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0"/>
  </p:notesMasterIdLst>
  <p:sldIdLst>
    <p:sldId id="256" r:id="rId2"/>
    <p:sldId id="789" r:id="rId3"/>
    <p:sldId id="1424" r:id="rId4"/>
    <p:sldId id="715" r:id="rId5"/>
    <p:sldId id="259" r:id="rId6"/>
    <p:sldId id="260" r:id="rId7"/>
    <p:sldId id="261" r:id="rId8"/>
    <p:sldId id="262" r:id="rId9"/>
    <p:sldId id="263" r:id="rId10"/>
    <p:sldId id="297" r:id="rId11"/>
    <p:sldId id="660" r:id="rId12"/>
    <p:sldId id="299" r:id="rId13"/>
    <p:sldId id="300" r:id="rId14"/>
    <p:sldId id="655" r:id="rId15"/>
    <p:sldId id="302" r:id="rId16"/>
    <p:sldId id="303" r:id="rId17"/>
    <p:sldId id="670" r:id="rId18"/>
    <p:sldId id="382" r:id="rId19"/>
    <p:sldId id="385" r:id="rId20"/>
    <p:sldId id="661" r:id="rId21"/>
    <p:sldId id="305" r:id="rId22"/>
    <p:sldId id="306" r:id="rId23"/>
    <p:sldId id="656" r:id="rId24"/>
    <p:sldId id="308" r:id="rId25"/>
    <p:sldId id="381" r:id="rId26"/>
    <p:sldId id="671" r:id="rId27"/>
    <p:sldId id="311" r:id="rId28"/>
    <p:sldId id="314" r:id="rId29"/>
    <p:sldId id="662" r:id="rId30"/>
    <p:sldId id="315" r:id="rId31"/>
    <p:sldId id="321" r:id="rId32"/>
    <p:sldId id="672" r:id="rId33"/>
    <p:sldId id="316" r:id="rId34"/>
    <p:sldId id="326" r:id="rId35"/>
    <p:sldId id="663" r:id="rId36"/>
    <p:sldId id="327" r:id="rId37"/>
    <p:sldId id="330" r:id="rId38"/>
    <p:sldId id="657" r:id="rId39"/>
    <p:sldId id="331" r:id="rId40"/>
    <p:sldId id="334" r:id="rId41"/>
    <p:sldId id="673" r:id="rId42"/>
    <p:sldId id="335" r:id="rId43"/>
    <p:sldId id="338" r:id="rId44"/>
    <p:sldId id="664" r:id="rId45"/>
    <p:sldId id="339" r:id="rId46"/>
    <p:sldId id="342" r:id="rId47"/>
    <p:sldId id="674" r:id="rId48"/>
    <p:sldId id="343" r:id="rId49"/>
    <p:sldId id="346" r:id="rId50"/>
    <p:sldId id="665" r:id="rId51"/>
    <p:sldId id="347" r:id="rId52"/>
    <p:sldId id="350" r:id="rId53"/>
    <p:sldId id="658" r:id="rId54"/>
    <p:sldId id="351" r:id="rId55"/>
    <p:sldId id="354" r:id="rId56"/>
    <p:sldId id="675" r:id="rId57"/>
    <p:sldId id="355" r:id="rId58"/>
    <p:sldId id="358" r:id="rId59"/>
    <p:sldId id="666" r:id="rId60"/>
    <p:sldId id="359" r:id="rId61"/>
    <p:sldId id="362" r:id="rId62"/>
    <p:sldId id="667" r:id="rId63"/>
    <p:sldId id="363" r:id="rId64"/>
    <p:sldId id="366" r:id="rId65"/>
    <p:sldId id="659" r:id="rId66"/>
    <p:sldId id="367" r:id="rId67"/>
    <p:sldId id="370" r:id="rId68"/>
    <p:sldId id="676" r:id="rId69"/>
    <p:sldId id="630" r:id="rId70"/>
    <p:sldId id="631" r:id="rId71"/>
    <p:sldId id="677" r:id="rId72"/>
    <p:sldId id="633" r:id="rId73"/>
    <p:sldId id="634" r:id="rId74"/>
    <p:sldId id="668" r:id="rId75"/>
    <p:sldId id="636" r:id="rId76"/>
    <p:sldId id="637" r:id="rId77"/>
    <p:sldId id="669" r:id="rId78"/>
    <p:sldId id="639" r:id="rId79"/>
    <p:sldId id="640" r:id="rId80"/>
    <p:sldId id="678" r:id="rId81"/>
    <p:sldId id="267" r:id="rId82"/>
    <p:sldId id="386" r:id="rId83"/>
    <p:sldId id="708" r:id="rId84"/>
    <p:sldId id="388" r:id="rId85"/>
    <p:sldId id="391" r:id="rId86"/>
    <p:sldId id="693" r:id="rId87"/>
    <p:sldId id="392" r:id="rId88"/>
    <p:sldId id="395" r:id="rId89"/>
    <p:sldId id="653" r:id="rId90"/>
    <p:sldId id="396" r:id="rId91"/>
    <p:sldId id="397" r:id="rId92"/>
    <p:sldId id="701" r:id="rId93"/>
    <p:sldId id="399" r:id="rId94"/>
    <p:sldId id="402" r:id="rId95"/>
    <p:sldId id="694" r:id="rId96"/>
    <p:sldId id="438" r:id="rId97"/>
    <p:sldId id="441" r:id="rId98"/>
    <p:sldId id="709" r:id="rId99"/>
    <p:sldId id="403" r:id="rId100"/>
    <p:sldId id="406" r:id="rId101"/>
    <p:sldId id="654" r:id="rId102"/>
    <p:sldId id="407" r:id="rId103"/>
    <p:sldId id="410" r:id="rId104"/>
    <p:sldId id="695" r:id="rId105"/>
    <p:sldId id="411" r:id="rId106"/>
    <p:sldId id="414" r:id="rId107"/>
    <p:sldId id="702" r:id="rId108"/>
    <p:sldId id="415" r:id="rId109"/>
    <p:sldId id="418" r:id="rId110"/>
    <p:sldId id="696" r:id="rId111"/>
    <p:sldId id="419" r:id="rId112"/>
    <p:sldId id="422" r:id="rId113"/>
    <p:sldId id="710" r:id="rId114"/>
    <p:sldId id="423" r:id="rId115"/>
    <p:sldId id="426" r:id="rId116"/>
    <p:sldId id="703" r:id="rId117"/>
    <p:sldId id="427" r:id="rId118"/>
    <p:sldId id="430" r:id="rId119"/>
    <p:sldId id="711" r:id="rId120"/>
    <p:sldId id="431" r:id="rId121"/>
    <p:sldId id="434" r:id="rId122"/>
    <p:sldId id="697" r:id="rId123"/>
    <p:sldId id="435" r:id="rId124"/>
    <p:sldId id="442" r:id="rId125"/>
    <p:sldId id="704" r:id="rId126"/>
    <p:sldId id="443" r:id="rId127"/>
    <p:sldId id="446" r:id="rId128"/>
    <p:sldId id="705" r:id="rId129"/>
    <p:sldId id="447" r:id="rId130"/>
    <p:sldId id="450" r:id="rId131"/>
    <p:sldId id="698" r:id="rId132"/>
    <p:sldId id="451" r:id="rId133"/>
    <p:sldId id="454" r:id="rId134"/>
    <p:sldId id="712" r:id="rId135"/>
    <p:sldId id="455" r:id="rId136"/>
    <p:sldId id="458" r:id="rId137"/>
    <p:sldId id="699" r:id="rId138"/>
    <p:sldId id="459" r:id="rId139"/>
    <p:sldId id="462" r:id="rId140"/>
    <p:sldId id="706" r:id="rId141"/>
    <p:sldId id="680" r:id="rId142"/>
    <p:sldId id="681" r:id="rId143"/>
    <p:sldId id="713" r:id="rId144"/>
    <p:sldId id="683" r:id="rId145"/>
    <p:sldId id="684" r:id="rId146"/>
    <p:sldId id="700" r:id="rId147"/>
    <p:sldId id="686" r:id="rId148"/>
    <p:sldId id="687" r:id="rId149"/>
    <p:sldId id="714" r:id="rId150"/>
    <p:sldId id="689" r:id="rId151"/>
    <p:sldId id="690" r:id="rId152"/>
    <p:sldId id="707" r:id="rId153"/>
    <p:sldId id="371" r:id="rId154"/>
    <p:sldId id="465" r:id="rId155"/>
    <p:sldId id="716" r:id="rId156"/>
    <p:sldId id="466" r:id="rId157"/>
    <p:sldId id="469" r:id="rId158"/>
    <p:sldId id="717" r:id="rId159"/>
    <p:sldId id="470" r:id="rId160"/>
    <p:sldId id="473" r:id="rId161"/>
    <p:sldId id="718" r:id="rId162"/>
    <p:sldId id="474" r:id="rId163"/>
    <p:sldId id="477" r:id="rId164"/>
    <p:sldId id="719" r:id="rId165"/>
    <p:sldId id="478" r:id="rId166"/>
    <p:sldId id="481" r:id="rId167"/>
    <p:sldId id="720" r:id="rId168"/>
    <p:sldId id="482" r:id="rId169"/>
    <p:sldId id="485" r:id="rId170"/>
    <p:sldId id="721" r:id="rId171"/>
    <p:sldId id="486" r:id="rId172"/>
    <p:sldId id="489" r:id="rId173"/>
    <p:sldId id="722" r:id="rId174"/>
    <p:sldId id="490" r:id="rId175"/>
    <p:sldId id="493" r:id="rId176"/>
    <p:sldId id="723" r:id="rId177"/>
    <p:sldId id="494" r:id="rId178"/>
    <p:sldId id="497" r:id="rId179"/>
    <p:sldId id="724" r:id="rId180"/>
    <p:sldId id="498" r:id="rId181"/>
    <p:sldId id="501" r:id="rId182"/>
    <p:sldId id="725" r:id="rId183"/>
    <p:sldId id="502" r:id="rId184"/>
    <p:sldId id="505" r:id="rId185"/>
    <p:sldId id="726" r:id="rId186"/>
    <p:sldId id="506" r:id="rId187"/>
    <p:sldId id="509" r:id="rId188"/>
    <p:sldId id="727" r:id="rId189"/>
    <p:sldId id="510" r:id="rId190"/>
    <p:sldId id="513" r:id="rId191"/>
    <p:sldId id="728" r:id="rId192"/>
    <p:sldId id="514" r:id="rId193"/>
    <p:sldId id="517" r:id="rId194"/>
    <p:sldId id="729" r:id="rId195"/>
    <p:sldId id="518" r:id="rId196"/>
    <p:sldId id="521" r:id="rId197"/>
    <p:sldId id="730" r:id="rId198"/>
    <p:sldId id="522" r:id="rId199"/>
    <p:sldId id="525" r:id="rId200"/>
    <p:sldId id="731" r:id="rId201"/>
    <p:sldId id="526" r:id="rId202"/>
    <p:sldId id="529" r:id="rId203"/>
    <p:sldId id="732" r:id="rId204"/>
    <p:sldId id="530" r:id="rId205"/>
    <p:sldId id="533" r:id="rId206"/>
    <p:sldId id="733" r:id="rId207"/>
    <p:sldId id="534" r:id="rId208"/>
    <p:sldId id="537" r:id="rId209"/>
    <p:sldId id="734" r:id="rId210"/>
    <p:sldId id="538" r:id="rId211"/>
    <p:sldId id="541" r:id="rId212"/>
    <p:sldId id="735" r:id="rId213"/>
    <p:sldId id="737" r:id="rId214"/>
    <p:sldId id="738" r:id="rId215"/>
    <p:sldId id="739" r:id="rId216"/>
    <p:sldId id="740" r:id="rId217"/>
    <p:sldId id="741" r:id="rId218"/>
    <p:sldId id="742" r:id="rId219"/>
    <p:sldId id="743" r:id="rId220"/>
    <p:sldId id="744" r:id="rId221"/>
    <p:sldId id="745" r:id="rId222"/>
    <p:sldId id="746" r:id="rId223"/>
    <p:sldId id="747" r:id="rId224"/>
    <p:sldId id="748" r:id="rId225"/>
    <p:sldId id="542" r:id="rId226"/>
    <p:sldId id="545" r:id="rId227"/>
    <p:sldId id="736" r:id="rId228"/>
    <p:sldId id="546" r:id="rId229"/>
    <p:sldId id="549" r:id="rId230"/>
    <p:sldId id="765" r:id="rId231"/>
    <p:sldId id="550" r:id="rId232"/>
    <p:sldId id="553" r:id="rId233"/>
    <p:sldId id="766" r:id="rId234"/>
    <p:sldId id="554" r:id="rId235"/>
    <p:sldId id="557" r:id="rId236"/>
    <p:sldId id="767" r:id="rId237"/>
    <p:sldId id="561" r:id="rId238"/>
    <p:sldId id="564" r:id="rId239"/>
    <p:sldId id="768" r:id="rId240"/>
    <p:sldId id="558" r:id="rId241"/>
    <p:sldId id="565" r:id="rId242"/>
    <p:sldId id="769" r:id="rId243"/>
    <p:sldId id="566" r:id="rId244"/>
    <p:sldId id="569" r:id="rId245"/>
    <p:sldId id="770" r:id="rId246"/>
    <p:sldId id="573" r:id="rId247"/>
    <p:sldId id="574" r:id="rId248"/>
    <p:sldId id="771" r:id="rId249"/>
    <p:sldId id="575" r:id="rId250"/>
    <p:sldId id="578" r:id="rId251"/>
    <p:sldId id="772" r:id="rId252"/>
    <p:sldId id="579" r:id="rId253"/>
    <p:sldId id="582" r:id="rId254"/>
    <p:sldId id="764" r:id="rId255"/>
    <p:sldId id="773" r:id="rId256"/>
    <p:sldId id="583" r:id="rId257"/>
    <p:sldId id="589" r:id="rId258"/>
    <p:sldId id="774" r:id="rId259"/>
    <p:sldId id="590" r:id="rId260"/>
    <p:sldId id="591" r:id="rId261"/>
    <p:sldId id="775" r:id="rId262"/>
    <p:sldId id="592" r:id="rId263"/>
    <p:sldId id="595" r:id="rId264"/>
    <p:sldId id="776" r:id="rId265"/>
    <p:sldId id="596" r:id="rId266"/>
    <p:sldId id="599" r:id="rId267"/>
    <p:sldId id="777" r:id="rId268"/>
    <p:sldId id="600" r:id="rId269"/>
    <p:sldId id="603" r:id="rId270"/>
    <p:sldId id="778" r:id="rId271"/>
    <p:sldId id="604" r:id="rId272"/>
    <p:sldId id="607" r:id="rId273"/>
    <p:sldId id="779" r:id="rId274"/>
    <p:sldId id="608" r:id="rId275"/>
    <p:sldId id="611" r:id="rId276"/>
    <p:sldId id="780" r:id="rId277"/>
    <p:sldId id="612" r:id="rId278"/>
    <p:sldId id="615" r:id="rId279"/>
    <p:sldId id="781" r:id="rId280"/>
    <p:sldId id="616" r:id="rId281"/>
    <p:sldId id="619" r:id="rId282"/>
    <p:sldId id="782" r:id="rId283"/>
    <p:sldId id="620" r:id="rId284"/>
    <p:sldId id="623" r:id="rId285"/>
    <p:sldId id="783" r:id="rId286"/>
    <p:sldId id="750" r:id="rId287"/>
    <p:sldId id="751" r:id="rId288"/>
    <p:sldId id="784" r:id="rId289"/>
    <p:sldId id="753" r:id="rId290"/>
    <p:sldId id="754" r:id="rId291"/>
    <p:sldId id="785" r:id="rId292"/>
    <p:sldId id="756" r:id="rId293"/>
    <p:sldId id="757" r:id="rId294"/>
    <p:sldId id="786" r:id="rId295"/>
    <p:sldId id="759" r:id="rId296"/>
    <p:sldId id="760" r:id="rId297"/>
    <p:sldId id="787" r:id="rId298"/>
    <p:sldId id="788" r:id="rId29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EADE6"/>
    <a:srgbClr val="EFFFFF"/>
    <a:srgbClr val="FAFFFF"/>
    <a:srgbClr val="0064FF"/>
    <a:srgbClr val="677FD7"/>
    <a:srgbClr val="3250BE"/>
    <a:srgbClr val="3333FF"/>
    <a:srgbClr val="0A0A0A"/>
    <a:srgbClr val="FFFBE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4393804-E1FC-49EA-87D4-24240A0903DB}" v="1" dt="2024-03-23T18:24:39.12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65" autoAdjust="0"/>
    <p:restoredTop sz="96357" autoAdjust="0"/>
  </p:normalViewPr>
  <p:slideViewPr>
    <p:cSldViewPr snapToGrid="0">
      <p:cViewPr varScale="1">
        <p:scale>
          <a:sx n="111" d="100"/>
          <a:sy n="111" d="100"/>
        </p:scale>
        <p:origin x="552" y="84"/>
      </p:cViewPr>
      <p:guideLst/>
    </p:cSldViewPr>
  </p:slideViewPr>
  <p:outlineViewPr>
    <p:cViewPr>
      <p:scale>
        <a:sx n="33" d="100"/>
        <a:sy n="33" d="100"/>
      </p:scale>
      <p:origin x="0" y="-541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99" Type="http://schemas.openxmlformats.org/officeDocument/2006/relationships/slide" Target="slides/slide298.xml"/><Relationship Id="rId21" Type="http://schemas.openxmlformats.org/officeDocument/2006/relationships/slide" Target="slides/slide20.xml"/><Relationship Id="rId63" Type="http://schemas.openxmlformats.org/officeDocument/2006/relationships/slide" Target="slides/slide62.xml"/><Relationship Id="rId159" Type="http://schemas.openxmlformats.org/officeDocument/2006/relationships/slide" Target="slides/slide158.xml"/><Relationship Id="rId170" Type="http://schemas.openxmlformats.org/officeDocument/2006/relationships/slide" Target="slides/slide169.xml"/><Relationship Id="rId226" Type="http://schemas.openxmlformats.org/officeDocument/2006/relationships/slide" Target="slides/slide225.xml"/><Relationship Id="rId268" Type="http://schemas.openxmlformats.org/officeDocument/2006/relationships/slide" Target="slides/slide267.xml"/><Relationship Id="rId32" Type="http://schemas.openxmlformats.org/officeDocument/2006/relationships/slide" Target="slides/slide31.xml"/><Relationship Id="rId74" Type="http://schemas.openxmlformats.org/officeDocument/2006/relationships/slide" Target="slides/slide73.xml"/><Relationship Id="rId128" Type="http://schemas.openxmlformats.org/officeDocument/2006/relationships/slide" Target="slides/slide127.xml"/><Relationship Id="rId5" Type="http://schemas.openxmlformats.org/officeDocument/2006/relationships/slide" Target="slides/slide4.xml"/><Relationship Id="rId181" Type="http://schemas.openxmlformats.org/officeDocument/2006/relationships/slide" Target="slides/slide180.xml"/><Relationship Id="rId237" Type="http://schemas.openxmlformats.org/officeDocument/2006/relationships/slide" Target="slides/slide236.xml"/><Relationship Id="rId279" Type="http://schemas.openxmlformats.org/officeDocument/2006/relationships/slide" Target="slides/slide278.xml"/><Relationship Id="rId43" Type="http://schemas.openxmlformats.org/officeDocument/2006/relationships/slide" Target="slides/slide42.xml"/><Relationship Id="rId139" Type="http://schemas.openxmlformats.org/officeDocument/2006/relationships/slide" Target="slides/slide138.xml"/><Relationship Id="rId290" Type="http://schemas.openxmlformats.org/officeDocument/2006/relationships/slide" Target="slides/slide289.xml"/><Relationship Id="rId304" Type="http://schemas.openxmlformats.org/officeDocument/2006/relationships/tableStyles" Target="tableStyles.xml"/><Relationship Id="rId85" Type="http://schemas.openxmlformats.org/officeDocument/2006/relationships/slide" Target="slides/slide84.xml"/><Relationship Id="rId150" Type="http://schemas.openxmlformats.org/officeDocument/2006/relationships/slide" Target="slides/slide149.xml"/><Relationship Id="rId192" Type="http://schemas.openxmlformats.org/officeDocument/2006/relationships/slide" Target="slides/slide191.xml"/><Relationship Id="rId206" Type="http://schemas.openxmlformats.org/officeDocument/2006/relationships/slide" Target="slides/slide205.xml"/><Relationship Id="rId248" Type="http://schemas.openxmlformats.org/officeDocument/2006/relationships/slide" Target="slides/slide247.xml"/><Relationship Id="rId12" Type="http://schemas.openxmlformats.org/officeDocument/2006/relationships/slide" Target="slides/slide11.xml"/><Relationship Id="rId108" Type="http://schemas.openxmlformats.org/officeDocument/2006/relationships/slide" Target="slides/slide107.xml"/><Relationship Id="rId54" Type="http://schemas.openxmlformats.org/officeDocument/2006/relationships/slide" Target="slides/slide53.xml"/><Relationship Id="rId96" Type="http://schemas.openxmlformats.org/officeDocument/2006/relationships/slide" Target="slides/slide95.xml"/><Relationship Id="rId161" Type="http://schemas.openxmlformats.org/officeDocument/2006/relationships/slide" Target="slides/slide160.xml"/><Relationship Id="rId217" Type="http://schemas.openxmlformats.org/officeDocument/2006/relationships/slide" Target="slides/slide216.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291" Type="http://schemas.openxmlformats.org/officeDocument/2006/relationships/slide" Target="slides/slide290.xml"/><Relationship Id="rId305" Type="http://schemas.microsoft.com/office/2016/11/relationships/changesInfo" Target="changesInfos/changesInfo1.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openxmlformats.org/officeDocument/2006/relationships/slide" Target="slides/slide227.xml"/><Relationship Id="rId249" Type="http://schemas.openxmlformats.org/officeDocument/2006/relationships/slide" Target="slides/slide248.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281" Type="http://schemas.openxmlformats.org/officeDocument/2006/relationships/slide" Target="slides/slide280.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39" Type="http://schemas.openxmlformats.org/officeDocument/2006/relationships/slide" Target="slides/slide238.xml"/><Relationship Id="rId250" Type="http://schemas.openxmlformats.org/officeDocument/2006/relationships/slide" Target="slides/slide249.xml"/><Relationship Id="rId271" Type="http://schemas.openxmlformats.org/officeDocument/2006/relationships/slide" Target="slides/slide270.xml"/><Relationship Id="rId292" Type="http://schemas.openxmlformats.org/officeDocument/2006/relationships/slide" Target="slides/slide291.xml"/><Relationship Id="rId306" Type="http://schemas.microsoft.com/office/2015/10/relationships/revisionInfo" Target="revisionInfo.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229" Type="http://schemas.openxmlformats.org/officeDocument/2006/relationships/slide" Target="slides/slide228.xml"/><Relationship Id="rId240" Type="http://schemas.openxmlformats.org/officeDocument/2006/relationships/slide" Target="slides/slide239.xml"/><Relationship Id="rId261" Type="http://schemas.openxmlformats.org/officeDocument/2006/relationships/slide" Target="slides/slide260.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282" Type="http://schemas.openxmlformats.org/officeDocument/2006/relationships/slide" Target="slides/slide281.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230" Type="http://schemas.openxmlformats.org/officeDocument/2006/relationships/slide" Target="slides/slide229.xml"/><Relationship Id="rId251" Type="http://schemas.openxmlformats.org/officeDocument/2006/relationships/slide" Target="slides/slide250.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72" Type="http://schemas.openxmlformats.org/officeDocument/2006/relationships/slide" Target="slides/slide271.xml"/><Relationship Id="rId293" Type="http://schemas.openxmlformats.org/officeDocument/2006/relationships/slide" Target="slides/slide29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95" Type="http://schemas.openxmlformats.org/officeDocument/2006/relationships/slide" Target="slides/slide194.xml"/><Relationship Id="rId209" Type="http://schemas.openxmlformats.org/officeDocument/2006/relationships/slide" Target="slides/slide208.xml"/><Relationship Id="rId220" Type="http://schemas.openxmlformats.org/officeDocument/2006/relationships/slide" Target="slides/slide219.xml"/><Relationship Id="rId241" Type="http://schemas.openxmlformats.org/officeDocument/2006/relationships/slide" Target="slides/slide24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262" Type="http://schemas.openxmlformats.org/officeDocument/2006/relationships/slide" Target="slides/slide261.xml"/><Relationship Id="rId283" Type="http://schemas.openxmlformats.org/officeDocument/2006/relationships/slide" Target="slides/slide282.xml"/><Relationship Id="rId78" Type="http://schemas.openxmlformats.org/officeDocument/2006/relationships/slide" Target="slides/slide77.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64" Type="http://schemas.openxmlformats.org/officeDocument/2006/relationships/slide" Target="slides/slide163.xml"/><Relationship Id="rId185" Type="http://schemas.openxmlformats.org/officeDocument/2006/relationships/slide" Target="slides/slide184.xml"/><Relationship Id="rId9" Type="http://schemas.openxmlformats.org/officeDocument/2006/relationships/slide" Target="slides/slide8.xml"/><Relationship Id="rId210" Type="http://schemas.openxmlformats.org/officeDocument/2006/relationships/slide" Target="slides/slide209.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273" Type="http://schemas.openxmlformats.org/officeDocument/2006/relationships/slide" Target="slides/slide272.xml"/><Relationship Id="rId294" Type="http://schemas.openxmlformats.org/officeDocument/2006/relationships/slide" Target="slides/slide293.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284" Type="http://schemas.openxmlformats.org/officeDocument/2006/relationships/slide" Target="slides/slide283.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slide" Target="slides/slide273.xml"/><Relationship Id="rId295" Type="http://schemas.openxmlformats.org/officeDocument/2006/relationships/slide" Target="slides/slide294.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285" Type="http://schemas.openxmlformats.org/officeDocument/2006/relationships/slide" Target="slides/slide284.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slide" Target="slides/slide274.xml"/><Relationship Id="rId296" Type="http://schemas.openxmlformats.org/officeDocument/2006/relationships/slide" Target="slides/slide295.xml"/><Relationship Id="rId300" Type="http://schemas.openxmlformats.org/officeDocument/2006/relationships/notesMaster" Target="notesMasters/notesMaster1.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slide" Target="slides/slide264.xml"/><Relationship Id="rId286" Type="http://schemas.openxmlformats.org/officeDocument/2006/relationships/slide" Target="slides/slide285.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slide" Target="slides/slide254.xml"/><Relationship Id="rId276" Type="http://schemas.openxmlformats.org/officeDocument/2006/relationships/slide" Target="slides/slide275.xml"/><Relationship Id="rId297" Type="http://schemas.openxmlformats.org/officeDocument/2006/relationships/slide" Target="slides/slide296.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301"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266" Type="http://schemas.openxmlformats.org/officeDocument/2006/relationships/slide" Target="slides/slide265.xml"/><Relationship Id="rId287" Type="http://schemas.openxmlformats.org/officeDocument/2006/relationships/slide" Target="slides/slide286.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256" Type="http://schemas.openxmlformats.org/officeDocument/2006/relationships/slide" Target="slides/slide255.xml"/><Relationship Id="rId277" Type="http://schemas.openxmlformats.org/officeDocument/2006/relationships/slide" Target="slides/slide276.xml"/><Relationship Id="rId298" Type="http://schemas.openxmlformats.org/officeDocument/2006/relationships/slide" Target="slides/slide297.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302"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246" Type="http://schemas.openxmlformats.org/officeDocument/2006/relationships/slide" Target="slides/slide245.xml"/><Relationship Id="rId267" Type="http://schemas.openxmlformats.org/officeDocument/2006/relationships/slide" Target="slides/slide266.xml"/><Relationship Id="rId288" Type="http://schemas.openxmlformats.org/officeDocument/2006/relationships/slide" Target="slides/slide287.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94" Type="http://schemas.openxmlformats.org/officeDocument/2006/relationships/slide" Target="slides/slide93.xml"/><Relationship Id="rId148" Type="http://schemas.openxmlformats.org/officeDocument/2006/relationships/slide" Target="slides/slide147.xml"/><Relationship Id="rId169" Type="http://schemas.openxmlformats.org/officeDocument/2006/relationships/slide" Target="slides/slide168.xml"/><Relationship Id="rId4" Type="http://schemas.openxmlformats.org/officeDocument/2006/relationships/slide" Target="slides/slide3.xml"/><Relationship Id="rId180" Type="http://schemas.openxmlformats.org/officeDocument/2006/relationships/slide" Target="slides/slide17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slide" Target="slides/slide277.xml"/><Relationship Id="rId303" Type="http://schemas.openxmlformats.org/officeDocument/2006/relationships/theme" Target="theme/theme1.xml"/><Relationship Id="rId42" Type="http://schemas.openxmlformats.org/officeDocument/2006/relationships/slide" Target="slides/slide41.xml"/><Relationship Id="rId84" Type="http://schemas.openxmlformats.org/officeDocument/2006/relationships/slide" Target="slides/slide83.xml"/><Relationship Id="rId138" Type="http://schemas.openxmlformats.org/officeDocument/2006/relationships/slide" Target="slides/slide137.xml"/><Relationship Id="rId191" Type="http://schemas.openxmlformats.org/officeDocument/2006/relationships/slide" Target="slides/slide190.xml"/><Relationship Id="rId205" Type="http://schemas.openxmlformats.org/officeDocument/2006/relationships/slide" Target="slides/slide204.xml"/><Relationship Id="rId247" Type="http://schemas.openxmlformats.org/officeDocument/2006/relationships/slide" Target="slides/slide246.xml"/><Relationship Id="rId107" Type="http://schemas.openxmlformats.org/officeDocument/2006/relationships/slide" Target="slides/slide106.xml"/><Relationship Id="rId289" Type="http://schemas.openxmlformats.org/officeDocument/2006/relationships/slide" Target="slides/slide288.xml"/><Relationship Id="rId11" Type="http://schemas.openxmlformats.org/officeDocument/2006/relationships/slide" Target="slides/slide10.xml"/><Relationship Id="rId53" Type="http://schemas.openxmlformats.org/officeDocument/2006/relationships/slide" Target="slides/slide52.xml"/><Relationship Id="rId149" Type="http://schemas.openxmlformats.org/officeDocument/2006/relationships/slide" Target="slides/slide148.xml"/><Relationship Id="rId95" Type="http://schemas.openxmlformats.org/officeDocument/2006/relationships/slide" Target="slides/slide94.xml"/><Relationship Id="rId160" Type="http://schemas.openxmlformats.org/officeDocument/2006/relationships/slide" Target="slides/slide159.xml"/><Relationship Id="rId216" Type="http://schemas.openxmlformats.org/officeDocument/2006/relationships/slide" Target="slides/slide215.xml"/><Relationship Id="rId258" Type="http://schemas.openxmlformats.org/officeDocument/2006/relationships/slide" Target="slides/slide257.xml"/><Relationship Id="rId22" Type="http://schemas.openxmlformats.org/officeDocument/2006/relationships/slide" Target="slides/slide21.xml"/><Relationship Id="rId64" Type="http://schemas.openxmlformats.org/officeDocument/2006/relationships/slide" Target="slides/slide63.xml"/><Relationship Id="rId118" Type="http://schemas.openxmlformats.org/officeDocument/2006/relationships/slide" Target="slides/slide117.xml"/><Relationship Id="rId171" Type="http://schemas.openxmlformats.org/officeDocument/2006/relationships/slide" Target="slides/slide170.xml"/><Relationship Id="rId227" Type="http://schemas.openxmlformats.org/officeDocument/2006/relationships/slide" Target="slides/slide226.xml"/><Relationship Id="rId269" Type="http://schemas.openxmlformats.org/officeDocument/2006/relationships/slide" Target="slides/slide268.xml"/><Relationship Id="rId33" Type="http://schemas.openxmlformats.org/officeDocument/2006/relationships/slide" Target="slides/slide32.xml"/><Relationship Id="rId129" Type="http://schemas.openxmlformats.org/officeDocument/2006/relationships/slide" Target="slides/slide128.xml"/><Relationship Id="rId280" Type="http://schemas.openxmlformats.org/officeDocument/2006/relationships/slide" Target="slides/slide279.xml"/><Relationship Id="rId75" Type="http://schemas.openxmlformats.org/officeDocument/2006/relationships/slide" Target="slides/slide74.xml"/><Relationship Id="rId140" Type="http://schemas.openxmlformats.org/officeDocument/2006/relationships/slide" Target="slides/slide139.xml"/><Relationship Id="rId182" Type="http://schemas.openxmlformats.org/officeDocument/2006/relationships/slide" Target="slides/slide181.xml"/><Relationship Id="rId6" Type="http://schemas.openxmlformats.org/officeDocument/2006/relationships/slide" Target="slides/slide5.xml"/><Relationship Id="rId238" Type="http://schemas.openxmlformats.org/officeDocument/2006/relationships/slide" Target="slides/slide23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mes Harper" userId="9f6d1c45048739e2" providerId="LiveId" clId="{F9C34D7F-CDAF-4B1F-93B0-4388159BE86B}"/>
    <pc:docChg chg="modSld">
      <pc:chgData name="James Harper" userId="9f6d1c45048739e2" providerId="LiveId" clId="{F9C34D7F-CDAF-4B1F-93B0-4388159BE86B}" dt="2023-12-04T01:38:48.905" v="9" actId="166"/>
      <pc:docMkLst>
        <pc:docMk/>
      </pc:docMkLst>
      <pc:sldChg chg="modSp mod">
        <pc:chgData name="James Harper" userId="9f6d1c45048739e2" providerId="LiveId" clId="{F9C34D7F-CDAF-4B1F-93B0-4388159BE86B}" dt="2023-12-04T01:38:48.905" v="9" actId="166"/>
        <pc:sldMkLst>
          <pc:docMk/>
          <pc:sldMk cId="3742139036" sldId="256"/>
        </pc:sldMkLst>
        <pc:spChg chg="ord">
          <ac:chgData name="James Harper" userId="9f6d1c45048739e2" providerId="LiveId" clId="{F9C34D7F-CDAF-4B1F-93B0-4388159BE86B}" dt="2023-12-04T01:38:48.905" v="9" actId="166"/>
          <ac:spMkLst>
            <pc:docMk/>
            <pc:sldMk cId="3742139036" sldId="256"/>
            <ac:spMk id="8" creationId="{A6EC924E-275F-40CA-A210-D82FBE86046B}"/>
          </ac:spMkLst>
        </pc:spChg>
        <pc:spChg chg="mod">
          <ac:chgData name="James Harper" userId="9f6d1c45048739e2" providerId="LiveId" clId="{F9C34D7F-CDAF-4B1F-93B0-4388159BE86B}" dt="2023-12-04T01:38:35.707" v="7" actId="207"/>
          <ac:spMkLst>
            <pc:docMk/>
            <pc:sldMk cId="3742139036" sldId="256"/>
            <ac:spMk id="52" creationId="{E3923811-AF67-4E77-A3D0-C9B35DF07E94}"/>
          </ac:spMkLst>
        </pc:spChg>
        <pc:picChg chg="ord">
          <ac:chgData name="James Harper" userId="9f6d1c45048739e2" providerId="LiveId" clId="{F9C34D7F-CDAF-4B1F-93B0-4388159BE86B}" dt="2023-12-04T01:38:42.624" v="8" actId="167"/>
          <ac:picMkLst>
            <pc:docMk/>
            <pc:sldMk cId="3742139036" sldId="256"/>
            <ac:picMk id="3" creationId="{E228FDDF-D6AB-4B0C-B087-69F1C4151A39}"/>
          </ac:picMkLst>
        </pc:picChg>
      </pc:sldChg>
    </pc:docChg>
  </pc:docChgLst>
  <pc:docChgLst>
    <pc:chgData name="James Harper" userId="9f6d1c45048739e2" providerId="LiveId" clId="{44393804-E1FC-49EA-87D4-24240A0903DB}"/>
    <pc:docChg chg="custSel modSld">
      <pc:chgData name="James Harper" userId="9f6d1c45048739e2" providerId="LiveId" clId="{44393804-E1FC-49EA-87D4-24240A0903DB}" dt="2024-03-23T18:24:42.112" v="125" actId="1037"/>
      <pc:docMkLst>
        <pc:docMk/>
      </pc:docMkLst>
      <pc:sldChg chg="addSp delSp modSp mod">
        <pc:chgData name="James Harper" userId="9f6d1c45048739e2" providerId="LiveId" clId="{44393804-E1FC-49EA-87D4-24240A0903DB}" dt="2024-03-23T18:24:42.112" v="125" actId="1037"/>
        <pc:sldMkLst>
          <pc:docMk/>
          <pc:sldMk cId="2478682440" sldId="1424"/>
        </pc:sldMkLst>
        <pc:spChg chg="add mod">
          <ac:chgData name="James Harper" userId="9f6d1c45048739e2" providerId="LiveId" clId="{44393804-E1FC-49EA-87D4-24240A0903DB}" dt="2024-03-23T18:24:42.112" v="125" actId="1037"/>
          <ac:spMkLst>
            <pc:docMk/>
            <pc:sldMk cId="2478682440" sldId="1424"/>
            <ac:spMk id="3" creationId="{CD597237-3B67-F601-91A5-497F1F4238D4}"/>
          </ac:spMkLst>
        </pc:spChg>
        <pc:spChg chg="mod">
          <ac:chgData name="James Harper" userId="9f6d1c45048739e2" providerId="LiveId" clId="{44393804-E1FC-49EA-87D4-24240A0903DB}" dt="2024-03-23T18:24:17.014" v="65" actId="1037"/>
          <ac:spMkLst>
            <pc:docMk/>
            <pc:sldMk cId="2478682440" sldId="1424"/>
            <ac:spMk id="11" creationId="{579AA71E-7D65-E4C1-9F04-0E3772535675}"/>
          </ac:spMkLst>
        </pc:spChg>
        <pc:spChg chg="mod">
          <ac:chgData name="James Harper" userId="9f6d1c45048739e2" providerId="LiveId" clId="{44393804-E1FC-49EA-87D4-24240A0903DB}" dt="2024-03-23T18:24:08.537" v="14" actId="20577"/>
          <ac:spMkLst>
            <pc:docMk/>
            <pc:sldMk cId="2478682440" sldId="1424"/>
            <ac:spMk id="27" creationId="{1B8D6706-2DD9-47C1-7028-519064A969A1}"/>
          </ac:spMkLst>
        </pc:spChg>
        <pc:spChg chg="del">
          <ac:chgData name="James Harper" userId="9f6d1c45048739e2" providerId="LiveId" clId="{44393804-E1FC-49EA-87D4-24240A0903DB}" dt="2024-03-23T18:24:02.853" v="0" actId="21"/>
          <ac:spMkLst>
            <pc:docMk/>
            <pc:sldMk cId="2478682440" sldId="1424"/>
            <ac:spMk id="28" creationId="{CD597237-3B67-F601-91A5-497F1F4238D4}"/>
          </ac:spMkLst>
        </pc:spChg>
        <pc:spChg chg="mod">
          <ac:chgData name="James Harper" userId="9f6d1c45048739e2" providerId="LiveId" clId="{44393804-E1FC-49EA-87D4-24240A0903DB}" dt="2024-03-23T18:24:27.632" v="121" actId="1038"/>
          <ac:spMkLst>
            <pc:docMk/>
            <pc:sldMk cId="2478682440" sldId="1424"/>
            <ac:spMk id="51" creationId="{07F3E540-6F4A-06A4-C001-97AE55B62158}"/>
          </ac:spMkLst>
        </pc:spChg>
      </pc:sldChg>
    </pc:docChg>
  </pc:docChgLst>
  <pc:docChgLst>
    <pc:chgData name="James Harper" userId="9f6d1c45048739e2" providerId="LiveId" clId="{F26D6901-22EB-4E6E-8C1E-294B8D81B230}"/>
    <pc:docChg chg="undo custSel addSld delSld modSld">
      <pc:chgData name="James Harper" userId="9f6d1c45048739e2" providerId="LiveId" clId="{F26D6901-22EB-4E6E-8C1E-294B8D81B230}" dt="2024-03-02T16:25:49.368" v="798" actId="166"/>
      <pc:docMkLst>
        <pc:docMk/>
      </pc:docMkLst>
      <pc:sldChg chg="modSp mod modAnim">
        <pc:chgData name="James Harper" userId="9f6d1c45048739e2" providerId="LiveId" clId="{F26D6901-22EB-4E6E-8C1E-294B8D81B230}" dt="2024-03-02T16:21:54.666" v="765"/>
        <pc:sldMkLst>
          <pc:docMk/>
          <pc:sldMk cId="3742139036" sldId="256"/>
        </pc:sldMkLst>
        <pc:spChg chg="mod ord">
          <ac:chgData name="James Harper" userId="9f6d1c45048739e2" providerId="LiveId" clId="{F26D6901-22EB-4E6E-8C1E-294B8D81B230}" dt="2024-03-02T16:21:54.666" v="765"/>
          <ac:spMkLst>
            <pc:docMk/>
            <pc:sldMk cId="3742139036" sldId="256"/>
            <ac:spMk id="8" creationId="{A6EC924E-275F-40CA-A210-D82FBE86046B}"/>
          </ac:spMkLst>
        </pc:spChg>
        <pc:spChg chg="mod ord">
          <ac:chgData name="James Harper" userId="9f6d1c45048739e2" providerId="LiveId" clId="{F26D6901-22EB-4E6E-8C1E-294B8D81B230}" dt="2024-03-02T15:31:56.924" v="21" actId="20577"/>
          <ac:spMkLst>
            <pc:docMk/>
            <pc:sldMk cId="3742139036" sldId="256"/>
            <ac:spMk id="52" creationId="{E3923811-AF67-4E77-A3D0-C9B35DF07E94}"/>
          </ac:spMkLst>
        </pc:spChg>
        <pc:picChg chg="ord">
          <ac:chgData name="James Harper" userId="9f6d1c45048739e2" providerId="LiveId" clId="{F26D6901-22EB-4E6E-8C1E-294B8D81B230}" dt="2024-03-02T15:34:06.595" v="44" actId="167"/>
          <ac:picMkLst>
            <pc:docMk/>
            <pc:sldMk cId="3742139036" sldId="256"/>
            <ac:picMk id="3" creationId="{E228FDDF-D6AB-4B0C-B087-69F1C4151A39}"/>
          </ac:picMkLst>
        </pc:picChg>
      </pc:sldChg>
      <pc:sldChg chg="modSp mod">
        <pc:chgData name="James Harper" userId="9f6d1c45048739e2" providerId="LiveId" clId="{F26D6901-22EB-4E6E-8C1E-294B8D81B230}" dt="2024-03-02T16:14:00.091" v="593" actId="166"/>
        <pc:sldMkLst>
          <pc:docMk/>
          <pc:sldMk cId="1697512883" sldId="297"/>
        </pc:sldMkLst>
        <pc:spChg chg="ord">
          <ac:chgData name="James Harper" userId="9f6d1c45048739e2" providerId="LiveId" clId="{F26D6901-22EB-4E6E-8C1E-294B8D81B230}" dt="2024-03-02T16:14:00.091" v="593" actId="166"/>
          <ac:spMkLst>
            <pc:docMk/>
            <pc:sldMk cId="1697512883" sldId="297"/>
            <ac:spMk id="13" creationId="{0CF645EE-72E3-4F07-9224-E5D38065BB8A}"/>
          </ac:spMkLst>
        </pc:spChg>
      </pc:sldChg>
      <pc:sldChg chg="addSp delSp modSp add mod setBg">
        <pc:chgData name="James Harper" userId="9f6d1c45048739e2" providerId="LiveId" clId="{F26D6901-22EB-4E6E-8C1E-294B8D81B230}" dt="2024-03-02T16:22:04.724" v="767"/>
        <pc:sldMkLst>
          <pc:docMk/>
          <pc:sldMk cId="121240496" sldId="789"/>
        </pc:sldMkLst>
        <pc:spChg chg="add mod ord">
          <ac:chgData name="James Harper" userId="9f6d1c45048739e2" providerId="LiveId" clId="{F26D6901-22EB-4E6E-8C1E-294B8D81B230}" dt="2024-03-02T15:36:09.716" v="190" actId="1038"/>
          <ac:spMkLst>
            <pc:docMk/>
            <pc:sldMk cId="121240496" sldId="789"/>
            <ac:spMk id="2" creationId="{94E487B9-BF92-B6D6-E8A4-6ECF7C3D3024}"/>
          </ac:spMkLst>
        </pc:spChg>
        <pc:spChg chg="add mod">
          <ac:chgData name="James Harper" userId="9f6d1c45048739e2" providerId="LiveId" clId="{F26D6901-22EB-4E6E-8C1E-294B8D81B230}" dt="2024-03-02T16:22:04.724" v="767"/>
          <ac:spMkLst>
            <pc:docMk/>
            <pc:sldMk cId="121240496" sldId="789"/>
            <ac:spMk id="3" creationId="{2D35AC8E-51AA-7AD8-06B5-893E45CBFEFE}"/>
          </ac:spMkLst>
        </pc:spChg>
        <pc:spChg chg="del mod ord">
          <ac:chgData name="James Harper" userId="9f6d1c45048739e2" providerId="LiveId" clId="{F26D6901-22EB-4E6E-8C1E-294B8D81B230}" dt="2024-03-02T15:35:56.543" v="127" actId="478"/>
          <ac:spMkLst>
            <pc:docMk/>
            <pc:sldMk cId="121240496" sldId="789"/>
            <ac:spMk id="7" creationId="{1AE6DC19-3893-3AEF-FF2A-B1B8FF0C9B7D}"/>
          </ac:spMkLst>
        </pc:spChg>
        <pc:spChg chg="del mod ord">
          <ac:chgData name="James Harper" userId="9f6d1c45048739e2" providerId="LiveId" clId="{F26D6901-22EB-4E6E-8C1E-294B8D81B230}" dt="2024-03-02T15:35:54.446" v="125" actId="478"/>
          <ac:spMkLst>
            <pc:docMk/>
            <pc:sldMk cId="121240496" sldId="789"/>
            <ac:spMk id="11" creationId="{0A9A39E6-7A53-DED8-388A-BBF0AD7A4D69}"/>
          </ac:spMkLst>
        </pc:spChg>
        <pc:spChg chg="mod">
          <ac:chgData name="James Harper" userId="9f6d1c45048739e2" providerId="LiveId" clId="{F26D6901-22EB-4E6E-8C1E-294B8D81B230}" dt="2024-03-02T16:21:29.831" v="764" actId="20577"/>
          <ac:spMkLst>
            <pc:docMk/>
            <pc:sldMk cId="121240496" sldId="789"/>
            <ac:spMk id="13" creationId="{B2E78FC8-DEBA-BCFD-032C-3858C514E4A3}"/>
          </ac:spMkLst>
        </pc:spChg>
        <pc:spChg chg="del mod">
          <ac:chgData name="James Harper" userId="9f6d1c45048739e2" providerId="LiveId" clId="{F26D6901-22EB-4E6E-8C1E-294B8D81B230}" dt="2024-03-02T15:34:42.743" v="49" actId="478"/>
          <ac:spMkLst>
            <pc:docMk/>
            <pc:sldMk cId="121240496" sldId="789"/>
            <ac:spMk id="18" creationId="{C43B00B7-DFA7-B76B-09E5-526FD6FEB0EE}"/>
          </ac:spMkLst>
        </pc:spChg>
        <pc:spChg chg="add del mod">
          <ac:chgData name="James Harper" userId="9f6d1c45048739e2" providerId="LiveId" clId="{F26D6901-22EB-4E6E-8C1E-294B8D81B230}" dt="2024-03-02T16:21:03.691" v="759" actId="478"/>
          <ac:spMkLst>
            <pc:docMk/>
            <pc:sldMk cId="121240496" sldId="789"/>
            <ac:spMk id="24" creationId="{F8935D14-27AA-B215-DE53-EF75654B5836}"/>
          </ac:spMkLst>
        </pc:spChg>
      </pc:sldChg>
      <pc:sldChg chg="addSp delSp modSp add mod setBg">
        <pc:chgData name="James Harper" userId="9f6d1c45048739e2" providerId="LiveId" clId="{F26D6901-22EB-4E6E-8C1E-294B8D81B230}" dt="2024-03-02T16:25:49.368" v="798" actId="166"/>
        <pc:sldMkLst>
          <pc:docMk/>
          <pc:sldMk cId="2478682440" sldId="1424"/>
        </pc:sldMkLst>
        <pc:spChg chg="mod">
          <ac:chgData name="James Harper" userId="9f6d1c45048739e2" providerId="LiveId" clId="{F26D6901-22EB-4E6E-8C1E-294B8D81B230}" dt="2024-03-02T16:25:42.242" v="797" actId="20577"/>
          <ac:spMkLst>
            <pc:docMk/>
            <pc:sldMk cId="2478682440" sldId="1424"/>
            <ac:spMk id="6" creationId="{9E6A1431-3F83-F7F5-9CA1-D72E2444AEFA}"/>
          </ac:spMkLst>
        </pc:spChg>
        <pc:spChg chg="mod">
          <ac:chgData name="James Harper" userId="9f6d1c45048739e2" providerId="LiveId" clId="{F26D6901-22EB-4E6E-8C1E-294B8D81B230}" dt="2024-03-02T16:24:11.696" v="789" actId="207"/>
          <ac:spMkLst>
            <pc:docMk/>
            <pc:sldMk cId="2478682440" sldId="1424"/>
            <ac:spMk id="11" creationId="{579AA71E-7D65-E4C1-9F04-0E3772535675}"/>
          </ac:spMkLst>
        </pc:spChg>
        <pc:spChg chg="mod">
          <ac:chgData name="James Harper" userId="9f6d1c45048739e2" providerId="LiveId" clId="{F26D6901-22EB-4E6E-8C1E-294B8D81B230}" dt="2024-03-02T16:24:00.275" v="787" actId="207"/>
          <ac:spMkLst>
            <pc:docMk/>
            <pc:sldMk cId="2478682440" sldId="1424"/>
            <ac:spMk id="16" creationId="{83086E1A-5249-6356-90B7-094938C6BF7D}"/>
          </ac:spMkLst>
        </pc:spChg>
        <pc:spChg chg="add del mod">
          <ac:chgData name="James Harper" userId="9f6d1c45048739e2" providerId="LiveId" clId="{F26D6901-22EB-4E6E-8C1E-294B8D81B230}" dt="2024-03-02T16:20:48.131" v="756" actId="21"/>
          <ac:spMkLst>
            <pc:docMk/>
            <pc:sldMk cId="2478682440" sldId="1424"/>
            <ac:spMk id="24" creationId="{F8935D14-27AA-B215-DE53-EF75654B5836}"/>
          </ac:spMkLst>
        </pc:spChg>
        <pc:spChg chg="mod">
          <ac:chgData name="James Harper" userId="9f6d1c45048739e2" providerId="LiveId" clId="{F26D6901-22EB-4E6E-8C1E-294B8D81B230}" dt="2024-03-02T15:54:24.244" v="469" actId="20577"/>
          <ac:spMkLst>
            <pc:docMk/>
            <pc:sldMk cId="2478682440" sldId="1424"/>
            <ac:spMk id="27" creationId="{1B8D6706-2DD9-47C1-7028-519064A969A1}"/>
          </ac:spMkLst>
        </pc:spChg>
        <pc:spChg chg="add mod ord">
          <ac:chgData name="James Harper" userId="9f6d1c45048739e2" providerId="LiveId" clId="{F26D6901-22EB-4E6E-8C1E-294B8D81B230}" dt="2024-03-02T16:25:49.368" v="798" actId="166"/>
          <ac:spMkLst>
            <pc:docMk/>
            <pc:sldMk cId="2478682440" sldId="1424"/>
            <ac:spMk id="28" creationId="{CD597237-3B67-F601-91A5-497F1F4238D4}"/>
          </ac:spMkLst>
        </pc:spChg>
        <pc:spChg chg="mod">
          <ac:chgData name="James Harper" userId="9f6d1c45048739e2" providerId="LiveId" clId="{F26D6901-22EB-4E6E-8C1E-294B8D81B230}" dt="2024-03-02T16:24:05.745" v="788" actId="207"/>
          <ac:spMkLst>
            <pc:docMk/>
            <pc:sldMk cId="2478682440" sldId="1424"/>
            <ac:spMk id="32" creationId="{660BF3DC-CB27-2021-5DD0-98AC7C2AD99C}"/>
          </ac:spMkLst>
        </pc:spChg>
        <pc:spChg chg="del">
          <ac:chgData name="James Harper" userId="9f6d1c45048739e2" providerId="LiveId" clId="{F26D6901-22EB-4E6E-8C1E-294B8D81B230}" dt="2024-03-02T15:45:18.401" v="405" actId="478"/>
          <ac:spMkLst>
            <pc:docMk/>
            <pc:sldMk cId="2478682440" sldId="1424"/>
            <ac:spMk id="50" creationId="{7359F719-8625-F302-6405-46BDA3993982}"/>
          </ac:spMkLst>
        </pc:spChg>
        <pc:spChg chg="mod">
          <ac:chgData name="James Harper" userId="9f6d1c45048739e2" providerId="LiveId" clId="{F26D6901-22EB-4E6E-8C1E-294B8D81B230}" dt="2024-03-02T15:50:07.439" v="443" actId="207"/>
          <ac:spMkLst>
            <pc:docMk/>
            <pc:sldMk cId="2478682440" sldId="1424"/>
            <ac:spMk id="51" creationId="{07F3E540-6F4A-06A4-C001-97AE55B62158}"/>
          </ac:spMkLst>
        </pc:spChg>
        <pc:picChg chg="add mod ord">
          <ac:chgData name="James Harper" userId="9f6d1c45048739e2" providerId="LiveId" clId="{F26D6901-22EB-4E6E-8C1E-294B8D81B230}" dt="2024-03-02T15:45:15.745" v="404" actId="167"/>
          <ac:picMkLst>
            <pc:docMk/>
            <pc:sldMk cId="2478682440" sldId="1424"/>
            <ac:picMk id="4" creationId="{6C1E0769-CC4C-133C-A14C-068F45C77CA4}"/>
          </ac:picMkLst>
        </pc:picChg>
        <pc:picChg chg="del">
          <ac:chgData name="James Harper" userId="9f6d1c45048739e2" providerId="LiveId" clId="{F26D6901-22EB-4E6E-8C1E-294B8D81B230}" dt="2024-03-02T15:45:19.904" v="406" actId="478"/>
          <ac:picMkLst>
            <pc:docMk/>
            <pc:sldMk cId="2478682440" sldId="1424"/>
            <ac:picMk id="5" creationId="{04B88261-A383-0014-6DD7-1225742ABF0B}"/>
          </ac:picMkLst>
        </pc:picChg>
        <pc:picChg chg="add mod ord">
          <ac:chgData name="James Harper" userId="9f6d1c45048739e2" providerId="LiveId" clId="{F26D6901-22EB-4E6E-8C1E-294B8D81B230}" dt="2024-03-02T15:49:00.553" v="438" actId="1582"/>
          <ac:picMkLst>
            <pc:docMk/>
            <pc:sldMk cId="2478682440" sldId="1424"/>
            <ac:picMk id="8" creationId="{A189D7B7-02C2-211E-BEA2-1DFD399B6D1E}"/>
          </ac:picMkLst>
        </pc:picChg>
        <pc:picChg chg="add mod ord">
          <ac:chgData name="James Harper" userId="9f6d1c45048739e2" providerId="LiveId" clId="{F26D6901-22EB-4E6E-8C1E-294B8D81B230}" dt="2024-03-02T16:17:27.749" v="699" actId="167"/>
          <ac:picMkLst>
            <pc:docMk/>
            <pc:sldMk cId="2478682440" sldId="1424"/>
            <ac:picMk id="15" creationId="{DBE5C742-A035-B8D9-D295-36EC32669506}"/>
          </ac:picMkLst>
        </pc:picChg>
        <pc:picChg chg="add mod ord">
          <ac:chgData name="James Harper" userId="9f6d1c45048739e2" providerId="LiveId" clId="{F26D6901-22EB-4E6E-8C1E-294B8D81B230}" dt="2024-03-02T16:18:39.899" v="745" actId="167"/>
          <ac:picMkLst>
            <pc:docMk/>
            <pc:sldMk cId="2478682440" sldId="1424"/>
            <ac:picMk id="23" creationId="{5314BE78-56CA-90B7-A51A-C2DD081F929E}"/>
          </ac:picMkLst>
        </pc:picChg>
        <pc:picChg chg="del">
          <ac:chgData name="James Harper" userId="9f6d1c45048739e2" providerId="LiveId" clId="{F26D6901-22EB-4E6E-8C1E-294B8D81B230}" dt="2024-03-02T15:48:54.292" v="436" actId="478"/>
          <ac:picMkLst>
            <pc:docMk/>
            <pc:sldMk cId="2478682440" sldId="1424"/>
            <ac:picMk id="25" creationId="{594D12CF-CCD5-7573-B0D0-965D45875986}"/>
          </ac:picMkLst>
        </pc:picChg>
        <pc:picChg chg="del">
          <ac:chgData name="James Harper" userId="9f6d1c45048739e2" providerId="LiveId" clId="{F26D6901-22EB-4E6E-8C1E-294B8D81B230}" dt="2024-03-02T16:17:30.989" v="700" actId="478"/>
          <ac:picMkLst>
            <pc:docMk/>
            <pc:sldMk cId="2478682440" sldId="1424"/>
            <ac:picMk id="31" creationId="{367712D6-C799-D916-8836-87C4406F77C4}"/>
          </ac:picMkLst>
        </pc:picChg>
        <pc:picChg chg="del">
          <ac:chgData name="James Harper" userId="9f6d1c45048739e2" providerId="LiveId" clId="{F26D6901-22EB-4E6E-8C1E-294B8D81B230}" dt="2024-03-02T16:18:42.746" v="746" actId="478"/>
          <ac:picMkLst>
            <pc:docMk/>
            <pc:sldMk cId="2478682440" sldId="1424"/>
            <ac:picMk id="35" creationId="{5B5FC707-1495-C2AC-29ED-0C766B99C873}"/>
          </ac:picMkLst>
        </pc:picChg>
        <pc:picChg chg="mod">
          <ac:chgData name="James Harper" userId="9f6d1c45048739e2" providerId="LiveId" clId="{F26D6901-22EB-4E6E-8C1E-294B8D81B230}" dt="2024-03-02T15:49:06.344" v="439" actId="1076"/>
          <ac:picMkLst>
            <pc:docMk/>
            <pc:sldMk cId="2478682440" sldId="1424"/>
            <ac:picMk id="47" creationId="{817B3B11-F889-D889-D9CA-F297A45AD0BE}"/>
          </ac:picMkLst>
        </pc:picChg>
        <pc:cxnChg chg="add del mod">
          <ac:chgData name="James Harper" userId="9f6d1c45048739e2" providerId="LiveId" clId="{F26D6901-22EB-4E6E-8C1E-294B8D81B230}" dt="2024-03-02T16:18:45.951" v="747" actId="478"/>
          <ac:cxnSpMkLst>
            <pc:docMk/>
            <pc:sldMk cId="2478682440" sldId="1424"/>
            <ac:cxnSpMk id="10" creationId="{75679F20-B7E5-60EB-CE83-AE5BECAF4939}"/>
          </ac:cxnSpMkLst>
        </pc:cxnChg>
      </pc:sldChg>
      <pc:sldChg chg="delSp modSp add del mod">
        <pc:chgData name="James Harper" userId="9f6d1c45048739e2" providerId="LiveId" clId="{F26D6901-22EB-4E6E-8C1E-294B8D81B230}" dt="2024-03-02T16:18:55.712" v="748" actId="47"/>
        <pc:sldMkLst>
          <pc:docMk/>
          <pc:sldMk cId="446704173" sldId="1425"/>
        </pc:sldMkLst>
        <pc:spChg chg="mod">
          <ac:chgData name="James Harper" userId="9f6d1c45048739e2" providerId="LiveId" clId="{F26D6901-22EB-4E6E-8C1E-294B8D81B230}" dt="2024-03-02T16:11:16.509" v="569" actId="1036"/>
          <ac:spMkLst>
            <pc:docMk/>
            <pc:sldMk cId="446704173" sldId="1425"/>
            <ac:spMk id="5" creationId="{4AB9201A-D07E-4DC0-8755-314D67AD2D71}"/>
          </ac:spMkLst>
        </pc:spChg>
        <pc:spChg chg="del mod">
          <ac:chgData name="James Harper" userId="9f6d1c45048739e2" providerId="LiveId" clId="{F26D6901-22EB-4E6E-8C1E-294B8D81B230}" dt="2024-03-02T16:10:12.705" v="472" actId="478"/>
          <ac:spMkLst>
            <pc:docMk/>
            <pc:sldMk cId="446704173" sldId="1425"/>
            <ac:spMk id="9" creationId="{A6489711-F7E9-4B29-92FA-96A24872DFD7}"/>
          </ac:spMkLst>
        </pc:spChg>
      </pc:sldChg>
      <pc:sldChg chg="delSp add del mod delAnim">
        <pc:chgData name="James Harper" userId="9f6d1c45048739e2" providerId="LiveId" clId="{F26D6901-22EB-4E6E-8C1E-294B8D81B230}" dt="2024-03-02T15:48:22.345" v="413" actId="47"/>
        <pc:sldMkLst>
          <pc:docMk/>
          <pc:sldMk cId="1692649755" sldId="1425"/>
        </pc:sldMkLst>
        <pc:spChg chg="del">
          <ac:chgData name="James Harper" userId="9f6d1c45048739e2" providerId="LiveId" clId="{F26D6901-22EB-4E6E-8C1E-294B8D81B230}" dt="2024-03-02T15:48:08.733" v="412" actId="478"/>
          <ac:spMkLst>
            <pc:docMk/>
            <pc:sldMk cId="1692649755" sldId="1425"/>
            <ac:spMk id="35" creationId="{B0A6A649-23DB-4229-8DA8-578D9028B261}"/>
          </ac:spMkLst>
        </pc:spChg>
        <pc:picChg chg="del">
          <ac:chgData name="James Harper" userId="9f6d1c45048739e2" providerId="LiveId" clId="{F26D6901-22EB-4E6E-8C1E-294B8D81B230}" dt="2024-03-02T15:48:08.733" v="412" actId="478"/>
          <ac:picMkLst>
            <pc:docMk/>
            <pc:sldMk cId="1692649755" sldId="1425"/>
            <ac:picMk id="31" creationId="{DE98966B-D814-4414-BB9F-D0E5CEF5340C}"/>
          </ac:picMkLst>
        </pc:picChg>
      </pc:sldChg>
      <pc:sldChg chg="addSp delSp modSp add del mod modAnim">
        <pc:chgData name="James Harper" userId="9f6d1c45048739e2" providerId="LiveId" clId="{F26D6901-22EB-4E6E-8C1E-294B8D81B230}" dt="2024-03-02T16:18:58.539" v="749" actId="47"/>
        <pc:sldMkLst>
          <pc:docMk/>
          <pc:sldMk cId="682878284" sldId="1426"/>
        </pc:sldMkLst>
        <pc:spChg chg="add mod">
          <ac:chgData name="James Harper" userId="9f6d1c45048739e2" providerId="LiveId" clId="{F26D6901-22EB-4E6E-8C1E-294B8D81B230}" dt="2024-03-02T16:11:42.747" v="571"/>
          <ac:spMkLst>
            <pc:docMk/>
            <pc:sldMk cId="682878284" sldId="1426"/>
            <ac:spMk id="2" creationId="{6AF7506A-95A7-F4FE-7A9B-216BC6C182BA}"/>
          </ac:spMkLst>
        </pc:spChg>
        <pc:spChg chg="mod">
          <ac:chgData name="James Harper" userId="9f6d1c45048739e2" providerId="LiveId" clId="{F26D6901-22EB-4E6E-8C1E-294B8D81B230}" dt="2024-03-02T16:16:24.337" v="653" actId="1036"/>
          <ac:spMkLst>
            <pc:docMk/>
            <pc:sldMk cId="682878284" sldId="1426"/>
            <ac:spMk id="7" creationId="{5966AF0A-77A6-4F3D-8990-BBA1CC403DB2}"/>
          </ac:spMkLst>
        </pc:spChg>
        <pc:spChg chg="del">
          <ac:chgData name="James Harper" userId="9f6d1c45048739e2" providerId="LiveId" clId="{F26D6901-22EB-4E6E-8C1E-294B8D81B230}" dt="2024-03-02T16:11:50.807" v="572" actId="478"/>
          <ac:spMkLst>
            <pc:docMk/>
            <pc:sldMk cId="682878284" sldId="1426"/>
            <ac:spMk id="11" creationId="{625396DC-206E-41A9-942B-E16CA9BF9D71}"/>
          </ac:spMkLst>
        </pc:spChg>
        <pc:spChg chg="del">
          <ac:chgData name="James Harper" userId="9f6d1c45048739e2" providerId="LiveId" clId="{F26D6901-22EB-4E6E-8C1E-294B8D81B230}" dt="2024-03-02T16:11:42.028" v="570" actId="478"/>
          <ac:spMkLst>
            <pc:docMk/>
            <pc:sldMk cId="682878284" sldId="1426"/>
            <ac:spMk id="14" creationId="{3859D1A1-C2B9-4ABD-8444-BBFFA2140AF9}"/>
          </ac:spMkLst>
        </pc:spChg>
        <pc:spChg chg="mod">
          <ac:chgData name="James Harper" userId="9f6d1c45048739e2" providerId="LiveId" clId="{F26D6901-22EB-4E6E-8C1E-294B8D81B230}" dt="2024-03-02T16:16:24.337" v="653" actId="1036"/>
          <ac:spMkLst>
            <pc:docMk/>
            <pc:sldMk cId="682878284" sldId="1426"/>
            <ac:spMk id="15" creationId="{555497D4-4810-4920-B192-8763DBB0D61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A285A6-48BF-452F-89D9-93A504F98AB6}" type="datetimeFigureOut">
              <a:rPr lang="en-US" smtClean="0"/>
              <a:t>3/23/2024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2F6C75-C25A-4CC6-9A2F-13264CE78012}" type="slidenum">
              <a:rPr lang="en-US" smtClean="0"/>
              <a:t>‹#›</a:t>
            </a:fld>
            <a:endParaRPr lang="en-US"/>
          </a:p>
        </p:txBody>
      </p:sp>
    </p:spTree>
    <p:extLst>
      <p:ext uri="{BB962C8B-B14F-4D97-AF65-F5344CB8AC3E}">
        <p14:creationId xmlns:p14="http://schemas.microsoft.com/office/powerpoint/2010/main" val="4265275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88D1EE5-3B9A-4061-A522-47C614A759C2}" type="slidenum">
              <a:rPr lang="en-US" smtClean="0"/>
              <a:t>2</a:t>
            </a:fld>
            <a:endParaRPr lang="en-US"/>
          </a:p>
        </p:txBody>
      </p:sp>
    </p:spTree>
    <p:extLst>
      <p:ext uri="{BB962C8B-B14F-4D97-AF65-F5344CB8AC3E}">
        <p14:creationId xmlns:p14="http://schemas.microsoft.com/office/powerpoint/2010/main" val="11955019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E2F6C75-C25A-4CC6-9A2F-13264CE78012}" type="slidenum">
              <a:rPr lang="en-US" smtClean="0"/>
              <a:t>46</a:t>
            </a:fld>
            <a:endParaRPr lang="en-US"/>
          </a:p>
        </p:txBody>
      </p:sp>
    </p:spTree>
    <p:extLst>
      <p:ext uri="{BB962C8B-B14F-4D97-AF65-F5344CB8AC3E}">
        <p14:creationId xmlns:p14="http://schemas.microsoft.com/office/powerpoint/2010/main" val="29027435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73BAB3B-1A73-4555-B171-A7FFE7DA769A}" type="datetimeFigureOut">
              <a:rPr lang="en-US" smtClean="0"/>
              <a:t>3/23/2024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1FB2F9-CE9B-4ED7-B5F2-EA135644FE4C}" type="slidenum">
              <a:rPr lang="en-US" smtClean="0"/>
              <a:t>‹#›</a:t>
            </a:fld>
            <a:endParaRPr lang="en-US"/>
          </a:p>
        </p:txBody>
      </p:sp>
    </p:spTree>
    <p:extLst>
      <p:ext uri="{BB962C8B-B14F-4D97-AF65-F5344CB8AC3E}">
        <p14:creationId xmlns:p14="http://schemas.microsoft.com/office/powerpoint/2010/main" val="663456103"/>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3BAB3B-1A73-4555-B171-A7FFE7DA769A}" type="datetimeFigureOut">
              <a:rPr lang="en-US" smtClean="0"/>
              <a:t>3/23/2024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1FB2F9-CE9B-4ED7-B5F2-EA135644FE4C}" type="slidenum">
              <a:rPr lang="en-US" smtClean="0"/>
              <a:t>‹#›</a:t>
            </a:fld>
            <a:endParaRPr lang="en-US"/>
          </a:p>
        </p:txBody>
      </p:sp>
    </p:spTree>
    <p:extLst>
      <p:ext uri="{BB962C8B-B14F-4D97-AF65-F5344CB8AC3E}">
        <p14:creationId xmlns:p14="http://schemas.microsoft.com/office/powerpoint/2010/main" val="3490409139"/>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3BAB3B-1A73-4555-B171-A7FFE7DA769A}" type="datetimeFigureOut">
              <a:rPr lang="en-US" smtClean="0"/>
              <a:t>3/23/2024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1FB2F9-CE9B-4ED7-B5F2-EA135644FE4C}" type="slidenum">
              <a:rPr lang="en-US" smtClean="0"/>
              <a:t>‹#›</a:t>
            </a:fld>
            <a:endParaRPr lang="en-US"/>
          </a:p>
        </p:txBody>
      </p:sp>
    </p:spTree>
    <p:extLst>
      <p:ext uri="{BB962C8B-B14F-4D97-AF65-F5344CB8AC3E}">
        <p14:creationId xmlns:p14="http://schemas.microsoft.com/office/powerpoint/2010/main" val="2014085815"/>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3BAB3B-1A73-4555-B171-A7FFE7DA769A}" type="datetimeFigureOut">
              <a:rPr lang="en-US" smtClean="0"/>
              <a:t>3/23/2024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1FB2F9-CE9B-4ED7-B5F2-EA135644FE4C}" type="slidenum">
              <a:rPr lang="en-US" smtClean="0"/>
              <a:t>‹#›</a:t>
            </a:fld>
            <a:endParaRPr lang="en-US"/>
          </a:p>
        </p:txBody>
      </p:sp>
    </p:spTree>
    <p:extLst>
      <p:ext uri="{BB962C8B-B14F-4D97-AF65-F5344CB8AC3E}">
        <p14:creationId xmlns:p14="http://schemas.microsoft.com/office/powerpoint/2010/main" val="432397452"/>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73BAB3B-1A73-4555-B171-A7FFE7DA769A}" type="datetimeFigureOut">
              <a:rPr lang="en-US" smtClean="0"/>
              <a:t>3/23/2024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1FB2F9-CE9B-4ED7-B5F2-EA135644FE4C}" type="slidenum">
              <a:rPr lang="en-US" smtClean="0"/>
              <a:t>‹#›</a:t>
            </a:fld>
            <a:endParaRPr lang="en-US"/>
          </a:p>
        </p:txBody>
      </p:sp>
    </p:spTree>
    <p:extLst>
      <p:ext uri="{BB962C8B-B14F-4D97-AF65-F5344CB8AC3E}">
        <p14:creationId xmlns:p14="http://schemas.microsoft.com/office/powerpoint/2010/main" val="664698444"/>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73BAB3B-1A73-4555-B171-A7FFE7DA769A}" type="datetimeFigureOut">
              <a:rPr lang="en-US" smtClean="0"/>
              <a:t>3/23/2024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1FB2F9-CE9B-4ED7-B5F2-EA135644FE4C}" type="slidenum">
              <a:rPr lang="en-US" smtClean="0"/>
              <a:t>‹#›</a:t>
            </a:fld>
            <a:endParaRPr lang="en-US"/>
          </a:p>
        </p:txBody>
      </p:sp>
    </p:spTree>
    <p:extLst>
      <p:ext uri="{BB962C8B-B14F-4D97-AF65-F5344CB8AC3E}">
        <p14:creationId xmlns:p14="http://schemas.microsoft.com/office/powerpoint/2010/main" val="3022223354"/>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73BAB3B-1A73-4555-B171-A7FFE7DA769A}" type="datetimeFigureOut">
              <a:rPr lang="en-US" smtClean="0"/>
              <a:t>3/23/2024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31FB2F9-CE9B-4ED7-B5F2-EA135644FE4C}" type="slidenum">
              <a:rPr lang="en-US" smtClean="0"/>
              <a:t>‹#›</a:t>
            </a:fld>
            <a:endParaRPr lang="en-US"/>
          </a:p>
        </p:txBody>
      </p:sp>
    </p:spTree>
    <p:extLst>
      <p:ext uri="{BB962C8B-B14F-4D97-AF65-F5344CB8AC3E}">
        <p14:creationId xmlns:p14="http://schemas.microsoft.com/office/powerpoint/2010/main" val="3839297889"/>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73BAB3B-1A73-4555-B171-A7FFE7DA769A}" type="datetimeFigureOut">
              <a:rPr lang="en-US" smtClean="0"/>
              <a:t>3/23/2024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1FB2F9-CE9B-4ED7-B5F2-EA135644FE4C}" type="slidenum">
              <a:rPr lang="en-US" smtClean="0"/>
              <a:t>‹#›</a:t>
            </a:fld>
            <a:endParaRPr lang="en-US"/>
          </a:p>
        </p:txBody>
      </p:sp>
    </p:spTree>
    <p:extLst>
      <p:ext uri="{BB962C8B-B14F-4D97-AF65-F5344CB8AC3E}">
        <p14:creationId xmlns:p14="http://schemas.microsoft.com/office/powerpoint/2010/main" val="2965139350"/>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3BAB3B-1A73-4555-B171-A7FFE7DA769A}" type="datetimeFigureOut">
              <a:rPr lang="en-US" smtClean="0"/>
              <a:t>3/23/2024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31FB2F9-CE9B-4ED7-B5F2-EA135644FE4C}" type="slidenum">
              <a:rPr lang="en-US" smtClean="0"/>
              <a:t>‹#›</a:t>
            </a:fld>
            <a:endParaRPr lang="en-US"/>
          </a:p>
        </p:txBody>
      </p:sp>
    </p:spTree>
    <p:extLst>
      <p:ext uri="{BB962C8B-B14F-4D97-AF65-F5344CB8AC3E}">
        <p14:creationId xmlns:p14="http://schemas.microsoft.com/office/powerpoint/2010/main" val="2653848823"/>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73BAB3B-1A73-4555-B171-A7FFE7DA769A}" type="datetimeFigureOut">
              <a:rPr lang="en-US" smtClean="0"/>
              <a:t>3/23/2024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1FB2F9-CE9B-4ED7-B5F2-EA135644FE4C}" type="slidenum">
              <a:rPr lang="en-US" smtClean="0"/>
              <a:t>‹#›</a:t>
            </a:fld>
            <a:endParaRPr lang="en-US"/>
          </a:p>
        </p:txBody>
      </p:sp>
    </p:spTree>
    <p:extLst>
      <p:ext uri="{BB962C8B-B14F-4D97-AF65-F5344CB8AC3E}">
        <p14:creationId xmlns:p14="http://schemas.microsoft.com/office/powerpoint/2010/main" val="612208455"/>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73BAB3B-1A73-4555-B171-A7FFE7DA769A}" type="datetimeFigureOut">
              <a:rPr lang="en-US" smtClean="0"/>
              <a:t>3/23/2024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1FB2F9-CE9B-4ED7-B5F2-EA135644FE4C}" type="slidenum">
              <a:rPr lang="en-US" smtClean="0"/>
              <a:t>‹#›</a:t>
            </a:fld>
            <a:endParaRPr lang="en-US"/>
          </a:p>
        </p:txBody>
      </p:sp>
    </p:spTree>
    <p:extLst>
      <p:ext uri="{BB962C8B-B14F-4D97-AF65-F5344CB8AC3E}">
        <p14:creationId xmlns:p14="http://schemas.microsoft.com/office/powerpoint/2010/main" val="1875111233"/>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A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3BAB3B-1A73-4555-B171-A7FFE7DA769A}" type="datetimeFigureOut">
              <a:rPr lang="en-US" smtClean="0"/>
              <a:t>3/23/2024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1FB2F9-CE9B-4ED7-B5F2-EA135644FE4C}" type="slidenum">
              <a:rPr lang="en-US" smtClean="0"/>
              <a:t>‹#›</a:t>
            </a:fld>
            <a:endParaRPr lang="en-US"/>
          </a:p>
        </p:txBody>
      </p:sp>
    </p:spTree>
    <p:extLst>
      <p:ext uri="{BB962C8B-B14F-4D97-AF65-F5344CB8AC3E}">
        <p14:creationId xmlns:p14="http://schemas.microsoft.com/office/powerpoint/2010/main" val="28337714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1.xml"/><Relationship Id="rId5" Type="http://schemas.openxmlformats.org/officeDocument/2006/relationships/slide" Target="slide2.xml"/><Relationship Id="rId4" Type="http://schemas.openxmlformats.org/officeDocument/2006/relationships/hyperlink" Target="http://www.thelockinmovie.com/tag/clip-art-of-baseball-field/" TargetMode="External"/></Relationships>
</file>

<file path=ppt/slides/_rels/slide10.xml.rels><?xml version="1.0" encoding="UTF-8" standalone="yes"?>
<Relationships xmlns="http://schemas.openxmlformats.org/package/2006/relationships"><Relationship Id="rId2" Type="http://schemas.openxmlformats.org/officeDocument/2006/relationships/slide" Target="slide11.xm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2" Type="http://schemas.openxmlformats.org/officeDocument/2006/relationships/slide" Target="slide101.xml"/><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3" Type="http://schemas.openxmlformats.org/officeDocument/2006/relationships/slide" Target="slide101.xml"/><Relationship Id="rId7" Type="http://schemas.openxmlformats.org/officeDocument/2006/relationships/slide" Target="slide5.xm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8.xml"/><Relationship Id="rId5" Type="http://schemas.openxmlformats.org/officeDocument/2006/relationships/slide" Target="slide7.xml"/><Relationship Id="rId4" Type="http://schemas.openxmlformats.org/officeDocument/2006/relationships/slide" Target="slide6.xml"/></Relationships>
</file>

<file path=ppt/slides/_rels/slide102.xml.rels><?xml version="1.0" encoding="UTF-8" standalone="yes"?>
<Relationships xmlns="http://schemas.openxmlformats.org/package/2006/relationships"><Relationship Id="rId3" Type="http://schemas.openxmlformats.org/officeDocument/2006/relationships/slide" Target="slide102.xml"/><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slide" Target="slide103.xml"/></Relationships>
</file>

<file path=ppt/slides/_rels/slide103.xml.rels><?xml version="1.0" encoding="UTF-8" standalone="yes"?>
<Relationships xmlns="http://schemas.openxmlformats.org/package/2006/relationships"><Relationship Id="rId2" Type="http://schemas.openxmlformats.org/officeDocument/2006/relationships/slide" Target="slide104.xml"/><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3" Type="http://schemas.openxmlformats.org/officeDocument/2006/relationships/slide" Target="slide104.xml"/><Relationship Id="rId7" Type="http://schemas.openxmlformats.org/officeDocument/2006/relationships/slide" Target="slide5.xm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8.xml"/><Relationship Id="rId5" Type="http://schemas.openxmlformats.org/officeDocument/2006/relationships/slide" Target="slide7.xml"/><Relationship Id="rId4" Type="http://schemas.openxmlformats.org/officeDocument/2006/relationships/slide" Target="slide6.xml"/></Relationships>
</file>

<file path=ppt/slides/_rels/slide105.xml.rels><?xml version="1.0" encoding="UTF-8" standalone="yes"?>
<Relationships xmlns="http://schemas.openxmlformats.org/package/2006/relationships"><Relationship Id="rId3" Type="http://schemas.openxmlformats.org/officeDocument/2006/relationships/slide" Target="slide105.xml"/><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slide" Target="slide106.xml"/></Relationships>
</file>

<file path=ppt/slides/_rels/slide106.xml.rels><?xml version="1.0" encoding="UTF-8" standalone="yes"?>
<Relationships xmlns="http://schemas.openxmlformats.org/package/2006/relationships"><Relationship Id="rId2" Type="http://schemas.openxmlformats.org/officeDocument/2006/relationships/slide" Target="slide107.xml"/><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3" Type="http://schemas.openxmlformats.org/officeDocument/2006/relationships/slide" Target="slide107.xm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8.xml"/><Relationship Id="rId5" Type="http://schemas.openxmlformats.org/officeDocument/2006/relationships/slide" Target="slide7.xml"/><Relationship Id="rId4" Type="http://schemas.openxmlformats.org/officeDocument/2006/relationships/slide" Target="slide6.xml"/></Relationships>
</file>

<file path=ppt/slides/_rels/slide108.xml.rels><?xml version="1.0" encoding="UTF-8" standalone="yes"?>
<Relationships xmlns="http://schemas.openxmlformats.org/package/2006/relationships"><Relationship Id="rId3" Type="http://schemas.openxmlformats.org/officeDocument/2006/relationships/slide" Target="slide108.xml"/><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slide" Target="slide109.xml"/></Relationships>
</file>

<file path=ppt/slides/_rels/slide109.xml.rels><?xml version="1.0" encoding="UTF-8" standalone="yes"?>
<Relationships xmlns="http://schemas.openxmlformats.org/package/2006/relationships"><Relationship Id="rId2" Type="http://schemas.openxmlformats.org/officeDocument/2006/relationships/slide" Target="slide1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8.xml"/><Relationship Id="rId5" Type="http://schemas.openxmlformats.org/officeDocument/2006/relationships/slide" Target="slide7.xml"/><Relationship Id="rId4" Type="http://schemas.openxmlformats.org/officeDocument/2006/relationships/slide" Target="slide6.xml"/></Relationships>
</file>

<file path=ppt/slides/_rels/slide110.xml.rels><?xml version="1.0" encoding="UTF-8" standalone="yes"?>
<Relationships xmlns="http://schemas.openxmlformats.org/package/2006/relationships"><Relationship Id="rId3" Type="http://schemas.openxmlformats.org/officeDocument/2006/relationships/slide" Target="slide110.xml"/><Relationship Id="rId7" Type="http://schemas.openxmlformats.org/officeDocument/2006/relationships/slide" Target="slide5.xm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8.xml"/><Relationship Id="rId5" Type="http://schemas.openxmlformats.org/officeDocument/2006/relationships/slide" Target="slide7.xml"/><Relationship Id="rId4" Type="http://schemas.openxmlformats.org/officeDocument/2006/relationships/slide" Target="slide6.xml"/></Relationships>
</file>

<file path=ppt/slides/_rels/slide111.xml.rels><?xml version="1.0" encoding="UTF-8" standalone="yes"?>
<Relationships xmlns="http://schemas.openxmlformats.org/package/2006/relationships"><Relationship Id="rId3" Type="http://schemas.openxmlformats.org/officeDocument/2006/relationships/slide" Target="slide111.xml"/><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slide" Target="slide112.xml"/></Relationships>
</file>

<file path=ppt/slides/_rels/slide112.xml.rels><?xml version="1.0" encoding="UTF-8" standalone="yes"?>
<Relationships xmlns="http://schemas.openxmlformats.org/package/2006/relationships"><Relationship Id="rId2" Type="http://schemas.openxmlformats.org/officeDocument/2006/relationships/slide" Target="slide113.xml"/><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3" Type="http://schemas.openxmlformats.org/officeDocument/2006/relationships/slide" Target="slide113.xml"/><Relationship Id="rId2" Type="http://schemas.openxmlformats.org/officeDocument/2006/relationships/image" Target="../media/image8.png"/><Relationship Id="rId1" Type="http://schemas.openxmlformats.org/officeDocument/2006/relationships/slideLayout" Target="../slideLayouts/slideLayout1.xml"/><Relationship Id="rId5" Type="http://schemas.openxmlformats.org/officeDocument/2006/relationships/slide" Target="slide8.xml"/><Relationship Id="rId4" Type="http://schemas.openxmlformats.org/officeDocument/2006/relationships/slide" Target="slide7.xml"/></Relationships>
</file>

<file path=ppt/slides/_rels/slide114.xml.rels><?xml version="1.0" encoding="UTF-8" standalone="yes"?>
<Relationships xmlns="http://schemas.openxmlformats.org/package/2006/relationships"><Relationship Id="rId3" Type="http://schemas.openxmlformats.org/officeDocument/2006/relationships/slide" Target="slide114.xml"/><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slide" Target="slide115.xml"/></Relationships>
</file>

<file path=ppt/slides/_rels/slide115.xml.rels><?xml version="1.0" encoding="UTF-8" standalone="yes"?>
<Relationships xmlns="http://schemas.openxmlformats.org/package/2006/relationships"><Relationship Id="rId2" Type="http://schemas.openxmlformats.org/officeDocument/2006/relationships/slide" Target="slide116.xml"/><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3" Type="http://schemas.openxmlformats.org/officeDocument/2006/relationships/slide" Target="slide116.xm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8.xml"/><Relationship Id="rId5" Type="http://schemas.openxmlformats.org/officeDocument/2006/relationships/slide" Target="slide7.xml"/><Relationship Id="rId4" Type="http://schemas.openxmlformats.org/officeDocument/2006/relationships/slide" Target="slide6.xml"/></Relationships>
</file>

<file path=ppt/slides/_rels/slide117.xml.rels><?xml version="1.0" encoding="UTF-8" standalone="yes"?>
<Relationships xmlns="http://schemas.openxmlformats.org/package/2006/relationships"><Relationship Id="rId3" Type="http://schemas.openxmlformats.org/officeDocument/2006/relationships/slide" Target="slide117.xml"/><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slide" Target="slide118.xml"/></Relationships>
</file>

<file path=ppt/slides/_rels/slide118.xml.rels><?xml version="1.0" encoding="UTF-8" standalone="yes"?>
<Relationships xmlns="http://schemas.openxmlformats.org/package/2006/relationships"><Relationship Id="rId2" Type="http://schemas.openxmlformats.org/officeDocument/2006/relationships/slide" Target="slide119.xml"/><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3" Type="http://schemas.openxmlformats.org/officeDocument/2006/relationships/slide" Target="slide119.xml"/><Relationship Id="rId2" Type="http://schemas.openxmlformats.org/officeDocument/2006/relationships/image" Target="../media/image8.png"/><Relationship Id="rId1" Type="http://schemas.openxmlformats.org/officeDocument/2006/relationships/slideLayout" Target="../slideLayouts/slideLayout1.xml"/><Relationship Id="rId5" Type="http://schemas.openxmlformats.org/officeDocument/2006/relationships/slide" Target="slide8.xml"/><Relationship Id="rId4" Type="http://schemas.openxmlformats.org/officeDocument/2006/relationships/slide" Target="slide7.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 Target="slide12.xml"/><Relationship Id="rId1" Type="http://schemas.openxmlformats.org/officeDocument/2006/relationships/slideLayout" Target="../slideLayouts/slideLayout1.xml"/><Relationship Id="rId4" Type="http://schemas.openxmlformats.org/officeDocument/2006/relationships/slide" Target="slide13.xml"/></Relationships>
</file>

<file path=ppt/slides/_rels/slide120.xml.rels><?xml version="1.0" encoding="UTF-8" standalone="yes"?>
<Relationships xmlns="http://schemas.openxmlformats.org/package/2006/relationships"><Relationship Id="rId3" Type="http://schemas.openxmlformats.org/officeDocument/2006/relationships/slide" Target="slide120.xml"/><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slide" Target="slide121.xml"/></Relationships>
</file>

<file path=ppt/slides/_rels/slide121.xml.rels><?xml version="1.0" encoding="UTF-8" standalone="yes"?>
<Relationships xmlns="http://schemas.openxmlformats.org/package/2006/relationships"><Relationship Id="rId2" Type="http://schemas.openxmlformats.org/officeDocument/2006/relationships/slide" Target="slide122.xml"/><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3" Type="http://schemas.openxmlformats.org/officeDocument/2006/relationships/slide" Target="slide122.xml"/><Relationship Id="rId7" Type="http://schemas.openxmlformats.org/officeDocument/2006/relationships/slide" Target="slide5.xm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8.xml"/><Relationship Id="rId5" Type="http://schemas.openxmlformats.org/officeDocument/2006/relationships/slide" Target="slide7.xml"/><Relationship Id="rId4" Type="http://schemas.openxmlformats.org/officeDocument/2006/relationships/slide" Target="slide6.xml"/></Relationships>
</file>

<file path=ppt/slides/_rels/slide123.xml.rels><?xml version="1.0" encoding="UTF-8" standalone="yes"?>
<Relationships xmlns="http://schemas.openxmlformats.org/package/2006/relationships"><Relationship Id="rId3" Type="http://schemas.openxmlformats.org/officeDocument/2006/relationships/slide" Target="slide123.xml"/><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slide" Target="slide124.xml"/></Relationships>
</file>

<file path=ppt/slides/_rels/slide124.xml.rels><?xml version="1.0" encoding="UTF-8" standalone="yes"?>
<Relationships xmlns="http://schemas.openxmlformats.org/package/2006/relationships"><Relationship Id="rId2" Type="http://schemas.openxmlformats.org/officeDocument/2006/relationships/slide" Target="slide125.xml"/><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3" Type="http://schemas.openxmlformats.org/officeDocument/2006/relationships/slide" Target="slide125.xm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8.xml"/><Relationship Id="rId5" Type="http://schemas.openxmlformats.org/officeDocument/2006/relationships/slide" Target="slide7.xml"/><Relationship Id="rId4" Type="http://schemas.openxmlformats.org/officeDocument/2006/relationships/slide" Target="slide6.xml"/></Relationships>
</file>

<file path=ppt/slides/_rels/slide126.xml.rels><?xml version="1.0" encoding="UTF-8" standalone="yes"?>
<Relationships xmlns="http://schemas.openxmlformats.org/package/2006/relationships"><Relationship Id="rId3" Type="http://schemas.openxmlformats.org/officeDocument/2006/relationships/slide" Target="slide126.xml"/><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slide" Target="slide127.xml"/></Relationships>
</file>

<file path=ppt/slides/_rels/slide127.xml.rels><?xml version="1.0" encoding="UTF-8" standalone="yes"?>
<Relationships xmlns="http://schemas.openxmlformats.org/package/2006/relationships"><Relationship Id="rId2" Type="http://schemas.openxmlformats.org/officeDocument/2006/relationships/slide" Target="slide128.xml"/><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3" Type="http://schemas.openxmlformats.org/officeDocument/2006/relationships/slide" Target="slide128.xm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8.xml"/><Relationship Id="rId5" Type="http://schemas.openxmlformats.org/officeDocument/2006/relationships/slide" Target="slide7.xml"/><Relationship Id="rId4" Type="http://schemas.openxmlformats.org/officeDocument/2006/relationships/slide" Target="slide6.xml"/></Relationships>
</file>

<file path=ppt/slides/_rels/slide129.xml.rels><?xml version="1.0" encoding="UTF-8" standalone="yes"?>
<Relationships xmlns="http://schemas.openxmlformats.org/package/2006/relationships"><Relationship Id="rId3" Type="http://schemas.openxmlformats.org/officeDocument/2006/relationships/slide" Target="slide129.xml"/><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slide" Target="slide130.xml"/></Relationships>
</file>

<file path=ppt/slides/_rels/slide13.xml.rels><?xml version="1.0" encoding="UTF-8" standalone="yes"?>
<Relationships xmlns="http://schemas.openxmlformats.org/package/2006/relationships"><Relationship Id="rId2" Type="http://schemas.openxmlformats.org/officeDocument/2006/relationships/slide" Target="slide14.xml"/><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2" Type="http://schemas.openxmlformats.org/officeDocument/2006/relationships/slide" Target="slide131.xml"/><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3" Type="http://schemas.openxmlformats.org/officeDocument/2006/relationships/slide" Target="slide131.xml"/><Relationship Id="rId7" Type="http://schemas.openxmlformats.org/officeDocument/2006/relationships/slide" Target="slide5.xm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8.xml"/><Relationship Id="rId5" Type="http://schemas.openxmlformats.org/officeDocument/2006/relationships/slide" Target="slide7.xml"/><Relationship Id="rId4" Type="http://schemas.openxmlformats.org/officeDocument/2006/relationships/slide" Target="slide6.xml"/></Relationships>
</file>

<file path=ppt/slides/_rels/slide132.xml.rels><?xml version="1.0" encoding="UTF-8" standalone="yes"?>
<Relationships xmlns="http://schemas.openxmlformats.org/package/2006/relationships"><Relationship Id="rId3" Type="http://schemas.openxmlformats.org/officeDocument/2006/relationships/slide" Target="slide132.xml"/><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slide" Target="slide133.xml"/></Relationships>
</file>

<file path=ppt/slides/_rels/slide133.xml.rels><?xml version="1.0" encoding="UTF-8" standalone="yes"?>
<Relationships xmlns="http://schemas.openxmlformats.org/package/2006/relationships"><Relationship Id="rId2" Type="http://schemas.openxmlformats.org/officeDocument/2006/relationships/slide" Target="slide134.xml"/><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3" Type="http://schemas.openxmlformats.org/officeDocument/2006/relationships/slide" Target="slide134.xml"/><Relationship Id="rId2" Type="http://schemas.openxmlformats.org/officeDocument/2006/relationships/image" Target="../media/image8.png"/><Relationship Id="rId1" Type="http://schemas.openxmlformats.org/officeDocument/2006/relationships/slideLayout" Target="../slideLayouts/slideLayout1.xml"/><Relationship Id="rId5" Type="http://schemas.openxmlformats.org/officeDocument/2006/relationships/slide" Target="slide8.xml"/><Relationship Id="rId4" Type="http://schemas.openxmlformats.org/officeDocument/2006/relationships/slide" Target="slide7.xml"/></Relationships>
</file>

<file path=ppt/slides/_rels/slide135.xml.rels><?xml version="1.0" encoding="UTF-8" standalone="yes"?>
<Relationships xmlns="http://schemas.openxmlformats.org/package/2006/relationships"><Relationship Id="rId3" Type="http://schemas.openxmlformats.org/officeDocument/2006/relationships/slide" Target="slide135.xml"/><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slide" Target="slide136.xml"/></Relationships>
</file>

<file path=ppt/slides/_rels/slide136.xml.rels><?xml version="1.0" encoding="UTF-8" standalone="yes"?>
<Relationships xmlns="http://schemas.openxmlformats.org/package/2006/relationships"><Relationship Id="rId2" Type="http://schemas.openxmlformats.org/officeDocument/2006/relationships/slide" Target="slide137.xml"/><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3" Type="http://schemas.openxmlformats.org/officeDocument/2006/relationships/slide" Target="slide137.xml"/><Relationship Id="rId7" Type="http://schemas.openxmlformats.org/officeDocument/2006/relationships/slide" Target="slide5.xm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8.xml"/><Relationship Id="rId5" Type="http://schemas.openxmlformats.org/officeDocument/2006/relationships/slide" Target="slide7.xml"/><Relationship Id="rId4" Type="http://schemas.openxmlformats.org/officeDocument/2006/relationships/slide" Target="slide6.xml"/></Relationships>
</file>

<file path=ppt/slides/_rels/slide138.xml.rels><?xml version="1.0" encoding="UTF-8" standalone="yes"?>
<Relationships xmlns="http://schemas.openxmlformats.org/package/2006/relationships"><Relationship Id="rId3" Type="http://schemas.openxmlformats.org/officeDocument/2006/relationships/slide" Target="slide138.xml"/><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slide" Target="slide139.xml"/></Relationships>
</file>

<file path=ppt/slides/_rels/slide139.xml.rels><?xml version="1.0" encoding="UTF-8" standalone="yes"?>
<Relationships xmlns="http://schemas.openxmlformats.org/package/2006/relationships"><Relationship Id="rId2" Type="http://schemas.openxmlformats.org/officeDocument/2006/relationships/slide" Target="slide140.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8.xml"/><Relationship Id="rId5" Type="http://schemas.openxmlformats.org/officeDocument/2006/relationships/slide" Target="slide7.xml"/><Relationship Id="rId4" Type="http://schemas.openxmlformats.org/officeDocument/2006/relationships/slide" Target="slide6.xml"/></Relationships>
</file>

<file path=ppt/slides/_rels/slide140.xml.rels><?xml version="1.0" encoding="UTF-8" standalone="yes"?>
<Relationships xmlns="http://schemas.openxmlformats.org/package/2006/relationships"><Relationship Id="rId3" Type="http://schemas.openxmlformats.org/officeDocument/2006/relationships/slide" Target="slide140.xm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8.xml"/><Relationship Id="rId5" Type="http://schemas.openxmlformats.org/officeDocument/2006/relationships/slide" Target="slide7.xml"/><Relationship Id="rId4" Type="http://schemas.openxmlformats.org/officeDocument/2006/relationships/slide" Target="slide6.xml"/></Relationships>
</file>

<file path=ppt/slides/_rels/slide141.xml.rels><?xml version="1.0" encoding="UTF-8" standalone="yes"?>
<Relationships xmlns="http://schemas.openxmlformats.org/package/2006/relationships"><Relationship Id="rId3" Type="http://schemas.openxmlformats.org/officeDocument/2006/relationships/slide" Target="slide141.xml"/><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slide" Target="slide142.xml"/></Relationships>
</file>

<file path=ppt/slides/_rels/slide142.xml.rels><?xml version="1.0" encoding="UTF-8" standalone="yes"?>
<Relationships xmlns="http://schemas.openxmlformats.org/package/2006/relationships"><Relationship Id="rId2" Type="http://schemas.openxmlformats.org/officeDocument/2006/relationships/slide" Target="slide143.xml"/><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3" Type="http://schemas.openxmlformats.org/officeDocument/2006/relationships/slide" Target="slide143.xml"/><Relationship Id="rId2" Type="http://schemas.openxmlformats.org/officeDocument/2006/relationships/image" Target="../media/image8.png"/><Relationship Id="rId1" Type="http://schemas.openxmlformats.org/officeDocument/2006/relationships/slideLayout" Target="../slideLayouts/slideLayout1.xml"/><Relationship Id="rId5" Type="http://schemas.openxmlformats.org/officeDocument/2006/relationships/slide" Target="slide8.xml"/><Relationship Id="rId4" Type="http://schemas.openxmlformats.org/officeDocument/2006/relationships/slide" Target="slide7.xml"/></Relationships>
</file>

<file path=ppt/slides/_rels/slide144.xml.rels><?xml version="1.0" encoding="UTF-8" standalone="yes"?>
<Relationships xmlns="http://schemas.openxmlformats.org/package/2006/relationships"><Relationship Id="rId3" Type="http://schemas.openxmlformats.org/officeDocument/2006/relationships/slide" Target="slide144.xml"/><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slide" Target="slide145.xml"/></Relationships>
</file>

<file path=ppt/slides/_rels/slide145.xml.rels><?xml version="1.0" encoding="UTF-8" standalone="yes"?>
<Relationships xmlns="http://schemas.openxmlformats.org/package/2006/relationships"><Relationship Id="rId2" Type="http://schemas.openxmlformats.org/officeDocument/2006/relationships/slide" Target="slide146.xml"/><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3" Type="http://schemas.openxmlformats.org/officeDocument/2006/relationships/slide" Target="slide146.xml"/><Relationship Id="rId7" Type="http://schemas.openxmlformats.org/officeDocument/2006/relationships/slide" Target="slide5.xm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8.xml"/><Relationship Id="rId5" Type="http://schemas.openxmlformats.org/officeDocument/2006/relationships/slide" Target="slide7.xml"/><Relationship Id="rId4" Type="http://schemas.openxmlformats.org/officeDocument/2006/relationships/slide" Target="slide6.xml"/></Relationships>
</file>

<file path=ppt/slides/_rels/slide147.xml.rels><?xml version="1.0" encoding="UTF-8" standalone="yes"?>
<Relationships xmlns="http://schemas.openxmlformats.org/package/2006/relationships"><Relationship Id="rId3" Type="http://schemas.openxmlformats.org/officeDocument/2006/relationships/slide" Target="slide147.xml"/><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slide" Target="slide148.xml"/></Relationships>
</file>

<file path=ppt/slides/_rels/slide148.xml.rels><?xml version="1.0" encoding="UTF-8" standalone="yes"?>
<Relationships xmlns="http://schemas.openxmlformats.org/package/2006/relationships"><Relationship Id="rId2" Type="http://schemas.openxmlformats.org/officeDocument/2006/relationships/slide" Target="slide149.xml"/><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3" Type="http://schemas.openxmlformats.org/officeDocument/2006/relationships/slide" Target="slide149.xml"/><Relationship Id="rId2" Type="http://schemas.openxmlformats.org/officeDocument/2006/relationships/image" Target="../media/image8.png"/><Relationship Id="rId1" Type="http://schemas.openxmlformats.org/officeDocument/2006/relationships/slideLayout" Target="../slideLayouts/slideLayout1.xml"/><Relationship Id="rId5" Type="http://schemas.openxmlformats.org/officeDocument/2006/relationships/slide" Target="slide8.xml"/><Relationship Id="rId4" Type="http://schemas.openxmlformats.org/officeDocument/2006/relationships/slide" Target="slide7.xml"/></Relationships>
</file>

<file path=ppt/slides/_rels/slide15.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slide" Target="slide16.xml"/></Relationships>
</file>

<file path=ppt/slides/_rels/slide150.xml.rels><?xml version="1.0" encoding="UTF-8" standalone="yes"?>
<Relationships xmlns="http://schemas.openxmlformats.org/package/2006/relationships"><Relationship Id="rId3" Type="http://schemas.openxmlformats.org/officeDocument/2006/relationships/slide" Target="slide150.xml"/><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slide" Target="slide151.xml"/></Relationships>
</file>

<file path=ppt/slides/_rels/slide151.xml.rels><?xml version="1.0" encoding="UTF-8" standalone="yes"?>
<Relationships xmlns="http://schemas.openxmlformats.org/package/2006/relationships"><Relationship Id="rId2" Type="http://schemas.openxmlformats.org/officeDocument/2006/relationships/slide" Target="slide152.xml"/><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3" Type="http://schemas.openxmlformats.org/officeDocument/2006/relationships/slide" Target="slide152.xm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8.xml"/><Relationship Id="rId5" Type="http://schemas.openxmlformats.org/officeDocument/2006/relationships/slide" Target="slide7.xml"/><Relationship Id="rId4" Type="http://schemas.openxmlformats.org/officeDocument/2006/relationships/slide" Target="slide6.xml"/></Relationships>
</file>

<file path=ppt/slides/_rels/slide153.xml.rels><?xml version="1.0" encoding="UTF-8" standalone="yes"?>
<Relationships xmlns="http://schemas.openxmlformats.org/package/2006/relationships"><Relationship Id="rId3" Type="http://schemas.openxmlformats.org/officeDocument/2006/relationships/slide" Target="slide153.xml"/><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slide" Target="slide154.xml"/></Relationships>
</file>

<file path=ppt/slides/_rels/slide154.xml.rels><?xml version="1.0" encoding="UTF-8" standalone="yes"?>
<Relationships xmlns="http://schemas.openxmlformats.org/package/2006/relationships"><Relationship Id="rId2" Type="http://schemas.openxmlformats.org/officeDocument/2006/relationships/slide" Target="slide155.xml"/><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3" Type="http://schemas.openxmlformats.org/officeDocument/2006/relationships/slide" Target="slide155.xml"/><Relationship Id="rId7" Type="http://schemas.openxmlformats.org/officeDocument/2006/relationships/slide" Target="slide5.xm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8.xml"/><Relationship Id="rId5" Type="http://schemas.openxmlformats.org/officeDocument/2006/relationships/slide" Target="slide7.xml"/><Relationship Id="rId4" Type="http://schemas.openxmlformats.org/officeDocument/2006/relationships/slide" Target="slide6.xml"/></Relationships>
</file>

<file path=ppt/slides/_rels/slide156.xml.rels><?xml version="1.0" encoding="UTF-8" standalone="yes"?>
<Relationships xmlns="http://schemas.openxmlformats.org/package/2006/relationships"><Relationship Id="rId3" Type="http://schemas.openxmlformats.org/officeDocument/2006/relationships/slide" Target="slide156.xml"/><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slide" Target="slide157.xml"/></Relationships>
</file>

<file path=ppt/slides/_rels/slide157.xml.rels><?xml version="1.0" encoding="UTF-8" standalone="yes"?>
<Relationships xmlns="http://schemas.openxmlformats.org/package/2006/relationships"><Relationship Id="rId2" Type="http://schemas.openxmlformats.org/officeDocument/2006/relationships/slide" Target="slide158.xml"/><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3" Type="http://schemas.openxmlformats.org/officeDocument/2006/relationships/slide" Target="slide158.xml"/><Relationship Id="rId7" Type="http://schemas.openxmlformats.org/officeDocument/2006/relationships/slide" Target="slide5.xm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8.xml"/><Relationship Id="rId5" Type="http://schemas.openxmlformats.org/officeDocument/2006/relationships/slide" Target="slide7.xml"/><Relationship Id="rId4" Type="http://schemas.openxmlformats.org/officeDocument/2006/relationships/slide" Target="slide6.xml"/></Relationships>
</file>

<file path=ppt/slides/_rels/slide159.xml.rels><?xml version="1.0" encoding="UTF-8" standalone="yes"?>
<Relationships xmlns="http://schemas.openxmlformats.org/package/2006/relationships"><Relationship Id="rId3" Type="http://schemas.openxmlformats.org/officeDocument/2006/relationships/slide" Target="slide159.xml"/><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slide" Target="slide160.xml"/></Relationships>
</file>

<file path=ppt/slides/_rels/slide16.xml.rels><?xml version="1.0" encoding="UTF-8" standalone="yes"?>
<Relationships xmlns="http://schemas.openxmlformats.org/package/2006/relationships"><Relationship Id="rId2" Type="http://schemas.openxmlformats.org/officeDocument/2006/relationships/slide" Target="slide17.xml"/><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2" Type="http://schemas.openxmlformats.org/officeDocument/2006/relationships/slide" Target="slide161.xml"/><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3" Type="http://schemas.openxmlformats.org/officeDocument/2006/relationships/slide" Target="slide161.xml"/><Relationship Id="rId7" Type="http://schemas.openxmlformats.org/officeDocument/2006/relationships/slide" Target="slide5.xm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8.xml"/><Relationship Id="rId5" Type="http://schemas.openxmlformats.org/officeDocument/2006/relationships/slide" Target="slide7.xml"/><Relationship Id="rId4" Type="http://schemas.openxmlformats.org/officeDocument/2006/relationships/slide" Target="slide6.xml"/></Relationships>
</file>

<file path=ppt/slides/_rels/slide162.xml.rels><?xml version="1.0" encoding="UTF-8" standalone="yes"?>
<Relationships xmlns="http://schemas.openxmlformats.org/package/2006/relationships"><Relationship Id="rId3" Type="http://schemas.openxmlformats.org/officeDocument/2006/relationships/slide" Target="slide162.xml"/><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slide" Target="slide163.xml"/></Relationships>
</file>

<file path=ppt/slides/_rels/slide163.xml.rels><?xml version="1.0" encoding="UTF-8" standalone="yes"?>
<Relationships xmlns="http://schemas.openxmlformats.org/package/2006/relationships"><Relationship Id="rId2" Type="http://schemas.openxmlformats.org/officeDocument/2006/relationships/slide" Target="slide164.xml"/><Relationship Id="rId1" Type="http://schemas.openxmlformats.org/officeDocument/2006/relationships/slideLayout" Target="../slideLayouts/slideLayout1.xml"/></Relationships>
</file>

<file path=ppt/slides/_rels/slide164.xml.rels><?xml version="1.0" encoding="UTF-8" standalone="yes"?>
<Relationships xmlns="http://schemas.openxmlformats.org/package/2006/relationships"><Relationship Id="rId3" Type="http://schemas.openxmlformats.org/officeDocument/2006/relationships/slide" Target="slide164.xml"/><Relationship Id="rId7" Type="http://schemas.openxmlformats.org/officeDocument/2006/relationships/slide" Target="slide5.xm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8.xml"/><Relationship Id="rId5" Type="http://schemas.openxmlformats.org/officeDocument/2006/relationships/slide" Target="slide7.xml"/><Relationship Id="rId4" Type="http://schemas.openxmlformats.org/officeDocument/2006/relationships/slide" Target="slide6.xml"/></Relationships>
</file>

<file path=ppt/slides/_rels/slide165.xml.rels><?xml version="1.0" encoding="UTF-8" standalone="yes"?>
<Relationships xmlns="http://schemas.openxmlformats.org/package/2006/relationships"><Relationship Id="rId3" Type="http://schemas.openxmlformats.org/officeDocument/2006/relationships/slide" Target="slide165.xml"/><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slide" Target="slide166.xml"/></Relationships>
</file>

<file path=ppt/slides/_rels/slide166.xml.rels><?xml version="1.0" encoding="UTF-8" standalone="yes"?>
<Relationships xmlns="http://schemas.openxmlformats.org/package/2006/relationships"><Relationship Id="rId2" Type="http://schemas.openxmlformats.org/officeDocument/2006/relationships/slide" Target="slide167.xml"/><Relationship Id="rId1" Type="http://schemas.openxmlformats.org/officeDocument/2006/relationships/slideLayout" Target="../slideLayouts/slideLayout1.xml"/></Relationships>
</file>

<file path=ppt/slides/_rels/slide167.xml.rels><?xml version="1.0" encoding="UTF-8" standalone="yes"?>
<Relationships xmlns="http://schemas.openxmlformats.org/package/2006/relationships"><Relationship Id="rId3" Type="http://schemas.openxmlformats.org/officeDocument/2006/relationships/slide" Target="slide167.xml"/><Relationship Id="rId7" Type="http://schemas.openxmlformats.org/officeDocument/2006/relationships/slide" Target="slide5.xm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8.xml"/><Relationship Id="rId5" Type="http://schemas.openxmlformats.org/officeDocument/2006/relationships/slide" Target="slide7.xml"/><Relationship Id="rId4" Type="http://schemas.openxmlformats.org/officeDocument/2006/relationships/slide" Target="slide6.xml"/></Relationships>
</file>

<file path=ppt/slides/_rels/slide168.xml.rels><?xml version="1.0" encoding="UTF-8" standalone="yes"?>
<Relationships xmlns="http://schemas.openxmlformats.org/package/2006/relationships"><Relationship Id="rId3" Type="http://schemas.openxmlformats.org/officeDocument/2006/relationships/slide" Target="slide168.xml"/><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slide" Target="slide169.xml"/></Relationships>
</file>

<file path=ppt/slides/_rels/slide169.xml.rels><?xml version="1.0" encoding="UTF-8" standalone="yes"?>
<Relationships xmlns="http://schemas.openxmlformats.org/package/2006/relationships"><Relationship Id="rId2" Type="http://schemas.openxmlformats.org/officeDocument/2006/relationships/slide" Target="slide170.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image" Target="../media/image8.png"/><Relationship Id="rId1" Type="http://schemas.openxmlformats.org/officeDocument/2006/relationships/slideLayout" Target="../slideLayouts/slideLayout1.xml"/><Relationship Id="rId5" Type="http://schemas.openxmlformats.org/officeDocument/2006/relationships/slide" Target="slide8.xml"/><Relationship Id="rId4" Type="http://schemas.openxmlformats.org/officeDocument/2006/relationships/slide" Target="slide7.xml"/></Relationships>
</file>

<file path=ppt/slides/_rels/slide170.xml.rels><?xml version="1.0" encoding="UTF-8" standalone="yes"?>
<Relationships xmlns="http://schemas.openxmlformats.org/package/2006/relationships"><Relationship Id="rId3" Type="http://schemas.openxmlformats.org/officeDocument/2006/relationships/slide" Target="slide170.xml"/><Relationship Id="rId7" Type="http://schemas.openxmlformats.org/officeDocument/2006/relationships/slide" Target="slide5.xm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8.xml"/><Relationship Id="rId5" Type="http://schemas.openxmlformats.org/officeDocument/2006/relationships/slide" Target="slide7.xml"/><Relationship Id="rId4" Type="http://schemas.openxmlformats.org/officeDocument/2006/relationships/slide" Target="slide6.xml"/></Relationships>
</file>

<file path=ppt/slides/_rels/slide171.xml.rels><?xml version="1.0" encoding="UTF-8" standalone="yes"?>
<Relationships xmlns="http://schemas.openxmlformats.org/package/2006/relationships"><Relationship Id="rId3" Type="http://schemas.openxmlformats.org/officeDocument/2006/relationships/slide" Target="slide171.xml"/><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slide" Target="slide172.xml"/></Relationships>
</file>

<file path=ppt/slides/_rels/slide172.xml.rels><?xml version="1.0" encoding="UTF-8" standalone="yes"?>
<Relationships xmlns="http://schemas.openxmlformats.org/package/2006/relationships"><Relationship Id="rId2" Type="http://schemas.openxmlformats.org/officeDocument/2006/relationships/slide" Target="slide173.xml"/><Relationship Id="rId1" Type="http://schemas.openxmlformats.org/officeDocument/2006/relationships/slideLayout" Target="../slideLayouts/slideLayout1.xml"/></Relationships>
</file>

<file path=ppt/slides/_rels/slide173.xml.rels><?xml version="1.0" encoding="UTF-8" standalone="yes"?>
<Relationships xmlns="http://schemas.openxmlformats.org/package/2006/relationships"><Relationship Id="rId3" Type="http://schemas.openxmlformats.org/officeDocument/2006/relationships/slide" Target="slide173.xml"/><Relationship Id="rId7" Type="http://schemas.openxmlformats.org/officeDocument/2006/relationships/slide" Target="slide5.xm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8.xml"/><Relationship Id="rId5" Type="http://schemas.openxmlformats.org/officeDocument/2006/relationships/slide" Target="slide7.xml"/><Relationship Id="rId4" Type="http://schemas.openxmlformats.org/officeDocument/2006/relationships/slide" Target="slide6.xml"/></Relationships>
</file>

<file path=ppt/slides/_rels/slide174.xml.rels><?xml version="1.0" encoding="UTF-8" standalone="yes"?>
<Relationships xmlns="http://schemas.openxmlformats.org/package/2006/relationships"><Relationship Id="rId3" Type="http://schemas.openxmlformats.org/officeDocument/2006/relationships/slide" Target="slide174.xml"/><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slide" Target="slide175.xml"/></Relationships>
</file>

<file path=ppt/slides/_rels/slide175.xml.rels><?xml version="1.0" encoding="UTF-8" standalone="yes"?>
<Relationships xmlns="http://schemas.openxmlformats.org/package/2006/relationships"><Relationship Id="rId2" Type="http://schemas.openxmlformats.org/officeDocument/2006/relationships/slide" Target="slide176.xml"/><Relationship Id="rId1" Type="http://schemas.openxmlformats.org/officeDocument/2006/relationships/slideLayout" Target="../slideLayouts/slideLayout1.xml"/></Relationships>
</file>

<file path=ppt/slides/_rels/slide176.xml.rels><?xml version="1.0" encoding="UTF-8" standalone="yes"?>
<Relationships xmlns="http://schemas.openxmlformats.org/package/2006/relationships"><Relationship Id="rId3" Type="http://schemas.openxmlformats.org/officeDocument/2006/relationships/slide" Target="slide176.xml"/><Relationship Id="rId7" Type="http://schemas.openxmlformats.org/officeDocument/2006/relationships/slide" Target="slide5.xm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8.xml"/><Relationship Id="rId5" Type="http://schemas.openxmlformats.org/officeDocument/2006/relationships/slide" Target="slide7.xml"/><Relationship Id="rId4" Type="http://schemas.openxmlformats.org/officeDocument/2006/relationships/slide" Target="slide6.xml"/></Relationships>
</file>

<file path=ppt/slides/_rels/slide177.xml.rels><?xml version="1.0" encoding="UTF-8" standalone="yes"?>
<Relationships xmlns="http://schemas.openxmlformats.org/package/2006/relationships"><Relationship Id="rId3" Type="http://schemas.openxmlformats.org/officeDocument/2006/relationships/slide" Target="slide177.xml"/><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slide" Target="slide178.xml"/></Relationships>
</file>

<file path=ppt/slides/_rels/slide178.xml.rels><?xml version="1.0" encoding="UTF-8" standalone="yes"?>
<Relationships xmlns="http://schemas.openxmlformats.org/package/2006/relationships"><Relationship Id="rId2" Type="http://schemas.openxmlformats.org/officeDocument/2006/relationships/slide" Target="slide179.xml"/><Relationship Id="rId1" Type="http://schemas.openxmlformats.org/officeDocument/2006/relationships/slideLayout" Target="../slideLayouts/slideLayout1.xml"/></Relationships>
</file>

<file path=ppt/slides/_rels/slide179.xml.rels><?xml version="1.0" encoding="UTF-8" standalone="yes"?>
<Relationships xmlns="http://schemas.openxmlformats.org/package/2006/relationships"><Relationship Id="rId3" Type="http://schemas.openxmlformats.org/officeDocument/2006/relationships/slide" Target="slide179.xml"/><Relationship Id="rId7" Type="http://schemas.openxmlformats.org/officeDocument/2006/relationships/slide" Target="slide5.xm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8.xml"/><Relationship Id="rId5" Type="http://schemas.openxmlformats.org/officeDocument/2006/relationships/slide" Target="slide7.xml"/><Relationship Id="rId4" Type="http://schemas.openxmlformats.org/officeDocument/2006/relationships/slide" Target="slide6.xml"/></Relationships>
</file>

<file path=ppt/slides/_rels/slide18.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slide" Target="slide19.xml"/></Relationships>
</file>

<file path=ppt/slides/_rels/slide180.xml.rels><?xml version="1.0" encoding="UTF-8" standalone="yes"?>
<Relationships xmlns="http://schemas.openxmlformats.org/package/2006/relationships"><Relationship Id="rId3" Type="http://schemas.openxmlformats.org/officeDocument/2006/relationships/slide" Target="slide180.xml"/><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slide" Target="slide181.xml"/></Relationships>
</file>

<file path=ppt/slides/_rels/slide181.xml.rels><?xml version="1.0" encoding="UTF-8" standalone="yes"?>
<Relationships xmlns="http://schemas.openxmlformats.org/package/2006/relationships"><Relationship Id="rId2" Type="http://schemas.openxmlformats.org/officeDocument/2006/relationships/slide" Target="slide182.xml"/><Relationship Id="rId1" Type="http://schemas.openxmlformats.org/officeDocument/2006/relationships/slideLayout" Target="../slideLayouts/slideLayout1.xml"/></Relationships>
</file>

<file path=ppt/slides/_rels/slide182.xml.rels><?xml version="1.0" encoding="UTF-8" standalone="yes"?>
<Relationships xmlns="http://schemas.openxmlformats.org/package/2006/relationships"><Relationship Id="rId3" Type="http://schemas.openxmlformats.org/officeDocument/2006/relationships/slide" Target="slide182.xml"/><Relationship Id="rId7" Type="http://schemas.openxmlformats.org/officeDocument/2006/relationships/slide" Target="slide5.xm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8.xml"/><Relationship Id="rId5" Type="http://schemas.openxmlformats.org/officeDocument/2006/relationships/slide" Target="slide7.xml"/><Relationship Id="rId4" Type="http://schemas.openxmlformats.org/officeDocument/2006/relationships/slide" Target="slide6.xml"/></Relationships>
</file>

<file path=ppt/slides/_rels/slide183.xml.rels><?xml version="1.0" encoding="UTF-8" standalone="yes"?>
<Relationships xmlns="http://schemas.openxmlformats.org/package/2006/relationships"><Relationship Id="rId3" Type="http://schemas.openxmlformats.org/officeDocument/2006/relationships/slide" Target="slide183.xml"/><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slide" Target="slide184.xml"/></Relationships>
</file>

<file path=ppt/slides/_rels/slide184.xml.rels><?xml version="1.0" encoding="UTF-8" standalone="yes"?>
<Relationships xmlns="http://schemas.openxmlformats.org/package/2006/relationships"><Relationship Id="rId2" Type="http://schemas.openxmlformats.org/officeDocument/2006/relationships/slide" Target="slide185.xml"/><Relationship Id="rId1" Type="http://schemas.openxmlformats.org/officeDocument/2006/relationships/slideLayout" Target="../slideLayouts/slideLayout1.xml"/></Relationships>
</file>

<file path=ppt/slides/_rels/slide185.xml.rels><?xml version="1.0" encoding="UTF-8" standalone="yes"?>
<Relationships xmlns="http://schemas.openxmlformats.org/package/2006/relationships"><Relationship Id="rId3" Type="http://schemas.openxmlformats.org/officeDocument/2006/relationships/slide" Target="slide185.xml"/><Relationship Id="rId7" Type="http://schemas.openxmlformats.org/officeDocument/2006/relationships/slide" Target="slide5.xm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8.xml"/><Relationship Id="rId5" Type="http://schemas.openxmlformats.org/officeDocument/2006/relationships/slide" Target="slide7.xml"/><Relationship Id="rId4" Type="http://schemas.openxmlformats.org/officeDocument/2006/relationships/slide" Target="slide6.xml"/></Relationships>
</file>

<file path=ppt/slides/_rels/slide186.xml.rels><?xml version="1.0" encoding="UTF-8" standalone="yes"?>
<Relationships xmlns="http://schemas.openxmlformats.org/package/2006/relationships"><Relationship Id="rId3" Type="http://schemas.openxmlformats.org/officeDocument/2006/relationships/slide" Target="slide186.xml"/><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slide" Target="slide187.xml"/></Relationships>
</file>

<file path=ppt/slides/_rels/slide187.xml.rels><?xml version="1.0" encoding="UTF-8" standalone="yes"?>
<Relationships xmlns="http://schemas.openxmlformats.org/package/2006/relationships"><Relationship Id="rId2" Type="http://schemas.openxmlformats.org/officeDocument/2006/relationships/slide" Target="slide188.xml"/><Relationship Id="rId1" Type="http://schemas.openxmlformats.org/officeDocument/2006/relationships/slideLayout" Target="../slideLayouts/slideLayout1.xml"/></Relationships>
</file>

<file path=ppt/slides/_rels/slide188.xml.rels><?xml version="1.0" encoding="UTF-8" standalone="yes"?>
<Relationships xmlns="http://schemas.openxmlformats.org/package/2006/relationships"><Relationship Id="rId3" Type="http://schemas.openxmlformats.org/officeDocument/2006/relationships/slide" Target="slide188.xml"/><Relationship Id="rId7" Type="http://schemas.openxmlformats.org/officeDocument/2006/relationships/slide" Target="slide5.xm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8.xml"/><Relationship Id="rId5" Type="http://schemas.openxmlformats.org/officeDocument/2006/relationships/slide" Target="slide7.xml"/><Relationship Id="rId4" Type="http://schemas.openxmlformats.org/officeDocument/2006/relationships/slide" Target="slide6.xml"/></Relationships>
</file>

<file path=ppt/slides/_rels/slide189.xml.rels><?xml version="1.0" encoding="UTF-8" standalone="yes"?>
<Relationships xmlns="http://schemas.openxmlformats.org/package/2006/relationships"><Relationship Id="rId3" Type="http://schemas.openxmlformats.org/officeDocument/2006/relationships/slide" Target="slide189.xml"/><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slide" Target="slide190.xml"/></Relationships>
</file>

<file path=ppt/slides/_rels/slide19.xml.rels><?xml version="1.0" encoding="UTF-8" standalone="yes"?>
<Relationships xmlns="http://schemas.openxmlformats.org/package/2006/relationships"><Relationship Id="rId2" Type="http://schemas.openxmlformats.org/officeDocument/2006/relationships/slide" Target="slide20.xml"/><Relationship Id="rId1" Type="http://schemas.openxmlformats.org/officeDocument/2006/relationships/slideLayout" Target="../slideLayouts/slideLayout1.xml"/></Relationships>
</file>

<file path=ppt/slides/_rels/slide190.xml.rels><?xml version="1.0" encoding="UTF-8" standalone="yes"?>
<Relationships xmlns="http://schemas.openxmlformats.org/package/2006/relationships"><Relationship Id="rId2" Type="http://schemas.openxmlformats.org/officeDocument/2006/relationships/slide" Target="slide191.xml"/><Relationship Id="rId1" Type="http://schemas.openxmlformats.org/officeDocument/2006/relationships/slideLayout" Target="../slideLayouts/slideLayout1.xml"/></Relationships>
</file>

<file path=ppt/slides/_rels/slide191.xml.rels><?xml version="1.0" encoding="UTF-8" standalone="yes"?>
<Relationships xmlns="http://schemas.openxmlformats.org/package/2006/relationships"><Relationship Id="rId3" Type="http://schemas.openxmlformats.org/officeDocument/2006/relationships/slide" Target="slide191.xml"/><Relationship Id="rId7" Type="http://schemas.openxmlformats.org/officeDocument/2006/relationships/slide" Target="slide5.xm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8.xml"/><Relationship Id="rId5" Type="http://schemas.openxmlformats.org/officeDocument/2006/relationships/slide" Target="slide7.xml"/><Relationship Id="rId4" Type="http://schemas.openxmlformats.org/officeDocument/2006/relationships/slide" Target="slide6.xml"/></Relationships>
</file>

<file path=ppt/slides/_rels/slide192.xml.rels><?xml version="1.0" encoding="UTF-8" standalone="yes"?>
<Relationships xmlns="http://schemas.openxmlformats.org/package/2006/relationships"><Relationship Id="rId3" Type="http://schemas.openxmlformats.org/officeDocument/2006/relationships/slide" Target="slide192.xml"/><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slide" Target="slide193.xml"/></Relationships>
</file>

<file path=ppt/slides/_rels/slide193.xml.rels><?xml version="1.0" encoding="UTF-8" standalone="yes"?>
<Relationships xmlns="http://schemas.openxmlformats.org/package/2006/relationships"><Relationship Id="rId3" Type="http://schemas.openxmlformats.org/officeDocument/2006/relationships/slide" Target="slide194.xml"/><Relationship Id="rId2" Type="http://schemas.openxmlformats.org/officeDocument/2006/relationships/image" Target="../media/image11.gif"/><Relationship Id="rId1" Type="http://schemas.openxmlformats.org/officeDocument/2006/relationships/slideLayout" Target="../slideLayouts/slideLayout1.xml"/></Relationships>
</file>

<file path=ppt/slides/_rels/slide194.xml.rels><?xml version="1.0" encoding="UTF-8" standalone="yes"?>
<Relationships xmlns="http://schemas.openxmlformats.org/package/2006/relationships"><Relationship Id="rId3" Type="http://schemas.openxmlformats.org/officeDocument/2006/relationships/slide" Target="slide194.xml"/><Relationship Id="rId7" Type="http://schemas.openxmlformats.org/officeDocument/2006/relationships/slide" Target="slide5.xm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8.xml"/><Relationship Id="rId5" Type="http://schemas.openxmlformats.org/officeDocument/2006/relationships/slide" Target="slide7.xml"/><Relationship Id="rId4" Type="http://schemas.openxmlformats.org/officeDocument/2006/relationships/slide" Target="slide6.xml"/></Relationships>
</file>

<file path=ppt/slides/_rels/slide195.xml.rels><?xml version="1.0" encoding="UTF-8" standalone="yes"?>
<Relationships xmlns="http://schemas.openxmlformats.org/package/2006/relationships"><Relationship Id="rId3" Type="http://schemas.openxmlformats.org/officeDocument/2006/relationships/slide" Target="slide195.xml"/><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slide" Target="slide196.xml"/></Relationships>
</file>

<file path=ppt/slides/_rels/slide196.xml.rels><?xml version="1.0" encoding="UTF-8" standalone="yes"?>
<Relationships xmlns="http://schemas.openxmlformats.org/package/2006/relationships"><Relationship Id="rId2" Type="http://schemas.openxmlformats.org/officeDocument/2006/relationships/slide" Target="slide197.xml"/><Relationship Id="rId1" Type="http://schemas.openxmlformats.org/officeDocument/2006/relationships/slideLayout" Target="../slideLayouts/slideLayout1.xml"/></Relationships>
</file>

<file path=ppt/slides/_rels/slide197.xml.rels><?xml version="1.0" encoding="UTF-8" standalone="yes"?>
<Relationships xmlns="http://schemas.openxmlformats.org/package/2006/relationships"><Relationship Id="rId3" Type="http://schemas.openxmlformats.org/officeDocument/2006/relationships/slide" Target="slide197.xml"/><Relationship Id="rId7" Type="http://schemas.openxmlformats.org/officeDocument/2006/relationships/slide" Target="slide5.xm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8.xml"/><Relationship Id="rId5" Type="http://schemas.openxmlformats.org/officeDocument/2006/relationships/slide" Target="slide7.xml"/><Relationship Id="rId4" Type="http://schemas.openxmlformats.org/officeDocument/2006/relationships/slide" Target="slide6.xml"/></Relationships>
</file>

<file path=ppt/slides/_rels/slide198.xml.rels><?xml version="1.0" encoding="UTF-8" standalone="yes"?>
<Relationships xmlns="http://schemas.openxmlformats.org/package/2006/relationships"><Relationship Id="rId3" Type="http://schemas.openxmlformats.org/officeDocument/2006/relationships/slide" Target="slide198.xml"/><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slide" Target="slide199.xml"/></Relationships>
</file>

<file path=ppt/slides/_rels/slide199.xml.rels><?xml version="1.0" encoding="UTF-8" standalone="yes"?>
<Relationships xmlns="http://schemas.openxmlformats.org/package/2006/relationships"><Relationship Id="rId2" Type="http://schemas.openxmlformats.org/officeDocument/2006/relationships/slide" Target="slide20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8.xml"/><Relationship Id="rId5" Type="http://schemas.openxmlformats.org/officeDocument/2006/relationships/slide" Target="slide7.xml"/><Relationship Id="rId4" Type="http://schemas.openxmlformats.org/officeDocument/2006/relationships/slide" Target="slide6.xml"/></Relationships>
</file>

<file path=ppt/slides/_rels/slide200.xml.rels><?xml version="1.0" encoding="UTF-8" standalone="yes"?>
<Relationships xmlns="http://schemas.openxmlformats.org/package/2006/relationships"><Relationship Id="rId3" Type="http://schemas.openxmlformats.org/officeDocument/2006/relationships/slide" Target="slide200.xml"/><Relationship Id="rId7" Type="http://schemas.openxmlformats.org/officeDocument/2006/relationships/slide" Target="slide5.xm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8.xml"/><Relationship Id="rId5" Type="http://schemas.openxmlformats.org/officeDocument/2006/relationships/slide" Target="slide7.xml"/><Relationship Id="rId4" Type="http://schemas.openxmlformats.org/officeDocument/2006/relationships/slide" Target="slide6.xml"/></Relationships>
</file>

<file path=ppt/slides/_rels/slide201.xml.rels><?xml version="1.0" encoding="UTF-8" standalone="yes"?>
<Relationships xmlns="http://schemas.openxmlformats.org/package/2006/relationships"><Relationship Id="rId3" Type="http://schemas.openxmlformats.org/officeDocument/2006/relationships/slide" Target="slide201.xml"/><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slide" Target="slide202.xml"/></Relationships>
</file>

<file path=ppt/slides/_rels/slide202.xml.rels><?xml version="1.0" encoding="UTF-8" standalone="yes"?>
<Relationships xmlns="http://schemas.openxmlformats.org/package/2006/relationships"><Relationship Id="rId2" Type="http://schemas.openxmlformats.org/officeDocument/2006/relationships/slide" Target="slide203.xml"/><Relationship Id="rId1" Type="http://schemas.openxmlformats.org/officeDocument/2006/relationships/slideLayout" Target="../slideLayouts/slideLayout1.xml"/></Relationships>
</file>

<file path=ppt/slides/_rels/slide203.xml.rels><?xml version="1.0" encoding="UTF-8" standalone="yes"?>
<Relationships xmlns="http://schemas.openxmlformats.org/package/2006/relationships"><Relationship Id="rId3" Type="http://schemas.openxmlformats.org/officeDocument/2006/relationships/slide" Target="slide203.xml"/><Relationship Id="rId7" Type="http://schemas.openxmlformats.org/officeDocument/2006/relationships/slide" Target="slide5.xm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8.xml"/><Relationship Id="rId5" Type="http://schemas.openxmlformats.org/officeDocument/2006/relationships/slide" Target="slide7.xml"/><Relationship Id="rId4" Type="http://schemas.openxmlformats.org/officeDocument/2006/relationships/slide" Target="slide6.xml"/></Relationships>
</file>

<file path=ppt/slides/_rels/slide204.xml.rels><?xml version="1.0" encoding="UTF-8" standalone="yes"?>
<Relationships xmlns="http://schemas.openxmlformats.org/package/2006/relationships"><Relationship Id="rId3" Type="http://schemas.openxmlformats.org/officeDocument/2006/relationships/slide" Target="slide204.xml"/><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slide" Target="slide205.xml"/></Relationships>
</file>

<file path=ppt/slides/_rels/slide205.xml.rels><?xml version="1.0" encoding="UTF-8" standalone="yes"?>
<Relationships xmlns="http://schemas.openxmlformats.org/package/2006/relationships"><Relationship Id="rId2" Type="http://schemas.openxmlformats.org/officeDocument/2006/relationships/slide" Target="slide206.xml"/><Relationship Id="rId1" Type="http://schemas.openxmlformats.org/officeDocument/2006/relationships/slideLayout" Target="../slideLayouts/slideLayout1.xml"/></Relationships>
</file>

<file path=ppt/slides/_rels/slide206.xml.rels><?xml version="1.0" encoding="UTF-8" standalone="yes"?>
<Relationships xmlns="http://schemas.openxmlformats.org/package/2006/relationships"><Relationship Id="rId3" Type="http://schemas.openxmlformats.org/officeDocument/2006/relationships/slide" Target="slide206.xml"/><Relationship Id="rId7" Type="http://schemas.openxmlformats.org/officeDocument/2006/relationships/slide" Target="slide5.xm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8.xml"/><Relationship Id="rId5" Type="http://schemas.openxmlformats.org/officeDocument/2006/relationships/slide" Target="slide7.xml"/><Relationship Id="rId4" Type="http://schemas.openxmlformats.org/officeDocument/2006/relationships/slide" Target="slide6.xml"/></Relationships>
</file>

<file path=ppt/slides/_rels/slide207.xml.rels><?xml version="1.0" encoding="UTF-8" standalone="yes"?>
<Relationships xmlns="http://schemas.openxmlformats.org/package/2006/relationships"><Relationship Id="rId3" Type="http://schemas.openxmlformats.org/officeDocument/2006/relationships/slide" Target="slide207.xml"/><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slide" Target="slide208.xml"/></Relationships>
</file>

<file path=ppt/slides/_rels/slide208.xml.rels><?xml version="1.0" encoding="UTF-8" standalone="yes"?>
<Relationships xmlns="http://schemas.openxmlformats.org/package/2006/relationships"><Relationship Id="rId2" Type="http://schemas.openxmlformats.org/officeDocument/2006/relationships/slide" Target="slide209.xml"/><Relationship Id="rId1" Type="http://schemas.openxmlformats.org/officeDocument/2006/relationships/slideLayout" Target="../slideLayouts/slideLayout1.xml"/></Relationships>
</file>

<file path=ppt/slides/_rels/slide209.xml.rels><?xml version="1.0" encoding="UTF-8" standalone="yes"?>
<Relationships xmlns="http://schemas.openxmlformats.org/package/2006/relationships"><Relationship Id="rId3" Type="http://schemas.openxmlformats.org/officeDocument/2006/relationships/slide" Target="slide209.xml"/><Relationship Id="rId7" Type="http://schemas.openxmlformats.org/officeDocument/2006/relationships/slide" Target="slide5.xm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8.xml"/><Relationship Id="rId5" Type="http://schemas.openxmlformats.org/officeDocument/2006/relationships/slide" Target="slide7.xml"/><Relationship Id="rId4" Type="http://schemas.openxmlformats.org/officeDocument/2006/relationships/slide" Target="slide6.xml"/></Relationships>
</file>

<file path=ppt/slides/_rels/slide21.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slide" Target="slide22.xml"/></Relationships>
</file>

<file path=ppt/slides/_rels/slide210.xml.rels><?xml version="1.0" encoding="UTF-8" standalone="yes"?>
<Relationships xmlns="http://schemas.openxmlformats.org/package/2006/relationships"><Relationship Id="rId3" Type="http://schemas.openxmlformats.org/officeDocument/2006/relationships/slide" Target="slide210.xml"/><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slide" Target="slide211.xml"/></Relationships>
</file>

<file path=ppt/slides/_rels/slide211.xml.rels><?xml version="1.0" encoding="UTF-8" standalone="yes"?>
<Relationships xmlns="http://schemas.openxmlformats.org/package/2006/relationships"><Relationship Id="rId2" Type="http://schemas.openxmlformats.org/officeDocument/2006/relationships/slide" Target="slide212.xml"/><Relationship Id="rId1" Type="http://schemas.openxmlformats.org/officeDocument/2006/relationships/slideLayout" Target="../slideLayouts/slideLayout1.xml"/></Relationships>
</file>

<file path=ppt/slides/_rels/slide212.xml.rels><?xml version="1.0" encoding="UTF-8" standalone="yes"?>
<Relationships xmlns="http://schemas.openxmlformats.org/package/2006/relationships"><Relationship Id="rId3" Type="http://schemas.openxmlformats.org/officeDocument/2006/relationships/slide" Target="slide212.xml"/><Relationship Id="rId7" Type="http://schemas.openxmlformats.org/officeDocument/2006/relationships/slide" Target="slide5.xm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8.xml"/><Relationship Id="rId5" Type="http://schemas.openxmlformats.org/officeDocument/2006/relationships/slide" Target="slide7.xml"/><Relationship Id="rId4" Type="http://schemas.openxmlformats.org/officeDocument/2006/relationships/slide" Target="slide6.xml"/></Relationships>
</file>

<file path=ppt/slides/_rels/slide213.xml.rels><?xml version="1.0" encoding="UTF-8" standalone="yes"?>
<Relationships xmlns="http://schemas.openxmlformats.org/package/2006/relationships"><Relationship Id="rId3" Type="http://schemas.openxmlformats.org/officeDocument/2006/relationships/slide" Target="slide213.xml"/><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slide" Target="slide214.xml"/></Relationships>
</file>

<file path=ppt/slides/_rels/slide214.xml.rels><?xml version="1.0" encoding="UTF-8" standalone="yes"?>
<Relationships xmlns="http://schemas.openxmlformats.org/package/2006/relationships"><Relationship Id="rId2" Type="http://schemas.openxmlformats.org/officeDocument/2006/relationships/slide" Target="slide215.xml"/><Relationship Id="rId1" Type="http://schemas.openxmlformats.org/officeDocument/2006/relationships/slideLayout" Target="../slideLayouts/slideLayout1.xml"/></Relationships>
</file>

<file path=ppt/slides/_rels/slide215.xml.rels><?xml version="1.0" encoding="UTF-8" standalone="yes"?>
<Relationships xmlns="http://schemas.openxmlformats.org/package/2006/relationships"><Relationship Id="rId3" Type="http://schemas.openxmlformats.org/officeDocument/2006/relationships/slide" Target="slide215.xml"/><Relationship Id="rId7" Type="http://schemas.openxmlformats.org/officeDocument/2006/relationships/slide" Target="slide5.xm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8.xml"/><Relationship Id="rId5" Type="http://schemas.openxmlformats.org/officeDocument/2006/relationships/slide" Target="slide7.xml"/><Relationship Id="rId4" Type="http://schemas.openxmlformats.org/officeDocument/2006/relationships/slide" Target="slide6.xml"/></Relationships>
</file>

<file path=ppt/slides/_rels/slide216.xml.rels><?xml version="1.0" encoding="UTF-8" standalone="yes"?>
<Relationships xmlns="http://schemas.openxmlformats.org/package/2006/relationships"><Relationship Id="rId3" Type="http://schemas.openxmlformats.org/officeDocument/2006/relationships/slide" Target="slide216.xml"/><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slide" Target="slide217.xml"/></Relationships>
</file>

<file path=ppt/slides/_rels/slide217.xml.rels><?xml version="1.0" encoding="UTF-8" standalone="yes"?>
<Relationships xmlns="http://schemas.openxmlformats.org/package/2006/relationships"><Relationship Id="rId2" Type="http://schemas.openxmlformats.org/officeDocument/2006/relationships/slide" Target="slide218.xml"/><Relationship Id="rId1" Type="http://schemas.openxmlformats.org/officeDocument/2006/relationships/slideLayout" Target="../slideLayouts/slideLayout1.xml"/></Relationships>
</file>

<file path=ppt/slides/_rels/slide218.xml.rels><?xml version="1.0" encoding="UTF-8" standalone="yes"?>
<Relationships xmlns="http://schemas.openxmlformats.org/package/2006/relationships"><Relationship Id="rId3" Type="http://schemas.openxmlformats.org/officeDocument/2006/relationships/slide" Target="slide218.xml"/><Relationship Id="rId7" Type="http://schemas.openxmlformats.org/officeDocument/2006/relationships/slide" Target="slide5.xm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8.xml"/><Relationship Id="rId5" Type="http://schemas.openxmlformats.org/officeDocument/2006/relationships/slide" Target="slide7.xml"/><Relationship Id="rId4" Type="http://schemas.openxmlformats.org/officeDocument/2006/relationships/slide" Target="slide6.xml"/></Relationships>
</file>

<file path=ppt/slides/_rels/slide219.xml.rels><?xml version="1.0" encoding="UTF-8" standalone="yes"?>
<Relationships xmlns="http://schemas.openxmlformats.org/package/2006/relationships"><Relationship Id="rId3" Type="http://schemas.openxmlformats.org/officeDocument/2006/relationships/slide" Target="slide219.xml"/><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slide" Target="slide220.xml"/></Relationships>
</file>

<file path=ppt/slides/_rels/slide22.xml.rels><?xml version="1.0" encoding="UTF-8" standalone="yes"?>
<Relationships xmlns="http://schemas.openxmlformats.org/package/2006/relationships"><Relationship Id="rId2" Type="http://schemas.openxmlformats.org/officeDocument/2006/relationships/slide" Target="slide23.xml"/><Relationship Id="rId1" Type="http://schemas.openxmlformats.org/officeDocument/2006/relationships/slideLayout" Target="../slideLayouts/slideLayout1.xml"/></Relationships>
</file>

<file path=ppt/slides/_rels/slide220.xml.rels><?xml version="1.0" encoding="UTF-8" standalone="yes"?>
<Relationships xmlns="http://schemas.openxmlformats.org/package/2006/relationships"><Relationship Id="rId2" Type="http://schemas.openxmlformats.org/officeDocument/2006/relationships/slide" Target="slide221.xml"/><Relationship Id="rId1" Type="http://schemas.openxmlformats.org/officeDocument/2006/relationships/slideLayout" Target="../slideLayouts/slideLayout1.xml"/></Relationships>
</file>

<file path=ppt/slides/_rels/slide221.xml.rels><?xml version="1.0" encoding="UTF-8" standalone="yes"?>
<Relationships xmlns="http://schemas.openxmlformats.org/package/2006/relationships"><Relationship Id="rId3" Type="http://schemas.openxmlformats.org/officeDocument/2006/relationships/slide" Target="slide221.xml"/><Relationship Id="rId7" Type="http://schemas.openxmlformats.org/officeDocument/2006/relationships/slide" Target="slide5.xm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8.xml"/><Relationship Id="rId5" Type="http://schemas.openxmlformats.org/officeDocument/2006/relationships/slide" Target="slide7.xml"/><Relationship Id="rId4" Type="http://schemas.openxmlformats.org/officeDocument/2006/relationships/slide" Target="slide6.xml"/></Relationships>
</file>

<file path=ppt/slides/_rels/slide222.xml.rels><?xml version="1.0" encoding="UTF-8" standalone="yes"?>
<Relationships xmlns="http://schemas.openxmlformats.org/package/2006/relationships"><Relationship Id="rId3" Type="http://schemas.openxmlformats.org/officeDocument/2006/relationships/slide" Target="slide222.xml"/><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slide" Target="slide223.xml"/></Relationships>
</file>

<file path=ppt/slides/_rels/slide223.xml.rels><?xml version="1.0" encoding="UTF-8" standalone="yes"?>
<Relationships xmlns="http://schemas.openxmlformats.org/package/2006/relationships"><Relationship Id="rId2" Type="http://schemas.openxmlformats.org/officeDocument/2006/relationships/slide" Target="slide224.xml"/><Relationship Id="rId1" Type="http://schemas.openxmlformats.org/officeDocument/2006/relationships/slideLayout" Target="../slideLayouts/slideLayout1.xml"/></Relationships>
</file>

<file path=ppt/slides/_rels/slide224.xml.rels><?xml version="1.0" encoding="UTF-8" standalone="yes"?>
<Relationships xmlns="http://schemas.openxmlformats.org/package/2006/relationships"><Relationship Id="rId3" Type="http://schemas.openxmlformats.org/officeDocument/2006/relationships/slide" Target="slide224.xml"/><Relationship Id="rId7" Type="http://schemas.openxmlformats.org/officeDocument/2006/relationships/slide" Target="slide5.xm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8.xml"/><Relationship Id="rId5" Type="http://schemas.openxmlformats.org/officeDocument/2006/relationships/slide" Target="slide7.xml"/><Relationship Id="rId4" Type="http://schemas.openxmlformats.org/officeDocument/2006/relationships/slide" Target="slide6.xml"/></Relationships>
</file>

<file path=ppt/slides/_rels/slide225.xml.rels><?xml version="1.0" encoding="UTF-8" standalone="yes"?>
<Relationships xmlns="http://schemas.openxmlformats.org/package/2006/relationships"><Relationship Id="rId3" Type="http://schemas.openxmlformats.org/officeDocument/2006/relationships/slide" Target="slide225.xml"/><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slide" Target="slide226.xml"/></Relationships>
</file>

<file path=ppt/slides/_rels/slide226.xml.rels><?xml version="1.0" encoding="UTF-8" standalone="yes"?>
<Relationships xmlns="http://schemas.openxmlformats.org/package/2006/relationships"><Relationship Id="rId2" Type="http://schemas.openxmlformats.org/officeDocument/2006/relationships/slide" Target="slide227.xml"/><Relationship Id="rId1" Type="http://schemas.openxmlformats.org/officeDocument/2006/relationships/slideLayout" Target="../slideLayouts/slideLayout1.xml"/></Relationships>
</file>

<file path=ppt/slides/_rels/slide227.xml.rels><?xml version="1.0" encoding="UTF-8" standalone="yes"?>
<Relationships xmlns="http://schemas.openxmlformats.org/package/2006/relationships"><Relationship Id="rId3" Type="http://schemas.openxmlformats.org/officeDocument/2006/relationships/slide" Target="slide227.xml"/><Relationship Id="rId7" Type="http://schemas.openxmlformats.org/officeDocument/2006/relationships/slide" Target="slide6.xm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5.xml"/><Relationship Id="rId5" Type="http://schemas.openxmlformats.org/officeDocument/2006/relationships/slide" Target="slide7.xml"/><Relationship Id="rId4" Type="http://schemas.openxmlformats.org/officeDocument/2006/relationships/slide" Target="slide8.xml"/></Relationships>
</file>

<file path=ppt/slides/_rels/slide228.xml.rels><?xml version="1.0" encoding="UTF-8" standalone="yes"?>
<Relationships xmlns="http://schemas.openxmlformats.org/package/2006/relationships"><Relationship Id="rId3" Type="http://schemas.openxmlformats.org/officeDocument/2006/relationships/slide" Target="slide228.xml"/><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slide" Target="slide229.xml"/></Relationships>
</file>

<file path=ppt/slides/_rels/slide229.xml.rels><?xml version="1.0" encoding="UTF-8" standalone="yes"?>
<Relationships xmlns="http://schemas.openxmlformats.org/package/2006/relationships"><Relationship Id="rId2" Type="http://schemas.openxmlformats.org/officeDocument/2006/relationships/slide" Target="slide230.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8.xml"/><Relationship Id="rId5" Type="http://schemas.openxmlformats.org/officeDocument/2006/relationships/slide" Target="slide7.xml"/><Relationship Id="rId4" Type="http://schemas.openxmlformats.org/officeDocument/2006/relationships/slide" Target="slide6.xml"/></Relationships>
</file>

<file path=ppt/slides/_rels/slide230.xml.rels><?xml version="1.0" encoding="UTF-8" standalone="yes"?>
<Relationships xmlns="http://schemas.openxmlformats.org/package/2006/relationships"><Relationship Id="rId3" Type="http://schemas.openxmlformats.org/officeDocument/2006/relationships/slide" Target="slide230.xml"/><Relationship Id="rId7" Type="http://schemas.openxmlformats.org/officeDocument/2006/relationships/slide" Target="slide8.xm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5.xml"/><Relationship Id="rId5" Type="http://schemas.openxmlformats.org/officeDocument/2006/relationships/slide" Target="slide7.xml"/><Relationship Id="rId4" Type="http://schemas.openxmlformats.org/officeDocument/2006/relationships/slide" Target="slide6.xml"/></Relationships>
</file>

<file path=ppt/slides/_rels/slide231.xml.rels><?xml version="1.0" encoding="UTF-8" standalone="yes"?>
<Relationships xmlns="http://schemas.openxmlformats.org/package/2006/relationships"><Relationship Id="rId3" Type="http://schemas.openxmlformats.org/officeDocument/2006/relationships/slide" Target="slide231.xml"/><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slide" Target="slide232.xml"/></Relationships>
</file>

<file path=ppt/slides/_rels/slide232.xml.rels><?xml version="1.0" encoding="UTF-8" standalone="yes"?>
<Relationships xmlns="http://schemas.openxmlformats.org/package/2006/relationships"><Relationship Id="rId2" Type="http://schemas.openxmlformats.org/officeDocument/2006/relationships/slide" Target="slide233.xml"/><Relationship Id="rId1" Type="http://schemas.openxmlformats.org/officeDocument/2006/relationships/slideLayout" Target="../slideLayouts/slideLayout1.xml"/></Relationships>
</file>

<file path=ppt/slides/_rels/slide233.xml.rels><?xml version="1.0" encoding="UTF-8" standalone="yes"?>
<Relationships xmlns="http://schemas.openxmlformats.org/package/2006/relationships"><Relationship Id="rId3" Type="http://schemas.openxmlformats.org/officeDocument/2006/relationships/slide" Target="slide233.xml"/><Relationship Id="rId7" Type="http://schemas.openxmlformats.org/officeDocument/2006/relationships/slide" Target="slide8.xm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5.xml"/><Relationship Id="rId5" Type="http://schemas.openxmlformats.org/officeDocument/2006/relationships/slide" Target="slide7.xml"/><Relationship Id="rId4" Type="http://schemas.openxmlformats.org/officeDocument/2006/relationships/slide" Target="slide6.xml"/></Relationships>
</file>

<file path=ppt/slides/_rels/slide234.xml.rels><?xml version="1.0" encoding="UTF-8" standalone="yes"?>
<Relationships xmlns="http://schemas.openxmlformats.org/package/2006/relationships"><Relationship Id="rId3" Type="http://schemas.openxmlformats.org/officeDocument/2006/relationships/slide" Target="slide234.xml"/><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slide" Target="slide235.xml"/></Relationships>
</file>

<file path=ppt/slides/_rels/slide235.xml.rels><?xml version="1.0" encoding="UTF-8" standalone="yes"?>
<Relationships xmlns="http://schemas.openxmlformats.org/package/2006/relationships"><Relationship Id="rId2" Type="http://schemas.openxmlformats.org/officeDocument/2006/relationships/slide" Target="slide236.xml"/><Relationship Id="rId1" Type="http://schemas.openxmlformats.org/officeDocument/2006/relationships/slideLayout" Target="../slideLayouts/slideLayout1.xml"/></Relationships>
</file>

<file path=ppt/slides/_rels/slide236.xml.rels><?xml version="1.0" encoding="UTF-8" standalone="yes"?>
<Relationships xmlns="http://schemas.openxmlformats.org/package/2006/relationships"><Relationship Id="rId3" Type="http://schemas.openxmlformats.org/officeDocument/2006/relationships/slide" Target="slide236.xml"/><Relationship Id="rId7" Type="http://schemas.openxmlformats.org/officeDocument/2006/relationships/slide" Target="slide5.xm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8.xml"/><Relationship Id="rId5" Type="http://schemas.openxmlformats.org/officeDocument/2006/relationships/slide" Target="slide7.xml"/><Relationship Id="rId4" Type="http://schemas.openxmlformats.org/officeDocument/2006/relationships/slide" Target="slide6.xml"/></Relationships>
</file>

<file path=ppt/slides/_rels/slide237.xml.rels><?xml version="1.0" encoding="UTF-8" standalone="yes"?>
<Relationships xmlns="http://schemas.openxmlformats.org/package/2006/relationships"><Relationship Id="rId3" Type="http://schemas.openxmlformats.org/officeDocument/2006/relationships/slide" Target="slide237.xml"/><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slide" Target="slide238.xml"/></Relationships>
</file>

<file path=ppt/slides/_rels/slide238.xml.rels><?xml version="1.0" encoding="UTF-8" standalone="yes"?>
<Relationships xmlns="http://schemas.openxmlformats.org/package/2006/relationships"><Relationship Id="rId2" Type="http://schemas.openxmlformats.org/officeDocument/2006/relationships/slide" Target="slide239.xml"/><Relationship Id="rId1" Type="http://schemas.openxmlformats.org/officeDocument/2006/relationships/slideLayout" Target="../slideLayouts/slideLayout1.xml"/></Relationships>
</file>

<file path=ppt/slides/_rels/slide239.xml.rels><?xml version="1.0" encoding="UTF-8" standalone="yes"?>
<Relationships xmlns="http://schemas.openxmlformats.org/package/2006/relationships"><Relationship Id="rId3" Type="http://schemas.openxmlformats.org/officeDocument/2006/relationships/slide" Target="slide239.xml"/><Relationship Id="rId7" Type="http://schemas.openxmlformats.org/officeDocument/2006/relationships/slide" Target="slide5.xm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8.xml"/><Relationship Id="rId5" Type="http://schemas.openxmlformats.org/officeDocument/2006/relationships/slide" Target="slide7.xml"/><Relationship Id="rId4" Type="http://schemas.openxmlformats.org/officeDocument/2006/relationships/slide" Target="slide6.xml"/></Relationships>
</file>

<file path=ppt/slides/_rels/slide24.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slide" Target="slide25.xml"/></Relationships>
</file>

<file path=ppt/slides/_rels/slide240.xml.rels><?xml version="1.0" encoding="UTF-8" standalone="yes"?>
<Relationships xmlns="http://schemas.openxmlformats.org/package/2006/relationships"><Relationship Id="rId3" Type="http://schemas.openxmlformats.org/officeDocument/2006/relationships/slide" Target="slide240.xml"/><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slide" Target="slide241.xml"/></Relationships>
</file>

<file path=ppt/slides/_rels/slide241.xml.rels><?xml version="1.0" encoding="UTF-8" standalone="yes"?>
<Relationships xmlns="http://schemas.openxmlformats.org/package/2006/relationships"><Relationship Id="rId2" Type="http://schemas.openxmlformats.org/officeDocument/2006/relationships/slide" Target="slide242.xml"/><Relationship Id="rId1" Type="http://schemas.openxmlformats.org/officeDocument/2006/relationships/slideLayout" Target="../slideLayouts/slideLayout1.xml"/></Relationships>
</file>

<file path=ppt/slides/_rels/slide242.xml.rels><?xml version="1.0" encoding="UTF-8" standalone="yes"?>
<Relationships xmlns="http://schemas.openxmlformats.org/package/2006/relationships"><Relationship Id="rId3" Type="http://schemas.openxmlformats.org/officeDocument/2006/relationships/slide" Target="slide242.xml"/><Relationship Id="rId7" Type="http://schemas.openxmlformats.org/officeDocument/2006/relationships/slide" Target="slide5.xm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8.xml"/><Relationship Id="rId5" Type="http://schemas.openxmlformats.org/officeDocument/2006/relationships/slide" Target="slide7.xml"/><Relationship Id="rId4" Type="http://schemas.openxmlformats.org/officeDocument/2006/relationships/slide" Target="slide6.xml"/></Relationships>
</file>

<file path=ppt/slides/_rels/slide243.xml.rels><?xml version="1.0" encoding="UTF-8" standalone="yes"?>
<Relationships xmlns="http://schemas.openxmlformats.org/package/2006/relationships"><Relationship Id="rId3" Type="http://schemas.openxmlformats.org/officeDocument/2006/relationships/slide" Target="slide243.xml"/><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slide" Target="slide244.xml"/></Relationships>
</file>

<file path=ppt/slides/_rels/slide244.xml.rels><?xml version="1.0" encoding="UTF-8" standalone="yes"?>
<Relationships xmlns="http://schemas.openxmlformats.org/package/2006/relationships"><Relationship Id="rId2" Type="http://schemas.openxmlformats.org/officeDocument/2006/relationships/slide" Target="slide245.xml"/><Relationship Id="rId1" Type="http://schemas.openxmlformats.org/officeDocument/2006/relationships/slideLayout" Target="../slideLayouts/slideLayout1.xml"/></Relationships>
</file>

<file path=ppt/slides/_rels/slide245.xml.rels><?xml version="1.0" encoding="UTF-8" standalone="yes"?>
<Relationships xmlns="http://schemas.openxmlformats.org/package/2006/relationships"><Relationship Id="rId3" Type="http://schemas.openxmlformats.org/officeDocument/2006/relationships/slide" Target="slide245.xml"/><Relationship Id="rId7" Type="http://schemas.openxmlformats.org/officeDocument/2006/relationships/slide" Target="slide5.xm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8.xml"/><Relationship Id="rId5" Type="http://schemas.openxmlformats.org/officeDocument/2006/relationships/slide" Target="slide7.xml"/><Relationship Id="rId4" Type="http://schemas.openxmlformats.org/officeDocument/2006/relationships/slide" Target="slide6.xml"/></Relationships>
</file>

<file path=ppt/slides/_rels/slide246.xml.rels><?xml version="1.0" encoding="UTF-8" standalone="yes"?>
<Relationships xmlns="http://schemas.openxmlformats.org/package/2006/relationships"><Relationship Id="rId3" Type="http://schemas.openxmlformats.org/officeDocument/2006/relationships/slide" Target="slide246.xml"/><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slide" Target="slide247.xml"/></Relationships>
</file>

<file path=ppt/slides/_rels/slide247.xml.rels><?xml version="1.0" encoding="UTF-8" standalone="yes"?>
<Relationships xmlns="http://schemas.openxmlformats.org/package/2006/relationships"><Relationship Id="rId2" Type="http://schemas.openxmlformats.org/officeDocument/2006/relationships/slide" Target="slide248.xml"/><Relationship Id="rId1" Type="http://schemas.openxmlformats.org/officeDocument/2006/relationships/slideLayout" Target="../slideLayouts/slideLayout1.xml"/></Relationships>
</file>

<file path=ppt/slides/_rels/slide248.xml.rels><?xml version="1.0" encoding="UTF-8" standalone="yes"?>
<Relationships xmlns="http://schemas.openxmlformats.org/package/2006/relationships"><Relationship Id="rId3" Type="http://schemas.openxmlformats.org/officeDocument/2006/relationships/slide" Target="slide248.xml"/><Relationship Id="rId7" Type="http://schemas.openxmlformats.org/officeDocument/2006/relationships/slide" Target="slide5.xm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8.xml"/><Relationship Id="rId5" Type="http://schemas.openxmlformats.org/officeDocument/2006/relationships/slide" Target="slide7.xml"/><Relationship Id="rId4" Type="http://schemas.openxmlformats.org/officeDocument/2006/relationships/slide" Target="slide6.xml"/></Relationships>
</file>

<file path=ppt/slides/_rels/slide249.xml.rels><?xml version="1.0" encoding="UTF-8" standalone="yes"?>
<Relationships xmlns="http://schemas.openxmlformats.org/package/2006/relationships"><Relationship Id="rId3" Type="http://schemas.openxmlformats.org/officeDocument/2006/relationships/slide" Target="slide249.xml"/><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slide" Target="slide250.xml"/></Relationships>
</file>

<file path=ppt/slides/_rels/slide25.xml.rels><?xml version="1.0" encoding="UTF-8" standalone="yes"?>
<Relationships xmlns="http://schemas.openxmlformats.org/package/2006/relationships"><Relationship Id="rId2" Type="http://schemas.openxmlformats.org/officeDocument/2006/relationships/slide" Target="slide26.xml"/><Relationship Id="rId1" Type="http://schemas.openxmlformats.org/officeDocument/2006/relationships/slideLayout" Target="../slideLayouts/slideLayout1.xml"/></Relationships>
</file>

<file path=ppt/slides/_rels/slide250.xml.rels><?xml version="1.0" encoding="UTF-8" standalone="yes"?>
<Relationships xmlns="http://schemas.openxmlformats.org/package/2006/relationships"><Relationship Id="rId2" Type="http://schemas.openxmlformats.org/officeDocument/2006/relationships/slide" Target="slide251.xml"/><Relationship Id="rId1" Type="http://schemas.openxmlformats.org/officeDocument/2006/relationships/slideLayout" Target="../slideLayouts/slideLayout1.xml"/></Relationships>
</file>

<file path=ppt/slides/_rels/slide251.xml.rels><?xml version="1.0" encoding="UTF-8" standalone="yes"?>
<Relationships xmlns="http://schemas.openxmlformats.org/package/2006/relationships"><Relationship Id="rId3" Type="http://schemas.openxmlformats.org/officeDocument/2006/relationships/slide" Target="slide251.xml"/><Relationship Id="rId7" Type="http://schemas.openxmlformats.org/officeDocument/2006/relationships/slide" Target="slide5.xm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8.xml"/><Relationship Id="rId5" Type="http://schemas.openxmlformats.org/officeDocument/2006/relationships/slide" Target="slide7.xml"/><Relationship Id="rId4" Type="http://schemas.openxmlformats.org/officeDocument/2006/relationships/slide" Target="slide6.xml"/></Relationships>
</file>

<file path=ppt/slides/_rels/slide252.xml.rels><?xml version="1.0" encoding="UTF-8" standalone="yes"?>
<Relationships xmlns="http://schemas.openxmlformats.org/package/2006/relationships"><Relationship Id="rId3" Type="http://schemas.openxmlformats.org/officeDocument/2006/relationships/slide" Target="slide252.xml"/><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slide" Target="slide253.xml"/></Relationships>
</file>

<file path=ppt/slides/_rels/slide253.xml.rels><?xml version="1.0" encoding="UTF-8" standalone="yes"?>
<Relationships xmlns="http://schemas.openxmlformats.org/package/2006/relationships"><Relationship Id="rId2" Type="http://schemas.openxmlformats.org/officeDocument/2006/relationships/slide" Target="slide254.xml"/><Relationship Id="rId1" Type="http://schemas.openxmlformats.org/officeDocument/2006/relationships/slideLayout" Target="../slideLayouts/slideLayout1.xml"/></Relationships>
</file>

<file path=ppt/slides/_rels/slide254.xml.rels><?xml version="1.0" encoding="UTF-8" standalone="yes"?>
<Relationships xmlns="http://schemas.openxmlformats.org/package/2006/relationships"><Relationship Id="rId3" Type="http://schemas.openxmlformats.org/officeDocument/2006/relationships/slide" Target="slide255.xml"/><Relationship Id="rId2" Type="http://schemas.openxmlformats.org/officeDocument/2006/relationships/image" Target="../media/image12.gif"/><Relationship Id="rId1" Type="http://schemas.openxmlformats.org/officeDocument/2006/relationships/slideLayout" Target="../slideLayouts/slideLayout7.xml"/></Relationships>
</file>

<file path=ppt/slides/_rels/slide255.xml.rels><?xml version="1.0" encoding="UTF-8" standalone="yes"?>
<Relationships xmlns="http://schemas.openxmlformats.org/package/2006/relationships"><Relationship Id="rId3" Type="http://schemas.openxmlformats.org/officeDocument/2006/relationships/slide" Target="slide255.xml"/><Relationship Id="rId7" Type="http://schemas.openxmlformats.org/officeDocument/2006/relationships/slide" Target="slide5.xm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8.xml"/><Relationship Id="rId5" Type="http://schemas.openxmlformats.org/officeDocument/2006/relationships/slide" Target="slide7.xml"/><Relationship Id="rId4" Type="http://schemas.openxmlformats.org/officeDocument/2006/relationships/slide" Target="slide6.xml"/></Relationships>
</file>

<file path=ppt/slides/_rels/slide256.xml.rels><?xml version="1.0" encoding="UTF-8" standalone="yes"?>
<Relationships xmlns="http://schemas.openxmlformats.org/package/2006/relationships"><Relationship Id="rId3" Type="http://schemas.openxmlformats.org/officeDocument/2006/relationships/slide" Target="slide256.xml"/><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slide" Target="slide257.xml"/></Relationships>
</file>

<file path=ppt/slides/_rels/slide257.xml.rels><?xml version="1.0" encoding="UTF-8" standalone="yes"?>
<Relationships xmlns="http://schemas.openxmlformats.org/package/2006/relationships"><Relationship Id="rId2" Type="http://schemas.openxmlformats.org/officeDocument/2006/relationships/slide" Target="slide258.xml"/><Relationship Id="rId1" Type="http://schemas.openxmlformats.org/officeDocument/2006/relationships/slideLayout" Target="../slideLayouts/slideLayout1.xml"/></Relationships>
</file>

<file path=ppt/slides/_rels/slide258.xml.rels><?xml version="1.0" encoding="UTF-8" standalone="yes"?>
<Relationships xmlns="http://schemas.openxmlformats.org/package/2006/relationships"><Relationship Id="rId3" Type="http://schemas.openxmlformats.org/officeDocument/2006/relationships/slide" Target="slide258.xml"/><Relationship Id="rId7" Type="http://schemas.openxmlformats.org/officeDocument/2006/relationships/slide" Target="slide5.xm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8.xml"/><Relationship Id="rId5" Type="http://schemas.openxmlformats.org/officeDocument/2006/relationships/slide" Target="slide7.xml"/><Relationship Id="rId4" Type="http://schemas.openxmlformats.org/officeDocument/2006/relationships/slide" Target="slide6.xml"/></Relationships>
</file>

<file path=ppt/slides/_rels/slide259.xml.rels><?xml version="1.0" encoding="UTF-8" standalone="yes"?>
<Relationships xmlns="http://schemas.openxmlformats.org/package/2006/relationships"><Relationship Id="rId3" Type="http://schemas.openxmlformats.org/officeDocument/2006/relationships/slide" Target="slide259.xml"/><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slide" Target="slide260.xml"/></Relationships>
</file>

<file path=ppt/slides/_rels/slide26.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image" Target="../media/image8.png"/><Relationship Id="rId1" Type="http://schemas.openxmlformats.org/officeDocument/2006/relationships/slideLayout" Target="../slideLayouts/slideLayout1.xml"/><Relationship Id="rId5" Type="http://schemas.openxmlformats.org/officeDocument/2006/relationships/slide" Target="slide8.xml"/><Relationship Id="rId4" Type="http://schemas.openxmlformats.org/officeDocument/2006/relationships/slide" Target="slide7.xml"/></Relationships>
</file>

<file path=ppt/slides/_rels/slide260.xml.rels><?xml version="1.0" encoding="UTF-8" standalone="yes"?>
<Relationships xmlns="http://schemas.openxmlformats.org/package/2006/relationships"><Relationship Id="rId2" Type="http://schemas.openxmlformats.org/officeDocument/2006/relationships/slide" Target="slide261.xml"/><Relationship Id="rId1" Type="http://schemas.openxmlformats.org/officeDocument/2006/relationships/slideLayout" Target="../slideLayouts/slideLayout1.xml"/></Relationships>
</file>

<file path=ppt/slides/_rels/slide261.xml.rels><?xml version="1.0" encoding="UTF-8" standalone="yes"?>
<Relationships xmlns="http://schemas.openxmlformats.org/package/2006/relationships"><Relationship Id="rId3" Type="http://schemas.openxmlformats.org/officeDocument/2006/relationships/slide" Target="slide261.xml"/><Relationship Id="rId7" Type="http://schemas.openxmlformats.org/officeDocument/2006/relationships/slide" Target="slide5.xm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8.xml"/><Relationship Id="rId5" Type="http://schemas.openxmlformats.org/officeDocument/2006/relationships/slide" Target="slide7.xml"/><Relationship Id="rId4" Type="http://schemas.openxmlformats.org/officeDocument/2006/relationships/slide" Target="slide6.xml"/></Relationships>
</file>

<file path=ppt/slides/_rels/slide262.xml.rels><?xml version="1.0" encoding="UTF-8" standalone="yes"?>
<Relationships xmlns="http://schemas.openxmlformats.org/package/2006/relationships"><Relationship Id="rId3" Type="http://schemas.openxmlformats.org/officeDocument/2006/relationships/slide" Target="slide262.xml"/><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slide" Target="slide263.xml"/></Relationships>
</file>

<file path=ppt/slides/_rels/slide263.xml.rels><?xml version="1.0" encoding="UTF-8" standalone="yes"?>
<Relationships xmlns="http://schemas.openxmlformats.org/package/2006/relationships"><Relationship Id="rId2" Type="http://schemas.openxmlformats.org/officeDocument/2006/relationships/slide" Target="slide264.xml"/><Relationship Id="rId1" Type="http://schemas.openxmlformats.org/officeDocument/2006/relationships/slideLayout" Target="../slideLayouts/slideLayout1.xml"/></Relationships>
</file>

<file path=ppt/slides/_rels/slide264.xml.rels><?xml version="1.0" encoding="UTF-8" standalone="yes"?>
<Relationships xmlns="http://schemas.openxmlformats.org/package/2006/relationships"><Relationship Id="rId3" Type="http://schemas.openxmlformats.org/officeDocument/2006/relationships/slide" Target="slide264.xml"/><Relationship Id="rId7" Type="http://schemas.openxmlformats.org/officeDocument/2006/relationships/slide" Target="slide5.xm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8.xml"/><Relationship Id="rId5" Type="http://schemas.openxmlformats.org/officeDocument/2006/relationships/slide" Target="slide7.xml"/><Relationship Id="rId4" Type="http://schemas.openxmlformats.org/officeDocument/2006/relationships/slide" Target="slide6.xml"/></Relationships>
</file>

<file path=ppt/slides/_rels/slide265.xml.rels><?xml version="1.0" encoding="UTF-8" standalone="yes"?>
<Relationships xmlns="http://schemas.openxmlformats.org/package/2006/relationships"><Relationship Id="rId3" Type="http://schemas.openxmlformats.org/officeDocument/2006/relationships/slide" Target="slide265.xml"/><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slide" Target="slide266.xml"/></Relationships>
</file>

<file path=ppt/slides/_rels/slide266.xml.rels><?xml version="1.0" encoding="UTF-8" standalone="yes"?>
<Relationships xmlns="http://schemas.openxmlformats.org/package/2006/relationships"><Relationship Id="rId2" Type="http://schemas.openxmlformats.org/officeDocument/2006/relationships/slide" Target="slide267.xml"/><Relationship Id="rId1" Type="http://schemas.openxmlformats.org/officeDocument/2006/relationships/slideLayout" Target="../slideLayouts/slideLayout1.xml"/></Relationships>
</file>

<file path=ppt/slides/_rels/slide267.xml.rels><?xml version="1.0" encoding="UTF-8" standalone="yes"?>
<Relationships xmlns="http://schemas.openxmlformats.org/package/2006/relationships"><Relationship Id="rId3" Type="http://schemas.openxmlformats.org/officeDocument/2006/relationships/slide" Target="slide267.xml"/><Relationship Id="rId7" Type="http://schemas.openxmlformats.org/officeDocument/2006/relationships/slide" Target="slide5.xm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8.xml"/><Relationship Id="rId5" Type="http://schemas.openxmlformats.org/officeDocument/2006/relationships/slide" Target="slide7.xml"/><Relationship Id="rId4" Type="http://schemas.openxmlformats.org/officeDocument/2006/relationships/slide" Target="slide6.xml"/></Relationships>
</file>

<file path=ppt/slides/_rels/slide268.xml.rels><?xml version="1.0" encoding="UTF-8" standalone="yes"?>
<Relationships xmlns="http://schemas.openxmlformats.org/package/2006/relationships"><Relationship Id="rId3" Type="http://schemas.openxmlformats.org/officeDocument/2006/relationships/slide" Target="slide268.xml"/><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slide" Target="slide269.xml"/></Relationships>
</file>

<file path=ppt/slides/_rels/slide269.xml.rels><?xml version="1.0" encoding="UTF-8" standalone="yes"?>
<Relationships xmlns="http://schemas.openxmlformats.org/package/2006/relationships"><Relationship Id="rId2" Type="http://schemas.openxmlformats.org/officeDocument/2006/relationships/slide" Target="slide270.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slide" Target="slide27.xml"/><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slide" Target="slide28.xml"/></Relationships>
</file>

<file path=ppt/slides/_rels/slide270.xml.rels><?xml version="1.0" encoding="UTF-8" standalone="yes"?>
<Relationships xmlns="http://schemas.openxmlformats.org/package/2006/relationships"><Relationship Id="rId3" Type="http://schemas.openxmlformats.org/officeDocument/2006/relationships/slide" Target="slide270.xml"/><Relationship Id="rId7" Type="http://schemas.openxmlformats.org/officeDocument/2006/relationships/slide" Target="slide5.xm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8.xml"/><Relationship Id="rId5" Type="http://schemas.openxmlformats.org/officeDocument/2006/relationships/slide" Target="slide7.xml"/><Relationship Id="rId4" Type="http://schemas.openxmlformats.org/officeDocument/2006/relationships/slide" Target="slide6.xml"/></Relationships>
</file>

<file path=ppt/slides/_rels/slide271.xml.rels><?xml version="1.0" encoding="UTF-8" standalone="yes"?>
<Relationships xmlns="http://schemas.openxmlformats.org/package/2006/relationships"><Relationship Id="rId3" Type="http://schemas.openxmlformats.org/officeDocument/2006/relationships/slide" Target="slide271.xml"/><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slide" Target="slide272.xml"/></Relationships>
</file>

<file path=ppt/slides/_rels/slide272.xml.rels><?xml version="1.0" encoding="UTF-8" standalone="yes"?>
<Relationships xmlns="http://schemas.openxmlformats.org/package/2006/relationships"><Relationship Id="rId2" Type="http://schemas.openxmlformats.org/officeDocument/2006/relationships/slide" Target="slide273.xml"/><Relationship Id="rId1" Type="http://schemas.openxmlformats.org/officeDocument/2006/relationships/slideLayout" Target="../slideLayouts/slideLayout1.xml"/></Relationships>
</file>

<file path=ppt/slides/_rels/slide273.xml.rels><?xml version="1.0" encoding="UTF-8" standalone="yes"?>
<Relationships xmlns="http://schemas.openxmlformats.org/package/2006/relationships"><Relationship Id="rId3" Type="http://schemas.openxmlformats.org/officeDocument/2006/relationships/slide" Target="slide273.xml"/><Relationship Id="rId7" Type="http://schemas.openxmlformats.org/officeDocument/2006/relationships/slide" Target="slide5.xm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8.xml"/><Relationship Id="rId5" Type="http://schemas.openxmlformats.org/officeDocument/2006/relationships/slide" Target="slide7.xml"/><Relationship Id="rId4" Type="http://schemas.openxmlformats.org/officeDocument/2006/relationships/slide" Target="slide6.xml"/></Relationships>
</file>

<file path=ppt/slides/_rels/slide274.xml.rels><?xml version="1.0" encoding="UTF-8" standalone="yes"?>
<Relationships xmlns="http://schemas.openxmlformats.org/package/2006/relationships"><Relationship Id="rId3" Type="http://schemas.openxmlformats.org/officeDocument/2006/relationships/slide" Target="slide274.xml"/><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slide" Target="slide275.xml"/></Relationships>
</file>

<file path=ppt/slides/_rels/slide275.xml.rels><?xml version="1.0" encoding="UTF-8" standalone="yes"?>
<Relationships xmlns="http://schemas.openxmlformats.org/package/2006/relationships"><Relationship Id="rId2" Type="http://schemas.openxmlformats.org/officeDocument/2006/relationships/slide" Target="slide276.xml"/><Relationship Id="rId1" Type="http://schemas.openxmlformats.org/officeDocument/2006/relationships/slideLayout" Target="../slideLayouts/slideLayout1.xml"/></Relationships>
</file>

<file path=ppt/slides/_rels/slide276.xml.rels><?xml version="1.0" encoding="UTF-8" standalone="yes"?>
<Relationships xmlns="http://schemas.openxmlformats.org/package/2006/relationships"><Relationship Id="rId3" Type="http://schemas.openxmlformats.org/officeDocument/2006/relationships/slide" Target="slide276.xml"/><Relationship Id="rId7" Type="http://schemas.openxmlformats.org/officeDocument/2006/relationships/slide" Target="slide5.xm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8.xml"/><Relationship Id="rId5" Type="http://schemas.openxmlformats.org/officeDocument/2006/relationships/slide" Target="slide7.xml"/><Relationship Id="rId4" Type="http://schemas.openxmlformats.org/officeDocument/2006/relationships/slide" Target="slide6.xml"/></Relationships>
</file>

<file path=ppt/slides/_rels/slide277.xml.rels><?xml version="1.0" encoding="UTF-8" standalone="yes"?>
<Relationships xmlns="http://schemas.openxmlformats.org/package/2006/relationships"><Relationship Id="rId3" Type="http://schemas.openxmlformats.org/officeDocument/2006/relationships/slide" Target="slide277.xml"/><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slide" Target="slide278.xml"/></Relationships>
</file>

<file path=ppt/slides/_rels/slide278.xml.rels><?xml version="1.0" encoding="UTF-8" standalone="yes"?>
<Relationships xmlns="http://schemas.openxmlformats.org/package/2006/relationships"><Relationship Id="rId2" Type="http://schemas.openxmlformats.org/officeDocument/2006/relationships/slide" Target="slide279.xml"/><Relationship Id="rId1" Type="http://schemas.openxmlformats.org/officeDocument/2006/relationships/slideLayout" Target="../slideLayouts/slideLayout1.xml"/></Relationships>
</file>

<file path=ppt/slides/_rels/slide279.xml.rels><?xml version="1.0" encoding="UTF-8" standalone="yes"?>
<Relationships xmlns="http://schemas.openxmlformats.org/package/2006/relationships"><Relationship Id="rId3" Type="http://schemas.openxmlformats.org/officeDocument/2006/relationships/slide" Target="slide279.xml"/><Relationship Id="rId7" Type="http://schemas.openxmlformats.org/officeDocument/2006/relationships/slide" Target="slide5.xm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8.xml"/><Relationship Id="rId5" Type="http://schemas.openxmlformats.org/officeDocument/2006/relationships/slide" Target="slide7.xml"/><Relationship Id="rId4" Type="http://schemas.openxmlformats.org/officeDocument/2006/relationships/slide" Target="slide6.xml"/></Relationships>
</file>

<file path=ppt/slides/_rels/slide28.xml.rels><?xml version="1.0" encoding="UTF-8" standalone="yes"?>
<Relationships xmlns="http://schemas.openxmlformats.org/package/2006/relationships"><Relationship Id="rId2" Type="http://schemas.openxmlformats.org/officeDocument/2006/relationships/slide" Target="slide29.xml"/><Relationship Id="rId1" Type="http://schemas.openxmlformats.org/officeDocument/2006/relationships/slideLayout" Target="../slideLayouts/slideLayout1.xml"/></Relationships>
</file>

<file path=ppt/slides/_rels/slide280.xml.rels><?xml version="1.0" encoding="UTF-8" standalone="yes"?>
<Relationships xmlns="http://schemas.openxmlformats.org/package/2006/relationships"><Relationship Id="rId3" Type="http://schemas.openxmlformats.org/officeDocument/2006/relationships/slide" Target="slide280.xml"/><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slide" Target="slide281.xml"/></Relationships>
</file>

<file path=ppt/slides/_rels/slide281.xml.rels><?xml version="1.0" encoding="UTF-8" standalone="yes"?>
<Relationships xmlns="http://schemas.openxmlformats.org/package/2006/relationships"><Relationship Id="rId2" Type="http://schemas.openxmlformats.org/officeDocument/2006/relationships/slide" Target="slide282.xml"/><Relationship Id="rId1" Type="http://schemas.openxmlformats.org/officeDocument/2006/relationships/slideLayout" Target="../slideLayouts/slideLayout1.xml"/></Relationships>
</file>

<file path=ppt/slides/_rels/slide282.xml.rels><?xml version="1.0" encoding="UTF-8" standalone="yes"?>
<Relationships xmlns="http://schemas.openxmlformats.org/package/2006/relationships"><Relationship Id="rId3" Type="http://schemas.openxmlformats.org/officeDocument/2006/relationships/slide" Target="slide282.xml"/><Relationship Id="rId7" Type="http://schemas.openxmlformats.org/officeDocument/2006/relationships/slide" Target="slide5.xm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8.xml"/><Relationship Id="rId5" Type="http://schemas.openxmlformats.org/officeDocument/2006/relationships/slide" Target="slide7.xml"/><Relationship Id="rId4" Type="http://schemas.openxmlformats.org/officeDocument/2006/relationships/slide" Target="slide6.xml"/></Relationships>
</file>

<file path=ppt/slides/_rels/slide283.xml.rels><?xml version="1.0" encoding="UTF-8" standalone="yes"?>
<Relationships xmlns="http://schemas.openxmlformats.org/package/2006/relationships"><Relationship Id="rId3" Type="http://schemas.openxmlformats.org/officeDocument/2006/relationships/slide" Target="slide283.xml"/><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slide" Target="slide284.xml"/></Relationships>
</file>

<file path=ppt/slides/_rels/slide284.xml.rels><?xml version="1.0" encoding="UTF-8" standalone="yes"?>
<Relationships xmlns="http://schemas.openxmlformats.org/package/2006/relationships"><Relationship Id="rId3" Type="http://schemas.openxmlformats.org/officeDocument/2006/relationships/slide" Target="slide285.xml"/><Relationship Id="rId2" Type="http://schemas.openxmlformats.org/officeDocument/2006/relationships/image" Target="../media/image13.gif"/><Relationship Id="rId1" Type="http://schemas.openxmlformats.org/officeDocument/2006/relationships/slideLayout" Target="../slideLayouts/slideLayout1.xml"/></Relationships>
</file>

<file path=ppt/slides/_rels/slide285.xml.rels><?xml version="1.0" encoding="UTF-8" standalone="yes"?>
<Relationships xmlns="http://schemas.openxmlformats.org/package/2006/relationships"><Relationship Id="rId3" Type="http://schemas.openxmlformats.org/officeDocument/2006/relationships/slide" Target="slide285.xml"/><Relationship Id="rId7" Type="http://schemas.openxmlformats.org/officeDocument/2006/relationships/slide" Target="slide5.xm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8.xml"/><Relationship Id="rId5" Type="http://schemas.openxmlformats.org/officeDocument/2006/relationships/slide" Target="slide7.xml"/><Relationship Id="rId4" Type="http://schemas.openxmlformats.org/officeDocument/2006/relationships/slide" Target="slide6.xml"/></Relationships>
</file>

<file path=ppt/slides/_rels/slide286.xml.rels><?xml version="1.0" encoding="UTF-8" standalone="yes"?>
<Relationships xmlns="http://schemas.openxmlformats.org/package/2006/relationships"><Relationship Id="rId3" Type="http://schemas.openxmlformats.org/officeDocument/2006/relationships/slide" Target="slide286.xml"/><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slide" Target="slide287.xml"/></Relationships>
</file>

<file path=ppt/slides/_rels/slide287.xml.rels><?xml version="1.0" encoding="UTF-8" standalone="yes"?>
<Relationships xmlns="http://schemas.openxmlformats.org/package/2006/relationships"><Relationship Id="rId2" Type="http://schemas.openxmlformats.org/officeDocument/2006/relationships/slide" Target="slide288.xml"/><Relationship Id="rId1" Type="http://schemas.openxmlformats.org/officeDocument/2006/relationships/slideLayout" Target="../slideLayouts/slideLayout1.xml"/></Relationships>
</file>

<file path=ppt/slides/_rels/slide288.xml.rels><?xml version="1.0" encoding="UTF-8" standalone="yes"?>
<Relationships xmlns="http://schemas.openxmlformats.org/package/2006/relationships"><Relationship Id="rId3" Type="http://schemas.openxmlformats.org/officeDocument/2006/relationships/slide" Target="slide288.xml"/><Relationship Id="rId7" Type="http://schemas.openxmlformats.org/officeDocument/2006/relationships/slide" Target="slide5.xm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8.xml"/><Relationship Id="rId5" Type="http://schemas.openxmlformats.org/officeDocument/2006/relationships/slide" Target="slide7.xml"/><Relationship Id="rId4" Type="http://schemas.openxmlformats.org/officeDocument/2006/relationships/slide" Target="slide6.xml"/></Relationships>
</file>

<file path=ppt/slides/_rels/slide289.xml.rels><?xml version="1.0" encoding="UTF-8" standalone="yes"?>
<Relationships xmlns="http://schemas.openxmlformats.org/package/2006/relationships"><Relationship Id="rId3" Type="http://schemas.openxmlformats.org/officeDocument/2006/relationships/slide" Target="slide289.xml"/><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slide" Target="slide290.xml"/></Relationships>
</file>

<file path=ppt/slides/_rels/slide29.xml.rels><?xml version="1.0" encoding="UTF-8" standalone="yes"?>
<Relationships xmlns="http://schemas.openxmlformats.org/package/2006/relationships"><Relationship Id="rId3" Type="http://schemas.openxmlformats.org/officeDocument/2006/relationships/slide" Target="slide29.xm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8.xml"/><Relationship Id="rId5" Type="http://schemas.openxmlformats.org/officeDocument/2006/relationships/slide" Target="slide7.xml"/><Relationship Id="rId4" Type="http://schemas.openxmlformats.org/officeDocument/2006/relationships/slide" Target="slide6.xml"/></Relationships>
</file>

<file path=ppt/slides/_rels/slide290.xml.rels><?xml version="1.0" encoding="UTF-8" standalone="yes"?>
<Relationships xmlns="http://schemas.openxmlformats.org/package/2006/relationships"><Relationship Id="rId2" Type="http://schemas.openxmlformats.org/officeDocument/2006/relationships/slide" Target="slide291.xml"/><Relationship Id="rId1" Type="http://schemas.openxmlformats.org/officeDocument/2006/relationships/slideLayout" Target="../slideLayouts/slideLayout1.xml"/></Relationships>
</file>

<file path=ppt/slides/_rels/slide291.xml.rels><?xml version="1.0" encoding="UTF-8" standalone="yes"?>
<Relationships xmlns="http://schemas.openxmlformats.org/package/2006/relationships"><Relationship Id="rId3" Type="http://schemas.openxmlformats.org/officeDocument/2006/relationships/slide" Target="slide291.xml"/><Relationship Id="rId7" Type="http://schemas.openxmlformats.org/officeDocument/2006/relationships/slide" Target="slide5.xm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8.xml"/><Relationship Id="rId5" Type="http://schemas.openxmlformats.org/officeDocument/2006/relationships/slide" Target="slide7.xml"/><Relationship Id="rId4" Type="http://schemas.openxmlformats.org/officeDocument/2006/relationships/slide" Target="slide6.xml"/></Relationships>
</file>

<file path=ppt/slides/_rels/slide292.xml.rels><?xml version="1.0" encoding="UTF-8" standalone="yes"?>
<Relationships xmlns="http://schemas.openxmlformats.org/package/2006/relationships"><Relationship Id="rId3" Type="http://schemas.openxmlformats.org/officeDocument/2006/relationships/slide" Target="slide292.xml"/><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slide" Target="slide293.xml"/></Relationships>
</file>

<file path=ppt/slides/_rels/slide293.xml.rels><?xml version="1.0" encoding="UTF-8" standalone="yes"?>
<Relationships xmlns="http://schemas.openxmlformats.org/package/2006/relationships"><Relationship Id="rId2" Type="http://schemas.openxmlformats.org/officeDocument/2006/relationships/slide" Target="slide294.xml"/><Relationship Id="rId1" Type="http://schemas.openxmlformats.org/officeDocument/2006/relationships/slideLayout" Target="../slideLayouts/slideLayout1.xml"/></Relationships>
</file>

<file path=ppt/slides/_rels/slide294.xml.rels><?xml version="1.0" encoding="UTF-8" standalone="yes"?>
<Relationships xmlns="http://schemas.openxmlformats.org/package/2006/relationships"><Relationship Id="rId3" Type="http://schemas.openxmlformats.org/officeDocument/2006/relationships/slide" Target="slide294.xml"/><Relationship Id="rId7" Type="http://schemas.openxmlformats.org/officeDocument/2006/relationships/slide" Target="slide5.xm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8.xml"/><Relationship Id="rId5" Type="http://schemas.openxmlformats.org/officeDocument/2006/relationships/slide" Target="slide7.xml"/><Relationship Id="rId4" Type="http://schemas.openxmlformats.org/officeDocument/2006/relationships/slide" Target="slide6.xml"/></Relationships>
</file>

<file path=ppt/slides/_rels/slide295.xml.rels><?xml version="1.0" encoding="UTF-8" standalone="yes"?>
<Relationships xmlns="http://schemas.openxmlformats.org/package/2006/relationships"><Relationship Id="rId3" Type="http://schemas.openxmlformats.org/officeDocument/2006/relationships/slide" Target="slide295.xml"/><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slide" Target="slide296.xml"/></Relationships>
</file>

<file path=ppt/slides/_rels/slide296.xml.rels><?xml version="1.0" encoding="UTF-8" standalone="yes"?>
<Relationships xmlns="http://schemas.openxmlformats.org/package/2006/relationships"><Relationship Id="rId2" Type="http://schemas.openxmlformats.org/officeDocument/2006/relationships/slide" Target="slide297.xml"/><Relationship Id="rId1" Type="http://schemas.openxmlformats.org/officeDocument/2006/relationships/slideLayout" Target="../slideLayouts/slideLayout1.xml"/></Relationships>
</file>

<file path=ppt/slides/_rels/slide297.xml.rels><?xml version="1.0" encoding="UTF-8" standalone="yes"?>
<Relationships xmlns="http://schemas.openxmlformats.org/package/2006/relationships"><Relationship Id="rId3" Type="http://schemas.openxmlformats.org/officeDocument/2006/relationships/slide" Target="slide297.xml"/><Relationship Id="rId7" Type="http://schemas.openxmlformats.org/officeDocument/2006/relationships/slide" Target="slide5.xm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8.xml"/><Relationship Id="rId5" Type="http://schemas.openxmlformats.org/officeDocument/2006/relationships/slide" Target="slide7.xml"/><Relationship Id="rId4" Type="http://schemas.openxmlformats.org/officeDocument/2006/relationships/slide" Target="slide6.xml"/></Relationships>
</file>

<file path=ppt/slides/_rels/slide298.xml.rels><?xml version="1.0" encoding="UTF-8" standalone="yes"?>
<Relationships xmlns="http://schemas.openxmlformats.org/package/2006/relationships"><Relationship Id="rId3" Type="http://schemas.openxmlformats.org/officeDocument/2006/relationships/slide" Target="slide298.xml"/><Relationship Id="rId7" Type="http://schemas.openxmlformats.org/officeDocument/2006/relationships/slide" Target="slide8.xm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5.xml"/><Relationship Id="rId5" Type="http://schemas.openxmlformats.org/officeDocument/2006/relationships/slide" Target="slide6.xml"/><Relationship Id="rId4" Type="http://schemas.openxmlformats.org/officeDocument/2006/relationships/slide" Target="slide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slide" Target="slide4.xml"/><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slide" Target="slide30.xml"/><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slide" Target="slide31.xml"/></Relationships>
</file>

<file path=ppt/slides/_rels/slide31.xml.rels><?xml version="1.0" encoding="UTF-8" standalone="yes"?>
<Relationships xmlns="http://schemas.openxmlformats.org/package/2006/relationships"><Relationship Id="rId2" Type="http://schemas.openxmlformats.org/officeDocument/2006/relationships/slide" Target="slide32.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slide" Target="slide32.xml"/><Relationship Id="rId2" Type="http://schemas.openxmlformats.org/officeDocument/2006/relationships/image" Target="../media/image8.png"/><Relationship Id="rId1" Type="http://schemas.openxmlformats.org/officeDocument/2006/relationships/slideLayout" Target="../slideLayouts/slideLayout1.xml"/><Relationship Id="rId5" Type="http://schemas.openxmlformats.org/officeDocument/2006/relationships/slide" Target="slide8.xml"/><Relationship Id="rId4" Type="http://schemas.openxmlformats.org/officeDocument/2006/relationships/slide" Target="slide7.xml"/></Relationships>
</file>

<file path=ppt/slides/_rels/slide33.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slide" Target="slide34.xml"/></Relationships>
</file>

<file path=ppt/slides/_rels/slide34.xml.rels><?xml version="1.0" encoding="UTF-8" standalone="yes"?>
<Relationships xmlns="http://schemas.openxmlformats.org/package/2006/relationships"><Relationship Id="rId2" Type="http://schemas.openxmlformats.org/officeDocument/2006/relationships/slide" Target="slide35.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slide" Target="slide35.xm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8.xml"/><Relationship Id="rId5" Type="http://schemas.openxmlformats.org/officeDocument/2006/relationships/slide" Target="slide7.xml"/><Relationship Id="rId4" Type="http://schemas.openxmlformats.org/officeDocument/2006/relationships/slide" Target="slide6.xml"/></Relationships>
</file>

<file path=ppt/slides/_rels/slide36.xml.rels><?xml version="1.0" encoding="UTF-8" standalone="yes"?>
<Relationships xmlns="http://schemas.openxmlformats.org/package/2006/relationships"><Relationship Id="rId3" Type="http://schemas.openxmlformats.org/officeDocument/2006/relationships/slide" Target="slide36.xml"/><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slide" Target="slide37.xml"/></Relationships>
</file>

<file path=ppt/slides/_rels/slide37.xml.rels><?xml version="1.0" encoding="UTF-8" standalone="yes"?>
<Relationships xmlns="http://schemas.openxmlformats.org/package/2006/relationships"><Relationship Id="rId2" Type="http://schemas.openxmlformats.org/officeDocument/2006/relationships/slide" Target="slide38.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slide" Target="slide38.xm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8.xml"/><Relationship Id="rId5" Type="http://schemas.openxmlformats.org/officeDocument/2006/relationships/slide" Target="slide7.xml"/><Relationship Id="rId4" Type="http://schemas.openxmlformats.org/officeDocument/2006/relationships/slide" Target="slide6.xml"/></Relationships>
</file>

<file path=ppt/slides/_rels/slide39.xml.rels><?xml version="1.0" encoding="UTF-8" standalone="yes"?>
<Relationships xmlns="http://schemas.openxmlformats.org/package/2006/relationships"><Relationship Id="rId3" Type="http://schemas.openxmlformats.org/officeDocument/2006/relationships/slide" Target="slide39.xml"/><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slide" Target="slide40.xml"/></Relationships>
</file>

<file path=ppt/slides/_rels/slide4.xml.rels><?xml version="1.0" encoding="UTF-8" standalone="yes"?>
<Relationships xmlns="http://schemas.openxmlformats.org/package/2006/relationships"><Relationship Id="rId3" Type="http://schemas.openxmlformats.org/officeDocument/2006/relationships/slide" Target="slide4.xml"/><Relationship Id="rId7" Type="http://schemas.openxmlformats.org/officeDocument/2006/relationships/slide" Target="slide5.xm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8.xml"/><Relationship Id="rId5" Type="http://schemas.openxmlformats.org/officeDocument/2006/relationships/slide" Target="slide7.xml"/><Relationship Id="rId4" Type="http://schemas.openxmlformats.org/officeDocument/2006/relationships/slide" Target="slide6.xml"/></Relationships>
</file>

<file path=ppt/slides/_rels/slide40.xml.rels><?xml version="1.0" encoding="UTF-8" standalone="yes"?>
<Relationships xmlns="http://schemas.openxmlformats.org/package/2006/relationships"><Relationship Id="rId2" Type="http://schemas.openxmlformats.org/officeDocument/2006/relationships/slide" Target="slide41.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slide" Target="slide41.xml"/><Relationship Id="rId2" Type="http://schemas.openxmlformats.org/officeDocument/2006/relationships/image" Target="../media/image8.png"/><Relationship Id="rId1" Type="http://schemas.openxmlformats.org/officeDocument/2006/relationships/slideLayout" Target="../slideLayouts/slideLayout1.xml"/><Relationship Id="rId5" Type="http://schemas.openxmlformats.org/officeDocument/2006/relationships/slide" Target="slide8.xml"/><Relationship Id="rId4" Type="http://schemas.openxmlformats.org/officeDocument/2006/relationships/slide" Target="slide7.xml"/></Relationships>
</file>

<file path=ppt/slides/_rels/slide42.xml.rels><?xml version="1.0" encoding="UTF-8" standalone="yes"?>
<Relationships xmlns="http://schemas.openxmlformats.org/package/2006/relationships"><Relationship Id="rId3" Type="http://schemas.openxmlformats.org/officeDocument/2006/relationships/slide" Target="slide42.xml"/><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slide" Target="slide43.xml"/></Relationships>
</file>

<file path=ppt/slides/_rels/slide43.xml.rels><?xml version="1.0" encoding="UTF-8" standalone="yes"?>
<Relationships xmlns="http://schemas.openxmlformats.org/package/2006/relationships"><Relationship Id="rId2" Type="http://schemas.openxmlformats.org/officeDocument/2006/relationships/slide" Target="slide44.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slide" Target="slide44.xm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8.xml"/><Relationship Id="rId5" Type="http://schemas.openxmlformats.org/officeDocument/2006/relationships/slide" Target="slide7.xml"/><Relationship Id="rId4" Type="http://schemas.openxmlformats.org/officeDocument/2006/relationships/slide" Target="slide6.xml"/></Relationships>
</file>

<file path=ppt/slides/_rels/slide45.xml.rels><?xml version="1.0" encoding="UTF-8" standalone="yes"?>
<Relationships xmlns="http://schemas.openxmlformats.org/package/2006/relationships"><Relationship Id="rId3" Type="http://schemas.openxmlformats.org/officeDocument/2006/relationships/slide" Target="slide45.xml"/><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slide" Target="slide46.xml"/></Relationships>
</file>

<file path=ppt/slides/_rels/slide46.xml.rels><?xml version="1.0" encoding="UTF-8" standalone="yes"?>
<Relationships xmlns="http://schemas.openxmlformats.org/package/2006/relationships"><Relationship Id="rId3" Type="http://schemas.openxmlformats.org/officeDocument/2006/relationships/slide" Target="slide47.xm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slide" Target="slide47.xml"/><Relationship Id="rId2" Type="http://schemas.openxmlformats.org/officeDocument/2006/relationships/image" Target="../media/image8.png"/><Relationship Id="rId1" Type="http://schemas.openxmlformats.org/officeDocument/2006/relationships/slideLayout" Target="../slideLayouts/slideLayout1.xml"/><Relationship Id="rId5" Type="http://schemas.openxmlformats.org/officeDocument/2006/relationships/slide" Target="slide8.xml"/><Relationship Id="rId4" Type="http://schemas.openxmlformats.org/officeDocument/2006/relationships/slide" Target="slide7.xml"/></Relationships>
</file>

<file path=ppt/slides/_rels/slide48.xml.rels><?xml version="1.0" encoding="UTF-8" standalone="yes"?>
<Relationships xmlns="http://schemas.openxmlformats.org/package/2006/relationships"><Relationship Id="rId3" Type="http://schemas.openxmlformats.org/officeDocument/2006/relationships/slide" Target="slide48.xml"/><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slide" Target="slide49.xml"/></Relationships>
</file>

<file path=ppt/slides/_rels/slide49.xml.rels><?xml version="1.0" encoding="UTF-8" standalone="yes"?>
<Relationships xmlns="http://schemas.openxmlformats.org/package/2006/relationships"><Relationship Id="rId2" Type="http://schemas.openxmlformats.org/officeDocument/2006/relationships/slide" Target="slide50.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slide" Target="slide18.xml"/><Relationship Id="rId13" Type="http://schemas.openxmlformats.org/officeDocument/2006/relationships/slide" Target="slide33.xml"/><Relationship Id="rId18" Type="http://schemas.openxmlformats.org/officeDocument/2006/relationships/slide" Target="slide48.xml"/><Relationship Id="rId26" Type="http://schemas.openxmlformats.org/officeDocument/2006/relationships/slide" Target="slide72.xml"/><Relationship Id="rId3" Type="http://schemas.openxmlformats.org/officeDocument/2006/relationships/image" Target="../media/image10.jpeg"/><Relationship Id="rId21" Type="http://schemas.openxmlformats.org/officeDocument/2006/relationships/slide" Target="slide57.xml"/><Relationship Id="rId7" Type="http://schemas.openxmlformats.org/officeDocument/2006/relationships/slide" Target="slide15.xml"/><Relationship Id="rId12" Type="http://schemas.openxmlformats.org/officeDocument/2006/relationships/slide" Target="slide30.xml"/><Relationship Id="rId17" Type="http://schemas.openxmlformats.org/officeDocument/2006/relationships/slide" Target="slide45.xml"/><Relationship Id="rId25" Type="http://schemas.openxmlformats.org/officeDocument/2006/relationships/slide" Target="slide69.xml"/><Relationship Id="rId2" Type="http://schemas.openxmlformats.org/officeDocument/2006/relationships/image" Target="../media/image9.gif"/><Relationship Id="rId16" Type="http://schemas.openxmlformats.org/officeDocument/2006/relationships/slide" Target="slide42.xml"/><Relationship Id="rId20" Type="http://schemas.openxmlformats.org/officeDocument/2006/relationships/slide" Target="slide54.xml"/><Relationship Id="rId29" Type="http://schemas.openxmlformats.org/officeDocument/2006/relationships/slide" Target="slide298.xml"/><Relationship Id="rId1" Type="http://schemas.openxmlformats.org/officeDocument/2006/relationships/slideLayout" Target="../slideLayouts/slideLayout1.xml"/><Relationship Id="rId6" Type="http://schemas.openxmlformats.org/officeDocument/2006/relationships/slide" Target="slide12.xml"/><Relationship Id="rId11" Type="http://schemas.openxmlformats.org/officeDocument/2006/relationships/slide" Target="slide27.xml"/><Relationship Id="rId24" Type="http://schemas.openxmlformats.org/officeDocument/2006/relationships/slide" Target="slide66.xml"/><Relationship Id="rId5" Type="http://schemas.openxmlformats.org/officeDocument/2006/relationships/slide" Target="slide9.xml"/><Relationship Id="rId15" Type="http://schemas.openxmlformats.org/officeDocument/2006/relationships/slide" Target="slide39.xml"/><Relationship Id="rId23" Type="http://schemas.openxmlformats.org/officeDocument/2006/relationships/slide" Target="slide63.xml"/><Relationship Id="rId28" Type="http://schemas.openxmlformats.org/officeDocument/2006/relationships/slide" Target="slide78.xml"/><Relationship Id="rId10" Type="http://schemas.openxmlformats.org/officeDocument/2006/relationships/slide" Target="slide24.xml"/><Relationship Id="rId19" Type="http://schemas.openxmlformats.org/officeDocument/2006/relationships/slide" Target="slide51.xml"/><Relationship Id="rId4" Type="http://schemas.openxmlformats.org/officeDocument/2006/relationships/slide" Target="slide5.xml"/><Relationship Id="rId9" Type="http://schemas.openxmlformats.org/officeDocument/2006/relationships/slide" Target="slide21.xml"/><Relationship Id="rId14" Type="http://schemas.openxmlformats.org/officeDocument/2006/relationships/slide" Target="slide36.xml"/><Relationship Id="rId22" Type="http://schemas.openxmlformats.org/officeDocument/2006/relationships/slide" Target="slide60.xml"/><Relationship Id="rId27" Type="http://schemas.openxmlformats.org/officeDocument/2006/relationships/slide" Target="slide75.xml"/></Relationships>
</file>

<file path=ppt/slides/_rels/slide50.xml.rels><?xml version="1.0" encoding="UTF-8" standalone="yes"?>
<Relationships xmlns="http://schemas.openxmlformats.org/package/2006/relationships"><Relationship Id="rId3" Type="http://schemas.openxmlformats.org/officeDocument/2006/relationships/slide" Target="slide50.xm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8.xml"/><Relationship Id="rId5" Type="http://schemas.openxmlformats.org/officeDocument/2006/relationships/slide" Target="slide7.xml"/><Relationship Id="rId4" Type="http://schemas.openxmlformats.org/officeDocument/2006/relationships/slide" Target="slide6.xml"/></Relationships>
</file>

<file path=ppt/slides/_rels/slide51.xml.rels><?xml version="1.0" encoding="UTF-8" standalone="yes"?>
<Relationships xmlns="http://schemas.openxmlformats.org/package/2006/relationships"><Relationship Id="rId3" Type="http://schemas.openxmlformats.org/officeDocument/2006/relationships/slide" Target="slide51.xml"/><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slide" Target="slide52.xml"/></Relationships>
</file>

<file path=ppt/slides/_rels/slide52.xml.rels><?xml version="1.0" encoding="UTF-8" standalone="yes"?>
<Relationships xmlns="http://schemas.openxmlformats.org/package/2006/relationships"><Relationship Id="rId2" Type="http://schemas.openxmlformats.org/officeDocument/2006/relationships/slide" Target="slide53.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slide" Target="slide53.xm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8.xml"/><Relationship Id="rId5" Type="http://schemas.openxmlformats.org/officeDocument/2006/relationships/slide" Target="slide7.xml"/><Relationship Id="rId4" Type="http://schemas.openxmlformats.org/officeDocument/2006/relationships/slide" Target="slide6.xml"/></Relationships>
</file>

<file path=ppt/slides/_rels/slide54.xml.rels><?xml version="1.0" encoding="UTF-8" standalone="yes"?>
<Relationships xmlns="http://schemas.openxmlformats.org/package/2006/relationships"><Relationship Id="rId3" Type="http://schemas.openxmlformats.org/officeDocument/2006/relationships/slide" Target="slide54.xml"/><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slide" Target="slide55.xml"/></Relationships>
</file>

<file path=ppt/slides/_rels/slide55.xml.rels><?xml version="1.0" encoding="UTF-8" standalone="yes"?>
<Relationships xmlns="http://schemas.openxmlformats.org/package/2006/relationships"><Relationship Id="rId2" Type="http://schemas.openxmlformats.org/officeDocument/2006/relationships/slide" Target="slide56.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slide" Target="slide56.xml"/><Relationship Id="rId2" Type="http://schemas.openxmlformats.org/officeDocument/2006/relationships/image" Target="../media/image8.png"/><Relationship Id="rId1" Type="http://schemas.openxmlformats.org/officeDocument/2006/relationships/slideLayout" Target="../slideLayouts/slideLayout1.xml"/><Relationship Id="rId5" Type="http://schemas.openxmlformats.org/officeDocument/2006/relationships/slide" Target="slide8.xml"/><Relationship Id="rId4" Type="http://schemas.openxmlformats.org/officeDocument/2006/relationships/slide" Target="slide7.xml"/></Relationships>
</file>

<file path=ppt/slides/_rels/slide57.xml.rels><?xml version="1.0" encoding="UTF-8" standalone="yes"?>
<Relationships xmlns="http://schemas.openxmlformats.org/package/2006/relationships"><Relationship Id="rId3" Type="http://schemas.openxmlformats.org/officeDocument/2006/relationships/slide" Target="slide57.xml"/><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slide" Target="slide58.xml"/></Relationships>
</file>

<file path=ppt/slides/_rels/slide58.xml.rels><?xml version="1.0" encoding="UTF-8" standalone="yes"?>
<Relationships xmlns="http://schemas.openxmlformats.org/package/2006/relationships"><Relationship Id="rId2" Type="http://schemas.openxmlformats.org/officeDocument/2006/relationships/slide" Target="slide59.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slide" Target="slide228.xm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8.xml"/><Relationship Id="rId5" Type="http://schemas.openxmlformats.org/officeDocument/2006/relationships/slide" Target="slide7.xml"/><Relationship Id="rId4" Type="http://schemas.openxmlformats.org/officeDocument/2006/relationships/slide" Target="slide6.xml"/></Relationships>
</file>

<file path=ppt/slides/_rels/slide6.xml.rels><?xml version="1.0" encoding="UTF-8" standalone="yes"?>
<Relationships xmlns="http://schemas.openxmlformats.org/package/2006/relationships"><Relationship Id="rId8" Type="http://schemas.openxmlformats.org/officeDocument/2006/relationships/slide" Target="slide90.xml"/><Relationship Id="rId13" Type="http://schemas.openxmlformats.org/officeDocument/2006/relationships/slide" Target="slide105.xml"/><Relationship Id="rId18" Type="http://schemas.openxmlformats.org/officeDocument/2006/relationships/slide" Target="slide120.xml"/><Relationship Id="rId26" Type="http://schemas.openxmlformats.org/officeDocument/2006/relationships/slide" Target="slide144.xml"/><Relationship Id="rId3" Type="http://schemas.openxmlformats.org/officeDocument/2006/relationships/image" Target="../media/image9.gif"/><Relationship Id="rId21" Type="http://schemas.openxmlformats.org/officeDocument/2006/relationships/slide" Target="slide129.xml"/><Relationship Id="rId7" Type="http://schemas.openxmlformats.org/officeDocument/2006/relationships/slide" Target="slide87.xml"/><Relationship Id="rId12" Type="http://schemas.openxmlformats.org/officeDocument/2006/relationships/slide" Target="slide102.xml"/><Relationship Id="rId17" Type="http://schemas.openxmlformats.org/officeDocument/2006/relationships/slide" Target="slide117.xml"/><Relationship Id="rId25" Type="http://schemas.openxmlformats.org/officeDocument/2006/relationships/slide" Target="slide141.xml"/><Relationship Id="rId2" Type="http://schemas.openxmlformats.org/officeDocument/2006/relationships/image" Target="../media/image10.jpeg"/><Relationship Id="rId16" Type="http://schemas.openxmlformats.org/officeDocument/2006/relationships/slide" Target="slide114.xml"/><Relationship Id="rId20" Type="http://schemas.openxmlformats.org/officeDocument/2006/relationships/slide" Target="slide126.xml"/><Relationship Id="rId29" Type="http://schemas.openxmlformats.org/officeDocument/2006/relationships/slide" Target="slide298.xml"/><Relationship Id="rId1" Type="http://schemas.openxmlformats.org/officeDocument/2006/relationships/slideLayout" Target="../slideLayouts/slideLayout1.xml"/><Relationship Id="rId6" Type="http://schemas.openxmlformats.org/officeDocument/2006/relationships/slide" Target="slide84.xml"/><Relationship Id="rId11" Type="http://schemas.openxmlformats.org/officeDocument/2006/relationships/slide" Target="slide99.xml"/><Relationship Id="rId24" Type="http://schemas.openxmlformats.org/officeDocument/2006/relationships/slide" Target="slide138.xml"/><Relationship Id="rId5" Type="http://schemas.openxmlformats.org/officeDocument/2006/relationships/slide" Target="slide81.xml"/><Relationship Id="rId15" Type="http://schemas.openxmlformats.org/officeDocument/2006/relationships/slide" Target="slide111.xml"/><Relationship Id="rId23" Type="http://schemas.openxmlformats.org/officeDocument/2006/relationships/slide" Target="slide135.xml"/><Relationship Id="rId28" Type="http://schemas.openxmlformats.org/officeDocument/2006/relationships/slide" Target="slide150.xml"/><Relationship Id="rId10" Type="http://schemas.openxmlformats.org/officeDocument/2006/relationships/slide" Target="slide96.xml"/><Relationship Id="rId19" Type="http://schemas.openxmlformats.org/officeDocument/2006/relationships/slide" Target="slide123.xml"/><Relationship Id="rId4" Type="http://schemas.openxmlformats.org/officeDocument/2006/relationships/slide" Target="slide6.xml"/><Relationship Id="rId9" Type="http://schemas.openxmlformats.org/officeDocument/2006/relationships/slide" Target="slide93.xml"/><Relationship Id="rId14" Type="http://schemas.openxmlformats.org/officeDocument/2006/relationships/slide" Target="slide108.xml"/><Relationship Id="rId22" Type="http://schemas.openxmlformats.org/officeDocument/2006/relationships/slide" Target="slide132.xml"/><Relationship Id="rId27" Type="http://schemas.openxmlformats.org/officeDocument/2006/relationships/slide" Target="slide147.xml"/></Relationships>
</file>

<file path=ppt/slides/_rels/slide60.xml.rels><?xml version="1.0" encoding="UTF-8" standalone="yes"?>
<Relationships xmlns="http://schemas.openxmlformats.org/package/2006/relationships"><Relationship Id="rId3" Type="http://schemas.openxmlformats.org/officeDocument/2006/relationships/slide" Target="slide60.xml"/><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slide" Target="slide61.xml"/></Relationships>
</file>

<file path=ppt/slides/_rels/slide61.xml.rels><?xml version="1.0" encoding="UTF-8" standalone="yes"?>
<Relationships xmlns="http://schemas.openxmlformats.org/package/2006/relationships"><Relationship Id="rId2" Type="http://schemas.openxmlformats.org/officeDocument/2006/relationships/slide" Target="slide62.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slide" Target="slide62.xm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8.xml"/><Relationship Id="rId5" Type="http://schemas.openxmlformats.org/officeDocument/2006/relationships/slide" Target="slide7.xml"/><Relationship Id="rId4" Type="http://schemas.openxmlformats.org/officeDocument/2006/relationships/slide" Target="slide6.xml"/></Relationships>
</file>

<file path=ppt/slides/_rels/slide63.xml.rels><?xml version="1.0" encoding="UTF-8" standalone="yes"?>
<Relationships xmlns="http://schemas.openxmlformats.org/package/2006/relationships"><Relationship Id="rId3" Type="http://schemas.openxmlformats.org/officeDocument/2006/relationships/slide" Target="slide63.xml"/><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slide" Target="slide64.xml"/></Relationships>
</file>

<file path=ppt/slides/_rels/slide64.xml.rels><?xml version="1.0" encoding="UTF-8" standalone="yes"?>
<Relationships xmlns="http://schemas.openxmlformats.org/package/2006/relationships"><Relationship Id="rId2" Type="http://schemas.openxmlformats.org/officeDocument/2006/relationships/slide" Target="slide65.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slide" Target="slide65.xm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8.xml"/><Relationship Id="rId5" Type="http://schemas.openxmlformats.org/officeDocument/2006/relationships/slide" Target="slide7.xml"/><Relationship Id="rId4" Type="http://schemas.openxmlformats.org/officeDocument/2006/relationships/slide" Target="slide6.xml"/></Relationships>
</file>

<file path=ppt/slides/_rels/slide66.xml.rels><?xml version="1.0" encoding="UTF-8" standalone="yes"?>
<Relationships xmlns="http://schemas.openxmlformats.org/package/2006/relationships"><Relationship Id="rId3" Type="http://schemas.openxmlformats.org/officeDocument/2006/relationships/slide" Target="slide66.xml"/><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slide" Target="slide67.xml"/></Relationships>
</file>

<file path=ppt/slides/_rels/slide67.xml.rels><?xml version="1.0" encoding="UTF-8" standalone="yes"?>
<Relationships xmlns="http://schemas.openxmlformats.org/package/2006/relationships"><Relationship Id="rId2" Type="http://schemas.openxmlformats.org/officeDocument/2006/relationships/slide" Target="slide68.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slide" Target="slide68.xml"/><Relationship Id="rId2" Type="http://schemas.openxmlformats.org/officeDocument/2006/relationships/image" Target="../media/image8.png"/><Relationship Id="rId1" Type="http://schemas.openxmlformats.org/officeDocument/2006/relationships/slideLayout" Target="../slideLayouts/slideLayout1.xml"/><Relationship Id="rId5" Type="http://schemas.openxmlformats.org/officeDocument/2006/relationships/slide" Target="slide8.xml"/><Relationship Id="rId4" Type="http://schemas.openxmlformats.org/officeDocument/2006/relationships/slide" Target="slide7.xml"/></Relationships>
</file>

<file path=ppt/slides/_rels/slide69.xml.rels><?xml version="1.0" encoding="UTF-8" standalone="yes"?>
<Relationships xmlns="http://schemas.openxmlformats.org/package/2006/relationships"><Relationship Id="rId3" Type="http://schemas.openxmlformats.org/officeDocument/2006/relationships/slide" Target="slide69.xml"/><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slide" Target="slide70.xml"/></Relationships>
</file>

<file path=ppt/slides/_rels/slide7.xml.rels><?xml version="1.0" encoding="UTF-8" standalone="yes"?>
<Relationships xmlns="http://schemas.openxmlformats.org/package/2006/relationships"><Relationship Id="rId8" Type="http://schemas.openxmlformats.org/officeDocument/2006/relationships/slide" Target="slide162.xml"/><Relationship Id="rId13" Type="http://schemas.openxmlformats.org/officeDocument/2006/relationships/slide" Target="slide177.xml"/><Relationship Id="rId18" Type="http://schemas.openxmlformats.org/officeDocument/2006/relationships/slide" Target="slide192.xml"/><Relationship Id="rId26" Type="http://schemas.openxmlformats.org/officeDocument/2006/relationships/slide" Target="slide216.xml"/><Relationship Id="rId3" Type="http://schemas.openxmlformats.org/officeDocument/2006/relationships/image" Target="../media/image9.gif"/><Relationship Id="rId21" Type="http://schemas.openxmlformats.org/officeDocument/2006/relationships/slide" Target="slide201.xml"/><Relationship Id="rId7" Type="http://schemas.openxmlformats.org/officeDocument/2006/relationships/slide" Target="slide159.xml"/><Relationship Id="rId12" Type="http://schemas.openxmlformats.org/officeDocument/2006/relationships/slide" Target="slide174.xml"/><Relationship Id="rId17" Type="http://schemas.openxmlformats.org/officeDocument/2006/relationships/slide" Target="slide189.xml"/><Relationship Id="rId25" Type="http://schemas.openxmlformats.org/officeDocument/2006/relationships/slide" Target="slide213.xml"/><Relationship Id="rId2" Type="http://schemas.openxmlformats.org/officeDocument/2006/relationships/image" Target="../media/image10.jpeg"/><Relationship Id="rId16" Type="http://schemas.openxmlformats.org/officeDocument/2006/relationships/slide" Target="slide186.xml"/><Relationship Id="rId20" Type="http://schemas.openxmlformats.org/officeDocument/2006/relationships/slide" Target="slide198.xml"/><Relationship Id="rId29" Type="http://schemas.openxmlformats.org/officeDocument/2006/relationships/slide" Target="slide298.xml"/><Relationship Id="rId1" Type="http://schemas.openxmlformats.org/officeDocument/2006/relationships/slideLayout" Target="../slideLayouts/slideLayout1.xml"/><Relationship Id="rId6" Type="http://schemas.openxmlformats.org/officeDocument/2006/relationships/slide" Target="slide156.xml"/><Relationship Id="rId11" Type="http://schemas.openxmlformats.org/officeDocument/2006/relationships/slide" Target="slide171.xml"/><Relationship Id="rId24" Type="http://schemas.openxmlformats.org/officeDocument/2006/relationships/slide" Target="slide210.xml"/><Relationship Id="rId5" Type="http://schemas.openxmlformats.org/officeDocument/2006/relationships/slide" Target="slide153.xml"/><Relationship Id="rId15" Type="http://schemas.openxmlformats.org/officeDocument/2006/relationships/slide" Target="slide183.xml"/><Relationship Id="rId23" Type="http://schemas.openxmlformats.org/officeDocument/2006/relationships/slide" Target="slide207.xml"/><Relationship Id="rId28" Type="http://schemas.openxmlformats.org/officeDocument/2006/relationships/slide" Target="slide222.xml"/><Relationship Id="rId10" Type="http://schemas.openxmlformats.org/officeDocument/2006/relationships/slide" Target="slide168.xml"/><Relationship Id="rId19" Type="http://schemas.openxmlformats.org/officeDocument/2006/relationships/slide" Target="slide195.xml"/><Relationship Id="rId4" Type="http://schemas.openxmlformats.org/officeDocument/2006/relationships/slide" Target="slide7.xml"/><Relationship Id="rId9" Type="http://schemas.openxmlformats.org/officeDocument/2006/relationships/slide" Target="slide165.xml"/><Relationship Id="rId14" Type="http://schemas.openxmlformats.org/officeDocument/2006/relationships/slide" Target="slide180.xml"/><Relationship Id="rId22" Type="http://schemas.openxmlformats.org/officeDocument/2006/relationships/slide" Target="slide204.xml"/><Relationship Id="rId27" Type="http://schemas.openxmlformats.org/officeDocument/2006/relationships/slide" Target="slide219.xml"/></Relationships>
</file>

<file path=ppt/slides/_rels/slide70.xml.rels><?xml version="1.0" encoding="UTF-8" standalone="yes"?>
<Relationships xmlns="http://schemas.openxmlformats.org/package/2006/relationships"><Relationship Id="rId2" Type="http://schemas.openxmlformats.org/officeDocument/2006/relationships/slide" Target="slide71.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slide" Target="slide71.xml"/><Relationship Id="rId2" Type="http://schemas.openxmlformats.org/officeDocument/2006/relationships/image" Target="../media/image8.png"/><Relationship Id="rId1" Type="http://schemas.openxmlformats.org/officeDocument/2006/relationships/slideLayout" Target="../slideLayouts/slideLayout1.xml"/><Relationship Id="rId5" Type="http://schemas.openxmlformats.org/officeDocument/2006/relationships/slide" Target="slide8.xml"/><Relationship Id="rId4" Type="http://schemas.openxmlformats.org/officeDocument/2006/relationships/slide" Target="slide7.xml"/></Relationships>
</file>

<file path=ppt/slides/_rels/slide72.xml.rels><?xml version="1.0" encoding="UTF-8" standalone="yes"?>
<Relationships xmlns="http://schemas.openxmlformats.org/package/2006/relationships"><Relationship Id="rId3" Type="http://schemas.openxmlformats.org/officeDocument/2006/relationships/slide" Target="slide72.xml"/><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slide" Target="slide73.xml"/></Relationships>
</file>

<file path=ppt/slides/_rels/slide73.xml.rels><?xml version="1.0" encoding="UTF-8" standalone="yes"?>
<Relationships xmlns="http://schemas.openxmlformats.org/package/2006/relationships"><Relationship Id="rId2" Type="http://schemas.openxmlformats.org/officeDocument/2006/relationships/slide" Target="slide74.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slide" Target="slide74.xm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8.xml"/><Relationship Id="rId5" Type="http://schemas.openxmlformats.org/officeDocument/2006/relationships/slide" Target="slide7.xml"/><Relationship Id="rId4" Type="http://schemas.openxmlformats.org/officeDocument/2006/relationships/slide" Target="slide6.xml"/></Relationships>
</file>

<file path=ppt/slides/_rels/slide75.xml.rels><?xml version="1.0" encoding="UTF-8" standalone="yes"?>
<Relationships xmlns="http://schemas.openxmlformats.org/package/2006/relationships"><Relationship Id="rId3" Type="http://schemas.openxmlformats.org/officeDocument/2006/relationships/slide" Target="slide75.xml"/><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slide" Target="slide76.xml"/></Relationships>
</file>

<file path=ppt/slides/_rels/slide76.xml.rels><?xml version="1.0" encoding="UTF-8" standalone="yes"?>
<Relationships xmlns="http://schemas.openxmlformats.org/package/2006/relationships"><Relationship Id="rId2" Type="http://schemas.openxmlformats.org/officeDocument/2006/relationships/slide" Target="slide77.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slide" Target="slide77.xm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8.xml"/><Relationship Id="rId5" Type="http://schemas.openxmlformats.org/officeDocument/2006/relationships/slide" Target="slide7.xml"/><Relationship Id="rId4" Type="http://schemas.openxmlformats.org/officeDocument/2006/relationships/slide" Target="slide6.xml"/></Relationships>
</file>

<file path=ppt/slides/_rels/slide78.xml.rels><?xml version="1.0" encoding="UTF-8" standalone="yes"?>
<Relationships xmlns="http://schemas.openxmlformats.org/package/2006/relationships"><Relationship Id="rId3" Type="http://schemas.openxmlformats.org/officeDocument/2006/relationships/slide" Target="slide78.xml"/><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slide" Target="slide79.xml"/></Relationships>
</file>

<file path=ppt/slides/_rels/slide79.xml.rels><?xml version="1.0" encoding="UTF-8" standalone="yes"?>
<Relationships xmlns="http://schemas.openxmlformats.org/package/2006/relationships"><Relationship Id="rId2" Type="http://schemas.openxmlformats.org/officeDocument/2006/relationships/slide" Target="slide80.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slide" Target="slide234.xml"/><Relationship Id="rId13" Type="http://schemas.openxmlformats.org/officeDocument/2006/relationships/slide" Target="slide249.xml"/><Relationship Id="rId18" Type="http://schemas.openxmlformats.org/officeDocument/2006/relationships/slide" Target="slide265.xml"/><Relationship Id="rId26" Type="http://schemas.openxmlformats.org/officeDocument/2006/relationships/slide" Target="slide289.xml"/><Relationship Id="rId3" Type="http://schemas.openxmlformats.org/officeDocument/2006/relationships/image" Target="../media/image9.gif"/><Relationship Id="rId21" Type="http://schemas.openxmlformats.org/officeDocument/2006/relationships/slide" Target="slide274.xml"/><Relationship Id="rId7" Type="http://schemas.openxmlformats.org/officeDocument/2006/relationships/slide" Target="slide231.xml"/><Relationship Id="rId12" Type="http://schemas.openxmlformats.org/officeDocument/2006/relationships/slide" Target="slide246.xml"/><Relationship Id="rId17" Type="http://schemas.openxmlformats.org/officeDocument/2006/relationships/slide" Target="slide262.xml"/><Relationship Id="rId25" Type="http://schemas.openxmlformats.org/officeDocument/2006/relationships/slide" Target="slide286.xml"/><Relationship Id="rId2" Type="http://schemas.openxmlformats.org/officeDocument/2006/relationships/image" Target="../media/image10.jpeg"/><Relationship Id="rId16" Type="http://schemas.openxmlformats.org/officeDocument/2006/relationships/slide" Target="slide259.xml"/><Relationship Id="rId20" Type="http://schemas.openxmlformats.org/officeDocument/2006/relationships/slide" Target="slide271.xml"/><Relationship Id="rId29" Type="http://schemas.openxmlformats.org/officeDocument/2006/relationships/slide" Target="slide298.xml"/><Relationship Id="rId1" Type="http://schemas.openxmlformats.org/officeDocument/2006/relationships/slideLayout" Target="../slideLayouts/slideLayout1.xml"/><Relationship Id="rId6" Type="http://schemas.openxmlformats.org/officeDocument/2006/relationships/slide" Target="slide228.xml"/><Relationship Id="rId11" Type="http://schemas.openxmlformats.org/officeDocument/2006/relationships/slide" Target="slide243.xml"/><Relationship Id="rId24" Type="http://schemas.openxmlformats.org/officeDocument/2006/relationships/slide" Target="slide283.xml"/><Relationship Id="rId5" Type="http://schemas.openxmlformats.org/officeDocument/2006/relationships/slide" Target="slide225.xml"/><Relationship Id="rId15" Type="http://schemas.openxmlformats.org/officeDocument/2006/relationships/slide" Target="slide256.xml"/><Relationship Id="rId23" Type="http://schemas.openxmlformats.org/officeDocument/2006/relationships/slide" Target="slide280.xml"/><Relationship Id="rId28" Type="http://schemas.openxmlformats.org/officeDocument/2006/relationships/slide" Target="slide295.xml"/><Relationship Id="rId10" Type="http://schemas.openxmlformats.org/officeDocument/2006/relationships/slide" Target="slide240.xml"/><Relationship Id="rId19" Type="http://schemas.openxmlformats.org/officeDocument/2006/relationships/slide" Target="slide268.xml"/><Relationship Id="rId4" Type="http://schemas.openxmlformats.org/officeDocument/2006/relationships/slide" Target="slide8.xml"/><Relationship Id="rId9" Type="http://schemas.openxmlformats.org/officeDocument/2006/relationships/slide" Target="slide237.xml"/><Relationship Id="rId14" Type="http://schemas.openxmlformats.org/officeDocument/2006/relationships/slide" Target="slide252.xml"/><Relationship Id="rId22" Type="http://schemas.openxmlformats.org/officeDocument/2006/relationships/slide" Target="slide277.xml"/><Relationship Id="rId27" Type="http://schemas.openxmlformats.org/officeDocument/2006/relationships/slide" Target="slide292.xml"/></Relationships>
</file>

<file path=ppt/slides/_rels/slide80.xml.rels><?xml version="1.0" encoding="UTF-8" standalone="yes"?>
<Relationships xmlns="http://schemas.openxmlformats.org/package/2006/relationships"><Relationship Id="rId3" Type="http://schemas.openxmlformats.org/officeDocument/2006/relationships/slide" Target="slide80.xml"/><Relationship Id="rId2" Type="http://schemas.openxmlformats.org/officeDocument/2006/relationships/image" Target="../media/image8.png"/><Relationship Id="rId1" Type="http://schemas.openxmlformats.org/officeDocument/2006/relationships/slideLayout" Target="../slideLayouts/slideLayout1.xml"/><Relationship Id="rId5" Type="http://schemas.openxmlformats.org/officeDocument/2006/relationships/slide" Target="slide8.xml"/><Relationship Id="rId4" Type="http://schemas.openxmlformats.org/officeDocument/2006/relationships/slide" Target="slide7.xml"/></Relationships>
</file>

<file path=ppt/slides/_rels/slide81.xml.rels><?xml version="1.0" encoding="UTF-8" standalone="yes"?>
<Relationships xmlns="http://schemas.openxmlformats.org/package/2006/relationships"><Relationship Id="rId3" Type="http://schemas.openxmlformats.org/officeDocument/2006/relationships/slide" Target="slide81.xml"/><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slide" Target="slide82.xml"/></Relationships>
</file>

<file path=ppt/slides/_rels/slide82.xml.rels><?xml version="1.0" encoding="UTF-8" standalone="yes"?>
<Relationships xmlns="http://schemas.openxmlformats.org/package/2006/relationships"><Relationship Id="rId2" Type="http://schemas.openxmlformats.org/officeDocument/2006/relationships/slide" Target="slide83.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3" Type="http://schemas.openxmlformats.org/officeDocument/2006/relationships/slide" Target="slide83.xml"/><Relationship Id="rId2" Type="http://schemas.openxmlformats.org/officeDocument/2006/relationships/image" Target="../media/image8.png"/><Relationship Id="rId1" Type="http://schemas.openxmlformats.org/officeDocument/2006/relationships/slideLayout" Target="../slideLayouts/slideLayout1.xml"/><Relationship Id="rId5" Type="http://schemas.openxmlformats.org/officeDocument/2006/relationships/slide" Target="slide8.xml"/><Relationship Id="rId4" Type="http://schemas.openxmlformats.org/officeDocument/2006/relationships/slide" Target="slide7.xml"/></Relationships>
</file>

<file path=ppt/slides/_rels/slide84.xml.rels><?xml version="1.0" encoding="UTF-8" standalone="yes"?>
<Relationships xmlns="http://schemas.openxmlformats.org/package/2006/relationships"><Relationship Id="rId3" Type="http://schemas.openxmlformats.org/officeDocument/2006/relationships/slide" Target="slide84.xml"/><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slide" Target="slide85.xml"/></Relationships>
</file>

<file path=ppt/slides/_rels/slide85.xml.rels><?xml version="1.0" encoding="UTF-8" standalone="yes"?>
<Relationships xmlns="http://schemas.openxmlformats.org/package/2006/relationships"><Relationship Id="rId2" Type="http://schemas.openxmlformats.org/officeDocument/2006/relationships/slide" Target="slide86.xml"/><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3" Type="http://schemas.openxmlformats.org/officeDocument/2006/relationships/slide" Target="slide86.xml"/><Relationship Id="rId7" Type="http://schemas.openxmlformats.org/officeDocument/2006/relationships/slide" Target="slide5.xm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8.xml"/><Relationship Id="rId5" Type="http://schemas.openxmlformats.org/officeDocument/2006/relationships/slide" Target="slide7.xml"/><Relationship Id="rId4" Type="http://schemas.openxmlformats.org/officeDocument/2006/relationships/slide" Target="slide6.xml"/></Relationships>
</file>

<file path=ppt/slides/_rels/slide87.xml.rels><?xml version="1.0" encoding="UTF-8" standalone="yes"?>
<Relationships xmlns="http://schemas.openxmlformats.org/package/2006/relationships"><Relationship Id="rId3" Type="http://schemas.openxmlformats.org/officeDocument/2006/relationships/slide" Target="slide87.xml"/><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slide" Target="slide88.xml"/></Relationships>
</file>

<file path=ppt/slides/_rels/slide88.xml.rels><?xml version="1.0" encoding="UTF-8" standalone="yes"?>
<Relationships xmlns="http://schemas.openxmlformats.org/package/2006/relationships"><Relationship Id="rId2" Type="http://schemas.openxmlformats.org/officeDocument/2006/relationships/slide" Target="slide89.xml"/><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3" Type="http://schemas.openxmlformats.org/officeDocument/2006/relationships/slide" Target="slide89.xml"/><Relationship Id="rId7" Type="http://schemas.openxmlformats.org/officeDocument/2006/relationships/slide" Target="slide5.xm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8.xml"/><Relationship Id="rId5" Type="http://schemas.openxmlformats.org/officeDocument/2006/relationships/slide" Target="slide7.xml"/><Relationship Id="rId4" Type="http://schemas.openxmlformats.org/officeDocument/2006/relationships/slide" Target="slide6.xml"/></Relationships>
</file>

<file path=ppt/slides/_rels/slide9.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slide" Target="slide10.xml"/></Relationships>
</file>

<file path=ppt/slides/_rels/slide90.xml.rels><?xml version="1.0" encoding="UTF-8" standalone="yes"?>
<Relationships xmlns="http://schemas.openxmlformats.org/package/2006/relationships"><Relationship Id="rId3" Type="http://schemas.openxmlformats.org/officeDocument/2006/relationships/slide" Target="slide90.xml"/><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slide" Target="slide91.xml"/></Relationships>
</file>

<file path=ppt/slides/_rels/slide91.xml.rels><?xml version="1.0" encoding="UTF-8" standalone="yes"?>
<Relationships xmlns="http://schemas.openxmlformats.org/package/2006/relationships"><Relationship Id="rId2" Type="http://schemas.openxmlformats.org/officeDocument/2006/relationships/slide" Target="slide92.xml"/><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3" Type="http://schemas.openxmlformats.org/officeDocument/2006/relationships/slide" Target="slide92.xm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8.xml"/><Relationship Id="rId5" Type="http://schemas.openxmlformats.org/officeDocument/2006/relationships/slide" Target="slide7.xml"/><Relationship Id="rId4" Type="http://schemas.openxmlformats.org/officeDocument/2006/relationships/slide" Target="slide6.xml"/></Relationships>
</file>

<file path=ppt/slides/_rels/slide93.xml.rels><?xml version="1.0" encoding="UTF-8" standalone="yes"?>
<Relationships xmlns="http://schemas.openxmlformats.org/package/2006/relationships"><Relationship Id="rId3" Type="http://schemas.openxmlformats.org/officeDocument/2006/relationships/slide" Target="slide93.xml"/><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slide" Target="slide94.xml"/></Relationships>
</file>

<file path=ppt/slides/_rels/slide94.xml.rels><?xml version="1.0" encoding="UTF-8" standalone="yes"?>
<Relationships xmlns="http://schemas.openxmlformats.org/package/2006/relationships"><Relationship Id="rId2" Type="http://schemas.openxmlformats.org/officeDocument/2006/relationships/slide" Target="slide95.xml"/><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3" Type="http://schemas.openxmlformats.org/officeDocument/2006/relationships/slide" Target="slide95.xml"/><Relationship Id="rId7" Type="http://schemas.openxmlformats.org/officeDocument/2006/relationships/slide" Target="slide5.xm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8.xml"/><Relationship Id="rId5" Type="http://schemas.openxmlformats.org/officeDocument/2006/relationships/slide" Target="slide7.xml"/><Relationship Id="rId4" Type="http://schemas.openxmlformats.org/officeDocument/2006/relationships/slide" Target="slide6.xml"/></Relationships>
</file>

<file path=ppt/slides/_rels/slide96.xml.rels><?xml version="1.0" encoding="UTF-8" standalone="yes"?>
<Relationships xmlns="http://schemas.openxmlformats.org/package/2006/relationships"><Relationship Id="rId3" Type="http://schemas.openxmlformats.org/officeDocument/2006/relationships/slide" Target="slide96.xml"/><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slide" Target="slide97.xml"/></Relationships>
</file>

<file path=ppt/slides/_rels/slide97.xml.rels><?xml version="1.0" encoding="UTF-8" standalone="yes"?>
<Relationships xmlns="http://schemas.openxmlformats.org/package/2006/relationships"><Relationship Id="rId2" Type="http://schemas.openxmlformats.org/officeDocument/2006/relationships/slide" Target="slide98.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3" Type="http://schemas.openxmlformats.org/officeDocument/2006/relationships/slide" Target="slide98.xml"/><Relationship Id="rId2" Type="http://schemas.openxmlformats.org/officeDocument/2006/relationships/image" Target="../media/image8.png"/><Relationship Id="rId1" Type="http://schemas.openxmlformats.org/officeDocument/2006/relationships/slideLayout" Target="../slideLayouts/slideLayout1.xml"/><Relationship Id="rId5" Type="http://schemas.openxmlformats.org/officeDocument/2006/relationships/slide" Target="slide8.xml"/><Relationship Id="rId4" Type="http://schemas.openxmlformats.org/officeDocument/2006/relationships/slide" Target="slide7.xml"/></Relationships>
</file>

<file path=ppt/slides/_rels/slide99.xml.rels><?xml version="1.0" encoding="UTF-8" standalone="yes"?>
<Relationships xmlns="http://schemas.openxmlformats.org/package/2006/relationships"><Relationship Id="rId3" Type="http://schemas.openxmlformats.org/officeDocument/2006/relationships/slide" Target="slide99.xml"/><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slide" Target="slide10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228FDDF-D6AB-4B0C-B087-69F1C4151A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55" y="0"/>
            <a:ext cx="12175090" cy="6858000"/>
          </a:xfrm>
          <a:prstGeom prst="rect">
            <a:avLst/>
          </a:prstGeom>
        </p:spPr>
      </p:pic>
      <p:grpSp>
        <p:nvGrpSpPr>
          <p:cNvPr id="92" name="Group 91">
            <a:extLst>
              <a:ext uri="{FF2B5EF4-FFF2-40B4-BE49-F238E27FC236}">
                <a16:creationId xmlns:a16="http://schemas.microsoft.com/office/drawing/2014/main" id="{079F8588-183B-4B35-B30C-7E05486384F0}"/>
              </a:ext>
            </a:extLst>
          </p:cNvPr>
          <p:cNvGrpSpPr/>
          <p:nvPr/>
        </p:nvGrpSpPr>
        <p:grpSpPr>
          <a:xfrm>
            <a:off x="2865458" y="1483968"/>
            <a:ext cx="6461084" cy="3890064"/>
            <a:chOff x="2865458" y="1483968"/>
            <a:chExt cx="6461084" cy="3890064"/>
          </a:xfrm>
        </p:grpSpPr>
        <p:grpSp>
          <p:nvGrpSpPr>
            <p:cNvPr id="93" name="Group 92">
              <a:extLst>
                <a:ext uri="{FF2B5EF4-FFF2-40B4-BE49-F238E27FC236}">
                  <a16:creationId xmlns:a16="http://schemas.microsoft.com/office/drawing/2014/main" id="{3152D02F-114E-4D0C-B80D-4DEA38648756}"/>
                </a:ext>
              </a:extLst>
            </p:cNvPr>
            <p:cNvGrpSpPr/>
            <p:nvPr/>
          </p:nvGrpSpPr>
          <p:grpSpPr>
            <a:xfrm>
              <a:off x="2865458" y="1483968"/>
              <a:ext cx="6461084" cy="3890064"/>
              <a:chOff x="2865458" y="1483968"/>
              <a:chExt cx="6461084" cy="3890064"/>
            </a:xfrm>
          </p:grpSpPr>
          <p:sp>
            <p:nvSpPr>
              <p:cNvPr id="95" name="Freeform: Shape 94">
                <a:extLst>
                  <a:ext uri="{FF2B5EF4-FFF2-40B4-BE49-F238E27FC236}">
                    <a16:creationId xmlns:a16="http://schemas.microsoft.com/office/drawing/2014/main" id="{063C8ECA-B998-4AE5-835B-65D794F170A6}"/>
                  </a:ext>
                </a:extLst>
              </p:cNvPr>
              <p:cNvSpPr/>
              <p:nvPr/>
            </p:nvSpPr>
            <p:spPr>
              <a:xfrm>
                <a:off x="3336966" y="1555668"/>
                <a:ext cx="5510151" cy="3431968"/>
              </a:xfrm>
              <a:custGeom>
                <a:avLst/>
                <a:gdLst>
                  <a:gd name="connsiteX0" fmla="*/ 201881 w 5510151"/>
                  <a:gd name="connsiteY0" fmla="*/ 0 h 3431968"/>
                  <a:gd name="connsiteX1" fmla="*/ 2161309 w 5510151"/>
                  <a:gd name="connsiteY1" fmla="*/ 11875 h 3431968"/>
                  <a:gd name="connsiteX2" fmla="*/ 2244437 w 5510151"/>
                  <a:gd name="connsiteY2" fmla="*/ 11875 h 3431968"/>
                  <a:gd name="connsiteX3" fmla="*/ 2315689 w 5510151"/>
                  <a:gd name="connsiteY3" fmla="*/ 23750 h 3431968"/>
                  <a:gd name="connsiteX4" fmla="*/ 2386940 w 5510151"/>
                  <a:gd name="connsiteY4" fmla="*/ 35626 h 3431968"/>
                  <a:gd name="connsiteX5" fmla="*/ 2434442 w 5510151"/>
                  <a:gd name="connsiteY5" fmla="*/ 47501 h 3431968"/>
                  <a:gd name="connsiteX6" fmla="*/ 2481943 w 5510151"/>
                  <a:gd name="connsiteY6" fmla="*/ 59376 h 3431968"/>
                  <a:gd name="connsiteX7" fmla="*/ 2541320 w 5510151"/>
                  <a:gd name="connsiteY7" fmla="*/ 83127 h 3431968"/>
                  <a:gd name="connsiteX8" fmla="*/ 2541320 w 5510151"/>
                  <a:gd name="connsiteY8" fmla="*/ 83127 h 3431968"/>
                  <a:gd name="connsiteX9" fmla="*/ 2873829 w 5510151"/>
                  <a:gd name="connsiteY9" fmla="*/ 118753 h 3431968"/>
                  <a:gd name="connsiteX10" fmla="*/ 2873829 w 5510151"/>
                  <a:gd name="connsiteY10" fmla="*/ 118753 h 3431968"/>
                  <a:gd name="connsiteX11" fmla="*/ 3016333 w 5510151"/>
                  <a:gd name="connsiteY11" fmla="*/ 59376 h 3431968"/>
                  <a:gd name="connsiteX12" fmla="*/ 3075709 w 5510151"/>
                  <a:gd name="connsiteY12" fmla="*/ 35626 h 3431968"/>
                  <a:gd name="connsiteX13" fmla="*/ 3158837 w 5510151"/>
                  <a:gd name="connsiteY13" fmla="*/ 23750 h 3431968"/>
                  <a:gd name="connsiteX14" fmla="*/ 3396343 w 5510151"/>
                  <a:gd name="connsiteY14" fmla="*/ 11875 h 3431968"/>
                  <a:gd name="connsiteX15" fmla="*/ 5308270 w 5510151"/>
                  <a:gd name="connsiteY15" fmla="*/ 11875 h 3431968"/>
                  <a:gd name="connsiteX16" fmla="*/ 5462650 w 5510151"/>
                  <a:gd name="connsiteY16" fmla="*/ 760020 h 3431968"/>
                  <a:gd name="connsiteX17" fmla="*/ 5510151 w 5510151"/>
                  <a:gd name="connsiteY17" fmla="*/ 3028207 h 3431968"/>
                  <a:gd name="connsiteX18" fmla="*/ 5248894 w 5510151"/>
                  <a:gd name="connsiteY18" fmla="*/ 3265714 h 3431968"/>
                  <a:gd name="connsiteX19" fmla="*/ 3016333 w 5510151"/>
                  <a:gd name="connsiteY19" fmla="*/ 3253838 h 3431968"/>
                  <a:gd name="connsiteX20" fmla="*/ 2873829 w 5510151"/>
                  <a:gd name="connsiteY20" fmla="*/ 3431968 h 3431968"/>
                  <a:gd name="connsiteX21" fmla="*/ 2553195 w 5510151"/>
                  <a:gd name="connsiteY21" fmla="*/ 3384467 h 3431968"/>
                  <a:gd name="connsiteX22" fmla="*/ 2434442 w 5510151"/>
                  <a:gd name="connsiteY22" fmla="*/ 3265714 h 3431968"/>
                  <a:gd name="connsiteX23" fmla="*/ 35626 w 5510151"/>
                  <a:gd name="connsiteY23" fmla="*/ 3265714 h 3431968"/>
                  <a:gd name="connsiteX24" fmla="*/ 0 w 5510151"/>
                  <a:gd name="connsiteY24" fmla="*/ 3087584 h 3431968"/>
                  <a:gd name="connsiteX25" fmla="*/ 11876 w 5510151"/>
                  <a:gd name="connsiteY25" fmla="*/ 249381 h 3431968"/>
                  <a:gd name="connsiteX26" fmla="*/ 201881 w 5510151"/>
                  <a:gd name="connsiteY26" fmla="*/ 0 h 3431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510151" h="3431968">
                    <a:moveTo>
                      <a:pt x="201881" y="0"/>
                    </a:moveTo>
                    <a:lnTo>
                      <a:pt x="2161309" y="11875"/>
                    </a:lnTo>
                    <a:lnTo>
                      <a:pt x="2244437" y="11875"/>
                    </a:lnTo>
                    <a:lnTo>
                      <a:pt x="2315689" y="23750"/>
                    </a:lnTo>
                    <a:lnTo>
                      <a:pt x="2386940" y="35626"/>
                    </a:lnTo>
                    <a:lnTo>
                      <a:pt x="2434442" y="47501"/>
                    </a:lnTo>
                    <a:lnTo>
                      <a:pt x="2481943" y="59376"/>
                    </a:lnTo>
                    <a:lnTo>
                      <a:pt x="2541320" y="83127"/>
                    </a:lnTo>
                    <a:lnTo>
                      <a:pt x="2541320" y="83127"/>
                    </a:lnTo>
                    <a:lnTo>
                      <a:pt x="2873829" y="118753"/>
                    </a:lnTo>
                    <a:lnTo>
                      <a:pt x="2873829" y="118753"/>
                    </a:lnTo>
                    <a:lnTo>
                      <a:pt x="3016333" y="59376"/>
                    </a:lnTo>
                    <a:lnTo>
                      <a:pt x="3075709" y="35626"/>
                    </a:lnTo>
                    <a:lnTo>
                      <a:pt x="3158837" y="23750"/>
                    </a:lnTo>
                    <a:lnTo>
                      <a:pt x="3396343" y="11875"/>
                    </a:lnTo>
                    <a:lnTo>
                      <a:pt x="5308270" y="11875"/>
                    </a:lnTo>
                    <a:lnTo>
                      <a:pt x="5462650" y="760020"/>
                    </a:lnTo>
                    <a:lnTo>
                      <a:pt x="5510151" y="3028207"/>
                    </a:lnTo>
                    <a:lnTo>
                      <a:pt x="5248894" y="3265714"/>
                    </a:lnTo>
                    <a:lnTo>
                      <a:pt x="3016333" y="3253838"/>
                    </a:lnTo>
                    <a:lnTo>
                      <a:pt x="2873829" y="3431968"/>
                    </a:lnTo>
                    <a:lnTo>
                      <a:pt x="2553195" y="3384467"/>
                    </a:lnTo>
                    <a:lnTo>
                      <a:pt x="2434442" y="3265714"/>
                    </a:lnTo>
                    <a:lnTo>
                      <a:pt x="35626" y="3265714"/>
                    </a:lnTo>
                    <a:lnTo>
                      <a:pt x="0" y="3087584"/>
                    </a:lnTo>
                    <a:cubicBezTo>
                      <a:pt x="3959" y="2141516"/>
                      <a:pt x="7917" y="1195449"/>
                      <a:pt x="11876" y="249381"/>
                    </a:cubicBezTo>
                    <a:lnTo>
                      <a:pt x="201881" y="0"/>
                    </a:lnTo>
                    <a:close/>
                  </a:path>
                </a:pathLst>
              </a:custGeom>
              <a:solidFill>
                <a:srgbClr val="FFF7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6" name="Picture 95">
                <a:extLst>
                  <a:ext uri="{FF2B5EF4-FFF2-40B4-BE49-F238E27FC236}">
                    <a16:creationId xmlns:a16="http://schemas.microsoft.com/office/drawing/2014/main" id="{BD6C9219-969F-4A0F-9BC6-BB711F57E5C1}"/>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2865458" y="1483968"/>
                <a:ext cx="6461084" cy="3890064"/>
              </a:xfrm>
              <a:prstGeom prst="rect">
                <a:avLst/>
              </a:prstGeom>
            </p:spPr>
          </p:pic>
        </p:grpSp>
        <p:sp>
          <p:nvSpPr>
            <p:cNvPr id="94" name="Rectangle 93">
              <a:extLst>
                <a:ext uri="{FF2B5EF4-FFF2-40B4-BE49-F238E27FC236}">
                  <a16:creationId xmlns:a16="http://schemas.microsoft.com/office/drawing/2014/main" id="{071FE384-24B1-4F7B-814E-6C65FD018EA3}"/>
                </a:ext>
              </a:extLst>
            </p:cNvPr>
            <p:cNvSpPr/>
            <p:nvPr/>
          </p:nvSpPr>
          <p:spPr>
            <a:xfrm>
              <a:off x="3699859" y="2099955"/>
              <a:ext cx="4787849" cy="2031325"/>
            </a:xfrm>
            <a:prstGeom prst="rect">
              <a:avLst/>
            </a:prstGeom>
            <a:noFill/>
          </p:spPr>
          <p:txBody>
            <a:bodyPr wrap="none" lIns="91440" tIns="45720" rIns="91440" bIns="45720">
              <a:spAutoFit/>
            </a:bodyPr>
            <a:lstStyle/>
            <a:p>
              <a:pPr algn="ctr"/>
              <a:r>
                <a:rPr lang="en-US" sz="5400" b="1" cap="none" spc="0" dirty="0">
                  <a:ln w="19050">
                    <a:solidFill>
                      <a:schemeClr val="tx1"/>
                    </a:solidFill>
                    <a:prstDash val="solid"/>
                  </a:ln>
                  <a:solidFill>
                    <a:srgbClr val="3333FF"/>
                  </a:solidFill>
                  <a:effectLst>
                    <a:outerShdw blurRad="38100" dist="22860" dir="5400000" algn="tl" rotWithShape="0">
                      <a:srgbClr val="000000">
                        <a:alpha val="30000"/>
                      </a:srgbClr>
                    </a:outerShdw>
                  </a:effectLst>
                </a:rPr>
                <a:t>BIBLE BASEBALL</a:t>
              </a:r>
            </a:p>
            <a:p>
              <a:pPr algn="ctr"/>
              <a:r>
                <a:rPr lang="en-US" sz="7200" b="1" dirty="0">
                  <a:ln w="28575">
                    <a:solidFill>
                      <a:srgbClr val="3333FF"/>
                    </a:solidFill>
                    <a:prstDash val="solid"/>
                  </a:ln>
                  <a:solidFill>
                    <a:srgbClr val="DAF1F7"/>
                  </a:solidFill>
                  <a:effectLst>
                    <a:outerShdw blurRad="38100" dist="22860" dir="5400000" algn="tl" rotWithShape="0">
                      <a:srgbClr val="000000">
                        <a:alpha val="30000"/>
                      </a:srgbClr>
                    </a:outerShdw>
                  </a:effectLst>
                </a:rPr>
                <a:t>ACTS 1-12</a:t>
              </a:r>
              <a:endParaRPr lang="en-US" sz="7200" b="1" cap="none" spc="0" dirty="0">
                <a:ln w="28575">
                  <a:solidFill>
                    <a:srgbClr val="3333FF"/>
                  </a:solidFill>
                  <a:prstDash val="solid"/>
                </a:ln>
                <a:solidFill>
                  <a:srgbClr val="DAF1F7"/>
                </a:solidFill>
                <a:effectLst>
                  <a:outerShdw blurRad="38100" dist="22860" dir="5400000" algn="tl" rotWithShape="0">
                    <a:srgbClr val="000000">
                      <a:alpha val="30000"/>
                    </a:srgbClr>
                  </a:outerShdw>
                </a:effectLst>
              </a:endParaRPr>
            </a:p>
          </p:txBody>
        </p:sp>
      </p:grpSp>
      <p:sp>
        <p:nvSpPr>
          <p:cNvPr id="4" name="TextBox 3">
            <a:extLst>
              <a:ext uri="{FF2B5EF4-FFF2-40B4-BE49-F238E27FC236}">
                <a16:creationId xmlns:a16="http://schemas.microsoft.com/office/drawing/2014/main" id="{FE57CB55-93B2-44A1-93FF-6F688DE454E0}"/>
              </a:ext>
            </a:extLst>
          </p:cNvPr>
          <p:cNvSpPr txBox="1"/>
          <p:nvPr/>
        </p:nvSpPr>
        <p:spPr>
          <a:xfrm>
            <a:off x="9247465" y="6642556"/>
            <a:ext cx="2944535" cy="215444"/>
          </a:xfrm>
          <a:prstGeom prst="rect">
            <a:avLst/>
          </a:prstGeom>
          <a:noFill/>
        </p:spPr>
        <p:txBody>
          <a:bodyPr wrap="square" rtlCol="0">
            <a:spAutoFit/>
          </a:bodyPr>
          <a:lstStyle/>
          <a:p>
            <a:pPr algn="r"/>
            <a:r>
              <a:rPr lang="en-US" sz="800" dirty="0">
                <a:hlinkClick r:id="rId4">
                  <a:extLst>
                    <a:ext uri="{A12FA001-AC4F-418D-AE19-62706E023703}">
                      <ahyp:hlinkClr xmlns:ahyp="http://schemas.microsoft.com/office/drawing/2018/hyperlinkcolor" val="tx"/>
                    </a:ext>
                  </a:extLst>
                </a:hlinkClick>
              </a:rPr>
              <a:t>http://www.thelockinmovie.com/tag/clip-art-of-baseball-field/</a:t>
            </a:r>
            <a:endParaRPr lang="en-US" sz="800" dirty="0"/>
          </a:p>
        </p:txBody>
      </p:sp>
      <p:sp>
        <p:nvSpPr>
          <p:cNvPr id="52" name="TextBox 51">
            <a:extLst>
              <a:ext uri="{FF2B5EF4-FFF2-40B4-BE49-F238E27FC236}">
                <a16:creationId xmlns:a16="http://schemas.microsoft.com/office/drawing/2014/main" id="{E3923811-AF67-4E77-A3D0-C9B35DF07E94}"/>
              </a:ext>
            </a:extLst>
          </p:cNvPr>
          <p:cNvSpPr txBox="1"/>
          <p:nvPr/>
        </p:nvSpPr>
        <p:spPr>
          <a:xfrm>
            <a:off x="4878411" y="4096715"/>
            <a:ext cx="2432810" cy="307777"/>
          </a:xfrm>
          <a:prstGeom prst="rect">
            <a:avLst/>
          </a:prstGeom>
          <a:noFill/>
        </p:spPr>
        <p:txBody>
          <a:bodyPr wrap="square" rtlCol="0">
            <a:spAutoFit/>
          </a:bodyPr>
          <a:lstStyle/>
          <a:p>
            <a:pPr algn="ctr"/>
            <a:r>
              <a:rPr lang="en-US" sz="1400" b="1" i="1" dirty="0">
                <a:solidFill>
                  <a:srgbClr val="3333FF"/>
                </a:solidFill>
              </a:rPr>
              <a:t>Tap the screen to get started</a:t>
            </a:r>
          </a:p>
        </p:txBody>
      </p:sp>
      <p:sp>
        <p:nvSpPr>
          <p:cNvPr id="8" name="Rectangle 7">
            <a:hlinkClick r:id="rId5" action="ppaction://hlinksldjump"/>
            <a:extLst>
              <a:ext uri="{FF2B5EF4-FFF2-40B4-BE49-F238E27FC236}">
                <a16:creationId xmlns:a16="http://schemas.microsoft.com/office/drawing/2014/main" id="{A6EC924E-275F-40CA-A210-D82FBE86046B}"/>
              </a:ext>
            </a:extLst>
          </p:cNvPr>
          <p:cNvSpPr/>
          <p:nvPr/>
        </p:nvSpPr>
        <p:spPr>
          <a:xfrm>
            <a:off x="22832" y="-5562"/>
            <a:ext cx="12192000" cy="68635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4213903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250"/>
                                  </p:stCondLst>
                                  <p:childTnLst>
                                    <p:set>
                                      <p:cBhvr>
                                        <p:cTn id="6" dur="1" fill="hold">
                                          <p:stCondLst>
                                            <p:cond delay="0"/>
                                          </p:stCondLst>
                                        </p:cTn>
                                        <p:tgtEl>
                                          <p:spTgt spid="92"/>
                                        </p:tgtEl>
                                        <p:attrNameLst>
                                          <p:attrName>style.visibility</p:attrName>
                                        </p:attrNameLst>
                                      </p:cBhvr>
                                      <p:to>
                                        <p:strVal val="visible"/>
                                      </p:to>
                                    </p:set>
                                    <p:anim calcmode="lin" valueType="num">
                                      <p:cBhvr>
                                        <p:cTn id="7" dur="1000" fill="hold"/>
                                        <p:tgtEl>
                                          <p:spTgt spid="92"/>
                                        </p:tgtEl>
                                        <p:attrNameLst>
                                          <p:attrName>ppt_w</p:attrName>
                                        </p:attrNameLst>
                                      </p:cBhvr>
                                      <p:tavLst>
                                        <p:tav tm="0">
                                          <p:val>
                                            <p:fltVal val="0"/>
                                          </p:val>
                                        </p:tav>
                                        <p:tav tm="100000">
                                          <p:val>
                                            <p:strVal val="#ppt_w"/>
                                          </p:val>
                                        </p:tav>
                                      </p:tavLst>
                                    </p:anim>
                                    <p:anim calcmode="lin" valueType="num">
                                      <p:cBhvr>
                                        <p:cTn id="8" dur="1000" fill="hold"/>
                                        <p:tgtEl>
                                          <p:spTgt spid="92"/>
                                        </p:tgtEl>
                                        <p:attrNameLst>
                                          <p:attrName>ppt_h</p:attrName>
                                        </p:attrNameLst>
                                      </p:cBhvr>
                                      <p:tavLst>
                                        <p:tav tm="0">
                                          <p:val>
                                            <p:fltVal val="0"/>
                                          </p:val>
                                        </p:tav>
                                        <p:tav tm="100000">
                                          <p:val>
                                            <p:strVal val="#ppt_h"/>
                                          </p:val>
                                        </p:tav>
                                      </p:tavLst>
                                    </p:anim>
                                    <p:animEffect transition="in" filter="fade">
                                      <p:cBhvr>
                                        <p:cTn id="9" dur="1000"/>
                                        <p:tgtEl>
                                          <p:spTgt spid="92"/>
                                        </p:tgtEl>
                                      </p:cBhvr>
                                    </p:animEffect>
                                  </p:childTnLst>
                                </p:cTn>
                              </p:par>
                            </p:childTnLst>
                          </p:cTn>
                        </p:par>
                        <p:par>
                          <p:cTn id="10" fill="hold">
                            <p:stCondLst>
                              <p:cond delay="1250"/>
                            </p:stCondLst>
                            <p:childTnLst>
                              <p:par>
                                <p:cTn id="11" presetID="10" presetClass="entr" presetSubtype="0" fill="hold" grpId="0" nodeType="afterEffect">
                                  <p:stCondLst>
                                    <p:cond delay="500"/>
                                  </p:stCondLst>
                                  <p:childTnLst>
                                    <p:set>
                                      <p:cBhvr>
                                        <p:cTn id="12" dur="1" fill="hold">
                                          <p:stCondLst>
                                            <p:cond delay="0"/>
                                          </p:stCondLst>
                                        </p:cTn>
                                        <p:tgtEl>
                                          <p:spTgt spid="52"/>
                                        </p:tgtEl>
                                        <p:attrNameLst>
                                          <p:attrName>style.visibility</p:attrName>
                                        </p:attrNameLst>
                                      </p:cBhvr>
                                      <p:to>
                                        <p:strVal val="visible"/>
                                      </p:to>
                                    </p:set>
                                    <p:animEffect transition="in" filter="fade">
                                      <p:cBhvr>
                                        <p:cTn id="13" dur="10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EAB24FC-83E5-474A-8F58-70AF0059036A}"/>
              </a:ext>
            </a:extLst>
          </p:cNvPr>
          <p:cNvSpPr txBox="1"/>
          <p:nvPr/>
        </p:nvSpPr>
        <p:spPr>
          <a:xfrm>
            <a:off x="612396" y="2288176"/>
            <a:ext cx="6912529" cy="4173450"/>
          </a:xfrm>
          <a:prstGeom prst="rect">
            <a:avLst/>
          </a:prstGeom>
          <a:solidFill>
            <a:srgbClr val="FFFFFF"/>
          </a:solidFill>
          <a:ln w="38100">
            <a:solidFill>
              <a:srgbClr val="000000"/>
            </a:solidFill>
          </a:ln>
        </p:spPr>
        <p:txBody>
          <a:bodyPr wrap="square" rtlCol="0">
            <a:spAutoFit/>
          </a:bodyPr>
          <a:lstStyle/>
          <a:p>
            <a:pPr algn="ctr">
              <a:lnSpc>
                <a:spcPct val="80000"/>
              </a:lnSpc>
            </a:pPr>
            <a:endParaRPr lang="en-US" sz="600" b="1" i="1" dirty="0">
              <a:solidFill>
                <a:srgbClr val="0066FF"/>
              </a:solidFill>
            </a:endParaRPr>
          </a:p>
          <a:p>
            <a:pPr algn="ctr">
              <a:lnSpc>
                <a:spcPct val="80000"/>
              </a:lnSpc>
            </a:pPr>
            <a:r>
              <a:rPr lang="en-US" sz="3200" b="1" i="1" dirty="0">
                <a:solidFill>
                  <a:srgbClr val="0066FF"/>
                </a:solidFill>
              </a:rPr>
              <a:t>Answer:</a:t>
            </a:r>
            <a:r>
              <a:rPr lang="en-US" sz="4400" dirty="0">
                <a:solidFill>
                  <a:srgbClr val="0066FF"/>
                </a:solidFill>
              </a:rPr>
              <a:t>  </a:t>
            </a:r>
            <a:r>
              <a:rPr lang="en-US" sz="4400" b="1" dirty="0">
                <a:solidFill>
                  <a:srgbClr val="0066FF"/>
                </a:solidFill>
              </a:rPr>
              <a:t>men of Galilee (apostles, disciples)</a:t>
            </a:r>
            <a:r>
              <a:rPr lang="en-US" sz="4400" b="1" dirty="0">
                <a:solidFill>
                  <a:srgbClr val="0000FF"/>
                </a:solidFill>
              </a:rPr>
              <a:t> </a:t>
            </a:r>
          </a:p>
          <a:p>
            <a:endParaRPr lang="en-US" sz="1400" b="1" dirty="0"/>
          </a:p>
          <a:p>
            <a:pPr algn="just">
              <a:spcAft>
                <a:spcPts val="400"/>
              </a:spcAft>
            </a:pPr>
            <a:r>
              <a:rPr lang="en-US" sz="2400" b="1" dirty="0">
                <a:solidFill>
                  <a:srgbClr val="000000"/>
                </a:solidFill>
                <a:latin typeface="Times New Roman" panose="02020603050405020304" pitchFamily="18" charset="0"/>
                <a:cs typeface="Times New Roman" panose="02020603050405020304" pitchFamily="18" charset="0"/>
              </a:rPr>
              <a:t>Acts 1:10-11</a:t>
            </a:r>
            <a:endParaRPr lang="en-US" sz="2400" dirty="0">
              <a:solidFill>
                <a:srgbClr val="000000"/>
              </a:solidFill>
              <a:latin typeface="Times New Roman" panose="02020603050405020304" pitchFamily="18" charset="0"/>
              <a:cs typeface="Times New Roman" panose="02020603050405020304" pitchFamily="18" charset="0"/>
            </a:endParaRPr>
          </a:p>
          <a:p>
            <a:pPr algn="just"/>
            <a:r>
              <a:rPr lang="en-US" sz="2400" baseline="30000" dirty="0">
                <a:solidFill>
                  <a:srgbClr val="000000"/>
                </a:solidFill>
                <a:latin typeface="Times New Roman" panose="02020603050405020304" pitchFamily="18" charset="0"/>
                <a:cs typeface="Times New Roman" panose="02020603050405020304" pitchFamily="18" charset="0"/>
              </a:rPr>
              <a:t>10</a:t>
            </a:r>
            <a:r>
              <a:rPr lang="en-US" sz="2400" dirty="0">
                <a:solidFill>
                  <a:srgbClr val="000000"/>
                </a:solidFill>
                <a:latin typeface="Times New Roman" panose="02020603050405020304" pitchFamily="18" charset="0"/>
                <a:cs typeface="Times New Roman" panose="02020603050405020304" pitchFamily="18" charset="0"/>
              </a:rPr>
              <a:t> And while they were gazing into heaven as he went, behold, two men stood by them in white robes, </a:t>
            </a:r>
            <a:r>
              <a:rPr lang="en-US" sz="2400" baseline="30000" dirty="0">
                <a:solidFill>
                  <a:srgbClr val="000000"/>
                </a:solidFill>
                <a:latin typeface="Times New Roman" panose="02020603050405020304" pitchFamily="18" charset="0"/>
                <a:cs typeface="Times New Roman" panose="02020603050405020304" pitchFamily="18" charset="0"/>
              </a:rPr>
              <a:t>11</a:t>
            </a:r>
            <a:r>
              <a:rPr lang="en-US" sz="2400" dirty="0">
                <a:solidFill>
                  <a:srgbClr val="000000"/>
                </a:solidFill>
                <a:latin typeface="Times New Roman" panose="02020603050405020304" pitchFamily="18" charset="0"/>
                <a:cs typeface="Times New Roman" panose="02020603050405020304" pitchFamily="18" charset="0"/>
              </a:rPr>
              <a:t> and said, “</a:t>
            </a:r>
            <a:r>
              <a:rPr lang="en-US" sz="2400" b="1" dirty="0">
                <a:solidFill>
                  <a:srgbClr val="0064FF"/>
                </a:solidFill>
                <a:latin typeface="Times New Roman" panose="02020603050405020304" pitchFamily="18" charset="0"/>
                <a:cs typeface="Times New Roman" panose="02020603050405020304" pitchFamily="18" charset="0"/>
              </a:rPr>
              <a:t>Men of Galilee</a:t>
            </a:r>
            <a:r>
              <a:rPr lang="en-US" sz="2400" dirty="0">
                <a:solidFill>
                  <a:srgbClr val="0064FF"/>
                </a:solidFill>
                <a:latin typeface="Times New Roman" panose="02020603050405020304" pitchFamily="18" charset="0"/>
                <a:cs typeface="Times New Roman" panose="02020603050405020304" pitchFamily="18" charset="0"/>
              </a:rPr>
              <a:t>,</a:t>
            </a:r>
            <a:r>
              <a:rPr lang="en-US" sz="2400" dirty="0">
                <a:solidFill>
                  <a:srgbClr val="000000"/>
                </a:solidFill>
                <a:latin typeface="Times New Roman" panose="02020603050405020304" pitchFamily="18" charset="0"/>
                <a:cs typeface="Times New Roman" panose="02020603050405020304" pitchFamily="18" charset="0"/>
              </a:rPr>
              <a:t> why do you stand looking into heaven? This Jesus, who was taken up from you into heaven, will come in the same way as you saw him go into heaven.”</a:t>
            </a:r>
          </a:p>
          <a:p>
            <a:pPr algn="just"/>
            <a:endParaRPr lang="en-US" sz="600" b="1" i="1" dirty="0">
              <a:solidFill>
                <a:srgbClr val="000000"/>
              </a:solidFill>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B3AFCBCD-FF2F-412F-A6B7-0F628C08EDAF}"/>
              </a:ext>
            </a:extLst>
          </p:cNvPr>
          <p:cNvSpPr txBox="1"/>
          <p:nvPr/>
        </p:nvSpPr>
        <p:spPr>
          <a:xfrm>
            <a:off x="5596276" y="6158562"/>
            <a:ext cx="1928649" cy="307777"/>
          </a:xfrm>
          <a:prstGeom prst="rect">
            <a:avLst/>
          </a:prstGeom>
          <a:noFill/>
        </p:spPr>
        <p:txBody>
          <a:bodyPr wrap="square" rtlCol="0">
            <a:spAutoFit/>
          </a:bodyPr>
          <a:lstStyle/>
          <a:p>
            <a:pPr algn="r"/>
            <a:r>
              <a:rPr lang="en-US" sz="1400" b="1" i="1" dirty="0">
                <a:solidFill>
                  <a:srgbClr val="0064FF"/>
                </a:solidFill>
              </a:rPr>
              <a:t>Tap screen to continue</a:t>
            </a:r>
          </a:p>
        </p:txBody>
      </p:sp>
      <p:grpSp>
        <p:nvGrpSpPr>
          <p:cNvPr id="12" name="Group 11">
            <a:extLst>
              <a:ext uri="{FF2B5EF4-FFF2-40B4-BE49-F238E27FC236}">
                <a16:creationId xmlns:a16="http://schemas.microsoft.com/office/drawing/2014/main" id="{99D9648B-7AF1-4705-8022-224A726ECB78}"/>
              </a:ext>
            </a:extLst>
          </p:cNvPr>
          <p:cNvGrpSpPr/>
          <p:nvPr/>
        </p:nvGrpSpPr>
        <p:grpSpPr>
          <a:xfrm>
            <a:off x="8302305" y="2828834"/>
            <a:ext cx="3628380" cy="1200329"/>
            <a:chOff x="8302305" y="2828834"/>
            <a:chExt cx="3628380" cy="1200329"/>
          </a:xfrm>
        </p:grpSpPr>
        <p:sp>
          <p:nvSpPr>
            <p:cNvPr id="14" name="Rectangle 13">
              <a:extLst>
                <a:ext uri="{FF2B5EF4-FFF2-40B4-BE49-F238E27FC236}">
                  <a16:creationId xmlns:a16="http://schemas.microsoft.com/office/drawing/2014/main" id="{8C420892-CE43-46E7-ABBF-8A01E846411C}"/>
                </a:ext>
              </a:extLst>
            </p:cNvPr>
            <p:cNvSpPr/>
            <p:nvPr/>
          </p:nvSpPr>
          <p:spPr>
            <a:xfrm>
              <a:off x="9025723" y="2828834"/>
              <a:ext cx="2904962"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SINGLE</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15" name="Rectangle: Rounded Corners 14">
              <a:extLst>
                <a:ext uri="{FF2B5EF4-FFF2-40B4-BE49-F238E27FC236}">
                  <a16:creationId xmlns:a16="http://schemas.microsoft.com/office/drawing/2014/main" id="{8262B4FE-88A6-4F43-A749-35CF6E00D190}"/>
                </a:ext>
              </a:extLst>
            </p:cNvPr>
            <p:cNvSpPr/>
            <p:nvPr/>
          </p:nvSpPr>
          <p:spPr>
            <a:xfrm rot="2700000">
              <a:off x="8292974" y="3163975"/>
              <a:ext cx="559837" cy="541175"/>
            </a:xfrm>
            <a:prstGeom prst="roundRect">
              <a:avLst/>
            </a:prstGeom>
            <a:solidFill>
              <a:srgbClr val="FFFFFF"/>
            </a:solidFill>
            <a:ln w="38100">
              <a:solidFill>
                <a:srgbClr val="0064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0000FF"/>
                  </a:solidFill>
                </a:ln>
              </a:endParaRPr>
            </a:p>
          </p:txBody>
        </p:sp>
      </p:grpSp>
      <p:sp>
        <p:nvSpPr>
          <p:cNvPr id="17" name="Rectangle 16">
            <a:extLst>
              <a:ext uri="{FF2B5EF4-FFF2-40B4-BE49-F238E27FC236}">
                <a16:creationId xmlns:a16="http://schemas.microsoft.com/office/drawing/2014/main" id="{850A818A-760E-43FD-94F5-1FA570E5DB81}"/>
              </a:ext>
            </a:extLst>
          </p:cNvPr>
          <p:cNvSpPr/>
          <p:nvPr/>
        </p:nvSpPr>
        <p:spPr>
          <a:xfrm>
            <a:off x="8350716" y="3062164"/>
            <a:ext cx="444352" cy="707886"/>
          </a:xfrm>
          <a:prstGeom prst="rect">
            <a:avLst/>
          </a:prstGeom>
          <a:noFill/>
        </p:spPr>
        <p:txBody>
          <a:bodyPr wrap="none" lIns="91440" tIns="45720" rIns="91440" bIns="45720">
            <a:spAutoFit/>
          </a:bodyPr>
          <a:lstStyle/>
          <a:p>
            <a:pPr algn="ctr"/>
            <a:r>
              <a:rPr lang="en-US" sz="40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rPr>
              <a:t>1</a:t>
            </a:r>
          </a:p>
        </p:txBody>
      </p:sp>
      <p:sp>
        <p:nvSpPr>
          <p:cNvPr id="18" name="TextBox 17">
            <a:extLst>
              <a:ext uri="{FF2B5EF4-FFF2-40B4-BE49-F238E27FC236}">
                <a16:creationId xmlns:a16="http://schemas.microsoft.com/office/drawing/2014/main" id="{42138633-1EFE-4B67-A12D-9B31A90C7C97}"/>
              </a:ext>
            </a:extLst>
          </p:cNvPr>
          <p:cNvSpPr txBox="1"/>
          <p:nvPr/>
        </p:nvSpPr>
        <p:spPr>
          <a:xfrm>
            <a:off x="226503" y="184557"/>
            <a:ext cx="7675926" cy="1938992"/>
          </a:xfrm>
          <a:prstGeom prst="rect">
            <a:avLst/>
          </a:prstGeom>
          <a:noFill/>
        </p:spPr>
        <p:txBody>
          <a:bodyPr wrap="square" rtlCol="0">
            <a:spAutoFit/>
          </a:bodyPr>
          <a:lstStyle/>
          <a:p>
            <a:pPr lvl="0" algn="ctr"/>
            <a:r>
              <a:rPr lang="en-US" sz="6000" dirty="0">
                <a:solidFill>
                  <a:srgbClr val="000000"/>
                </a:solidFill>
              </a:rPr>
              <a:t>Who saw Jesus ascend into heaven?</a:t>
            </a:r>
          </a:p>
        </p:txBody>
      </p:sp>
      <p:sp>
        <p:nvSpPr>
          <p:cNvPr id="13" name="Rectangle 12">
            <a:hlinkClick r:id="rId2" action="ppaction://hlinksldjump"/>
            <a:extLst>
              <a:ext uri="{FF2B5EF4-FFF2-40B4-BE49-F238E27FC236}">
                <a16:creationId xmlns:a16="http://schemas.microsoft.com/office/drawing/2014/main" id="{0CF645EE-72E3-4F07-9224-E5D38065BB8A}"/>
              </a:ext>
            </a:extLst>
          </p:cNvPr>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97512883"/>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5BA4CFF-A6B1-4984-9642-B4223BD6B62C}"/>
              </a:ext>
            </a:extLst>
          </p:cNvPr>
          <p:cNvSpPr txBox="1"/>
          <p:nvPr/>
        </p:nvSpPr>
        <p:spPr>
          <a:xfrm>
            <a:off x="538040" y="3523202"/>
            <a:ext cx="11132697" cy="3059940"/>
          </a:xfrm>
          <a:prstGeom prst="rect">
            <a:avLst/>
          </a:prstGeom>
          <a:solidFill>
            <a:srgbClr val="FFFFFF"/>
          </a:solidFill>
          <a:ln w="38100">
            <a:solidFill>
              <a:srgbClr val="000000"/>
            </a:solidFill>
          </a:ln>
        </p:spPr>
        <p:txBody>
          <a:bodyPr wrap="square" rtlCol="0">
            <a:spAutoFit/>
          </a:bodyPr>
          <a:lstStyle/>
          <a:p>
            <a:pPr algn="ctr"/>
            <a:endParaRPr lang="en-US" sz="600" b="1" spc="-150" dirty="0">
              <a:solidFill>
                <a:srgbClr val="3F8731"/>
              </a:solidFill>
            </a:endParaRPr>
          </a:p>
          <a:p>
            <a:pPr algn="ctr"/>
            <a:r>
              <a:rPr lang="en-US" sz="3200" b="1" i="1" dirty="0"/>
              <a:t>Answer:</a:t>
            </a:r>
            <a:r>
              <a:rPr lang="en-US" sz="4400" b="1" i="1" dirty="0"/>
              <a:t> </a:t>
            </a:r>
            <a:r>
              <a:rPr lang="en-US" sz="4400" b="1" dirty="0"/>
              <a:t>forgiveness of sins </a:t>
            </a:r>
          </a:p>
          <a:p>
            <a:pPr algn="just"/>
            <a:endParaRPr lang="en-US" sz="800" b="1" dirty="0">
              <a:solidFill>
                <a:srgbClr val="000000"/>
              </a:solidFill>
              <a:latin typeface="Times New Roman" panose="02020603050405020304" pitchFamily="18" charset="0"/>
              <a:cs typeface="Times New Roman" panose="02020603050405020304" pitchFamily="18" charset="0"/>
            </a:endParaRPr>
          </a:p>
          <a:p>
            <a:pPr algn="just">
              <a:spcAft>
                <a:spcPts val="600"/>
              </a:spcAft>
            </a:pPr>
            <a:r>
              <a:rPr lang="en-US" sz="2400" b="1" dirty="0">
                <a:solidFill>
                  <a:srgbClr val="000000"/>
                </a:solidFill>
                <a:latin typeface="Times New Roman" panose="02020603050405020304" pitchFamily="18" charset="0"/>
                <a:cs typeface="Times New Roman" panose="02020603050405020304" pitchFamily="18" charset="0"/>
              </a:rPr>
              <a:t>Acts 2:37-38</a:t>
            </a:r>
            <a:endParaRPr lang="en-US" sz="2400" dirty="0">
              <a:solidFill>
                <a:srgbClr val="000000"/>
              </a:solidFill>
              <a:latin typeface="Times New Roman" panose="02020603050405020304" pitchFamily="18" charset="0"/>
              <a:cs typeface="Times New Roman" panose="02020603050405020304" pitchFamily="18" charset="0"/>
            </a:endParaRPr>
          </a:p>
          <a:p>
            <a:pPr algn="just"/>
            <a:r>
              <a:rPr lang="en-US" sz="2400" baseline="30000" dirty="0">
                <a:solidFill>
                  <a:srgbClr val="000000"/>
                </a:solidFill>
                <a:latin typeface="Times New Roman" panose="02020603050405020304" pitchFamily="18" charset="0"/>
                <a:cs typeface="Times New Roman" panose="02020603050405020304" pitchFamily="18" charset="0"/>
              </a:rPr>
              <a:t>37</a:t>
            </a:r>
            <a:r>
              <a:rPr lang="en-US" sz="2400" dirty="0">
                <a:solidFill>
                  <a:srgbClr val="000000"/>
                </a:solidFill>
                <a:latin typeface="Times New Roman" panose="02020603050405020304" pitchFamily="18" charset="0"/>
                <a:cs typeface="Times New Roman" panose="02020603050405020304" pitchFamily="18" charset="0"/>
              </a:rPr>
              <a:t> Now when they heard this they were cut to the heart, and said to Peter and the rest of the apostles, “Brothers, what shall we do?” </a:t>
            </a:r>
            <a:r>
              <a:rPr lang="en-US" sz="2400" baseline="30000" dirty="0">
                <a:solidFill>
                  <a:srgbClr val="000000"/>
                </a:solidFill>
                <a:latin typeface="Times New Roman" panose="02020603050405020304" pitchFamily="18" charset="0"/>
                <a:cs typeface="Times New Roman" panose="02020603050405020304" pitchFamily="18" charset="0"/>
              </a:rPr>
              <a:t>38</a:t>
            </a:r>
            <a:r>
              <a:rPr lang="en-US" sz="2400" dirty="0">
                <a:solidFill>
                  <a:srgbClr val="000000"/>
                </a:solidFill>
                <a:latin typeface="Times New Roman" panose="02020603050405020304" pitchFamily="18" charset="0"/>
                <a:cs typeface="Times New Roman" panose="02020603050405020304" pitchFamily="18" charset="0"/>
              </a:rPr>
              <a:t> And Peter said to them, “Repent and be baptized every one of you in the name of Jesus Christ </a:t>
            </a:r>
            <a:r>
              <a:rPr lang="en-US" sz="2400" b="1" dirty="0">
                <a:solidFill>
                  <a:srgbClr val="0064FF"/>
                </a:solidFill>
                <a:latin typeface="Times New Roman" panose="02020603050405020304" pitchFamily="18" charset="0"/>
                <a:cs typeface="Times New Roman" panose="02020603050405020304" pitchFamily="18" charset="0"/>
              </a:rPr>
              <a:t>for the forgiveness of your sins</a:t>
            </a:r>
            <a:r>
              <a:rPr lang="en-US" sz="2400" dirty="0">
                <a:solidFill>
                  <a:srgbClr val="0064FF"/>
                </a:solidFill>
                <a:latin typeface="Times New Roman" panose="02020603050405020304" pitchFamily="18" charset="0"/>
                <a:cs typeface="Times New Roman" panose="02020603050405020304" pitchFamily="18" charset="0"/>
              </a:rPr>
              <a:t>,</a:t>
            </a:r>
            <a:r>
              <a:rPr lang="en-US" sz="2400" dirty="0">
                <a:solidFill>
                  <a:srgbClr val="000000"/>
                </a:solidFill>
                <a:latin typeface="Times New Roman" panose="02020603050405020304" pitchFamily="18" charset="0"/>
                <a:cs typeface="Times New Roman" panose="02020603050405020304" pitchFamily="18" charset="0"/>
              </a:rPr>
              <a:t> and you will receive the gift of the Holy Spirit.”</a:t>
            </a:r>
          </a:p>
          <a:p>
            <a:pPr algn="ctr">
              <a:lnSpc>
                <a:spcPct val="80000"/>
              </a:lnSpc>
            </a:pPr>
            <a:endParaRPr lang="en-US" sz="1200" b="1" dirty="0">
              <a:solidFill>
                <a:srgbClr val="3F8731"/>
              </a:solidFill>
            </a:endParaRPr>
          </a:p>
        </p:txBody>
      </p:sp>
      <p:sp>
        <p:nvSpPr>
          <p:cNvPr id="10" name="Rectangle: Rounded Corners 9">
            <a:extLst>
              <a:ext uri="{FF2B5EF4-FFF2-40B4-BE49-F238E27FC236}">
                <a16:creationId xmlns:a16="http://schemas.microsoft.com/office/drawing/2014/main" id="{140C6BF8-DBB3-47BD-9F8B-612BA986206D}"/>
              </a:ext>
            </a:extLst>
          </p:cNvPr>
          <p:cNvSpPr/>
          <p:nvPr/>
        </p:nvSpPr>
        <p:spPr>
          <a:xfrm>
            <a:off x="5825355" y="949582"/>
            <a:ext cx="559837" cy="541175"/>
          </a:xfrm>
          <a:prstGeom prst="roundRect">
            <a:avLst/>
          </a:prstGeom>
          <a:solidFill>
            <a:srgbClr val="FFFFF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0000FF"/>
                </a:solidFill>
              </a:ln>
              <a:solidFill>
                <a:srgbClr val="C6E9F2"/>
              </a:solidFill>
            </a:endParaRPr>
          </a:p>
        </p:txBody>
      </p:sp>
      <p:sp>
        <p:nvSpPr>
          <p:cNvPr id="12" name="Rectangle 11">
            <a:extLst>
              <a:ext uri="{FF2B5EF4-FFF2-40B4-BE49-F238E27FC236}">
                <a16:creationId xmlns:a16="http://schemas.microsoft.com/office/drawing/2014/main" id="{6C939040-8DD9-4803-B0A0-7817CAEB8B15}"/>
              </a:ext>
            </a:extLst>
          </p:cNvPr>
          <p:cNvSpPr/>
          <p:nvPr/>
        </p:nvSpPr>
        <p:spPr>
          <a:xfrm>
            <a:off x="4427572" y="-72002"/>
            <a:ext cx="3353803"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DOUBLE</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13" name="Rectangle 12">
            <a:extLst>
              <a:ext uri="{FF2B5EF4-FFF2-40B4-BE49-F238E27FC236}">
                <a16:creationId xmlns:a16="http://schemas.microsoft.com/office/drawing/2014/main" id="{5E3990E1-6E58-42F4-B959-548EDB30A53C}"/>
              </a:ext>
            </a:extLst>
          </p:cNvPr>
          <p:cNvSpPr/>
          <p:nvPr/>
        </p:nvSpPr>
        <p:spPr>
          <a:xfrm>
            <a:off x="5884350" y="872635"/>
            <a:ext cx="444352" cy="707886"/>
          </a:xfrm>
          <a:prstGeom prst="rect">
            <a:avLst/>
          </a:prstGeom>
          <a:noFill/>
        </p:spPr>
        <p:txBody>
          <a:bodyPr wrap="none" lIns="91440" tIns="45720" rIns="91440" bIns="45720">
            <a:spAutoFit/>
          </a:bodyPr>
          <a:lstStyle/>
          <a:p>
            <a:pPr algn="ctr"/>
            <a:r>
              <a:rPr lang="en-US" sz="40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rPr>
              <a:t>7</a:t>
            </a:r>
          </a:p>
        </p:txBody>
      </p:sp>
      <p:sp>
        <p:nvSpPr>
          <p:cNvPr id="15" name="TextBox 14">
            <a:extLst>
              <a:ext uri="{FF2B5EF4-FFF2-40B4-BE49-F238E27FC236}">
                <a16:creationId xmlns:a16="http://schemas.microsoft.com/office/drawing/2014/main" id="{B27A0685-4628-4E78-B0E8-BBE8F2B4902A}"/>
              </a:ext>
            </a:extLst>
          </p:cNvPr>
          <p:cNvSpPr txBox="1"/>
          <p:nvPr/>
        </p:nvSpPr>
        <p:spPr>
          <a:xfrm>
            <a:off x="996944" y="1672718"/>
            <a:ext cx="10216658" cy="1754326"/>
          </a:xfrm>
          <a:prstGeom prst="rect">
            <a:avLst/>
          </a:prstGeom>
          <a:noFill/>
        </p:spPr>
        <p:txBody>
          <a:bodyPr wrap="square" rtlCol="0">
            <a:spAutoFit/>
          </a:bodyPr>
          <a:lstStyle/>
          <a:p>
            <a:pPr algn="ctr">
              <a:lnSpc>
                <a:spcPct val="90000"/>
              </a:lnSpc>
            </a:pPr>
            <a:r>
              <a:rPr lang="en-US" sz="6000" dirty="0">
                <a:solidFill>
                  <a:srgbClr val="000000"/>
                </a:solidFill>
              </a:rPr>
              <a:t>For what were people baptized</a:t>
            </a:r>
          </a:p>
          <a:p>
            <a:pPr algn="ctr">
              <a:lnSpc>
                <a:spcPct val="90000"/>
              </a:lnSpc>
            </a:pPr>
            <a:r>
              <a:rPr lang="en-US" sz="6000" dirty="0">
                <a:solidFill>
                  <a:srgbClr val="000000"/>
                </a:solidFill>
              </a:rPr>
              <a:t>on the Day of Pentecost?</a:t>
            </a:r>
          </a:p>
        </p:txBody>
      </p:sp>
      <p:sp>
        <p:nvSpPr>
          <p:cNvPr id="16" name="TextBox 15">
            <a:extLst>
              <a:ext uri="{FF2B5EF4-FFF2-40B4-BE49-F238E27FC236}">
                <a16:creationId xmlns:a16="http://schemas.microsoft.com/office/drawing/2014/main" id="{8B81964E-F86A-4B9D-B201-4EFE1FC24637}"/>
              </a:ext>
            </a:extLst>
          </p:cNvPr>
          <p:cNvSpPr txBox="1"/>
          <p:nvPr/>
        </p:nvSpPr>
        <p:spPr>
          <a:xfrm>
            <a:off x="9737343" y="6275365"/>
            <a:ext cx="1928649" cy="307777"/>
          </a:xfrm>
          <a:prstGeom prst="rect">
            <a:avLst/>
          </a:prstGeom>
          <a:noFill/>
        </p:spPr>
        <p:txBody>
          <a:bodyPr wrap="square" rtlCol="0">
            <a:spAutoFit/>
          </a:bodyPr>
          <a:lstStyle/>
          <a:p>
            <a:pPr algn="r"/>
            <a:r>
              <a:rPr lang="en-US" sz="1400" b="1" i="1" dirty="0">
                <a:solidFill>
                  <a:srgbClr val="0064FF"/>
                </a:solidFill>
              </a:rPr>
              <a:t>Tap screen to continue</a:t>
            </a:r>
          </a:p>
        </p:txBody>
      </p:sp>
      <p:sp>
        <p:nvSpPr>
          <p:cNvPr id="17" name="Rectangle 16">
            <a:hlinkClick r:id="rId2" action="ppaction://hlinksldjump"/>
            <a:extLst>
              <a:ext uri="{FF2B5EF4-FFF2-40B4-BE49-F238E27FC236}">
                <a16:creationId xmlns:a16="http://schemas.microsoft.com/office/drawing/2014/main" id="{131E5DA7-EC50-415E-8645-23FB5B6A18B7}"/>
              </a:ext>
            </a:extLst>
          </p:cNvPr>
          <p:cNvSpPr/>
          <p:nvPr/>
        </p:nvSpPr>
        <p:spPr>
          <a:xfrm>
            <a:off x="0" y="1"/>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85595664"/>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41A93F72-7A40-4375-A465-58414B0FC0DA}"/>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961049" y="3678"/>
            <a:ext cx="8269901" cy="6850644"/>
          </a:xfrm>
          <a:prstGeom prst="rect">
            <a:avLst/>
          </a:prstGeom>
        </p:spPr>
      </p:pic>
      <p:sp>
        <p:nvSpPr>
          <p:cNvPr id="3" name="Arrow: Pentagon 2">
            <a:extLst>
              <a:ext uri="{FF2B5EF4-FFF2-40B4-BE49-F238E27FC236}">
                <a16:creationId xmlns:a16="http://schemas.microsoft.com/office/drawing/2014/main" id="{0E698766-2C5D-4F25-88C7-23B76B7549CE}"/>
              </a:ext>
            </a:extLst>
          </p:cNvPr>
          <p:cNvSpPr/>
          <p:nvPr/>
        </p:nvSpPr>
        <p:spPr>
          <a:xfrm rot="5400000">
            <a:off x="5786126" y="5771881"/>
            <a:ext cx="559837" cy="541175"/>
          </a:xfrm>
          <a:prstGeom prst="homePlate">
            <a:avLst/>
          </a:prstGeom>
          <a:solidFill>
            <a:srgbClr val="FFFFFF"/>
          </a:solid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E26FFEE2-E142-4914-886A-7908DA12B71A}"/>
              </a:ext>
            </a:extLst>
          </p:cNvPr>
          <p:cNvSpPr/>
          <p:nvPr/>
        </p:nvSpPr>
        <p:spPr>
          <a:xfrm rot="2700000">
            <a:off x="8292973" y="3189275"/>
            <a:ext cx="559837" cy="490575"/>
          </a:xfrm>
          <a:prstGeom prst="roundRect">
            <a:avLst/>
          </a:prstGeom>
          <a:solidFill>
            <a:srgbClr val="FFFFFF"/>
          </a:solid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Rounded Corners 1">
            <a:extLst>
              <a:ext uri="{FF2B5EF4-FFF2-40B4-BE49-F238E27FC236}">
                <a16:creationId xmlns:a16="http://schemas.microsoft.com/office/drawing/2014/main" id="{26C67EEB-FAC5-47A4-8E95-72B39C554BCB}"/>
              </a:ext>
            </a:extLst>
          </p:cNvPr>
          <p:cNvSpPr/>
          <p:nvPr/>
        </p:nvSpPr>
        <p:spPr>
          <a:xfrm>
            <a:off x="5833744" y="714690"/>
            <a:ext cx="559837" cy="541175"/>
          </a:xfrm>
          <a:prstGeom prst="roundRect">
            <a:avLst/>
          </a:prstGeom>
          <a:solidFill>
            <a:srgbClr val="FFFFFF"/>
          </a:solid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Rounded Corners 5">
            <a:extLst>
              <a:ext uri="{FF2B5EF4-FFF2-40B4-BE49-F238E27FC236}">
                <a16:creationId xmlns:a16="http://schemas.microsoft.com/office/drawing/2014/main" id="{51FF1BA1-CD56-473D-85BA-056342436F57}"/>
              </a:ext>
            </a:extLst>
          </p:cNvPr>
          <p:cNvSpPr/>
          <p:nvPr/>
        </p:nvSpPr>
        <p:spPr>
          <a:xfrm rot="2700000">
            <a:off x="3192240" y="3163976"/>
            <a:ext cx="559837" cy="541175"/>
          </a:xfrm>
          <a:prstGeom prst="roundRect">
            <a:avLst/>
          </a:prstGeom>
          <a:solidFill>
            <a:srgbClr val="FFFFFF"/>
          </a:solid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241FA49-9943-405B-88E2-7921F7B4202A}"/>
              </a:ext>
            </a:extLst>
          </p:cNvPr>
          <p:cNvSpPr/>
          <p:nvPr/>
        </p:nvSpPr>
        <p:spPr>
          <a:xfrm>
            <a:off x="221682" y="2817521"/>
            <a:ext cx="2741456"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TRIPLE</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0" name="Rectangle 19">
            <a:extLst>
              <a:ext uri="{FF2B5EF4-FFF2-40B4-BE49-F238E27FC236}">
                <a16:creationId xmlns:a16="http://schemas.microsoft.com/office/drawing/2014/main" id="{0B10BECB-80DD-442E-92B9-3F4C0A002431}"/>
              </a:ext>
            </a:extLst>
          </p:cNvPr>
          <p:cNvSpPr/>
          <p:nvPr/>
        </p:nvSpPr>
        <p:spPr>
          <a:xfrm>
            <a:off x="3911648" y="5707176"/>
            <a:ext cx="4378122"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HOMERUN</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1" name="Rectangle 20">
            <a:extLst>
              <a:ext uri="{FF2B5EF4-FFF2-40B4-BE49-F238E27FC236}">
                <a16:creationId xmlns:a16="http://schemas.microsoft.com/office/drawing/2014/main" id="{D001A687-EC28-42A1-A935-5A2C1C78AA91}"/>
              </a:ext>
            </a:extLst>
          </p:cNvPr>
          <p:cNvSpPr/>
          <p:nvPr/>
        </p:nvSpPr>
        <p:spPr>
          <a:xfrm>
            <a:off x="4427572" y="-72002"/>
            <a:ext cx="3353803"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DOUBLE</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2" name="TextBox 21">
            <a:extLst>
              <a:ext uri="{FF2B5EF4-FFF2-40B4-BE49-F238E27FC236}">
                <a16:creationId xmlns:a16="http://schemas.microsoft.com/office/drawing/2014/main" id="{79EBE414-7D34-4475-87B5-9C8384501209}"/>
              </a:ext>
            </a:extLst>
          </p:cNvPr>
          <p:cNvSpPr txBox="1"/>
          <p:nvPr/>
        </p:nvSpPr>
        <p:spPr>
          <a:xfrm>
            <a:off x="4354650" y="2671022"/>
            <a:ext cx="3485724" cy="1569660"/>
          </a:xfrm>
          <a:prstGeom prst="rect">
            <a:avLst/>
          </a:prstGeom>
          <a:noFill/>
        </p:spPr>
        <p:txBody>
          <a:bodyPr wrap="square" rtlCol="0">
            <a:spAutoFit/>
          </a:bodyPr>
          <a:lstStyle/>
          <a:p>
            <a:pPr algn="ctr"/>
            <a:r>
              <a:rPr lang="en-US" sz="4800" b="1" dirty="0">
                <a:ln w="38100">
                  <a:solidFill>
                    <a:srgbClr val="0000FF"/>
                  </a:solidFill>
                </a:ln>
                <a:solidFill>
                  <a:srgbClr val="C6E9F2"/>
                </a:solidFill>
              </a:rPr>
              <a:t>Next batter!</a:t>
            </a:r>
          </a:p>
          <a:p>
            <a:pPr algn="ctr"/>
            <a:r>
              <a:rPr lang="en-US" sz="4800" b="1" dirty="0">
                <a:ln w="38100">
                  <a:solidFill>
                    <a:srgbClr val="0000FF"/>
                  </a:solidFill>
                </a:ln>
                <a:solidFill>
                  <a:srgbClr val="C6E9F2"/>
                </a:solidFill>
              </a:rPr>
              <a:t>Pick a hit</a:t>
            </a:r>
          </a:p>
        </p:txBody>
      </p:sp>
      <p:sp>
        <p:nvSpPr>
          <p:cNvPr id="15" name="Rectangle 14">
            <a:extLst>
              <a:ext uri="{FF2B5EF4-FFF2-40B4-BE49-F238E27FC236}">
                <a16:creationId xmlns:a16="http://schemas.microsoft.com/office/drawing/2014/main" id="{ECC38632-62A9-4DB0-A149-FC77324FE114}"/>
              </a:ext>
            </a:extLst>
          </p:cNvPr>
          <p:cNvSpPr/>
          <p:nvPr/>
        </p:nvSpPr>
        <p:spPr>
          <a:xfrm>
            <a:off x="9025723" y="2828834"/>
            <a:ext cx="2904962"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SINGLE</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7" name="Rectangle 26">
            <a:hlinkClick r:id="rId3" action="ppaction://hlinksldjump"/>
            <a:extLst>
              <a:ext uri="{FF2B5EF4-FFF2-40B4-BE49-F238E27FC236}">
                <a16:creationId xmlns:a16="http://schemas.microsoft.com/office/drawing/2014/main" id="{D92DD891-84FF-4ACE-91C9-567827698553}"/>
              </a:ext>
            </a:extLst>
          </p:cNvPr>
          <p:cNvSpPr/>
          <p:nvPr/>
        </p:nvSpPr>
        <p:spPr>
          <a:xfrm>
            <a:off x="0" y="-287"/>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hlinkClick r:id="rId4" action="ppaction://hlinksldjump"/>
            <a:extLst>
              <a:ext uri="{FF2B5EF4-FFF2-40B4-BE49-F238E27FC236}">
                <a16:creationId xmlns:a16="http://schemas.microsoft.com/office/drawing/2014/main" id="{D4C96D45-ABC1-4915-A153-4627346B4727}"/>
              </a:ext>
            </a:extLst>
          </p:cNvPr>
          <p:cNvSpPr/>
          <p:nvPr/>
        </p:nvSpPr>
        <p:spPr>
          <a:xfrm>
            <a:off x="4504879" y="176169"/>
            <a:ext cx="3204595" cy="7382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hlinkClick r:id="rId5" action="ppaction://hlinksldjump"/>
            <a:extLst>
              <a:ext uri="{FF2B5EF4-FFF2-40B4-BE49-F238E27FC236}">
                <a16:creationId xmlns:a16="http://schemas.microsoft.com/office/drawing/2014/main" id="{8AA909FD-4850-48E7-9C00-1F20249196AE}"/>
              </a:ext>
            </a:extLst>
          </p:cNvPr>
          <p:cNvSpPr/>
          <p:nvPr/>
        </p:nvSpPr>
        <p:spPr>
          <a:xfrm>
            <a:off x="221673" y="3059883"/>
            <a:ext cx="2741456" cy="7639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hlinkClick r:id="rId6" action="ppaction://hlinksldjump"/>
            <a:extLst>
              <a:ext uri="{FF2B5EF4-FFF2-40B4-BE49-F238E27FC236}">
                <a16:creationId xmlns:a16="http://schemas.microsoft.com/office/drawing/2014/main" id="{8991CFC0-EA4A-40DD-B2E8-91602EEF7B5F}"/>
              </a:ext>
            </a:extLst>
          </p:cNvPr>
          <p:cNvSpPr/>
          <p:nvPr/>
        </p:nvSpPr>
        <p:spPr>
          <a:xfrm>
            <a:off x="3916828" y="5953271"/>
            <a:ext cx="4378122" cy="7382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hlinkClick r:id="rId7" action="ppaction://hlinksldjump"/>
            <a:extLst>
              <a:ext uri="{FF2B5EF4-FFF2-40B4-BE49-F238E27FC236}">
                <a16:creationId xmlns:a16="http://schemas.microsoft.com/office/drawing/2014/main" id="{444DD879-596B-450A-BB58-3D8A8F7FDD0C}"/>
              </a:ext>
            </a:extLst>
          </p:cNvPr>
          <p:cNvSpPr/>
          <p:nvPr/>
        </p:nvSpPr>
        <p:spPr>
          <a:xfrm>
            <a:off x="9107476" y="3073878"/>
            <a:ext cx="2741456" cy="7639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3776067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AB9201A-D07E-4DC0-8755-314D67AD2D71}"/>
              </a:ext>
            </a:extLst>
          </p:cNvPr>
          <p:cNvSpPr txBox="1"/>
          <p:nvPr/>
        </p:nvSpPr>
        <p:spPr>
          <a:xfrm>
            <a:off x="486111" y="1756942"/>
            <a:ext cx="11238324" cy="1569660"/>
          </a:xfrm>
          <a:prstGeom prst="rect">
            <a:avLst/>
          </a:prstGeom>
          <a:noFill/>
        </p:spPr>
        <p:txBody>
          <a:bodyPr wrap="square" rtlCol="0">
            <a:spAutoFit/>
          </a:bodyPr>
          <a:lstStyle/>
          <a:p>
            <a:pPr algn="ctr"/>
            <a:r>
              <a:rPr lang="en-US" sz="4800" dirty="0">
                <a:solidFill>
                  <a:srgbClr val="000000"/>
                </a:solidFill>
              </a:rPr>
              <a:t>What did Peter and John </a:t>
            </a:r>
            <a:r>
              <a:rPr lang="en-US" sz="4800" i="1" dirty="0">
                <a:solidFill>
                  <a:srgbClr val="000000"/>
                </a:solidFill>
              </a:rPr>
              <a:t>not</a:t>
            </a:r>
            <a:r>
              <a:rPr lang="en-US" sz="4800" dirty="0">
                <a:solidFill>
                  <a:srgbClr val="000000"/>
                </a:solidFill>
              </a:rPr>
              <a:t> give the lame man at the Beautiful Gate of the Temple?</a:t>
            </a:r>
          </a:p>
        </p:txBody>
      </p:sp>
      <p:sp>
        <p:nvSpPr>
          <p:cNvPr id="22" name="Rectangle: Rounded Corners 21">
            <a:extLst>
              <a:ext uri="{FF2B5EF4-FFF2-40B4-BE49-F238E27FC236}">
                <a16:creationId xmlns:a16="http://schemas.microsoft.com/office/drawing/2014/main" id="{74B0AEDC-2538-425F-A0C0-69A4E0447F5E}"/>
              </a:ext>
            </a:extLst>
          </p:cNvPr>
          <p:cNvSpPr/>
          <p:nvPr/>
        </p:nvSpPr>
        <p:spPr>
          <a:xfrm>
            <a:off x="5825355" y="949582"/>
            <a:ext cx="559837" cy="541175"/>
          </a:xfrm>
          <a:prstGeom prst="roundRect">
            <a:avLst/>
          </a:prstGeom>
          <a:solidFill>
            <a:srgbClr val="FFFFF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0000FF"/>
                </a:solidFill>
              </a:ln>
              <a:solidFill>
                <a:srgbClr val="C6E9F2"/>
              </a:solidFill>
            </a:endParaRPr>
          </a:p>
        </p:txBody>
      </p:sp>
      <p:sp>
        <p:nvSpPr>
          <p:cNvPr id="23" name="Rectangle 22">
            <a:extLst>
              <a:ext uri="{FF2B5EF4-FFF2-40B4-BE49-F238E27FC236}">
                <a16:creationId xmlns:a16="http://schemas.microsoft.com/office/drawing/2014/main" id="{85922933-2544-430E-B370-501E2A2DB352}"/>
              </a:ext>
            </a:extLst>
          </p:cNvPr>
          <p:cNvSpPr/>
          <p:nvPr/>
        </p:nvSpPr>
        <p:spPr>
          <a:xfrm>
            <a:off x="4427572" y="-72002"/>
            <a:ext cx="3353803"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DOUBLE</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4" name="Rectangle 23">
            <a:extLst>
              <a:ext uri="{FF2B5EF4-FFF2-40B4-BE49-F238E27FC236}">
                <a16:creationId xmlns:a16="http://schemas.microsoft.com/office/drawing/2014/main" id="{29185424-0B70-474B-A5ED-728CEA3B4545}"/>
              </a:ext>
            </a:extLst>
          </p:cNvPr>
          <p:cNvSpPr/>
          <p:nvPr/>
        </p:nvSpPr>
        <p:spPr>
          <a:xfrm>
            <a:off x="5884350" y="872635"/>
            <a:ext cx="444352" cy="707886"/>
          </a:xfrm>
          <a:prstGeom prst="rect">
            <a:avLst/>
          </a:prstGeom>
          <a:noFill/>
        </p:spPr>
        <p:txBody>
          <a:bodyPr wrap="none" lIns="91440" tIns="45720" rIns="91440" bIns="45720">
            <a:spAutoFit/>
          </a:bodyPr>
          <a:lstStyle/>
          <a:p>
            <a:pPr algn="ctr"/>
            <a:r>
              <a:rPr lang="en-US" sz="40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rPr>
              <a:t>8</a:t>
            </a:r>
          </a:p>
        </p:txBody>
      </p:sp>
      <p:pic>
        <p:nvPicPr>
          <p:cNvPr id="25" name="Picture 24">
            <a:extLst>
              <a:ext uri="{FF2B5EF4-FFF2-40B4-BE49-F238E27FC236}">
                <a16:creationId xmlns:a16="http://schemas.microsoft.com/office/drawing/2014/main" id="{1DF0FBAD-3C8E-45FA-A261-E5C2C55CAAD4}"/>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4500939" y="3673099"/>
            <a:ext cx="3188405" cy="2641220"/>
          </a:xfrm>
          <a:prstGeom prst="rect">
            <a:avLst/>
          </a:prstGeom>
        </p:spPr>
      </p:pic>
      <p:cxnSp>
        <p:nvCxnSpPr>
          <p:cNvPr id="26" name="Straight Connector 25">
            <a:extLst>
              <a:ext uri="{FF2B5EF4-FFF2-40B4-BE49-F238E27FC236}">
                <a16:creationId xmlns:a16="http://schemas.microsoft.com/office/drawing/2014/main" id="{829CF4FF-81F7-4F58-B622-8CCA6AECCEC4}"/>
              </a:ext>
            </a:extLst>
          </p:cNvPr>
          <p:cNvCxnSpPr>
            <a:cxnSpLocks/>
          </p:cNvCxnSpPr>
          <p:nvPr/>
        </p:nvCxnSpPr>
        <p:spPr>
          <a:xfrm rot="5460000" flipV="1">
            <a:off x="6113246" y="4023146"/>
            <a:ext cx="846670" cy="861150"/>
          </a:xfrm>
          <a:prstGeom prst="line">
            <a:avLst/>
          </a:prstGeom>
          <a:ln w="76200">
            <a:solidFill>
              <a:srgbClr val="C1E7F1"/>
            </a:solidFill>
          </a:ln>
        </p:spPr>
        <p:style>
          <a:lnRef idx="1">
            <a:schemeClr val="accent1"/>
          </a:lnRef>
          <a:fillRef idx="0">
            <a:schemeClr val="accent1"/>
          </a:fillRef>
          <a:effectRef idx="0">
            <a:schemeClr val="accent1"/>
          </a:effectRef>
          <a:fontRef idx="minor">
            <a:schemeClr val="tx1"/>
          </a:fontRef>
        </p:style>
      </p:cxnSp>
      <p:sp>
        <p:nvSpPr>
          <p:cNvPr id="27" name="Rectangle: Rounded Corners 26">
            <a:extLst>
              <a:ext uri="{FF2B5EF4-FFF2-40B4-BE49-F238E27FC236}">
                <a16:creationId xmlns:a16="http://schemas.microsoft.com/office/drawing/2014/main" id="{E05887F0-61E5-439B-9226-70CE6054AB73}"/>
              </a:ext>
            </a:extLst>
          </p:cNvPr>
          <p:cNvSpPr/>
          <p:nvPr/>
        </p:nvSpPr>
        <p:spPr>
          <a:xfrm rot="2700000">
            <a:off x="5907210" y="3836443"/>
            <a:ext cx="347615" cy="335069"/>
          </a:xfrm>
          <a:prstGeom prst="roundRect">
            <a:avLst/>
          </a:prstGeom>
          <a:solidFill>
            <a:srgbClr val="FFFFFF"/>
          </a:solidFill>
          <a:ln w="38100">
            <a:solidFill>
              <a:srgbClr val="C1E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C345B5F4-B281-4B01-9527-0A597215AF0B}"/>
              </a:ext>
            </a:extLst>
          </p:cNvPr>
          <p:cNvSpPr txBox="1"/>
          <p:nvPr/>
        </p:nvSpPr>
        <p:spPr>
          <a:xfrm>
            <a:off x="5839987" y="3711589"/>
            <a:ext cx="486562" cy="584775"/>
          </a:xfrm>
          <a:prstGeom prst="rect">
            <a:avLst/>
          </a:prstGeom>
          <a:noFill/>
        </p:spPr>
        <p:txBody>
          <a:bodyPr wrap="square" rtlCol="0">
            <a:spAutoFit/>
          </a:bodyPr>
          <a:lstStyle/>
          <a:p>
            <a:pPr algn="ctr"/>
            <a:r>
              <a:rPr lang="en-US" sz="3200" b="1" dirty="0">
                <a:solidFill>
                  <a:srgbClr val="1E4117"/>
                </a:solidFill>
              </a:rPr>
              <a:t>?</a:t>
            </a:r>
          </a:p>
        </p:txBody>
      </p:sp>
      <p:cxnSp>
        <p:nvCxnSpPr>
          <p:cNvPr id="29" name="Straight Connector 28">
            <a:extLst>
              <a:ext uri="{FF2B5EF4-FFF2-40B4-BE49-F238E27FC236}">
                <a16:creationId xmlns:a16="http://schemas.microsoft.com/office/drawing/2014/main" id="{F4B75163-02EF-47A3-AE08-36514BC72CFB}"/>
              </a:ext>
            </a:extLst>
          </p:cNvPr>
          <p:cNvCxnSpPr>
            <a:cxnSpLocks/>
          </p:cNvCxnSpPr>
          <p:nvPr/>
        </p:nvCxnSpPr>
        <p:spPr>
          <a:xfrm flipV="1">
            <a:off x="6128526" y="5161504"/>
            <a:ext cx="846670" cy="861150"/>
          </a:xfrm>
          <a:prstGeom prst="line">
            <a:avLst/>
          </a:prstGeom>
          <a:ln w="76200">
            <a:solidFill>
              <a:srgbClr val="C1E7F1"/>
            </a:solidFill>
          </a:ln>
        </p:spPr>
        <p:style>
          <a:lnRef idx="1">
            <a:schemeClr val="accent1"/>
          </a:lnRef>
          <a:fillRef idx="0">
            <a:schemeClr val="accent1"/>
          </a:fillRef>
          <a:effectRef idx="0">
            <a:schemeClr val="accent1"/>
          </a:effectRef>
          <a:fontRef idx="minor">
            <a:schemeClr val="tx1"/>
          </a:fontRef>
        </p:style>
      </p:cxnSp>
      <p:sp>
        <p:nvSpPr>
          <p:cNvPr id="30" name="Rectangle: Rounded Corners 29">
            <a:extLst>
              <a:ext uri="{FF2B5EF4-FFF2-40B4-BE49-F238E27FC236}">
                <a16:creationId xmlns:a16="http://schemas.microsoft.com/office/drawing/2014/main" id="{07A32D42-F87C-4D85-BB8C-04CDDB8A5526}"/>
              </a:ext>
            </a:extLst>
          </p:cNvPr>
          <p:cNvSpPr/>
          <p:nvPr/>
        </p:nvSpPr>
        <p:spPr>
          <a:xfrm rot="2700000">
            <a:off x="6825890" y="4860409"/>
            <a:ext cx="347615" cy="335069"/>
          </a:xfrm>
          <a:prstGeom prst="roundRect">
            <a:avLst/>
          </a:prstGeom>
          <a:solidFill>
            <a:srgbClr val="FFFFFF"/>
          </a:solidFill>
          <a:ln w="38100">
            <a:solidFill>
              <a:srgbClr val="AADE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134654AC-1768-4F30-AE35-F2A573457014}"/>
              </a:ext>
            </a:extLst>
          </p:cNvPr>
          <p:cNvSpPr txBox="1"/>
          <p:nvPr/>
        </p:nvSpPr>
        <p:spPr>
          <a:xfrm>
            <a:off x="5471331" y="4501442"/>
            <a:ext cx="1200124" cy="1131977"/>
          </a:xfrm>
          <a:prstGeom prst="rect">
            <a:avLst/>
          </a:prstGeom>
          <a:noFill/>
        </p:spPr>
        <p:txBody>
          <a:bodyPr wrap="square" rtlCol="0">
            <a:spAutoFit/>
          </a:bodyPr>
          <a:lstStyle/>
          <a:p>
            <a:pPr algn="ctr">
              <a:lnSpc>
                <a:spcPct val="80000"/>
              </a:lnSpc>
            </a:pPr>
            <a:r>
              <a:rPr lang="en-US" sz="2400" b="1" i="1" spc="-50" dirty="0">
                <a:solidFill>
                  <a:srgbClr val="1E4117"/>
                </a:solidFill>
              </a:rPr>
              <a:t>DOUBLE</a:t>
            </a:r>
          </a:p>
          <a:p>
            <a:pPr algn="ctr">
              <a:lnSpc>
                <a:spcPct val="80000"/>
              </a:lnSpc>
            </a:pPr>
            <a:r>
              <a:rPr lang="en-US" i="1" dirty="0">
                <a:solidFill>
                  <a:srgbClr val="000000"/>
                </a:solidFill>
              </a:rPr>
              <a:t>or </a:t>
            </a:r>
            <a:r>
              <a:rPr lang="en-US" sz="2400" b="1" i="1" dirty="0">
                <a:solidFill>
                  <a:srgbClr val="1E4117"/>
                </a:solidFill>
              </a:rPr>
              <a:t>OUT</a:t>
            </a:r>
            <a:endParaRPr lang="en-US" i="1" dirty="0">
              <a:solidFill>
                <a:srgbClr val="1E4117"/>
              </a:solidFill>
            </a:endParaRPr>
          </a:p>
          <a:p>
            <a:pPr algn="ctr">
              <a:lnSpc>
                <a:spcPct val="80000"/>
              </a:lnSpc>
            </a:pPr>
            <a:r>
              <a:rPr lang="en-US" i="1" dirty="0">
                <a:solidFill>
                  <a:srgbClr val="1E4117"/>
                </a:solidFill>
              </a:rPr>
              <a:t>Tap and</a:t>
            </a:r>
          </a:p>
          <a:p>
            <a:pPr algn="ctr">
              <a:lnSpc>
                <a:spcPct val="80000"/>
              </a:lnSpc>
            </a:pPr>
            <a:r>
              <a:rPr lang="en-US" i="1" dirty="0">
                <a:solidFill>
                  <a:srgbClr val="1E4117"/>
                </a:solidFill>
              </a:rPr>
              <a:t>find out!</a:t>
            </a:r>
          </a:p>
        </p:txBody>
      </p:sp>
      <p:sp>
        <p:nvSpPr>
          <p:cNvPr id="9" name="Rectangle 8">
            <a:hlinkClick r:id="rId3" action="ppaction://hlinksldjump"/>
            <a:extLst>
              <a:ext uri="{FF2B5EF4-FFF2-40B4-BE49-F238E27FC236}">
                <a16:creationId xmlns:a16="http://schemas.microsoft.com/office/drawing/2014/main" id="{F9F092D5-4400-46C3-8F1C-05F036B7B68A}"/>
              </a:ext>
            </a:extLst>
          </p:cNvPr>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hlinkClick r:id="rId4" action="ppaction://hlinksldjump"/>
            <a:extLst>
              <a:ext uri="{FF2B5EF4-FFF2-40B4-BE49-F238E27FC236}">
                <a16:creationId xmlns:a16="http://schemas.microsoft.com/office/drawing/2014/main" id="{4BADA103-826C-411D-A410-C9028EB8FC3F}"/>
              </a:ext>
            </a:extLst>
          </p:cNvPr>
          <p:cNvSpPr/>
          <p:nvPr/>
        </p:nvSpPr>
        <p:spPr>
          <a:xfrm rot="18961460">
            <a:off x="5232121" y="4229292"/>
            <a:ext cx="1687965" cy="16687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5487306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1000"/>
                                        <p:tgtEl>
                                          <p:spTgt spid="5"/>
                                        </p:tgtEl>
                                      </p:cBhvr>
                                    </p:animEffect>
                                  </p:childTnLst>
                                </p:cTn>
                              </p:par>
                            </p:childTnLst>
                          </p:cTn>
                        </p:par>
                        <p:par>
                          <p:cTn id="8" fill="hold">
                            <p:stCondLst>
                              <p:cond delay="1000"/>
                            </p:stCondLst>
                            <p:childTnLst>
                              <p:par>
                                <p:cTn id="9" presetID="53" presetClass="entr" presetSubtype="16" fill="hold" nodeType="afterEffect">
                                  <p:stCondLst>
                                    <p:cond delay="100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2500"/>
                            </p:stCondLst>
                            <p:childTnLst>
                              <p:par>
                                <p:cTn id="15" presetID="22" presetClass="entr" presetSubtype="4" fill="hold" nodeType="after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wipe(down)">
                                      <p:cBhvr>
                                        <p:cTn id="17" dur="500"/>
                                        <p:tgtEl>
                                          <p:spTgt spid="29"/>
                                        </p:tgtEl>
                                      </p:cBhvr>
                                    </p:animEffect>
                                  </p:childTnLst>
                                </p:cTn>
                              </p:par>
                            </p:childTnLst>
                          </p:cTn>
                        </p:par>
                        <p:par>
                          <p:cTn id="18" fill="hold">
                            <p:stCondLst>
                              <p:cond delay="3000"/>
                            </p:stCondLst>
                            <p:childTnLst>
                              <p:par>
                                <p:cTn id="19" presetID="1" presetClass="entr" presetSubtype="0" fill="hold" grpId="0" nodeType="after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childTnLst>
                          </p:cTn>
                        </p:par>
                        <p:par>
                          <p:cTn id="21" fill="hold">
                            <p:stCondLst>
                              <p:cond delay="3000"/>
                            </p:stCondLst>
                            <p:childTnLst>
                              <p:par>
                                <p:cTn id="22" presetID="22" presetClass="entr" presetSubtype="4" fill="hold"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down)">
                                      <p:cBhvr>
                                        <p:cTn id="24" dur="500"/>
                                        <p:tgtEl>
                                          <p:spTgt spid="26"/>
                                        </p:tgtEl>
                                      </p:cBhvr>
                                    </p:animEffect>
                                  </p:childTnLst>
                                </p:cTn>
                              </p:par>
                            </p:childTnLst>
                          </p:cTn>
                        </p:par>
                        <p:par>
                          <p:cTn id="25" fill="hold">
                            <p:stCondLst>
                              <p:cond delay="3500"/>
                            </p:stCondLst>
                            <p:childTnLst>
                              <p:par>
                                <p:cTn id="26" presetID="1" presetClass="entr" presetSubtype="0"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250" fill="hold"/>
                                        <p:tgtEl>
                                          <p:spTgt spid="28"/>
                                        </p:tgtEl>
                                        <p:attrNameLst>
                                          <p:attrName>ppt_w</p:attrName>
                                        </p:attrNameLst>
                                      </p:cBhvr>
                                      <p:tavLst>
                                        <p:tav tm="0">
                                          <p:val>
                                            <p:fltVal val="0"/>
                                          </p:val>
                                        </p:tav>
                                        <p:tav tm="100000">
                                          <p:val>
                                            <p:strVal val="#ppt_w"/>
                                          </p:val>
                                        </p:tav>
                                      </p:tavLst>
                                    </p:anim>
                                    <p:anim calcmode="lin" valueType="num">
                                      <p:cBhvr>
                                        <p:cTn id="32" dur="250" fill="hold"/>
                                        <p:tgtEl>
                                          <p:spTgt spid="28"/>
                                        </p:tgtEl>
                                        <p:attrNameLst>
                                          <p:attrName>ppt_h</p:attrName>
                                        </p:attrNameLst>
                                      </p:cBhvr>
                                      <p:tavLst>
                                        <p:tav tm="0">
                                          <p:val>
                                            <p:fltVal val="0"/>
                                          </p:val>
                                        </p:tav>
                                        <p:tav tm="100000">
                                          <p:val>
                                            <p:strVal val="#ppt_h"/>
                                          </p:val>
                                        </p:tav>
                                      </p:tavLst>
                                    </p:anim>
                                    <p:animEffect transition="in" filter="fade">
                                      <p:cBhvr>
                                        <p:cTn id="33" dur="250"/>
                                        <p:tgtEl>
                                          <p:spTgt spid="28"/>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Effect transition="in" filter="fade">
                                      <p:cBhvr>
                                        <p:cTn id="38" dur="500"/>
                                        <p:tgtEl>
                                          <p:spTgt spid="31"/>
                                        </p:tgtEl>
                                      </p:cBhvr>
                                    </p:animEffect>
                                  </p:childTnLst>
                                </p:cTn>
                              </p:par>
                            </p:childTnLst>
                          </p:cTn>
                        </p:par>
                        <p:par>
                          <p:cTn id="39" fill="hold">
                            <p:stCondLst>
                              <p:cond delay="4000"/>
                            </p:stCondLst>
                            <p:childTnLst>
                              <p:par>
                                <p:cTn id="40" presetID="1" presetClass="entr" presetSubtype="0" fill="hold" grpId="0" nodeType="afterEffect">
                                  <p:stCondLst>
                                    <p:cond delay="0"/>
                                  </p:stCondLst>
                                  <p:childTnLst>
                                    <p:set>
                                      <p:cBhvr>
                                        <p:cTn id="41"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7" grpId="0" animBg="1"/>
      <p:bldP spid="28" grpId="0"/>
      <p:bldP spid="30" grpId="0" animBg="1"/>
      <p:bldP spid="31" grpId="0"/>
      <p:bldP spid="32" grpId="0" animBg="1"/>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ADDBCEA-DEB5-45F6-B4E9-FCC6BB7D443C}"/>
              </a:ext>
            </a:extLst>
          </p:cNvPr>
          <p:cNvSpPr txBox="1"/>
          <p:nvPr/>
        </p:nvSpPr>
        <p:spPr>
          <a:xfrm>
            <a:off x="538040" y="3645106"/>
            <a:ext cx="11132697" cy="2674578"/>
          </a:xfrm>
          <a:prstGeom prst="rect">
            <a:avLst/>
          </a:prstGeom>
          <a:solidFill>
            <a:srgbClr val="FFFFFF"/>
          </a:solidFill>
          <a:ln w="38100">
            <a:solidFill>
              <a:srgbClr val="000000"/>
            </a:solidFill>
          </a:ln>
        </p:spPr>
        <p:txBody>
          <a:bodyPr wrap="square" rtlCol="0">
            <a:spAutoFit/>
          </a:bodyPr>
          <a:lstStyle/>
          <a:p>
            <a:pPr algn="ctr">
              <a:lnSpc>
                <a:spcPct val="80000"/>
              </a:lnSpc>
            </a:pPr>
            <a:endParaRPr lang="en-US" sz="600" b="1" dirty="0">
              <a:solidFill>
                <a:srgbClr val="3F8731"/>
              </a:solidFill>
            </a:endParaRPr>
          </a:p>
          <a:p>
            <a:pPr algn="ctr"/>
            <a:r>
              <a:rPr lang="en-US" sz="3200" b="1" i="1" dirty="0"/>
              <a:t>Answer:</a:t>
            </a:r>
            <a:r>
              <a:rPr lang="en-US" sz="4400" b="1" i="1" dirty="0"/>
              <a:t> </a:t>
            </a:r>
            <a:r>
              <a:rPr lang="en-US" sz="4400" b="1" dirty="0"/>
              <a:t>silver and gold</a:t>
            </a:r>
            <a:r>
              <a:rPr lang="en-US" sz="4400" b="1" i="1" dirty="0"/>
              <a:t> </a:t>
            </a:r>
            <a:endParaRPr lang="en-US" sz="4400" b="1" dirty="0"/>
          </a:p>
          <a:p>
            <a:pPr algn="just"/>
            <a:endParaRPr lang="en-US" sz="1000" b="1" dirty="0">
              <a:solidFill>
                <a:srgbClr val="000000"/>
              </a:solidFill>
              <a:latin typeface="Times New Roman" panose="02020603050405020304" pitchFamily="18" charset="0"/>
              <a:cs typeface="Times New Roman" panose="02020603050405020304" pitchFamily="18" charset="0"/>
            </a:endParaRPr>
          </a:p>
          <a:p>
            <a:pPr algn="just">
              <a:spcAft>
                <a:spcPts val="600"/>
              </a:spcAft>
            </a:pPr>
            <a:r>
              <a:rPr lang="en-US" sz="2800" b="1" dirty="0">
                <a:solidFill>
                  <a:srgbClr val="000000"/>
                </a:solidFill>
                <a:latin typeface="Times New Roman" panose="02020603050405020304" pitchFamily="18" charset="0"/>
                <a:cs typeface="Times New Roman" panose="02020603050405020304" pitchFamily="18" charset="0"/>
              </a:rPr>
              <a:t>Acts 3:6</a:t>
            </a:r>
            <a:endParaRPr lang="en-US" sz="2800" dirty="0">
              <a:solidFill>
                <a:srgbClr val="000000"/>
              </a:solidFill>
              <a:latin typeface="Times New Roman" panose="02020603050405020304" pitchFamily="18" charset="0"/>
              <a:cs typeface="Times New Roman" panose="02020603050405020304" pitchFamily="18" charset="0"/>
            </a:endParaRPr>
          </a:p>
          <a:p>
            <a:pPr algn="just"/>
            <a:r>
              <a:rPr lang="en-US" sz="2800" baseline="30000" dirty="0">
                <a:solidFill>
                  <a:srgbClr val="000000"/>
                </a:solidFill>
                <a:latin typeface="Times New Roman" panose="02020603050405020304" pitchFamily="18" charset="0"/>
                <a:cs typeface="Times New Roman" panose="02020603050405020304" pitchFamily="18" charset="0"/>
              </a:rPr>
              <a:t>6</a:t>
            </a:r>
            <a:r>
              <a:rPr lang="en-US" sz="2800" dirty="0">
                <a:solidFill>
                  <a:srgbClr val="000000"/>
                </a:solidFill>
                <a:latin typeface="Times New Roman" panose="02020603050405020304" pitchFamily="18" charset="0"/>
                <a:cs typeface="Times New Roman" panose="02020603050405020304" pitchFamily="18" charset="0"/>
              </a:rPr>
              <a:t> But Peter said, “</a:t>
            </a:r>
            <a:r>
              <a:rPr lang="en-US" sz="2800" b="1" dirty="0">
                <a:solidFill>
                  <a:srgbClr val="0064FF"/>
                </a:solidFill>
                <a:latin typeface="Times New Roman" panose="02020603050405020304" pitchFamily="18" charset="0"/>
                <a:cs typeface="Times New Roman" panose="02020603050405020304" pitchFamily="18" charset="0"/>
              </a:rPr>
              <a:t>I have no silver and gold</a:t>
            </a:r>
            <a:r>
              <a:rPr lang="en-US" sz="2800" dirty="0">
                <a:solidFill>
                  <a:srgbClr val="000000"/>
                </a:solidFill>
                <a:latin typeface="Times New Roman" panose="02020603050405020304" pitchFamily="18" charset="0"/>
                <a:cs typeface="Times New Roman" panose="02020603050405020304" pitchFamily="18" charset="0"/>
              </a:rPr>
              <a:t>, but what I do have I give to you.  In the name of Jesus Christ of Nazareth, rise up and walk!”</a:t>
            </a:r>
          </a:p>
          <a:p>
            <a:pPr algn="just"/>
            <a:endParaRPr lang="en-US" sz="2000" dirty="0">
              <a:solidFill>
                <a:srgbClr val="000000"/>
              </a:solidFill>
              <a:latin typeface="Times New Roman" panose="02020603050405020304" pitchFamily="18" charset="0"/>
              <a:cs typeface="Times New Roman" panose="02020603050405020304" pitchFamily="18" charset="0"/>
            </a:endParaRPr>
          </a:p>
        </p:txBody>
      </p:sp>
      <p:sp>
        <p:nvSpPr>
          <p:cNvPr id="10" name="Rectangle: Rounded Corners 9">
            <a:extLst>
              <a:ext uri="{FF2B5EF4-FFF2-40B4-BE49-F238E27FC236}">
                <a16:creationId xmlns:a16="http://schemas.microsoft.com/office/drawing/2014/main" id="{16D465B6-8DBE-414D-939E-D8DD1AB6B3AD}"/>
              </a:ext>
            </a:extLst>
          </p:cNvPr>
          <p:cNvSpPr/>
          <p:nvPr/>
        </p:nvSpPr>
        <p:spPr>
          <a:xfrm>
            <a:off x="5825355" y="949582"/>
            <a:ext cx="559837" cy="541175"/>
          </a:xfrm>
          <a:prstGeom prst="roundRect">
            <a:avLst/>
          </a:prstGeom>
          <a:solidFill>
            <a:srgbClr val="FFFFF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0000FF"/>
                </a:solidFill>
              </a:ln>
              <a:solidFill>
                <a:srgbClr val="C6E9F2"/>
              </a:solidFill>
            </a:endParaRPr>
          </a:p>
        </p:txBody>
      </p:sp>
      <p:sp>
        <p:nvSpPr>
          <p:cNvPr id="12" name="Rectangle 11">
            <a:extLst>
              <a:ext uri="{FF2B5EF4-FFF2-40B4-BE49-F238E27FC236}">
                <a16:creationId xmlns:a16="http://schemas.microsoft.com/office/drawing/2014/main" id="{7BE66BAE-72DE-48FF-8F0D-16E0F2E3AA8F}"/>
              </a:ext>
            </a:extLst>
          </p:cNvPr>
          <p:cNvSpPr/>
          <p:nvPr/>
        </p:nvSpPr>
        <p:spPr>
          <a:xfrm>
            <a:off x="4427572" y="-72002"/>
            <a:ext cx="3353803"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DOUBLE</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13" name="Rectangle 12">
            <a:extLst>
              <a:ext uri="{FF2B5EF4-FFF2-40B4-BE49-F238E27FC236}">
                <a16:creationId xmlns:a16="http://schemas.microsoft.com/office/drawing/2014/main" id="{239D3CB0-D873-49DB-B4F3-D148A9FB48EC}"/>
              </a:ext>
            </a:extLst>
          </p:cNvPr>
          <p:cNvSpPr/>
          <p:nvPr/>
        </p:nvSpPr>
        <p:spPr>
          <a:xfrm>
            <a:off x="5884350" y="872635"/>
            <a:ext cx="444352" cy="707886"/>
          </a:xfrm>
          <a:prstGeom prst="rect">
            <a:avLst/>
          </a:prstGeom>
          <a:noFill/>
        </p:spPr>
        <p:txBody>
          <a:bodyPr wrap="none" lIns="91440" tIns="45720" rIns="91440" bIns="45720">
            <a:spAutoFit/>
          </a:bodyPr>
          <a:lstStyle/>
          <a:p>
            <a:pPr algn="ctr"/>
            <a:r>
              <a:rPr lang="en-US" sz="40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rPr>
              <a:t>8</a:t>
            </a:r>
          </a:p>
        </p:txBody>
      </p:sp>
      <p:sp>
        <p:nvSpPr>
          <p:cNvPr id="14" name="TextBox 13">
            <a:extLst>
              <a:ext uri="{FF2B5EF4-FFF2-40B4-BE49-F238E27FC236}">
                <a16:creationId xmlns:a16="http://schemas.microsoft.com/office/drawing/2014/main" id="{EA11C568-8CA1-4108-B036-C4860B839A8D}"/>
              </a:ext>
            </a:extLst>
          </p:cNvPr>
          <p:cNvSpPr txBox="1"/>
          <p:nvPr/>
        </p:nvSpPr>
        <p:spPr>
          <a:xfrm>
            <a:off x="486111" y="1756942"/>
            <a:ext cx="11238324" cy="1569660"/>
          </a:xfrm>
          <a:prstGeom prst="rect">
            <a:avLst/>
          </a:prstGeom>
          <a:noFill/>
        </p:spPr>
        <p:txBody>
          <a:bodyPr wrap="square" rtlCol="0">
            <a:spAutoFit/>
          </a:bodyPr>
          <a:lstStyle/>
          <a:p>
            <a:pPr algn="ctr"/>
            <a:r>
              <a:rPr lang="en-US" sz="4800" dirty="0">
                <a:solidFill>
                  <a:srgbClr val="000000"/>
                </a:solidFill>
              </a:rPr>
              <a:t>What did Peter and John </a:t>
            </a:r>
            <a:r>
              <a:rPr lang="en-US" sz="4800" i="1" dirty="0">
                <a:solidFill>
                  <a:srgbClr val="000000"/>
                </a:solidFill>
              </a:rPr>
              <a:t>not</a:t>
            </a:r>
            <a:r>
              <a:rPr lang="en-US" sz="4800" dirty="0">
                <a:solidFill>
                  <a:srgbClr val="000000"/>
                </a:solidFill>
              </a:rPr>
              <a:t> give the lame man at the Beautiful Gate of the Temple?</a:t>
            </a:r>
          </a:p>
        </p:txBody>
      </p:sp>
      <p:sp>
        <p:nvSpPr>
          <p:cNvPr id="15" name="TextBox 14">
            <a:extLst>
              <a:ext uri="{FF2B5EF4-FFF2-40B4-BE49-F238E27FC236}">
                <a16:creationId xmlns:a16="http://schemas.microsoft.com/office/drawing/2014/main" id="{EF1BFB16-99C4-4A03-9186-028CC9AAE14E}"/>
              </a:ext>
            </a:extLst>
          </p:cNvPr>
          <p:cNvSpPr txBox="1"/>
          <p:nvPr/>
        </p:nvSpPr>
        <p:spPr>
          <a:xfrm>
            <a:off x="9737343" y="5998295"/>
            <a:ext cx="1928649" cy="307777"/>
          </a:xfrm>
          <a:prstGeom prst="rect">
            <a:avLst/>
          </a:prstGeom>
          <a:noFill/>
        </p:spPr>
        <p:txBody>
          <a:bodyPr wrap="square" rtlCol="0">
            <a:spAutoFit/>
          </a:bodyPr>
          <a:lstStyle/>
          <a:p>
            <a:pPr algn="r"/>
            <a:r>
              <a:rPr lang="en-US" sz="1400" b="1" i="1" dirty="0">
                <a:solidFill>
                  <a:srgbClr val="0064FF"/>
                </a:solidFill>
              </a:rPr>
              <a:t>Tap screen to continue</a:t>
            </a:r>
          </a:p>
        </p:txBody>
      </p:sp>
      <p:sp>
        <p:nvSpPr>
          <p:cNvPr id="11" name="Rectangle 10">
            <a:hlinkClick r:id="rId2" action="ppaction://hlinksldjump"/>
            <a:extLst>
              <a:ext uri="{FF2B5EF4-FFF2-40B4-BE49-F238E27FC236}">
                <a16:creationId xmlns:a16="http://schemas.microsoft.com/office/drawing/2014/main" id="{03A29F4A-C95A-4C03-9FBB-C8A36B4F153A}"/>
              </a:ext>
            </a:extLst>
          </p:cNvPr>
          <p:cNvSpPr/>
          <p:nvPr/>
        </p:nvSpPr>
        <p:spPr>
          <a:xfrm>
            <a:off x="0" y="1"/>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07766574"/>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41A93F72-7A40-4375-A465-58414B0FC0DA}"/>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961049" y="3678"/>
            <a:ext cx="8269901" cy="6850644"/>
          </a:xfrm>
          <a:prstGeom prst="rect">
            <a:avLst/>
          </a:prstGeom>
        </p:spPr>
      </p:pic>
      <p:sp>
        <p:nvSpPr>
          <p:cNvPr id="3" name="Arrow: Pentagon 2">
            <a:extLst>
              <a:ext uri="{FF2B5EF4-FFF2-40B4-BE49-F238E27FC236}">
                <a16:creationId xmlns:a16="http://schemas.microsoft.com/office/drawing/2014/main" id="{0E698766-2C5D-4F25-88C7-23B76B7549CE}"/>
              </a:ext>
            </a:extLst>
          </p:cNvPr>
          <p:cNvSpPr/>
          <p:nvPr/>
        </p:nvSpPr>
        <p:spPr>
          <a:xfrm rot="5400000">
            <a:off x="5786126" y="5771881"/>
            <a:ext cx="559837" cy="541175"/>
          </a:xfrm>
          <a:prstGeom prst="homePlate">
            <a:avLst/>
          </a:prstGeom>
          <a:solidFill>
            <a:srgbClr val="FFFFFF"/>
          </a:solid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E26FFEE2-E142-4914-886A-7908DA12B71A}"/>
              </a:ext>
            </a:extLst>
          </p:cNvPr>
          <p:cNvSpPr/>
          <p:nvPr/>
        </p:nvSpPr>
        <p:spPr>
          <a:xfrm rot="2700000">
            <a:off x="8292973" y="3189275"/>
            <a:ext cx="559837" cy="490575"/>
          </a:xfrm>
          <a:prstGeom prst="roundRect">
            <a:avLst/>
          </a:prstGeom>
          <a:solidFill>
            <a:srgbClr val="FFFFFF"/>
          </a:solid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Rounded Corners 1">
            <a:extLst>
              <a:ext uri="{FF2B5EF4-FFF2-40B4-BE49-F238E27FC236}">
                <a16:creationId xmlns:a16="http://schemas.microsoft.com/office/drawing/2014/main" id="{26C67EEB-FAC5-47A4-8E95-72B39C554BCB}"/>
              </a:ext>
            </a:extLst>
          </p:cNvPr>
          <p:cNvSpPr/>
          <p:nvPr/>
        </p:nvSpPr>
        <p:spPr>
          <a:xfrm>
            <a:off x="5833744" y="714690"/>
            <a:ext cx="559837" cy="541175"/>
          </a:xfrm>
          <a:prstGeom prst="roundRect">
            <a:avLst/>
          </a:prstGeom>
          <a:solidFill>
            <a:srgbClr val="FFFFFF"/>
          </a:solid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Rounded Corners 5">
            <a:extLst>
              <a:ext uri="{FF2B5EF4-FFF2-40B4-BE49-F238E27FC236}">
                <a16:creationId xmlns:a16="http://schemas.microsoft.com/office/drawing/2014/main" id="{51FF1BA1-CD56-473D-85BA-056342436F57}"/>
              </a:ext>
            </a:extLst>
          </p:cNvPr>
          <p:cNvSpPr/>
          <p:nvPr/>
        </p:nvSpPr>
        <p:spPr>
          <a:xfrm rot="2700000">
            <a:off x="3192240" y="3163976"/>
            <a:ext cx="559837" cy="541175"/>
          </a:xfrm>
          <a:prstGeom prst="roundRect">
            <a:avLst/>
          </a:prstGeom>
          <a:solidFill>
            <a:srgbClr val="FFFFFF"/>
          </a:solid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241FA49-9943-405B-88E2-7921F7B4202A}"/>
              </a:ext>
            </a:extLst>
          </p:cNvPr>
          <p:cNvSpPr/>
          <p:nvPr/>
        </p:nvSpPr>
        <p:spPr>
          <a:xfrm>
            <a:off x="221682" y="2817521"/>
            <a:ext cx="2741456"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TRIPLE</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0" name="Rectangle 19">
            <a:extLst>
              <a:ext uri="{FF2B5EF4-FFF2-40B4-BE49-F238E27FC236}">
                <a16:creationId xmlns:a16="http://schemas.microsoft.com/office/drawing/2014/main" id="{0B10BECB-80DD-442E-92B9-3F4C0A002431}"/>
              </a:ext>
            </a:extLst>
          </p:cNvPr>
          <p:cNvSpPr/>
          <p:nvPr/>
        </p:nvSpPr>
        <p:spPr>
          <a:xfrm>
            <a:off x="3911648" y="5707176"/>
            <a:ext cx="4378122"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HOMERUN</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1" name="Rectangle 20">
            <a:extLst>
              <a:ext uri="{FF2B5EF4-FFF2-40B4-BE49-F238E27FC236}">
                <a16:creationId xmlns:a16="http://schemas.microsoft.com/office/drawing/2014/main" id="{D001A687-EC28-42A1-A935-5A2C1C78AA91}"/>
              </a:ext>
            </a:extLst>
          </p:cNvPr>
          <p:cNvSpPr/>
          <p:nvPr/>
        </p:nvSpPr>
        <p:spPr>
          <a:xfrm>
            <a:off x="4427572" y="-72002"/>
            <a:ext cx="3353803"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DOUBLE</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2" name="TextBox 21">
            <a:extLst>
              <a:ext uri="{FF2B5EF4-FFF2-40B4-BE49-F238E27FC236}">
                <a16:creationId xmlns:a16="http://schemas.microsoft.com/office/drawing/2014/main" id="{79EBE414-7D34-4475-87B5-9C8384501209}"/>
              </a:ext>
            </a:extLst>
          </p:cNvPr>
          <p:cNvSpPr txBox="1"/>
          <p:nvPr/>
        </p:nvSpPr>
        <p:spPr>
          <a:xfrm>
            <a:off x="4354650" y="2671022"/>
            <a:ext cx="3485724" cy="1569660"/>
          </a:xfrm>
          <a:prstGeom prst="rect">
            <a:avLst/>
          </a:prstGeom>
          <a:noFill/>
        </p:spPr>
        <p:txBody>
          <a:bodyPr wrap="square" rtlCol="0">
            <a:spAutoFit/>
          </a:bodyPr>
          <a:lstStyle/>
          <a:p>
            <a:pPr algn="ctr"/>
            <a:r>
              <a:rPr lang="en-US" sz="4800" b="1" dirty="0">
                <a:ln w="38100">
                  <a:solidFill>
                    <a:srgbClr val="0000FF"/>
                  </a:solidFill>
                </a:ln>
                <a:solidFill>
                  <a:srgbClr val="C6E9F2"/>
                </a:solidFill>
              </a:rPr>
              <a:t>Next batter!</a:t>
            </a:r>
          </a:p>
          <a:p>
            <a:pPr algn="ctr"/>
            <a:r>
              <a:rPr lang="en-US" sz="4800" b="1" dirty="0">
                <a:ln w="38100">
                  <a:solidFill>
                    <a:srgbClr val="0000FF"/>
                  </a:solidFill>
                </a:ln>
                <a:solidFill>
                  <a:srgbClr val="C6E9F2"/>
                </a:solidFill>
              </a:rPr>
              <a:t>Pick a hit</a:t>
            </a:r>
          </a:p>
        </p:txBody>
      </p:sp>
      <p:sp>
        <p:nvSpPr>
          <p:cNvPr id="15" name="Rectangle 14">
            <a:extLst>
              <a:ext uri="{FF2B5EF4-FFF2-40B4-BE49-F238E27FC236}">
                <a16:creationId xmlns:a16="http://schemas.microsoft.com/office/drawing/2014/main" id="{ECC38632-62A9-4DB0-A149-FC77324FE114}"/>
              </a:ext>
            </a:extLst>
          </p:cNvPr>
          <p:cNvSpPr/>
          <p:nvPr/>
        </p:nvSpPr>
        <p:spPr>
          <a:xfrm>
            <a:off x="9025723" y="2828834"/>
            <a:ext cx="2904962"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SINGLE</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7" name="Rectangle 26">
            <a:hlinkClick r:id="rId3" action="ppaction://hlinksldjump"/>
            <a:extLst>
              <a:ext uri="{FF2B5EF4-FFF2-40B4-BE49-F238E27FC236}">
                <a16:creationId xmlns:a16="http://schemas.microsoft.com/office/drawing/2014/main" id="{D92DD891-84FF-4ACE-91C9-567827698553}"/>
              </a:ext>
            </a:extLst>
          </p:cNvPr>
          <p:cNvSpPr/>
          <p:nvPr/>
        </p:nvSpPr>
        <p:spPr>
          <a:xfrm>
            <a:off x="0" y="-287"/>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hlinkClick r:id="rId4" action="ppaction://hlinksldjump"/>
            <a:extLst>
              <a:ext uri="{FF2B5EF4-FFF2-40B4-BE49-F238E27FC236}">
                <a16:creationId xmlns:a16="http://schemas.microsoft.com/office/drawing/2014/main" id="{D4C96D45-ABC1-4915-A153-4627346B4727}"/>
              </a:ext>
            </a:extLst>
          </p:cNvPr>
          <p:cNvSpPr/>
          <p:nvPr/>
        </p:nvSpPr>
        <p:spPr>
          <a:xfrm>
            <a:off x="4504879" y="176169"/>
            <a:ext cx="3204595" cy="7382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hlinkClick r:id="rId5" action="ppaction://hlinksldjump"/>
            <a:extLst>
              <a:ext uri="{FF2B5EF4-FFF2-40B4-BE49-F238E27FC236}">
                <a16:creationId xmlns:a16="http://schemas.microsoft.com/office/drawing/2014/main" id="{8AA909FD-4850-48E7-9C00-1F20249196AE}"/>
              </a:ext>
            </a:extLst>
          </p:cNvPr>
          <p:cNvSpPr/>
          <p:nvPr/>
        </p:nvSpPr>
        <p:spPr>
          <a:xfrm>
            <a:off x="221673" y="3059883"/>
            <a:ext cx="2741456" cy="7639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hlinkClick r:id="rId6" action="ppaction://hlinksldjump"/>
            <a:extLst>
              <a:ext uri="{FF2B5EF4-FFF2-40B4-BE49-F238E27FC236}">
                <a16:creationId xmlns:a16="http://schemas.microsoft.com/office/drawing/2014/main" id="{8991CFC0-EA4A-40DD-B2E8-91602EEF7B5F}"/>
              </a:ext>
            </a:extLst>
          </p:cNvPr>
          <p:cNvSpPr/>
          <p:nvPr/>
        </p:nvSpPr>
        <p:spPr>
          <a:xfrm>
            <a:off x="3916828" y="5953271"/>
            <a:ext cx="4378122" cy="7382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hlinkClick r:id="rId7" action="ppaction://hlinksldjump"/>
            <a:extLst>
              <a:ext uri="{FF2B5EF4-FFF2-40B4-BE49-F238E27FC236}">
                <a16:creationId xmlns:a16="http://schemas.microsoft.com/office/drawing/2014/main" id="{444DD879-596B-450A-BB58-3D8A8F7FDD0C}"/>
              </a:ext>
            </a:extLst>
          </p:cNvPr>
          <p:cNvSpPr/>
          <p:nvPr/>
        </p:nvSpPr>
        <p:spPr>
          <a:xfrm>
            <a:off x="9107476" y="3073878"/>
            <a:ext cx="2741456" cy="7639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1007198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AD4B9085-48D5-43A7-9C46-9FE8497F4255}"/>
              </a:ext>
            </a:extLst>
          </p:cNvPr>
          <p:cNvSpPr txBox="1"/>
          <p:nvPr/>
        </p:nvSpPr>
        <p:spPr>
          <a:xfrm>
            <a:off x="1883514" y="1631876"/>
            <a:ext cx="8443519" cy="2060179"/>
          </a:xfrm>
          <a:prstGeom prst="rect">
            <a:avLst/>
          </a:prstGeom>
          <a:noFill/>
        </p:spPr>
        <p:txBody>
          <a:bodyPr wrap="square" rtlCol="0">
            <a:spAutoFit/>
          </a:bodyPr>
          <a:lstStyle/>
          <a:p>
            <a:pPr lvl="0" algn="ctr">
              <a:lnSpc>
                <a:spcPct val="85000"/>
              </a:lnSpc>
            </a:pPr>
            <a:r>
              <a:rPr lang="en-US" sz="5000" dirty="0">
                <a:solidFill>
                  <a:srgbClr val="000000"/>
                </a:solidFill>
              </a:rPr>
              <a:t>What did the apostles do</a:t>
            </a:r>
          </a:p>
          <a:p>
            <a:pPr lvl="0" algn="ctr">
              <a:lnSpc>
                <a:spcPct val="85000"/>
              </a:lnSpc>
            </a:pPr>
            <a:r>
              <a:rPr lang="en-US" sz="5000" dirty="0">
                <a:solidFill>
                  <a:srgbClr val="000000"/>
                </a:solidFill>
              </a:rPr>
              <a:t>that made people pay attention</a:t>
            </a:r>
          </a:p>
          <a:p>
            <a:pPr lvl="0" algn="ctr">
              <a:lnSpc>
                <a:spcPct val="85000"/>
              </a:lnSpc>
            </a:pPr>
            <a:r>
              <a:rPr lang="en-US" sz="5000" dirty="0">
                <a:solidFill>
                  <a:srgbClr val="000000"/>
                </a:solidFill>
              </a:rPr>
              <a:t>to what they preached?</a:t>
            </a:r>
          </a:p>
        </p:txBody>
      </p:sp>
      <p:sp>
        <p:nvSpPr>
          <p:cNvPr id="22" name="Rectangle: Rounded Corners 21">
            <a:extLst>
              <a:ext uri="{FF2B5EF4-FFF2-40B4-BE49-F238E27FC236}">
                <a16:creationId xmlns:a16="http://schemas.microsoft.com/office/drawing/2014/main" id="{151AC9CE-D2B0-4447-B6C9-FC8D987D513F}"/>
              </a:ext>
            </a:extLst>
          </p:cNvPr>
          <p:cNvSpPr/>
          <p:nvPr/>
        </p:nvSpPr>
        <p:spPr>
          <a:xfrm>
            <a:off x="5825355" y="949582"/>
            <a:ext cx="559837" cy="541175"/>
          </a:xfrm>
          <a:prstGeom prst="roundRect">
            <a:avLst/>
          </a:prstGeom>
          <a:solidFill>
            <a:srgbClr val="FFFFF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0000FF"/>
                </a:solidFill>
              </a:ln>
              <a:solidFill>
                <a:srgbClr val="C6E9F2"/>
              </a:solidFill>
            </a:endParaRPr>
          </a:p>
        </p:txBody>
      </p:sp>
      <p:sp>
        <p:nvSpPr>
          <p:cNvPr id="23" name="Rectangle 22">
            <a:extLst>
              <a:ext uri="{FF2B5EF4-FFF2-40B4-BE49-F238E27FC236}">
                <a16:creationId xmlns:a16="http://schemas.microsoft.com/office/drawing/2014/main" id="{310B586C-E4BD-4A9C-9AF0-AC7AF51A858A}"/>
              </a:ext>
            </a:extLst>
          </p:cNvPr>
          <p:cNvSpPr/>
          <p:nvPr/>
        </p:nvSpPr>
        <p:spPr>
          <a:xfrm>
            <a:off x="4427572" y="-72002"/>
            <a:ext cx="3353803"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DOUBLE</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4" name="Rectangle 23">
            <a:extLst>
              <a:ext uri="{FF2B5EF4-FFF2-40B4-BE49-F238E27FC236}">
                <a16:creationId xmlns:a16="http://schemas.microsoft.com/office/drawing/2014/main" id="{640BD952-DD7D-4795-907E-DBF2271330D2}"/>
              </a:ext>
            </a:extLst>
          </p:cNvPr>
          <p:cNvSpPr/>
          <p:nvPr/>
        </p:nvSpPr>
        <p:spPr>
          <a:xfrm>
            <a:off x="5884350" y="872635"/>
            <a:ext cx="444352" cy="707886"/>
          </a:xfrm>
          <a:prstGeom prst="rect">
            <a:avLst/>
          </a:prstGeom>
          <a:noFill/>
        </p:spPr>
        <p:txBody>
          <a:bodyPr wrap="none" lIns="91440" tIns="45720" rIns="91440" bIns="45720">
            <a:spAutoFit/>
          </a:bodyPr>
          <a:lstStyle/>
          <a:p>
            <a:pPr algn="ctr"/>
            <a:r>
              <a:rPr lang="en-US" sz="40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rPr>
              <a:t>9</a:t>
            </a:r>
          </a:p>
        </p:txBody>
      </p:sp>
      <p:pic>
        <p:nvPicPr>
          <p:cNvPr id="25" name="Picture 24">
            <a:extLst>
              <a:ext uri="{FF2B5EF4-FFF2-40B4-BE49-F238E27FC236}">
                <a16:creationId xmlns:a16="http://schemas.microsoft.com/office/drawing/2014/main" id="{A3208BBD-20C7-42B3-84A6-5E011D83E5DD}"/>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4500939" y="3839143"/>
            <a:ext cx="3188405" cy="2641220"/>
          </a:xfrm>
          <a:prstGeom prst="rect">
            <a:avLst/>
          </a:prstGeom>
        </p:spPr>
      </p:pic>
      <p:cxnSp>
        <p:nvCxnSpPr>
          <p:cNvPr id="26" name="Straight Connector 25">
            <a:extLst>
              <a:ext uri="{FF2B5EF4-FFF2-40B4-BE49-F238E27FC236}">
                <a16:creationId xmlns:a16="http://schemas.microsoft.com/office/drawing/2014/main" id="{15F3D085-5480-44B9-84B0-A919D1705BBA}"/>
              </a:ext>
            </a:extLst>
          </p:cNvPr>
          <p:cNvCxnSpPr>
            <a:cxnSpLocks/>
          </p:cNvCxnSpPr>
          <p:nvPr/>
        </p:nvCxnSpPr>
        <p:spPr>
          <a:xfrm rot="5460000" flipV="1">
            <a:off x="6113246" y="4189190"/>
            <a:ext cx="846670" cy="861150"/>
          </a:xfrm>
          <a:prstGeom prst="line">
            <a:avLst/>
          </a:prstGeom>
          <a:ln w="76200">
            <a:solidFill>
              <a:srgbClr val="C1E7F1"/>
            </a:solidFill>
          </a:ln>
        </p:spPr>
        <p:style>
          <a:lnRef idx="1">
            <a:schemeClr val="accent1"/>
          </a:lnRef>
          <a:fillRef idx="0">
            <a:schemeClr val="accent1"/>
          </a:fillRef>
          <a:effectRef idx="0">
            <a:schemeClr val="accent1"/>
          </a:effectRef>
          <a:fontRef idx="minor">
            <a:schemeClr val="tx1"/>
          </a:fontRef>
        </p:style>
      </p:cxnSp>
      <p:sp>
        <p:nvSpPr>
          <p:cNvPr id="27" name="Rectangle: Rounded Corners 26">
            <a:extLst>
              <a:ext uri="{FF2B5EF4-FFF2-40B4-BE49-F238E27FC236}">
                <a16:creationId xmlns:a16="http://schemas.microsoft.com/office/drawing/2014/main" id="{10BBABDC-F672-47D7-8C0B-8752B210CAAA}"/>
              </a:ext>
            </a:extLst>
          </p:cNvPr>
          <p:cNvSpPr/>
          <p:nvPr/>
        </p:nvSpPr>
        <p:spPr>
          <a:xfrm rot="2700000">
            <a:off x="5907210" y="4002487"/>
            <a:ext cx="347615" cy="335069"/>
          </a:xfrm>
          <a:prstGeom prst="roundRect">
            <a:avLst/>
          </a:prstGeom>
          <a:solidFill>
            <a:srgbClr val="FFFFFF"/>
          </a:solidFill>
          <a:ln w="38100">
            <a:solidFill>
              <a:srgbClr val="C1E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1D0B6522-ED16-447A-A20E-FF7B92E5FB82}"/>
              </a:ext>
            </a:extLst>
          </p:cNvPr>
          <p:cNvSpPr txBox="1"/>
          <p:nvPr/>
        </p:nvSpPr>
        <p:spPr>
          <a:xfrm>
            <a:off x="5839987" y="3877633"/>
            <a:ext cx="486562" cy="584775"/>
          </a:xfrm>
          <a:prstGeom prst="rect">
            <a:avLst/>
          </a:prstGeom>
          <a:noFill/>
        </p:spPr>
        <p:txBody>
          <a:bodyPr wrap="square" rtlCol="0">
            <a:spAutoFit/>
          </a:bodyPr>
          <a:lstStyle/>
          <a:p>
            <a:pPr algn="ctr"/>
            <a:r>
              <a:rPr lang="en-US" sz="3200" b="1" dirty="0">
                <a:solidFill>
                  <a:srgbClr val="1E4117"/>
                </a:solidFill>
              </a:rPr>
              <a:t>?</a:t>
            </a:r>
          </a:p>
        </p:txBody>
      </p:sp>
      <p:cxnSp>
        <p:nvCxnSpPr>
          <p:cNvPr id="29" name="Straight Connector 28">
            <a:extLst>
              <a:ext uri="{FF2B5EF4-FFF2-40B4-BE49-F238E27FC236}">
                <a16:creationId xmlns:a16="http://schemas.microsoft.com/office/drawing/2014/main" id="{377B0CC6-12A5-4E16-A5AB-0FD85AC7DD93}"/>
              </a:ext>
            </a:extLst>
          </p:cNvPr>
          <p:cNvCxnSpPr>
            <a:cxnSpLocks/>
          </p:cNvCxnSpPr>
          <p:nvPr/>
        </p:nvCxnSpPr>
        <p:spPr>
          <a:xfrm flipV="1">
            <a:off x="6128526" y="5327548"/>
            <a:ext cx="846670" cy="861150"/>
          </a:xfrm>
          <a:prstGeom prst="line">
            <a:avLst/>
          </a:prstGeom>
          <a:ln w="76200">
            <a:solidFill>
              <a:srgbClr val="C1E7F1"/>
            </a:solidFill>
          </a:ln>
        </p:spPr>
        <p:style>
          <a:lnRef idx="1">
            <a:schemeClr val="accent1"/>
          </a:lnRef>
          <a:fillRef idx="0">
            <a:schemeClr val="accent1"/>
          </a:fillRef>
          <a:effectRef idx="0">
            <a:schemeClr val="accent1"/>
          </a:effectRef>
          <a:fontRef idx="minor">
            <a:schemeClr val="tx1"/>
          </a:fontRef>
        </p:style>
      </p:cxnSp>
      <p:sp>
        <p:nvSpPr>
          <p:cNvPr id="30" name="Rectangle: Rounded Corners 29">
            <a:extLst>
              <a:ext uri="{FF2B5EF4-FFF2-40B4-BE49-F238E27FC236}">
                <a16:creationId xmlns:a16="http://schemas.microsoft.com/office/drawing/2014/main" id="{5777D320-47BE-4191-9E0C-F8B4EE9C5BC6}"/>
              </a:ext>
            </a:extLst>
          </p:cNvPr>
          <p:cNvSpPr/>
          <p:nvPr/>
        </p:nvSpPr>
        <p:spPr>
          <a:xfrm rot="2700000">
            <a:off x="6825890" y="5026453"/>
            <a:ext cx="347615" cy="335069"/>
          </a:xfrm>
          <a:prstGeom prst="roundRect">
            <a:avLst/>
          </a:prstGeom>
          <a:solidFill>
            <a:srgbClr val="FFFFFF"/>
          </a:solidFill>
          <a:ln w="38100">
            <a:solidFill>
              <a:srgbClr val="AADE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1A3AEAC1-9547-48AB-A3B3-F477F90F811A}"/>
              </a:ext>
            </a:extLst>
          </p:cNvPr>
          <p:cNvSpPr txBox="1"/>
          <p:nvPr/>
        </p:nvSpPr>
        <p:spPr>
          <a:xfrm>
            <a:off x="5471331" y="4667486"/>
            <a:ext cx="1200124" cy="1131977"/>
          </a:xfrm>
          <a:prstGeom prst="rect">
            <a:avLst/>
          </a:prstGeom>
          <a:noFill/>
        </p:spPr>
        <p:txBody>
          <a:bodyPr wrap="square" rtlCol="0">
            <a:spAutoFit/>
          </a:bodyPr>
          <a:lstStyle/>
          <a:p>
            <a:pPr algn="ctr">
              <a:lnSpc>
                <a:spcPct val="80000"/>
              </a:lnSpc>
            </a:pPr>
            <a:r>
              <a:rPr lang="en-US" sz="2400" b="1" i="1" spc="-50" dirty="0">
                <a:solidFill>
                  <a:srgbClr val="1E4117"/>
                </a:solidFill>
              </a:rPr>
              <a:t>DOUBLE</a:t>
            </a:r>
          </a:p>
          <a:p>
            <a:pPr algn="ctr">
              <a:lnSpc>
                <a:spcPct val="80000"/>
              </a:lnSpc>
            </a:pPr>
            <a:r>
              <a:rPr lang="en-US" i="1" dirty="0">
                <a:solidFill>
                  <a:srgbClr val="000000"/>
                </a:solidFill>
              </a:rPr>
              <a:t>or </a:t>
            </a:r>
            <a:r>
              <a:rPr lang="en-US" sz="2400" b="1" i="1" dirty="0">
                <a:solidFill>
                  <a:srgbClr val="1E4117"/>
                </a:solidFill>
              </a:rPr>
              <a:t>OUT</a:t>
            </a:r>
            <a:endParaRPr lang="en-US" i="1" dirty="0">
              <a:solidFill>
                <a:srgbClr val="1E4117"/>
              </a:solidFill>
            </a:endParaRPr>
          </a:p>
          <a:p>
            <a:pPr algn="ctr">
              <a:lnSpc>
                <a:spcPct val="80000"/>
              </a:lnSpc>
            </a:pPr>
            <a:r>
              <a:rPr lang="en-US" i="1" dirty="0">
                <a:solidFill>
                  <a:srgbClr val="1E4117"/>
                </a:solidFill>
              </a:rPr>
              <a:t>Tap and</a:t>
            </a:r>
          </a:p>
          <a:p>
            <a:pPr algn="ctr">
              <a:lnSpc>
                <a:spcPct val="80000"/>
              </a:lnSpc>
            </a:pPr>
            <a:r>
              <a:rPr lang="en-US" i="1" dirty="0">
                <a:solidFill>
                  <a:srgbClr val="1E4117"/>
                </a:solidFill>
              </a:rPr>
              <a:t>find out!</a:t>
            </a:r>
          </a:p>
        </p:txBody>
      </p:sp>
      <p:sp>
        <p:nvSpPr>
          <p:cNvPr id="9" name="Rectangle 8">
            <a:hlinkClick r:id="rId3" action="ppaction://hlinksldjump"/>
            <a:extLst>
              <a:ext uri="{FF2B5EF4-FFF2-40B4-BE49-F238E27FC236}">
                <a16:creationId xmlns:a16="http://schemas.microsoft.com/office/drawing/2014/main" id="{77161640-FB79-40C8-A5A3-BC6585ED5302}"/>
              </a:ext>
            </a:extLst>
          </p:cNvPr>
          <p:cNvSpPr/>
          <p:nvPr/>
        </p:nvSpPr>
        <p:spPr>
          <a:xfrm>
            <a:off x="0" y="1"/>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hlinkClick r:id="rId4" action="ppaction://hlinksldjump"/>
            <a:extLst>
              <a:ext uri="{FF2B5EF4-FFF2-40B4-BE49-F238E27FC236}">
                <a16:creationId xmlns:a16="http://schemas.microsoft.com/office/drawing/2014/main" id="{9730D2F9-4E25-425F-90E5-2B55E4690CC1}"/>
              </a:ext>
            </a:extLst>
          </p:cNvPr>
          <p:cNvSpPr/>
          <p:nvPr/>
        </p:nvSpPr>
        <p:spPr>
          <a:xfrm rot="18961460">
            <a:off x="5232121" y="4395336"/>
            <a:ext cx="1687965" cy="16687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9151476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up)">
                                      <p:cBhvr>
                                        <p:cTn id="7" dur="1000"/>
                                        <p:tgtEl>
                                          <p:spTgt spid="36"/>
                                        </p:tgtEl>
                                      </p:cBhvr>
                                    </p:animEffect>
                                  </p:childTnLst>
                                </p:cTn>
                              </p:par>
                            </p:childTnLst>
                          </p:cTn>
                        </p:par>
                        <p:par>
                          <p:cTn id="8" fill="hold">
                            <p:stCondLst>
                              <p:cond delay="1000"/>
                            </p:stCondLst>
                            <p:childTnLst>
                              <p:par>
                                <p:cTn id="9" presetID="53" presetClass="entr" presetSubtype="16" fill="hold" nodeType="afterEffect">
                                  <p:stCondLst>
                                    <p:cond delay="100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2500"/>
                            </p:stCondLst>
                            <p:childTnLst>
                              <p:par>
                                <p:cTn id="15" presetID="22" presetClass="entr" presetSubtype="4" fill="hold" nodeType="after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wipe(down)">
                                      <p:cBhvr>
                                        <p:cTn id="17" dur="500"/>
                                        <p:tgtEl>
                                          <p:spTgt spid="29"/>
                                        </p:tgtEl>
                                      </p:cBhvr>
                                    </p:animEffect>
                                  </p:childTnLst>
                                </p:cTn>
                              </p:par>
                            </p:childTnLst>
                          </p:cTn>
                        </p:par>
                        <p:par>
                          <p:cTn id="18" fill="hold">
                            <p:stCondLst>
                              <p:cond delay="3000"/>
                            </p:stCondLst>
                            <p:childTnLst>
                              <p:par>
                                <p:cTn id="19" presetID="1" presetClass="entr" presetSubtype="0" fill="hold" grpId="0" nodeType="after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childTnLst>
                          </p:cTn>
                        </p:par>
                        <p:par>
                          <p:cTn id="21" fill="hold">
                            <p:stCondLst>
                              <p:cond delay="3000"/>
                            </p:stCondLst>
                            <p:childTnLst>
                              <p:par>
                                <p:cTn id="22" presetID="22" presetClass="entr" presetSubtype="4" fill="hold"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down)">
                                      <p:cBhvr>
                                        <p:cTn id="24" dur="500"/>
                                        <p:tgtEl>
                                          <p:spTgt spid="26"/>
                                        </p:tgtEl>
                                      </p:cBhvr>
                                    </p:animEffect>
                                  </p:childTnLst>
                                </p:cTn>
                              </p:par>
                            </p:childTnLst>
                          </p:cTn>
                        </p:par>
                        <p:par>
                          <p:cTn id="25" fill="hold">
                            <p:stCondLst>
                              <p:cond delay="3500"/>
                            </p:stCondLst>
                            <p:childTnLst>
                              <p:par>
                                <p:cTn id="26" presetID="1" presetClass="entr" presetSubtype="0"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250" fill="hold"/>
                                        <p:tgtEl>
                                          <p:spTgt spid="28"/>
                                        </p:tgtEl>
                                        <p:attrNameLst>
                                          <p:attrName>ppt_w</p:attrName>
                                        </p:attrNameLst>
                                      </p:cBhvr>
                                      <p:tavLst>
                                        <p:tav tm="0">
                                          <p:val>
                                            <p:fltVal val="0"/>
                                          </p:val>
                                        </p:tav>
                                        <p:tav tm="100000">
                                          <p:val>
                                            <p:strVal val="#ppt_w"/>
                                          </p:val>
                                        </p:tav>
                                      </p:tavLst>
                                    </p:anim>
                                    <p:anim calcmode="lin" valueType="num">
                                      <p:cBhvr>
                                        <p:cTn id="32" dur="250" fill="hold"/>
                                        <p:tgtEl>
                                          <p:spTgt spid="28"/>
                                        </p:tgtEl>
                                        <p:attrNameLst>
                                          <p:attrName>ppt_h</p:attrName>
                                        </p:attrNameLst>
                                      </p:cBhvr>
                                      <p:tavLst>
                                        <p:tav tm="0">
                                          <p:val>
                                            <p:fltVal val="0"/>
                                          </p:val>
                                        </p:tav>
                                        <p:tav tm="100000">
                                          <p:val>
                                            <p:strVal val="#ppt_h"/>
                                          </p:val>
                                        </p:tav>
                                      </p:tavLst>
                                    </p:anim>
                                    <p:animEffect transition="in" filter="fade">
                                      <p:cBhvr>
                                        <p:cTn id="33" dur="250"/>
                                        <p:tgtEl>
                                          <p:spTgt spid="28"/>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Effect transition="in" filter="fade">
                                      <p:cBhvr>
                                        <p:cTn id="38" dur="500"/>
                                        <p:tgtEl>
                                          <p:spTgt spid="31"/>
                                        </p:tgtEl>
                                      </p:cBhvr>
                                    </p:animEffect>
                                  </p:childTnLst>
                                </p:cTn>
                              </p:par>
                            </p:childTnLst>
                          </p:cTn>
                        </p:par>
                        <p:par>
                          <p:cTn id="39" fill="hold">
                            <p:stCondLst>
                              <p:cond delay="4000"/>
                            </p:stCondLst>
                            <p:childTnLst>
                              <p:par>
                                <p:cTn id="40" presetID="1" presetClass="entr" presetSubtype="0" fill="hold" grpId="0" nodeType="afterEffect">
                                  <p:stCondLst>
                                    <p:cond delay="0"/>
                                  </p:stCondLst>
                                  <p:childTnLst>
                                    <p:set>
                                      <p:cBhvr>
                                        <p:cTn id="41"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27" grpId="0" animBg="1"/>
      <p:bldP spid="28" grpId="0"/>
      <p:bldP spid="30" grpId="0" animBg="1"/>
      <p:bldP spid="31" grpId="0"/>
      <p:bldP spid="32" grpId="0" animBg="1"/>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17C07E24-7899-435F-A895-E9CCBC8F73EF}"/>
              </a:ext>
            </a:extLst>
          </p:cNvPr>
          <p:cNvSpPr txBox="1"/>
          <p:nvPr/>
        </p:nvSpPr>
        <p:spPr>
          <a:xfrm>
            <a:off x="1883514" y="1631876"/>
            <a:ext cx="8443519" cy="2060179"/>
          </a:xfrm>
          <a:prstGeom prst="rect">
            <a:avLst/>
          </a:prstGeom>
          <a:noFill/>
        </p:spPr>
        <p:txBody>
          <a:bodyPr wrap="square" rtlCol="0">
            <a:spAutoFit/>
          </a:bodyPr>
          <a:lstStyle/>
          <a:p>
            <a:pPr lvl="0" algn="ctr">
              <a:lnSpc>
                <a:spcPct val="85000"/>
              </a:lnSpc>
            </a:pPr>
            <a:r>
              <a:rPr lang="en-US" sz="5000" dirty="0">
                <a:solidFill>
                  <a:srgbClr val="000000"/>
                </a:solidFill>
              </a:rPr>
              <a:t>What did the apostles do</a:t>
            </a:r>
          </a:p>
          <a:p>
            <a:pPr lvl="0" algn="ctr">
              <a:lnSpc>
                <a:spcPct val="85000"/>
              </a:lnSpc>
            </a:pPr>
            <a:r>
              <a:rPr lang="en-US" sz="5000" dirty="0">
                <a:solidFill>
                  <a:srgbClr val="000000"/>
                </a:solidFill>
              </a:rPr>
              <a:t>that made people pay attention</a:t>
            </a:r>
          </a:p>
          <a:p>
            <a:pPr lvl="0" algn="ctr">
              <a:lnSpc>
                <a:spcPct val="85000"/>
              </a:lnSpc>
            </a:pPr>
            <a:r>
              <a:rPr lang="en-US" sz="5000" dirty="0">
                <a:solidFill>
                  <a:srgbClr val="000000"/>
                </a:solidFill>
              </a:rPr>
              <a:t>to what they preached?</a:t>
            </a:r>
          </a:p>
        </p:txBody>
      </p:sp>
      <p:sp>
        <p:nvSpPr>
          <p:cNvPr id="8" name="TextBox 7">
            <a:extLst>
              <a:ext uri="{FF2B5EF4-FFF2-40B4-BE49-F238E27FC236}">
                <a16:creationId xmlns:a16="http://schemas.microsoft.com/office/drawing/2014/main" id="{0AAFCFBF-8716-4B02-BADC-DB477FB0F66A}"/>
              </a:ext>
            </a:extLst>
          </p:cNvPr>
          <p:cNvSpPr txBox="1"/>
          <p:nvPr/>
        </p:nvSpPr>
        <p:spPr>
          <a:xfrm>
            <a:off x="538040" y="3684844"/>
            <a:ext cx="11132697" cy="2968505"/>
          </a:xfrm>
          <a:prstGeom prst="rect">
            <a:avLst/>
          </a:prstGeom>
          <a:solidFill>
            <a:srgbClr val="FFFFFF"/>
          </a:solidFill>
          <a:ln w="38100">
            <a:solidFill>
              <a:srgbClr val="000000"/>
            </a:solidFill>
          </a:ln>
        </p:spPr>
        <p:txBody>
          <a:bodyPr wrap="square" rtlCol="0">
            <a:spAutoFit/>
          </a:bodyPr>
          <a:lstStyle/>
          <a:p>
            <a:pPr algn="ctr">
              <a:lnSpc>
                <a:spcPct val="80000"/>
              </a:lnSpc>
            </a:pPr>
            <a:endParaRPr lang="en-US" sz="600" b="1" dirty="0">
              <a:solidFill>
                <a:srgbClr val="3F8731"/>
              </a:solidFill>
            </a:endParaRPr>
          </a:p>
          <a:p>
            <a:pPr algn="ctr">
              <a:lnSpc>
                <a:spcPct val="80000"/>
              </a:lnSpc>
            </a:pPr>
            <a:endParaRPr lang="en-US" sz="200" b="1" spc="-150" dirty="0">
              <a:solidFill>
                <a:srgbClr val="3F8731"/>
              </a:solidFill>
            </a:endParaRPr>
          </a:p>
          <a:p>
            <a:pPr algn="ctr"/>
            <a:r>
              <a:rPr lang="en-US" sz="3200" b="1" i="1" dirty="0"/>
              <a:t>Answer:</a:t>
            </a:r>
            <a:r>
              <a:rPr lang="en-US" sz="4400" b="1" i="1" dirty="0"/>
              <a:t> </a:t>
            </a:r>
            <a:r>
              <a:rPr lang="en-US" sz="4400" b="1" dirty="0"/>
              <a:t>great power, signs and wonders </a:t>
            </a:r>
          </a:p>
          <a:p>
            <a:pPr algn="just"/>
            <a:endParaRPr lang="en-US" sz="600" b="1" dirty="0">
              <a:solidFill>
                <a:srgbClr val="000000"/>
              </a:solidFill>
              <a:latin typeface="Times New Roman" panose="02020603050405020304" pitchFamily="18" charset="0"/>
              <a:cs typeface="Times New Roman" panose="02020603050405020304" pitchFamily="18" charset="0"/>
            </a:endParaRPr>
          </a:p>
          <a:p>
            <a:pPr algn="just">
              <a:spcAft>
                <a:spcPts val="300"/>
              </a:spcAft>
            </a:pPr>
            <a:r>
              <a:rPr lang="en-US" sz="2100" b="1" dirty="0">
                <a:solidFill>
                  <a:srgbClr val="000000"/>
                </a:solidFill>
                <a:latin typeface="Times New Roman" panose="02020603050405020304" pitchFamily="18" charset="0"/>
                <a:cs typeface="Times New Roman" panose="02020603050405020304" pitchFamily="18" charset="0"/>
              </a:rPr>
              <a:t>Acts 4:33</a:t>
            </a:r>
            <a:endParaRPr lang="en-US" sz="2100" dirty="0">
              <a:solidFill>
                <a:srgbClr val="000000"/>
              </a:solidFill>
              <a:latin typeface="Times New Roman" panose="02020603050405020304" pitchFamily="18" charset="0"/>
              <a:cs typeface="Times New Roman" panose="02020603050405020304" pitchFamily="18" charset="0"/>
            </a:endParaRPr>
          </a:p>
          <a:p>
            <a:pPr algn="just">
              <a:spcAft>
                <a:spcPts val="300"/>
              </a:spcAft>
            </a:pPr>
            <a:r>
              <a:rPr lang="en-US" sz="2100" baseline="30000" dirty="0">
                <a:solidFill>
                  <a:srgbClr val="000000"/>
                </a:solidFill>
                <a:latin typeface="Times New Roman" panose="02020603050405020304" pitchFamily="18" charset="0"/>
                <a:cs typeface="Times New Roman" panose="02020603050405020304" pitchFamily="18" charset="0"/>
              </a:rPr>
              <a:t>33</a:t>
            </a:r>
            <a:r>
              <a:rPr lang="en-US" sz="2100" dirty="0">
                <a:solidFill>
                  <a:srgbClr val="000000"/>
                </a:solidFill>
                <a:latin typeface="Times New Roman" panose="02020603050405020304" pitchFamily="18" charset="0"/>
                <a:cs typeface="Times New Roman" panose="02020603050405020304" pitchFamily="18" charset="0"/>
              </a:rPr>
              <a:t> And with </a:t>
            </a:r>
            <a:r>
              <a:rPr lang="en-US" sz="2100" b="1" dirty="0">
                <a:solidFill>
                  <a:srgbClr val="0064FF"/>
                </a:solidFill>
                <a:latin typeface="Times New Roman" panose="02020603050405020304" pitchFamily="18" charset="0"/>
                <a:cs typeface="Times New Roman" panose="02020603050405020304" pitchFamily="18" charset="0"/>
              </a:rPr>
              <a:t>great power </a:t>
            </a:r>
            <a:r>
              <a:rPr lang="en-US" sz="2100" dirty="0">
                <a:solidFill>
                  <a:srgbClr val="000000"/>
                </a:solidFill>
                <a:latin typeface="Times New Roman" panose="02020603050405020304" pitchFamily="18" charset="0"/>
                <a:cs typeface="Times New Roman" panose="02020603050405020304" pitchFamily="18" charset="0"/>
              </a:rPr>
              <a:t>the apostles were giving their testimony to the resurrection of the Lord Jesus, and great grace was upon them all.</a:t>
            </a:r>
          </a:p>
          <a:p>
            <a:pPr algn="just">
              <a:spcAft>
                <a:spcPts val="300"/>
              </a:spcAft>
            </a:pPr>
            <a:r>
              <a:rPr lang="en-US" sz="2100" b="1" dirty="0">
                <a:solidFill>
                  <a:srgbClr val="000000"/>
                </a:solidFill>
                <a:latin typeface="Times New Roman" panose="02020603050405020304" pitchFamily="18" charset="0"/>
                <a:cs typeface="Times New Roman" panose="02020603050405020304" pitchFamily="18" charset="0"/>
              </a:rPr>
              <a:t>Acts 5:12</a:t>
            </a:r>
            <a:endParaRPr lang="en-US" sz="2100" dirty="0">
              <a:solidFill>
                <a:srgbClr val="000000"/>
              </a:solidFill>
              <a:latin typeface="Times New Roman" panose="02020603050405020304" pitchFamily="18" charset="0"/>
              <a:cs typeface="Times New Roman" panose="02020603050405020304" pitchFamily="18" charset="0"/>
            </a:endParaRPr>
          </a:p>
          <a:p>
            <a:pPr algn="just"/>
            <a:r>
              <a:rPr lang="en-US" sz="2100" baseline="30000" dirty="0">
                <a:solidFill>
                  <a:srgbClr val="000000"/>
                </a:solidFill>
                <a:latin typeface="Times New Roman" panose="02020603050405020304" pitchFamily="18" charset="0"/>
                <a:cs typeface="Times New Roman" panose="02020603050405020304" pitchFamily="18" charset="0"/>
              </a:rPr>
              <a:t>12</a:t>
            </a:r>
            <a:r>
              <a:rPr lang="en-US" sz="2100" dirty="0">
                <a:solidFill>
                  <a:srgbClr val="000000"/>
                </a:solidFill>
                <a:latin typeface="Times New Roman" panose="02020603050405020304" pitchFamily="18" charset="0"/>
                <a:cs typeface="Times New Roman" panose="02020603050405020304" pitchFamily="18" charset="0"/>
              </a:rPr>
              <a:t> Now many </a:t>
            </a:r>
            <a:r>
              <a:rPr lang="en-US" sz="2100" b="1" dirty="0">
                <a:solidFill>
                  <a:srgbClr val="0064FF"/>
                </a:solidFill>
                <a:latin typeface="Times New Roman" panose="02020603050405020304" pitchFamily="18" charset="0"/>
                <a:cs typeface="Times New Roman" panose="02020603050405020304" pitchFamily="18" charset="0"/>
              </a:rPr>
              <a:t>signs and wonders </a:t>
            </a:r>
            <a:r>
              <a:rPr lang="en-US" sz="2100" dirty="0">
                <a:solidFill>
                  <a:srgbClr val="000000"/>
                </a:solidFill>
                <a:latin typeface="Times New Roman" panose="02020603050405020304" pitchFamily="18" charset="0"/>
                <a:cs typeface="Times New Roman" panose="02020603050405020304" pitchFamily="18" charset="0"/>
              </a:rPr>
              <a:t>were regularly done among the people by the hands of the apostles</a:t>
            </a:r>
            <a:r>
              <a:rPr lang="en-US" sz="2000" dirty="0">
                <a:solidFill>
                  <a:srgbClr val="000000"/>
                </a:solidFill>
                <a:latin typeface="Times New Roman" panose="02020603050405020304" pitchFamily="18" charset="0"/>
                <a:cs typeface="Times New Roman" panose="02020603050405020304" pitchFamily="18" charset="0"/>
              </a:rPr>
              <a:t>.</a:t>
            </a:r>
          </a:p>
          <a:p>
            <a:pPr algn="just"/>
            <a:endParaRPr lang="en-US" dirty="0">
              <a:latin typeface="Times New Roman" panose="02020603050405020304" pitchFamily="18" charset="0"/>
              <a:cs typeface="Times New Roman" panose="02020603050405020304" pitchFamily="18" charset="0"/>
            </a:endParaRPr>
          </a:p>
        </p:txBody>
      </p:sp>
      <p:sp>
        <p:nvSpPr>
          <p:cNvPr id="10" name="Rectangle: Rounded Corners 9">
            <a:extLst>
              <a:ext uri="{FF2B5EF4-FFF2-40B4-BE49-F238E27FC236}">
                <a16:creationId xmlns:a16="http://schemas.microsoft.com/office/drawing/2014/main" id="{06137C5F-00F3-4A45-B1E6-5EB59DC4145D}"/>
              </a:ext>
            </a:extLst>
          </p:cNvPr>
          <p:cNvSpPr/>
          <p:nvPr/>
        </p:nvSpPr>
        <p:spPr>
          <a:xfrm>
            <a:off x="5825355" y="949582"/>
            <a:ext cx="559837" cy="541175"/>
          </a:xfrm>
          <a:prstGeom prst="roundRect">
            <a:avLst/>
          </a:prstGeom>
          <a:solidFill>
            <a:srgbClr val="FFFFF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0000FF"/>
                </a:solidFill>
              </a:ln>
              <a:solidFill>
                <a:srgbClr val="C6E9F2"/>
              </a:solidFill>
            </a:endParaRPr>
          </a:p>
        </p:txBody>
      </p:sp>
      <p:sp>
        <p:nvSpPr>
          <p:cNvPr id="12" name="Rectangle 11">
            <a:extLst>
              <a:ext uri="{FF2B5EF4-FFF2-40B4-BE49-F238E27FC236}">
                <a16:creationId xmlns:a16="http://schemas.microsoft.com/office/drawing/2014/main" id="{61670E02-C92F-429E-92BD-0667883F143C}"/>
              </a:ext>
            </a:extLst>
          </p:cNvPr>
          <p:cNvSpPr/>
          <p:nvPr/>
        </p:nvSpPr>
        <p:spPr>
          <a:xfrm>
            <a:off x="4427572" y="-72002"/>
            <a:ext cx="3353803"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DOUBLE</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13" name="Rectangle 12">
            <a:extLst>
              <a:ext uri="{FF2B5EF4-FFF2-40B4-BE49-F238E27FC236}">
                <a16:creationId xmlns:a16="http://schemas.microsoft.com/office/drawing/2014/main" id="{488BB05C-225C-40C8-8F88-29833B4702C1}"/>
              </a:ext>
            </a:extLst>
          </p:cNvPr>
          <p:cNvSpPr/>
          <p:nvPr/>
        </p:nvSpPr>
        <p:spPr>
          <a:xfrm>
            <a:off x="5884350" y="872635"/>
            <a:ext cx="444352" cy="707886"/>
          </a:xfrm>
          <a:prstGeom prst="rect">
            <a:avLst/>
          </a:prstGeom>
          <a:noFill/>
        </p:spPr>
        <p:txBody>
          <a:bodyPr wrap="none" lIns="91440" tIns="45720" rIns="91440" bIns="45720">
            <a:spAutoFit/>
          </a:bodyPr>
          <a:lstStyle/>
          <a:p>
            <a:pPr algn="ctr"/>
            <a:r>
              <a:rPr lang="en-US" sz="40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rPr>
              <a:t>9</a:t>
            </a:r>
          </a:p>
        </p:txBody>
      </p:sp>
      <p:sp>
        <p:nvSpPr>
          <p:cNvPr id="15" name="TextBox 14">
            <a:extLst>
              <a:ext uri="{FF2B5EF4-FFF2-40B4-BE49-F238E27FC236}">
                <a16:creationId xmlns:a16="http://schemas.microsoft.com/office/drawing/2014/main" id="{FEB2DBFE-C078-451E-B40F-65B35DEC5BDE}"/>
              </a:ext>
            </a:extLst>
          </p:cNvPr>
          <p:cNvSpPr txBox="1"/>
          <p:nvPr/>
        </p:nvSpPr>
        <p:spPr>
          <a:xfrm>
            <a:off x="9747658" y="6341576"/>
            <a:ext cx="1928649" cy="307777"/>
          </a:xfrm>
          <a:prstGeom prst="rect">
            <a:avLst/>
          </a:prstGeom>
          <a:noFill/>
        </p:spPr>
        <p:txBody>
          <a:bodyPr wrap="square" rtlCol="0">
            <a:spAutoFit/>
          </a:bodyPr>
          <a:lstStyle/>
          <a:p>
            <a:pPr algn="r"/>
            <a:r>
              <a:rPr lang="en-US" sz="1400" b="1" i="1" dirty="0">
                <a:solidFill>
                  <a:srgbClr val="0064FF"/>
                </a:solidFill>
              </a:rPr>
              <a:t>Tap screen to continue</a:t>
            </a:r>
          </a:p>
        </p:txBody>
      </p:sp>
      <p:sp>
        <p:nvSpPr>
          <p:cNvPr id="11" name="Rectangle 10">
            <a:hlinkClick r:id="rId2" action="ppaction://hlinksldjump"/>
            <a:extLst>
              <a:ext uri="{FF2B5EF4-FFF2-40B4-BE49-F238E27FC236}">
                <a16:creationId xmlns:a16="http://schemas.microsoft.com/office/drawing/2014/main" id="{52890F62-52A2-4FB2-B10B-BAE7CB123C4D}"/>
              </a:ext>
            </a:extLst>
          </p:cNvPr>
          <p:cNvSpPr/>
          <p:nvPr/>
        </p:nvSpPr>
        <p:spPr>
          <a:xfrm>
            <a:off x="0" y="1"/>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87746753"/>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41A93F72-7A40-4375-A465-58414B0FC0DA}"/>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961049" y="3678"/>
            <a:ext cx="8269901" cy="6850644"/>
          </a:xfrm>
          <a:prstGeom prst="rect">
            <a:avLst/>
          </a:prstGeom>
        </p:spPr>
      </p:pic>
      <p:sp>
        <p:nvSpPr>
          <p:cNvPr id="3" name="Arrow: Pentagon 2">
            <a:extLst>
              <a:ext uri="{FF2B5EF4-FFF2-40B4-BE49-F238E27FC236}">
                <a16:creationId xmlns:a16="http://schemas.microsoft.com/office/drawing/2014/main" id="{0E698766-2C5D-4F25-88C7-23B76B7549CE}"/>
              </a:ext>
            </a:extLst>
          </p:cNvPr>
          <p:cNvSpPr/>
          <p:nvPr/>
        </p:nvSpPr>
        <p:spPr>
          <a:xfrm rot="5400000">
            <a:off x="5786126" y="5771881"/>
            <a:ext cx="559837" cy="541175"/>
          </a:xfrm>
          <a:prstGeom prst="homePlate">
            <a:avLst/>
          </a:prstGeom>
          <a:solidFill>
            <a:srgbClr val="FFFFFF"/>
          </a:solid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E26FFEE2-E142-4914-886A-7908DA12B71A}"/>
              </a:ext>
            </a:extLst>
          </p:cNvPr>
          <p:cNvSpPr/>
          <p:nvPr/>
        </p:nvSpPr>
        <p:spPr>
          <a:xfrm rot="2700000">
            <a:off x="8292973" y="3189275"/>
            <a:ext cx="559837" cy="490575"/>
          </a:xfrm>
          <a:prstGeom prst="roundRect">
            <a:avLst/>
          </a:prstGeom>
          <a:solidFill>
            <a:srgbClr val="FFFFFF"/>
          </a:solid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Rounded Corners 1">
            <a:extLst>
              <a:ext uri="{FF2B5EF4-FFF2-40B4-BE49-F238E27FC236}">
                <a16:creationId xmlns:a16="http://schemas.microsoft.com/office/drawing/2014/main" id="{26C67EEB-FAC5-47A4-8E95-72B39C554BCB}"/>
              </a:ext>
            </a:extLst>
          </p:cNvPr>
          <p:cNvSpPr/>
          <p:nvPr/>
        </p:nvSpPr>
        <p:spPr>
          <a:xfrm>
            <a:off x="5833744" y="714690"/>
            <a:ext cx="559837" cy="541175"/>
          </a:xfrm>
          <a:prstGeom prst="roundRect">
            <a:avLst/>
          </a:prstGeom>
          <a:solidFill>
            <a:srgbClr val="FFFFFF"/>
          </a:solid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Rounded Corners 5">
            <a:extLst>
              <a:ext uri="{FF2B5EF4-FFF2-40B4-BE49-F238E27FC236}">
                <a16:creationId xmlns:a16="http://schemas.microsoft.com/office/drawing/2014/main" id="{51FF1BA1-CD56-473D-85BA-056342436F57}"/>
              </a:ext>
            </a:extLst>
          </p:cNvPr>
          <p:cNvSpPr/>
          <p:nvPr/>
        </p:nvSpPr>
        <p:spPr>
          <a:xfrm rot="2700000">
            <a:off x="3192240" y="3163976"/>
            <a:ext cx="559837" cy="541175"/>
          </a:xfrm>
          <a:prstGeom prst="roundRect">
            <a:avLst/>
          </a:prstGeom>
          <a:solidFill>
            <a:srgbClr val="FFFFFF"/>
          </a:solid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241FA49-9943-405B-88E2-7921F7B4202A}"/>
              </a:ext>
            </a:extLst>
          </p:cNvPr>
          <p:cNvSpPr/>
          <p:nvPr/>
        </p:nvSpPr>
        <p:spPr>
          <a:xfrm>
            <a:off x="221682" y="2817521"/>
            <a:ext cx="2741456"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TRIPLE</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0" name="Rectangle 19">
            <a:extLst>
              <a:ext uri="{FF2B5EF4-FFF2-40B4-BE49-F238E27FC236}">
                <a16:creationId xmlns:a16="http://schemas.microsoft.com/office/drawing/2014/main" id="{0B10BECB-80DD-442E-92B9-3F4C0A002431}"/>
              </a:ext>
            </a:extLst>
          </p:cNvPr>
          <p:cNvSpPr/>
          <p:nvPr/>
        </p:nvSpPr>
        <p:spPr>
          <a:xfrm>
            <a:off x="3911648" y="5707176"/>
            <a:ext cx="4378122"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HOMERUN</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1" name="Rectangle 20">
            <a:extLst>
              <a:ext uri="{FF2B5EF4-FFF2-40B4-BE49-F238E27FC236}">
                <a16:creationId xmlns:a16="http://schemas.microsoft.com/office/drawing/2014/main" id="{D001A687-EC28-42A1-A935-5A2C1C78AA91}"/>
              </a:ext>
            </a:extLst>
          </p:cNvPr>
          <p:cNvSpPr/>
          <p:nvPr/>
        </p:nvSpPr>
        <p:spPr>
          <a:xfrm>
            <a:off x="4427572" y="-72002"/>
            <a:ext cx="3353803"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DOUBLE</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2" name="TextBox 21">
            <a:extLst>
              <a:ext uri="{FF2B5EF4-FFF2-40B4-BE49-F238E27FC236}">
                <a16:creationId xmlns:a16="http://schemas.microsoft.com/office/drawing/2014/main" id="{79EBE414-7D34-4475-87B5-9C8384501209}"/>
              </a:ext>
            </a:extLst>
          </p:cNvPr>
          <p:cNvSpPr txBox="1"/>
          <p:nvPr/>
        </p:nvSpPr>
        <p:spPr>
          <a:xfrm>
            <a:off x="4354650" y="2671022"/>
            <a:ext cx="3485724" cy="1569660"/>
          </a:xfrm>
          <a:prstGeom prst="rect">
            <a:avLst/>
          </a:prstGeom>
          <a:noFill/>
        </p:spPr>
        <p:txBody>
          <a:bodyPr wrap="square" rtlCol="0">
            <a:spAutoFit/>
          </a:bodyPr>
          <a:lstStyle/>
          <a:p>
            <a:pPr algn="ctr"/>
            <a:r>
              <a:rPr lang="en-US" sz="4800" b="1" dirty="0">
                <a:ln w="38100">
                  <a:solidFill>
                    <a:srgbClr val="0000FF"/>
                  </a:solidFill>
                </a:ln>
                <a:solidFill>
                  <a:srgbClr val="C6E9F2"/>
                </a:solidFill>
              </a:rPr>
              <a:t>Next batter!</a:t>
            </a:r>
          </a:p>
          <a:p>
            <a:pPr algn="ctr"/>
            <a:r>
              <a:rPr lang="en-US" sz="4800" b="1" dirty="0">
                <a:ln w="38100">
                  <a:solidFill>
                    <a:srgbClr val="0000FF"/>
                  </a:solidFill>
                </a:ln>
                <a:solidFill>
                  <a:srgbClr val="C6E9F2"/>
                </a:solidFill>
              </a:rPr>
              <a:t>Pick a hit</a:t>
            </a:r>
          </a:p>
        </p:txBody>
      </p:sp>
      <p:sp>
        <p:nvSpPr>
          <p:cNvPr id="27" name="Rectangle 26">
            <a:hlinkClick r:id="rId3" action="ppaction://hlinksldjump"/>
            <a:extLst>
              <a:ext uri="{FF2B5EF4-FFF2-40B4-BE49-F238E27FC236}">
                <a16:creationId xmlns:a16="http://schemas.microsoft.com/office/drawing/2014/main" id="{D92DD891-84FF-4ACE-91C9-567827698553}"/>
              </a:ext>
            </a:extLst>
          </p:cNvPr>
          <p:cNvSpPr/>
          <p:nvPr/>
        </p:nvSpPr>
        <p:spPr>
          <a:xfrm>
            <a:off x="0" y="-287"/>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hlinkClick r:id="rId4" action="ppaction://hlinksldjump"/>
            <a:extLst>
              <a:ext uri="{FF2B5EF4-FFF2-40B4-BE49-F238E27FC236}">
                <a16:creationId xmlns:a16="http://schemas.microsoft.com/office/drawing/2014/main" id="{D4C96D45-ABC1-4915-A153-4627346B4727}"/>
              </a:ext>
            </a:extLst>
          </p:cNvPr>
          <p:cNvSpPr/>
          <p:nvPr/>
        </p:nvSpPr>
        <p:spPr>
          <a:xfrm>
            <a:off x="4504879" y="176169"/>
            <a:ext cx="3204595" cy="7382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hlinkClick r:id="rId5" action="ppaction://hlinksldjump"/>
            <a:extLst>
              <a:ext uri="{FF2B5EF4-FFF2-40B4-BE49-F238E27FC236}">
                <a16:creationId xmlns:a16="http://schemas.microsoft.com/office/drawing/2014/main" id="{8AA909FD-4850-48E7-9C00-1F20249196AE}"/>
              </a:ext>
            </a:extLst>
          </p:cNvPr>
          <p:cNvSpPr/>
          <p:nvPr/>
        </p:nvSpPr>
        <p:spPr>
          <a:xfrm>
            <a:off x="221673" y="3059883"/>
            <a:ext cx="2741456" cy="7639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hlinkClick r:id="rId6" action="ppaction://hlinksldjump"/>
            <a:extLst>
              <a:ext uri="{FF2B5EF4-FFF2-40B4-BE49-F238E27FC236}">
                <a16:creationId xmlns:a16="http://schemas.microsoft.com/office/drawing/2014/main" id="{8991CFC0-EA4A-40DD-B2E8-91602EEF7B5F}"/>
              </a:ext>
            </a:extLst>
          </p:cNvPr>
          <p:cNvSpPr/>
          <p:nvPr/>
        </p:nvSpPr>
        <p:spPr>
          <a:xfrm>
            <a:off x="3916828" y="5953271"/>
            <a:ext cx="4378122" cy="7382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2235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AB9201A-D07E-4DC0-8755-314D67AD2D71}"/>
              </a:ext>
            </a:extLst>
          </p:cNvPr>
          <p:cNvSpPr txBox="1"/>
          <p:nvPr/>
        </p:nvSpPr>
        <p:spPr>
          <a:xfrm>
            <a:off x="486111" y="1695345"/>
            <a:ext cx="11238324" cy="1754326"/>
          </a:xfrm>
          <a:prstGeom prst="rect">
            <a:avLst/>
          </a:prstGeom>
          <a:noFill/>
        </p:spPr>
        <p:txBody>
          <a:bodyPr wrap="square" rtlCol="0">
            <a:spAutoFit/>
          </a:bodyPr>
          <a:lstStyle/>
          <a:p>
            <a:pPr lvl="0" algn="ctr"/>
            <a:r>
              <a:rPr lang="en-US" sz="5400" dirty="0">
                <a:solidFill>
                  <a:srgbClr val="000000"/>
                </a:solidFill>
              </a:rPr>
              <a:t>What Levite from Cyprus sold land</a:t>
            </a:r>
          </a:p>
          <a:p>
            <a:pPr lvl="0" algn="ctr"/>
            <a:r>
              <a:rPr lang="en-US" sz="5400" dirty="0">
                <a:solidFill>
                  <a:srgbClr val="000000"/>
                </a:solidFill>
              </a:rPr>
              <a:t>and gave all the money to the apostles?</a:t>
            </a:r>
          </a:p>
        </p:txBody>
      </p:sp>
      <p:sp>
        <p:nvSpPr>
          <p:cNvPr id="23" name="Rectangle: Rounded Corners 22">
            <a:extLst>
              <a:ext uri="{FF2B5EF4-FFF2-40B4-BE49-F238E27FC236}">
                <a16:creationId xmlns:a16="http://schemas.microsoft.com/office/drawing/2014/main" id="{D4E8E0B7-C411-418B-84C6-768FA713F27F}"/>
              </a:ext>
            </a:extLst>
          </p:cNvPr>
          <p:cNvSpPr/>
          <p:nvPr/>
        </p:nvSpPr>
        <p:spPr>
          <a:xfrm>
            <a:off x="5825355" y="949582"/>
            <a:ext cx="559837" cy="541175"/>
          </a:xfrm>
          <a:prstGeom prst="roundRect">
            <a:avLst/>
          </a:prstGeom>
          <a:solidFill>
            <a:srgbClr val="FFFFF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0000FF"/>
                </a:solidFill>
              </a:ln>
              <a:solidFill>
                <a:srgbClr val="C6E9F2"/>
              </a:solidFill>
            </a:endParaRPr>
          </a:p>
        </p:txBody>
      </p:sp>
      <p:sp>
        <p:nvSpPr>
          <p:cNvPr id="24" name="Rectangle 23">
            <a:extLst>
              <a:ext uri="{FF2B5EF4-FFF2-40B4-BE49-F238E27FC236}">
                <a16:creationId xmlns:a16="http://schemas.microsoft.com/office/drawing/2014/main" id="{30B8AD6D-5AF9-4D17-8A32-4A976B332D1B}"/>
              </a:ext>
            </a:extLst>
          </p:cNvPr>
          <p:cNvSpPr/>
          <p:nvPr/>
        </p:nvSpPr>
        <p:spPr>
          <a:xfrm>
            <a:off x="4427572" y="-72002"/>
            <a:ext cx="3353803"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DOUBLE</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5" name="Rectangle 24">
            <a:extLst>
              <a:ext uri="{FF2B5EF4-FFF2-40B4-BE49-F238E27FC236}">
                <a16:creationId xmlns:a16="http://schemas.microsoft.com/office/drawing/2014/main" id="{664D00D8-B26C-4FBD-94C5-DD0A453BC0DA}"/>
              </a:ext>
            </a:extLst>
          </p:cNvPr>
          <p:cNvSpPr/>
          <p:nvPr/>
        </p:nvSpPr>
        <p:spPr>
          <a:xfrm>
            <a:off x="5781303" y="872635"/>
            <a:ext cx="575799" cy="707886"/>
          </a:xfrm>
          <a:prstGeom prst="rect">
            <a:avLst/>
          </a:prstGeom>
          <a:noFill/>
        </p:spPr>
        <p:txBody>
          <a:bodyPr wrap="none" lIns="91440" tIns="45720" rIns="91440" bIns="45720">
            <a:spAutoFit/>
          </a:bodyPr>
          <a:lstStyle/>
          <a:p>
            <a:pPr algn="ctr"/>
            <a:r>
              <a:rPr lang="en-US" sz="4000" b="1" cap="none" spc="-500" dirty="0">
                <a:ln w="28575">
                  <a:solidFill>
                    <a:srgbClr val="0000FF"/>
                  </a:solidFill>
                  <a:prstDash val="solid"/>
                </a:ln>
                <a:solidFill>
                  <a:srgbClr val="C6E9F2"/>
                </a:solidFill>
                <a:effectLst>
                  <a:outerShdw blurRad="38100" dist="22860" dir="5400000" algn="tl" rotWithShape="0">
                    <a:srgbClr val="000000">
                      <a:alpha val="30000"/>
                    </a:srgbClr>
                  </a:outerShdw>
                </a:effectLst>
              </a:rPr>
              <a:t>10</a:t>
            </a:r>
          </a:p>
        </p:txBody>
      </p:sp>
      <p:pic>
        <p:nvPicPr>
          <p:cNvPr id="26" name="Picture 25">
            <a:extLst>
              <a:ext uri="{FF2B5EF4-FFF2-40B4-BE49-F238E27FC236}">
                <a16:creationId xmlns:a16="http://schemas.microsoft.com/office/drawing/2014/main" id="{7DD349A1-1508-402B-9C92-9FF34703897E}"/>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4500939" y="3730852"/>
            <a:ext cx="3188405" cy="2641220"/>
          </a:xfrm>
          <a:prstGeom prst="rect">
            <a:avLst/>
          </a:prstGeom>
        </p:spPr>
      </p:pic>
      <p:cxnSp>
        <p:nvCxnSpPr>
          <p:cNvPr id="27" name="Straight Connector 26">
            <a:extLst>
              <a:ext uri="{FF2B5EF4-FFF2-40B4-BE49-F238E27FC236}">
                <a16:creationId xmlns:a16="http://schemas.microsoft.com/office/drawing/2014/main" id="{DE2814FA-6EF7-4BF3-9478-83344372FBDA}"/>
              </a:ext>
            </a:extLst>
          </p:cNvPr>
          <p:cNvCxnSpPr>
            <a:cxnSpLocks/>
          </p:cNvCxnSpPr>
          <p:nvPr/>
        </p:nvCxnSpPr>
        <p:spPr>
          <a:xfrm rot="5460000" flipV="1">
            <a:off x="6113246" y="4080899"/>
            <a:ext cx="846670" cy="861150"/>
          </a:xfrm>
          <a:prstGeom prst="line">
            <a:avLst/>
          </a:prstGeom>
          <a:ln w="76200">
            <a:solidFill>
              <a:srgbClr val="C1E7F1"/>
            </a:solidFill>
          </a:ln>
        </p:spPr>
        <p:style>
          <a:lnRef idx="1">
            <a:schemeClr val="accent1"/>
          </a:lnRef>
          <a:fillRef idx="0">
            <a:schemeClr val="accent1"/>
          </a:fillRef>
          <a:effectRef idx="0">
            <a:schemeClr val="accent1"/>
          </a:effectRef>
          <a:fontRef idx="minor">
            <a:schemeClr val="tx1"/>
          </a:fontRef>
        </p:style>
      </p:cxnSp>
      <p:sp>
        <p:nvSpPr>
          <p:cNvPr id="28" name="Rectangle: Rounded Corners 27">
            <a:extLst>
              <a:ext uri="{FF2B5EF4-FFF2-40B4-BE49-F238E27FC236}">
                <a16:creationId xmlns:a16="http://schemas.microsoft.com/office/drawing/2014/main" id="{CE3259F4-4885-49F4-8EAF-C78C3F79DEFD}"/>
              </a:ext>
            </a:extLst>
          </p:cNvPr>
          <p:cNvSpPr/>
          <p:nvPr/>
        </p:nvSpPr>
        <p:spPr>
          <a:xfrm rot="2700000">
            <a:off x="5907210" y="3846068"/>
            <a:ext cx="347615" cy="335069"/>
          </a:xfrm>
          <a:prstGeom prst="roundRect">
            <a:avLst/>
          </a:prstGeom>
          <a:solidFill>
            <a:srgbClr val="FFFFFF"/>
          </a:solidFill>
          <a:ln w="38100">
            <a:solidFill>
              <a:srgbClr val="C1E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FCB86CBF-A5C9-45C7-950E-960426D9FA27}"/>
              </a:ext>
            </a:extLst>
          </p:cNvPr>
          <p:cNvSpPr txBox="1"/>
          <p:nvPr/>
        </p:nvSpPr>
        <p:spPr>
          <a:xfrm>
            <a:off x="5839987" y="3721214"/>
            <a:ext cx="486562" cy="584775"/>
          </a:xfrm>
          <a:prstGeom prst="rect">
            <a:avLst/>
          </a:prstGeom>
          <a:noFill/>
        </p:spPr>
        <p:txBody>
          <a:bodyPr wrap="square" rtlCol="0">
            <a:spAutoFit/>
          </a:bodyPr>
          <a:lstStyle/>
          <a:p>
            <a:pPr algn="ctr"/>
            <a:r>
              <a:rPr lang="en-US" sz="3200" b="1" dirty="0">
                <a:solidFill>
                  <a:srgbClr val="1E4117"/>
                </a:solidFill>
              </a:rPr>
              <a:t>?</a:t>
            </a:r>
          </a:p>
        </p:txBody>
      </p:sp>
      <p:cxnSp>
        <p:nvCxnSpPr>
          <p:cNvPr id="30" name="Straight Connector 29">
            <a:extLst>
              <a:ext uri="{FF2B5EF4-FFF2-40B4-BE49-F238E27FC236}">
                <a16:creationId xmlns:a16="http://schemas.microsoft.com/office/drawing/2014/main" id="{B862B3F2-3AB0-40DF-A05D-24EC91046ADE}"/>
              </a:ext>
            </a:extLst>
          </p:cNvPr>
          <p:cNvCxnSpPr>
            <a:cxnSpLocks/>
          </p:cNvCxnSpPr>
          <p:nvPr/>
        </p:nvCxnSpPr>
        <p:spPr>
          <a:xfrm flipV="1">
            <a:off x="6128526" y="5219257"/>
            <a:ext cx="846670" cy="861150"/>
          </a:xfrm>
          <a:prstGeom prst="line">
            <a:avLst/>
          </a:prstGeom>
          <a:ln w="76200">
            <a:solidFill>
              <a:srgbClr val="C1E7F1"/>
            </a:solidFill>
          </a:ln>
        </p:spPr>
        <p:style>
          <a:lnRef idx="1">
            <a:schemeClr val="accent1"/>
          </a:lnRef>
          <a:fillRef idx="0">
            <a:schemeClr val="accent1"/>
          </a:fillRef>
          <a:effectRef idx="0">
            <a:schemeClr val="accent1"/>
          </a:effectRef>
          <a:fontRef idx="minor">
            <a:schemeClr val="tx1"/>
          </a:fontRef>
        </p:style>
      </p:cxnSp>
      <p:sp>
        <p:nvSpPr>
          <p:cNvPr id="31" name="Rectangle: Rounded Corners 30">
            <a:extLst>
              <a:ext uri="{FF2B5EF4-FFF2-40B4-BE49-F238E27FC236}">
                <a16:creationId xmlns:a16="http://schemas.microsoft.com/office/drawing/2014/main" id="{D14FD137-3FEF-4594-844C-77171877644A}"/>
              </a:ext>
            </a:extLst>
          </p:cNvPr>
          <p:cNvSpPr/>
          <p:nvPr/>
        </p:nvSpPr>
        <p:spPr>
          <a:xfrm rot="2700000">
            <a:off x="6825890" y="4918162"/>
            <a:ext cx="347615" cy="335069"/>
          </a:xfrm>
          <a:prstGeom prst="roundRect">
            <a:avLst/>
          </a:prstGeom>
          <a:solidFill>
            <a:srgbClr val="FFFFFF"/>
          </a:solidFill>
          <a:ln w="38100">
            <a:solidFill>
              <a:srgbClr val="AADE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7B7F8251-AE3A-4F21-BE02-E66ACC598DE7}"/>
              </a:ext>
            </a:extLst>
          </p:cNvPr>
          <p:cNvSpPr txBox="1"/>
          <p:nvPr/>
        </p:nvSpPr>
        <p:spPr>
          <a:xfrm>
            <a:off x="5471331" y="4559195"/>
            <a:ext cx="1200124" cy="1131977"/>
          </a:xfrm>
          <a:prstGeom prst="rect">
            <a:avLst/>
          </a:prstGeom>
          <a:noFill/>
        </p:spPr>
        <p:txBody>
          <a:bodyPr wrap="square" rtlCol="0">
            <a:spAutoFit/>
          </a:bodyPr>
          <a:lstStyle/>
          <a:p>
            <a:pPr algn="ctr">
              <a:lnSpc>
                <a:spcPct val="80000"/>
              </a:lnSpc>
            </a:pPr>
            <a:r>
              <a:rPr lang="en-US" sz="2400" b="1" i="1" spc="-50" dirty="0">
                <a:solidFill>
                  <a:srgbClr val="1E4117"/>
                </a:solidFill>
              </a:rPr>
              <a:t>DOUBLE</a:t>
            </a:r>
          </a:p>
          <a:p>
            <a:pPr algn="ctr">
              <a:lnSpc>
                <a:spcPct val="80000"/>
              </a:lnSpc>
            </a:pPr>
            <a:r>
              <a:rPr lang="en-US" i="1" dirty="0">
                <a:solidFill>
                  <a:srgbClr val="000000"/>
                </a:solidFill>
              </a:rPr>
              <a:t>or </a:t>
            </a:r>
            <a:r>
              <a:rPr lang="en-US" sz="2400" b="1" i="1" dirty="0">
                <a:solidFill>
                  <a:srgbClr val="1E4117"/>
                </a:solidFill>
              </a:rPr>
              <a:t>OUT</a:t>
            </a:r>
            <a:endParaRPr lang="en-US" i="1" dirty="0">
              <a:solidFill>
                <a:srgbClr val="1E4117"/>
              </a:solidFill>
            </a:endParaRPr>
          </a:p>
          <a:p>
            <a:pPr algn="ctr">
              <a:lnSpc>
                <a:spcPct val="80000"/>
              </a:lnSpc>
            </a:pPr>
            <a:r>
              <a:rPr lang="en-US" i="1" dirty="0">
                <a:solidFill>
                  <a:srgbClr val="1E4117"/>
                </a:solidFill>
              </a:rPr>
              <a:t>Tap and</a:t>
            </a:r>
          </a:p>
          <a:p>
            <a:pPr algn="ctr">
              <a:lnSpc>
                <a:spcPct val="80000"/>
              </a:lnSpc>
            </a:pPr>
            <a:r>
              <a:rPr lang="en-US" i="1" dirty="0">
                <a:solidFill>
                  <a:srgbClr val="1E4117"/>
                </a:solidFill>
              </a:rPr>
              <a:t>find out!</a:t>
            </a:r>
          </a:p>
        </p:txBody>
      </p:sp>
      <p:sp>
        <p:nvSpPr>
          <p:cNvPr id="9" name="Rectangle 8">
            <a:hlinkClick r:id="rId3" action="ppaction://hlinksldjump"/>
            <a:extLst>
              <a:ext uri="{FF2B5EF4-FFF2-40B4-BE49-F238E27FC236}">
                <a16:creationId xmlns:a16="http://schemas.microsoft.com/office/drawing/2014/main" id="{8F0B0F4D-BC42-4F81-9D93-E7B5A7F23B82}"/>
              </a:ext>
            </a:extLst>
          </p:cNvPr>
          <p:cNvSpPr/>
          <p:nvPr/>
        </p:nvSpPr>
        <p:spPr>
          <a:xfrm>
            <a:off x="0" y="-3393"/>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hlinkClick r:id="rId4" action="ppaction://hlinksldjump"/>
            <a:extLst>
              <a:ext uri="{FF2B5EF4-FFF2-40B4-BE49-F238E27FC236}">
                <a16:creationId xmlns:a16="http://schemas.microsoft.com/office/drawing/2014/main" id="{16A6BF06-6BE1-4B9F-A7F3-85B8B45789B9}"/>
              </a:ext>
            </a:extLst>
          </p:cNvPr>
          <p:cNvSpPr/>
          <p:nvPr/>
        </p:nvSpPr>
        <p:spPr>
          <a:xfrm rot="18961460">
            <a:off x="5232121" y="4287045"/>
            <a:ext cx="1687965" cy="16687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9681776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1000"/>
                                        <p:tgtEl>
                                          <p:spTgt spid="5"/>
                                        </p:tgtEl>
                                      </p:cBhvr>
                                    </p:animEffect>
                                  </p:childTnLst>
                                </p:cTn>
                              </p:par>
                            </p:childTnLst>
                          </p:cTn>
                        </p:par>
                        <p:par>
                          <p:cTn id="8" fill="hold">
                            <p:stCondLst>
                              <p:cond delay="1000"/>
                            </p:stCondLst>
                            <p:childTnLst>
                              <p:par>
                                <p:cTn id="9" presetID="53" presetClass="entr" presetSubtype="16" fill="hold" nodeType="afterEffect">
                                  <p:stCondLst>
                                    <p:cond delay="100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2500"/>
                            </p:stCondLst>
                            <p:childTnLst>
                              <p:par>
                                <p:cTn id="15" presetID="22" presetClass="entr" presetSubtype="4"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wipe(down)">
                                      <p:cBhvr>
                                        <p:cTn id="17" dur="500"/>
                                        <p:tgtEl>
                                          <p:spTgt spid="30"/>
                                        </p:tgtEl>
                                      </p:cBhvr>
                                    </p:animEffect>
                                  </p:childTnLst>
                                </p:cTn>
                              </p:par>
                            </p:childTnLst>
                          </p:cTn>
                        </p:par>
                        <p:par>
                          <p:cTn id="18" fill="hold">
                            <p:stCondLst>
                              <p:cond delay="3000"/>
                            </p:stCondLst>
                            <p:childTnLst>
                              <p:par>
                                <p:cTn id="19" presetID="1" presetClass="entr" presetSubtype="0"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childTnLst>
                                </p:cTn>
                              </p:par>
                            </p:childTnLst>
                          </p:cTn>
                        </p:par>
                        <p:par>
                          <p:cTn id="21" fill="hold">
                            <p:stCondLst>
                              <p:cond delay="3000"/>
                            </p:stCondLst>
                            <p:childTnLst>
                              <p:par>
                                <p:cTn id="22" presetID="22" presetClass="entr" presetSubtype="4" fill="hold"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down)">
                                      <p:cBhvr>
                                        <p:cTn id="24" dur="500"/>
                                        <p:tgtEl>
                                          <p:spTgt spid="27"/>
                                        </p:tgtEl>
                                      </p:cBhvr>
                                    </p:animEffect>
                                  </p:childTnLst>
                                </p:cTn>
                              </p:par>
                            </p:childTnLst>
                          </p:cTn>
                        </p:par>
                        <p:par>
                          <p:cTn id="25" fill="hold">
                            <p:stCondLst>
                              <p:cond delay="3500"/>
                            </p:stCondLst>
                            <p:childTnLst>
                              <p:par>
                                <p:cTn id="26" presetID="1" presetClass="entr" presetSubtype="0" fill="hold" grpId="0" nodeType="afterEffect">
                                  <p:stCondLst>
                                    <p:cond delay="0"/>
                                  </p:stCondLst>
                                  <p:childTnLst>
                                    <p:set>
                                      <p:cBhvr>
                                        <p:cTn id="27" dur="1" fill="hold">
                                          <p:stCondLst>
                                            <p:cond delay="0"/>
                                          </p:stCondLst>
                                        </p:cTn>
                                        <p:tgtEl>
                                          <p:spTgt spid="28"/>
                                        </p:tgtEl>
                                        <p:attrNameLst>
                                          <p:attrName>style.visibility</p:attrName>
                                        </p:attrNameLst>
                                      </p:cBhvr>
                                      <p:to>
                                        <p:strVal val="visible"/>
                                      </p:to>
                                    </p:se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250" fill="hold"/>
                                        <p:tgtEl>
                                          <p:spTgt spid="29"/>
                                        </p:tgtEl>
                                        <p:attrNameLst>
                                          <p:attrName>ppt_w</p:attrName>
                                        </p:attrNameLst>
                                      </p:cBhvr>
                                      <p:tavLst>
                                        <p:tav tm="0">
                                          <p:val>
                                            <p:fltVal val="0"/>
                                          </p:val>
                                        </p:tav>
                                        <p:tav tm="100000">
                                          <p:val>
                                            <p:strVal val="#ppt_w"/>
                                          </p:val>
                                        </p:tav>
                                      </p:tavLst>
                                    </p:anim>
                                    <p:anim calcmode="lin" valueType="num">
                                      <p:cBhvr>
                                        <p:cTn id="32" dur="250" fill="hold"/>
                                        <p:tgtEl>
                                          <p:spTgt spid="29"/>
                                        </p:tgtEl>
                                        <p:attrNameLst>
                                          <p:attrName>ppt_h</p:attrName>
                                        </p:attrNameLst>
                                      </p:cBhvr>
                                      <p:tavLst>
                                        <p:tav tm="0">
                                          <p:val>
                                            <p:fltVal val="0"/>
                                          </p:val>
                                        </p:tav>
                                        <p:tav tm="100000">
                                          <p:val>
                                            <p:strVal val="#ppt_h"/>
                                          </p:val>
                                        </p:tav>
                                      </p:tavLst>
                                    </p:anim>
                                    <p:animEffect transition="in" filter="fade">
                                      <p:cBhvr>
                                        <p:cTn id="33" dur="250"/>
                                        <p:tgtEl>
                                          <p:spTgt spid="2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4000"/>
                            </p:stCondLst>
                            <p:childTnLst>
                              <p:par>
                                <p:cTn id="40" presetID="1" presetClass="entr" presetSubtype="0" fill="hold" grpId="0" nodeType="afterEffect">
                                  <p:stCondLst>
                                    <p:cond delay="0"/>
                                  </p:stCondLst>
                                  <p:childTnLst>
                                    <p:set>
                                      <p:cBhvr>
                                        <p:cTn id="41"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8" grpId="0" animBg="1"/>
      <p:bldP spid="29" grpId="0"/>
      <p:bldP spid="31" grpId="0" animBg="1"/>
      <p:bldP spid="32" grpId="0"/>
      <p:bldP spid="33" grpId="0" animBg="1"/>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FD82162D-3656-461B-BC90-991930006336}"/>
              </a:ext>
            </a:extLst>
          </p:cNvPr>
          <p:cNvSpPr txBox="1"/>
          <p:nvPr/>
        </p:nvSpPr>
        <p:spPr>
          <a:xfrm>
            <a:off x="538040" y="3596277"/>
            <a:ext cx="11132697" cy="2905411"/>
          </a:xfrm>
          <a:prstGeom prst="rect">
            <a:avLst/>
          </a:prstGeom>
          <a:solidFill>
            <a:srgbClr val="FFFFFF"/>
          </a:solidFill>
          <a:ln w="38100">
            <a:solidFill>
              <a:srgbClr val="000000"/>
            </a:solidFill>
          </a:ln>
        </p:spPr>
        <p:txBody>
          <a:bodyPr wrap="square" rtlCol="0">
            <a:spAutoFit/>
          </a:bodyPr>
          <a:lstStyle/>
          <a:p>
            <a:pPr algn="ctr">
              <a:lnSpc>
                <a:spcPct val="80000"/>
              </a:lnSpc>
            </a:pPr>
            <a:endParaRPr lang="en-US" sz="600" b="1" dirty="0">
              <a:solidFill>
                <a:srgbClr val="3F8731"/>
              </a:solidFill>
            </a:endParaRPr>
          </a:p>
          <a:p>
            <a:pPr algn="ctr"/>
            <a:r>
              <a:rPr lang="en-US" sz="3200" b="1" i="1" dirty="0"/>
              <a:t>Answer:</a:t>
            </a:r>
            <a:r>
              <a:rPr lang="en-US" sz="4400" b="1" i="1" dirty="0"/>
              <a:t> </a:t>
            </a:r>
            <a:r>
              <a:rPr lang="en-US" sz="4400" b="1" dirty="0"/>
              <a:t>Barnabas</a:t>
            </a:r>
            <a:r>
              <a:rPr lang="en-US" sz="4400" b="1" i="1" dirty="0"/>
              <a:t> </a:t>
            </a:r>
            <a:endParaRPr lang="en-US" sz="4400" b="1" dirty="0"/>
          </a:p>
          <a:p>
            <a:pPr algn="just">
              <a:spcAft>
                <a:spcPts val="600"/>
              </a:spcAft>
            </a:pPr>
            <a:endParaRPr lang="en-US" sz="800" b="1" dirty="0">
              <a:solidFill>
                <a:srgbClr val="000000"/>
              </a:solidFill>
              <a:latin typeface="Times New Roman" panose="02020603050405020304" pitchFamily="18" charset="0"/>
              <a:cs typeface="Times New Roman" panose="02020603050405020304" pitchFamily="18" charset="0"/>
            </a:endParaRPr>
          </a:p>
          <a:p>
            <a:pPr algn="just">
              <a:spcAft>
                <a:spcPts val="600"/>
              </a:spcAft>
            </a:pPr>
            <a:r>
              <a:rPr lang="en-US" sz="2600" b="1" dirty="0">
                <a:solidFill>
                  <a:srgbClr val="000000"/>
                </a:solidFill>
                <a:latin typeface="Times New Roman" panose="02020603050405020304" pitchFamily="18" charset="0"/>
                <a:cs typeface="Times New Roman" panose="02020603050405020304" pitchFamily="18" charset="0"/>
              </a:rPr>
              <a:t>Acts 4:36-37</a:t>
            </a:r>
            <a:endParaRPr lang="en-US" sz="2600" dirty="0">
              <a:solidFill>
                <a:srgbClr val="000000"/>
              </a:solidFill>
              <a:latin typeface="Times New Roman" panose="02020603050405020304" pitchFamily="18" charset="0"/>
              <a:cs typeface="Times New Roman" panose="02020603050405020304" pitchFamily="18" charset="0"/>
            </a:endParaRPr>
          </a:p>
          <a:p>
            <a:pPr algn="just"/>
            <a:r>
              <a:rPr lang="en-US" sz="2600" baseline="30000" dirty="0">
                <a:solidFill>
                  <a:srgbClr val="000000"/>
                </a:solidFill>
                <a:latin typeface="Times New Roman" panose="02020603050405020304" pitchFamily="18" charset="0"/>
                <a:cs typeface="Times New Roman" panose="02020603050405020304" pitchFamily="18" charset="0"/>
              </a:rPr>
              <a:t>36</a:t>
            </a:r>
            <a:r>
              <a:rPr lang="en-US" sz="2600" dirty="0">
                <a:solidFill>
                  <a:srgbClr val="000000"/>
                </a:solidFill>
                <a:latin typeface="Times New Roman" panose="02020603050405020304" pitchFamily="18" charset="0"/>
                <a:cs typeface="Times New Roman" panose="02020603050405020304" pitchFamily="18" charset="0"/>
              </a:rPr>
              <a:t> Thus Joseph, who was also called by the apostles </a:t>
            </a:r>
            <a:r>
              <a:rPr lang="en-US" sz="2600" b="1" dirty="0">
                <a:solidFill>
                  <a:srgbClr val="0064FF"/>
                </a:solidFill>
                <a:latin typeface="Times New Roman" panose="02020603050405020304" pitchFamily="18" charset="0"/>
                <a:cs typeface="Times New Roman" panose="02020603050405020304" pitchFamily="18" charset="0"/>
              </a:rPr>
              <a:t>Barnabas </a:t>
            </a:r>
            <a:r>
              <a:rPr lang="en-US" sz="2600" dirty="0">
                <a:solidFill>
                  <a:srgbClr val="000000"/>
                </a:solidFill>
                <a:latin typeface="Times New Roman" panose="02020603050405020304" pitchFamily="18" charset="0"/>
                <a:cs typeface="Times New Roman" panose="02020603050405020304" pitchFamily="18" charset="0"/>
              </a:rPr>
              <a:t>(which means son of encouragement), a Levite, a native of Cyprus, </a:t>
            </a:r>
            <a:r>
              <a:rPr lang="en-US" sz="2600" baseline="30000" dirty="0">
                <a:solidFill>
                  <a:srgbClr val="000000"/>
                </a:solidFill>
                <a:latin typeface="Times New Roman" panose="02020603050405020304" pitchFamily="18" charset="0"/>
                <a:cs typeface="Times New Roman" panose="02020603050405020304" pitchFamily="18" charset="0"/>
              </a:rPr>
              <a:t>37</a:t>
            </a:r>
            <a:r>
              <a:rPr lang="en-US" sz="2600" dirty="0">
                <a:solidFill>
                  <a:srgbClr val="000000"/>
                </a:solidFill>
                <a:latin typeface="Times New Roman" panose="02020603050405020304" pitchFamily="18" charset="0"/>
                <a:cs typeface="Times New Roman" panose="02020603050405020304" pitchFamily="18" charset="0"/>
              </a:rPr>
              <a:t> sold a field that belonged to him and brought the money and laid it at the apostles’ feet.</a:t>
            </a:r>
          </a:p>
          <a:p>
            <a:pPr algn="just"/>
            <a:endParaRPr lang="en-US" sz="1200" dirty="0">
              <a:latin typeface="Times New Roman" panose="02020603050405020304" pitchFamily="18"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id="{5F0C1E87-285F-4B2E-89FE-238105EB4BD8}"/>
              </a:ext>
            </a:extLst>
          </p:cNvPr>
          <p:cNvSpPr/>
          <p:nvPr/>
        </p:nvSpPr>
        <p:spPr>
          <a:xfrm>
            <a:off x="5825355" y="949582"/>
            <a:ext cx="559837" cy="541175"/>
          </a:xfrm>
          <a:prstGeom prst="roundRect">
            <a:avLst/>
          </a:prstGeom>
          <a:solidFill>
            <a:srgbClr val="FFFFF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0000FF"/>
                </a:solidFill>
              </a:ln>
              <a:solidFill>
                <a:srgbClr val="C6E9F2"/>
              </a:solidFill>
            </a:endParaRPr>
          </a:p>
        </p:txBody>
      </p:sp>
      <p:sp>
        <p:nvSpPr>
          <p:cNvPr id="13" name="Rectangle 12">
            <a:extLst>
              <a:ext uri="{FF2B5EF4-FFF2-40B4-BE49-F238E27FC236}">
                <a16:creationId xmlns:a16="http://schemas.microsoft.com/office/drawing/2014/main" id="{02C1BC3C-0DF4-40EF-B615-7A3CB0E8CA8A}"/>
              </a:ext>
            </a:extLst>
          </p:cNvPr>
          <p:cNvSpPr/>
          <p:nvPr/>
        </p:nvSpPr>
        <p:spPr>
          <a:xfrm>
            <a:off x="4427572" y="-72002"/>
            <a:ext cx="3353803"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DOUBLE</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14" name="Rectangle 13">
            <a:extLst>
              <a:ext uri="{FF2B5EF4-FFF2-40B4-BE49-F238E27FC236}">
                <a16:creationId xmlns:a16="http://schemas.microsoft.com/office/drawing/2014/main" id="{26964D36-DF0A-484F-B8B1-EC914DCB5BB1}"/>
              </a:ext>
            </a:extLst>
          </p:cNvPr>
          <p:cNvSpPr/>
          <p:nvPr/>
        </p:nvSpPr>
        <p:spPr>
          <a:xfrm>
            <a:off x="5781303" y="872635"/>
            <a:ext cx="575799" cy="707886"/>
          </a:xfrm>
          <a:prstGeom prst="rect">
            <a:avLst/>
          </a:prstGeom>
          <a:noFill/>
        </p:spPr>
        <p:txBody>
          <a:bodyPr wrap="none" lIns="91440" tIns="45720" rIns="91440" bIns="45720">
            <a:spAutoFit/>
          </a:bodyPr>
          <a:lstStyle/>
          <a:p>
            <a:pPr algn="ctr"/>
            <a:r>
              <a:rPr lang="en-US" sz="4000" b="1" cap="none" spc="-500" dirty="0">
                <a:ln w="28575">
                  <a:solidFill>
                    <a:srgbClr val="0000FF"/>
                  </a:solidFill>
                  <a:prstDash val="solid"/>
                </a:ln>
                <a:solidFill>
                  <a:srgbClr val="C6E9F2"/>
                </a:solidFill>
                <a:effectLst>
                  <a:outerShdw blurRad="38100" dist="22860" dir="5400000" algn="tl" rotWithShape="0">
                    <a:srgbClr val="000000">
                      <a:alpha val="30000"/>
                    </a:srgbClr>
                  </a:outerShdw>
                </a:effectLst>
              </a:rPr>
              <a:t>10</a:t>
            </a:r>
          </a:p>
        </p:txBody>
      </p:sp>
      <p:sp>
        <p:nvSpPr>
          <p:cNvPr id="15" name="TextBox 14">
            <a:extLst>
              <a:ext uri="{FF2B5EF4-FFF2-40B4-BE49-F238E27FC236}">
                <a16:creationId xmlns:a16="http://schemas.microsoft.com/office/drawing/2014/main" id="{CB9C5122-6895-4534-ADF4-18453385439F}"/>
              </a:ext>
            </a:extLst>
          </p:cNvPr>
          <p:cNvSpPr txBox="1"/>
          <p:nvPr/>
        </p:nvSpPr>
        <p:spPr>
          <a:xfrm>
            <a:off x="486111" y="1695345"/>
            <a:ext cx="11238324" cy="1754326"/>
          </a:xfrm>
          <a:prstGeom prst="rect">
            <a:avLst/>
          </a:prstGeom>
          <a:noFill/>
        </p:spPr>
        <p:txBody>
          <a:bodyPr wrap="square" rtlCol="0">
            <a:spAutoFit/>
          </a:bodyPr>
          <a:lstStyle/>
          <a:p>
            <a:pPr lvl="0" algn="ctr"/>
            <a:r>
              <a:rPr lang="en-US" sz="5400" dirty="0">
                <a:solidFill>
                  <a:srgbClr val="000000"/>
                </a:solidFill>
              </a:rPr>
              <a:t>What Levite from Cyprus sold land</a:t>
            </a:r>
          </a:p>
          <a:p>
            <a:pPr lvl="0" algn="ctr"/>
            <a:r>
              <a:rPr lang="en-US" sz="5400" dirty="0">
                <a:solidFill>
                  <a:srgbClr val="000000"/>
                </a:solidFill>
              </a:rPr>
              <a:t>and gave all the money to the apostles?</a:t>
            </a:r>
          </a:p>
        </p:txBody>
      </p:sp>
      <p:sp>
        <p:nvSpPr>
          <p:cNvPr id="16" name="TextBox 15">
            <a:extLst>
              <a:ext uri="{FF2B5EF4-FFF2-40B4-BE49-F238E27FC236}">
                <a16:creationId xmlns:a16="http://schemas.microsoft.com/office/drawing/2014/main" id="{3B727459-7D4C-4B8D-ACB4-0671D1B4B29A}"/>
              </a:ext>
            </a:extLst>
          </p:cNvPr>
          <p:cNvSpPr txBox="1"/>
          <p:nvPr/>
        </p:nvSpPr>
        <p:spPr>
          <a:xfrm>
            <a:off x="9740138" y="6183585"/>
            <a:ext cx="1928649" cy="307777"/>
          </a:xfrm>
          <a:prstGeom prst="rect">
            <a:avLst/>
          </a:prstGeom>
          <a:noFill/>
        </p:spPr>
        <p:txBody>
          <a:bodyPr wrap="square" rtlCol="0">
            <a:spAutoFit/>
          </a:bodyPr>
          <a:lstStyle/>
          <a:p>
            <a:pPr algn="r"/>
            <a:r>
              <a:rPr lang="en-US" sz="1400" b="1" i="1" dirty="0">
                <a:solidFill>
                  <a:srgbClr val="0064FF"/>
                </a:solidFill>
              </a:rPr>
              <a:t>Tap screen to continue</a:t>
            </a:r>
          </a:p>
        </p:txBody>
      </p:sp>
      <p:sp>
        <p:nvSpPr>
          <p:cNvPr id="11" name="Rectangle 10">
            <a:hlinkClick r:id="rId2" action="ppaction://hlinksldjump"/>
            <a:extLst>
              <a:ext uri="{FF2B5EF4-FFF2-40B4-BE49-F238E27FC236}">
                <a16:creationId xmlns:a16="http://schemas.microsoft.com/office/drawing/2014/main" id="{D2810FF8-9AB1-4245-8A63-528828444BAC}"/>
              </a:ext>
            </a:extLst>
          </p:cNvPr>
          <p:cNvSpPr/>
          <p:nvPr/>
        </p:nvSpPr>
        <p:spPr>
          <a:xfrm>
            <a:off x="0" y="1"/>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70882145"/>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41A93F72-7A40-4375-A465-58414B0FC0DA}"/>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961049" y="3678"/>
            <a:ext cx="8269901" cy="6850644"/>
          </a:xfrm>
          <a:prstGeom prst="rect">
            <a:avLst/>
          </a:prstGeom>
        </p:spPr>
      </p:pic>
      <p:sp>
        <p:nvSpPr>
          <p:cNvPr id="3" name="Arrow: Pentagon 2">
            <a:extLst>
              <a:ext uri="{FF2B5EF4-FFF2-40B4-BE49-F238E27FC236}">
                <a16:creationId xmlns:a16="http://schemas.microsoft.com/office/drawing/2014/main" id="{0E698766-2C5D-4F25-88C7-23B76B7549CE}"/>
              </a:ext>
            </a:extLst>
          </p:cNvPr>
          <p:cNvSpPr/>
          <p:nvPr/>
        </p:nvSpPr>
        <p:spPr>
          <a:xfrm rot="5400000">
            <a:off x="5786126" y="5771881"/>
            <a:ext cx="559837" cy="541175"/>
          </a:xfrm>
          <a:prstGeom prst="homePlate">
            <a:avLst/>
          </a:prstGeom>
          <a:solidFill>
            <a:srgbClr val="FFFFFF"/>
          </a:solid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E26FFEE2-E142-4914-886A-7908DA12B71A}"/>
              </a:ext>
            </a:extLst>
          </p:cNvPr>
          <p:cNvSpPr/>
          <p:nvPr/>
        </p:nvSpPr>
        <p:spPr>
          <a:xfrm rot="2700000">
            <a:off x="8292973" y="3189275"/>
            <a:ext cx="559837" cy="490575"/>
          </a:xfrm>
          <a:prstGeom prst="roundRect">
            <a:avLst/>
          </a:prstGeom>
          <a:solidFill>
            <a:srgbClr val="FFFFFF"/>
          </a:solid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Rounded Corners 1">
            <a:extLst>
              <a:ext uri="{FF2B5EF4-FFF2-40B4-BE49-F238E27FC236}">
                <a16:creationId xmlns:a16="http://schemas.microsoft.com/office/drawing/2014/main" id="{26C67EEB-FAC5-47A4-8E95-72B39C554BCB}"/>
              </a:ext>
            </a:extLst>
          </p:cNvPr>
          <p:cNvSpPr/>
          <p:nvPr/>
        </p:nvSpPr>
        <p:spPr>
          <a:xfrm>
            <a:off x="5833744" y="714690"/>
            <a:ext cx="559837" cy="541175"/>
          </a:xfrm>
          <a:prstGeom prst="roundRect">
            <a:avLst/>
          </a:prstGeom>
          <a:solidFill>
            <a:srgbClr val="FFFFFF"/>
          </a:solid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Rounded Corners 5">
            <a:extLst>
              <a:ext uri="{FF2B5EF4-FFF2-40B4-BE49-F238E27FC236}">
                <a16:creationId xmlns:a16="http://schemas.microsoft.com/office/drawing/2014/main" id="{51FF1BA1-CD56-473D-85BA-056342436F57}"/>
              </a:ext>
            </a:extLst>
          </p:cNvPr>
          <p:cNvSpPr/>
          <p:nvPr/>
        </p:nvSpPr>
        <p:spPr>
          <a:xfrm rot="2700000">
            <a:off x="3192240" y="3163976"/>
            <a:ext cx="559837" cy="541175"/>
          </a:xfrm>
          <a:prstGeom prst="roundRect">
            <a:avLst/>
          </a:prstGeom>
          <a:solidFill>
            <a:srgbClr val="FFFFFF"/>
          </a:solid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241FA49-9943-405B-88E2-7921F7B4202A}"/>
              </a:ext>
            </a:extLst>
          </p:cNvPr>
          <p:cNvSpPr/>
          <p:nvPr/>
        </p:nvSpPr>
        <p:spPr>
          <a:xfrm>
            <a:off x="221682" y="2817521"/>
            <a:ext cx="2741456"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TRIPLE</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0" name="Rectangle 19">
            <a:extLst>
              <a:ext uri="{FF2B5EF4-FFF2-40B4-BE49-F238E27FC236}">
                <a16:creationId xmlns:a16="http://schemas.microsoft.com/office/drawing/2014/main" id="{0B10BECB-80DD-442E-92B9-3F4C0A002431}"/>
              </a:ext>
            </a:extLst>
          </p:cNvPr>
          <p:cNvSpPr/>
          <p:nvPr/>
        </p:nvSpPr>
        <p:spPr>
          <a:xfrm>
            <a:off x="3911648" y="5707176"/>
            <a:ext cx="4378122"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HOMERUN</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1" name="Rectangle 20">
            <a:extLst>
              <a:ext uri="{FF2B5EF4-FFF2-40B4-BE49-F238E27FC236}">
                <a16:creationId xmlns:a16="http://schemas.microsoft.com/office/drawing/2014/main" id="{D001A687-EC28-42A1-A935-5A2C1C78AA91}"/>
              </a:ext>
            </a:extLst>
          </p:cNvPr>
          <p:cNvSpPr/>
          <p:nvPr/>
        </p:nvSpPr>
        <p:spPr>
          <a:xfrm>
            <a:off x="4427572" y="-72002"/>
            <a:ext cx="3353803"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DOUBLE</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2" name="TextBox 21">
            <a:extLst>
              <a:ext uri="{FF2B5EF4-FFF2-40B4-BE49-F238E27FC236}">
                <a16:creationId xmlns:a16="http://schemas.microsoft.com/office/drawing/2014/main" id="{79EBE414-7D34-4475-87B5-9C8384501209}"/>
              </a:ext>
            </a:extLst>
          </p:cNvPr>
          <p:cNvSpPr txBox="1"/>
          <p:nvPr/>
        </p:nvSpPr>
        <p:spPr>
          <a:xfrm>
            <a:off x="4354650" y="2671022"/>
            <a:ext cx="3485724" cy="1569660"/>
          </a:xfrm>
          <a:prstGeom prst="rect">
            <a:avLst/>
          </a:prstGeom>
          <a:noFill/>
        </p:spPr>
        <p:txBody>
          <a:bodyPr wrap="square" rtlCol="0">
            <a:spAutoFit/>
          </a:bodyPr>
          <a:lstStyle/>
          <a:p>
            <a:pPr algn="ctr"/>
            <a:r>
              <a:rPr lang="en-US" sz="4800" b="1" dirty="0">
                <a:ln w="38100">
                  <a:solidFill>
                    <a:srgbClr val="0000FF"/>
                  </a:solidFill>
                </a:ln>
                <a:solidFill>
                  <a:srgbClr val="C6E9F2"/>
                </a:solidFill>
              </a:rPr>
              <a:t>Next batter!</a:t>
            </a:r>
          </a:p>
          <a:p>
            <a:pPr algn="ctr"/>
            <a:r>
              <a:rPr lang="en-US" sz="4800" b="1" dirty="0">
                <a:ln w="38100">
                  <a:solidFill>
                    <a:srgbClr val="0000FF"/>
                  </a:solidFill>
                </a:ln>
                <a:solidFill>
                  <a:srgbClr val="C6E9F2"/>
                </a:solidFill>
              </a:rPr>
              <a:t>Pick a hit</a:t>
            </a:r>
          </a:p>
        </p:txBody>
      </p:sp>
      <p:sp>
        <p:nvSpPr>
          <p:cNvPr id="27" name="Rectangle 26">
            <a:hlinkClick r:id="rId3" action="ppaction://hlinksldjump"/>
            <a:extLst>
              <a:ext uri="{FF2B5EF4-FFF2-40B4-BE49-F238E27FC236}">
                <a16:creationId xmlns:a16="http://schemas.microsoft.com/office/drawing/2014/main" id="{D92DD891-84FF-4ACE-91C9-567827698553}"/>
              </a:ext>
            </a:extLst>
          </p:cNvPr>
          <p:cNvSpPr/>
          <p:nvPr/>
        </p:nvSpPr>
        <p:spPr>
          <a:xfrm>
            <a:off x="0" y="-287"/>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hlinkClick r:id="rId4" action="ppaction://hlinksldjump"/>
            <a:extLst>
              <a:ext uri="{FF2B5EF4-FFF2-40B4-BE49-F238E27FC236}">
                <a16:creationId xmlns:a16="http://schemas.microsoft.com/office/drawing/2014/main" id="{D4C96D45-ABC1-4915-A153-4627346B4727}"/>
              </a:ext>
            </a:extLst>
          </p:cNvPr>
          <p:cNvSpPr/>
          <p:nvPr/>
        </p:nvSpPr>
        <p:spPr>
          <a:xfrm>
            <a:off x="4504879" y="176169"/>
            <a:ext cx="3204595" cy="7382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hlinkClick r:id="rId5" action="ppaction://hlinksldjump"/>
            <a:extLst>
              <a:ext uri="{FF2B5EF4-FFF2-40B4-BE49-F238E27FC236}">
                <a16:creationId xmlns:a16="http://schemas.microsoft.com/office/drawing/2014/main" id="{8AA909FD-4850-48E7-9C00-1F20249196AE}"/>
              </a:ext>
            </a:extLst>
          </p:cNvPr>
          <p:cNvSpPr/>
          <p:nvPr/>
        </p:nvSpPr>
        <p:spPr>
          <a:xfrm>
            <a:off x="221673" y="3059883"/>
            <a:ext cx="2741456" cy="7639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hlinkClick r:id="rId6" action="ppaction://hlinksldjump"/>
            <a:extLst>
              <a:ext uri="{FF2B5EF4-FFF2-40B4-BE49-F238E27FC236}">
                <a16:creationId xmlns:a16="http://schemas.microsoft.com/office/drawing/2014/main" id="{8991CFC0-EA4A-40DD-B2E8-91602EEF7B5F}"/>
              </a:ext>
            </a:extLst>
          </p:cNvPr>
          <p:cNvSpPr/>
          <p:nvPr/>
        </p:nvSpPr>
        <p:spPr>
          <a:xfrm>
            <a:off x="3916828" y="5953271"/>
            <a:ext cx="4378122" cy="7382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217190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41A93F72-7A40-4375-A465-58414B0FC0DA}"/>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961049" y="3678"/>
            <a:ext cx="8269901" cy="6850644"/>
          </a:xfrm>
          <a:prstGeom prst="rect">
            <a:avLst/>
          </a:prstGeom>
        </p:spPr>
      </p:pic>
      <p:sp>
        <p:nvSpPr>
          <p:cNvPr id="3" name="Arrow: Pentagon 2">
            <a:extLst>
              <a:ext uri="{FF2B5EF4-FFF2-40B4-BE49-F238E27FC236}">
                <a16:creationId xmlns:a16="http://schemas.microsoft.com/office/drawing/2014/main" id="{0E698766-2C5D-4F25-88C7-23B76B7549CE}"/>
              </a:ext>
            </a:extLst>
          </p:cNvPr>
          <p:cNvSpPr/>
          <p:nvPr/>
        </p:nvSpPr>
        <p:spPr>
          <a:xfrm rot="5400000">
            <a:off x="5786126" y="5771881"/>
            <a:ext cx="559837" cy="541175"/>
          </a:xfrm>
          <a:prstGeom prst="homePlate">
            <a:avLst/>
          </a:prstGeom>
          <a:solidFill>
            <a:srgbClr val="FFFFFF"/>
          </a:solid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E26FFEE2-E142-4914-886A-7908DA12B71A}"/>
              </a:ext>
            </a:extLst>
          </p:cNvPr>
          <p:cNvSpPr/>
          <p:nvPr/>
        </p:nvSpPr>
        <p:spPr>
          <a:xfrm rot="2700000">
            <a:off x="8292973" y="3189275"/>
            <a:ext cx="559837" cy="490575"/>
          </a:xfrm>
          <a:prstGeom prst="roundRect">
            <a:avLst/>
          </a:prstGeom>
          <a:solidFill>
            <a:srgbClr val="FFFFFF"/>
          </a:solid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Rounded Corners 1">
            <a:extLst>
              <a:ext uri="{FF2B5EF4-FFF2-40B4-BE49-F238E27FC236}">
                <a16:creationId xmlns:a16="http://schemas.microsoft.com/office/drawing/2014/main" id="{26C67EEB-FAC5-47A4-8E95-72B39C554BCB}"/>
              </a:ext>
            </a:extLst>
          </p:cNvPr>
          <p:cNvSpPr/>
          <p:nvPr/>
        </p:nvSpPr>
        <p:spPr>
          <a:xfrm>
            <a:off x="5833744" y="714690"/>
            <a:ext cx="559837" cy="541175"/>
          </a:xfrm>
          <a:prstGeom prst="roundRect">
            <a:avLst/>
          </a:prstGeom>
          <a:solidFill>
            <a:srgbClr val="FFFFFF"/>
          </a:solid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Rounded Corners 5">
            <a:extLst>
              <a:ext uri="{FF2B5EF4-FFF2-40B4-BE49-F238E27FC236}">
                <a16:creationId xmlns:a16="http://schemas.microsoft.com/office/drawing/2014/main" id="{51FF1BA1-CD56-473D-85BA-056342436F57}"/>
              </a:ext>
            </a:extLst>
          </p:cNvPr>
          <p:cNvSpPr/>
          <p:nvPr/>
        </p:nvSpPr>
        <p:spPr>
          <a:xfrm rot="2700000">
            <a:off x="3192240" y="3163976"/>
            <a:ext cx="559837" cy="541175"/>
          </a:xfrm>
          <a:prstGeom prst="roundRect">
            <a:avLst/>
          </a:prstGeom>
          <a:solidFill>
            <a:srgbClr val="FFFFFF"/>
          </a:solid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241FA49-9943-405B-88E2-7921F7B4202A}"/>
              </a:ext>
            </a:extLst>
          </p:cNvPr>
          <p:cNvSpPr/>
          <p:nvPr/>
        </p:nvSpPr>
        <p:spPr>
          <a:xfrm>
            <a:off x="221682" y="2817521"/>
            <a:ext cx="2741456"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TRIPLE</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0" name="Rectangle 19">
            <a:extLst>
              <a:ext uri="{FF2B5EF4-FFF2-40B4-BE49-F238E27FC236}">
                <a16:creationId xmlns:a16="http://schemas.microsoft.com/office/drawing/2014/main" id="{0B10BECB-80DD-442E-92B9-3F4C0A002431}"/>
              </a:ext>
            </a:extLst>
          </p:cNvPr>
          <p:cNvSpPr/>
          <p:nvPr/>
        </p:nvSpPr>
        <p:spPr>
          <a:xfrm>
            <a:off x="3911648" y="5707176"/>
            <a:ext cx="4378122"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HOMERUN</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1" name="Rectangle 20">
            <a:extLst>
              <a:ext uri="{FF2B5EF4-FFF2-40B4-BE49-F238E27FC236}">
                <a16:creationId xmlns:a16="http://schemas.microsoft.com/office/drawing/2014/main" id="{D001A687-EC28-42A1-A935-5A2C1C78AA91}"/>
              </a:ext>
            </a:extLst>
          </p:cNvPr>
          <p:cNvSpPr/>
          <p:nvPr/>
        </p:nvSpPr>
        <p:spPr>
          <a:xfrm>
            <a:off x="4427572" y="-72002"/>
            <a:ext cx="3353803"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DOUBLE</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2" name="TextBox 21">
            <a:extLst>
              <a:ext uri="{FF2B5EF4-FFF2-40B4-BE49-F238E27FC236}">
                <a16:creationId xmlns:a16="http://schemas.microsoft.com/office/drawing/2014/main" id="{79EBE414-7D34-4475-87B5-9C8384501209}"/>
              </a:ext>
            </a:extLst>
          </p:cNvPr>
          <p:cNvSpPr txBox="1"/>
          <p:nvPr/>
        </p:nvSpPr>
        <p:spPr>
          <a:xfrm>
            <a:off x="4354650" y="2671022"/>
            <a:ext cx="3485724" cy="1569660"/>
          </a:xfrm>
          <a:prstGeom prst="rect">
            <a:avLst/>
          </a:prstGeom>
          <a:noFill/>
        </p:spPr>
        <p:txBody>
          <a:bodyPr wrap="square" rtlCol="0">
            <a:spAutoFit/>
          </a:bodyPr>
          <a:lstStyle/>
          <a:p>
            <a:pPr algn="ctr"/>
            <a:r>
              <a:rPr lang="en-US" sz="4800" b="1" dirty="0">
                <a:ln w="38100">
                  <a:solidFill>
                    <a:srgbClr val="0000FF"/>
                  </a:solidFill>
                </a:ln>
                <a:solidFill>
                  <a:srgbClr val="C6E9F2"/>
                </a:solidFill>
              </a:rPr>
              <a:t>Next batter!</a:t>
            </a:r>
          </a:p>
          <a:p>
            <a:pPr algn="ctr"/>
            <a:r>
              <a:rPr lang="en-US" sz="4800" b="1" dirty="0">
                <a:ln w="38100">
                  <a:solidFill>
                    <a:srgbClr val="0000FF"/>
                  </a:solidFill>
                </a:ln>
                <a:solidFill>
                  <a:srgbClr val="C6E9F2"/>
                </a:solidFill>
              </a:rPr>
              <a:t>Pick a hit</a:t>
            </a:r>
          </a:p>
        </p:txBody>
      </p:sp>
      <p:sp>
        <p:nvSpPr>
          <p:cNvPr id="15" name="Rectangle 14">
            <a:extLst>
              <a:ext uri="{FF2B5EF4-FFF2-40B4-BE49-F238E27FC236}">
                <a16:creationId xmlns:a16="http://schemas.microsoft.com/office/drawing/2014/main" id="{ECC38632-62A9-4DB0-A149-FC77324FE114}"/>
              </a:ext>
            </a:extLst>
          </p:cNvPr>
          <p:cNvSpPr/>
          <p:nvPr/>
        </p:nvSpPr>
        <p:spPr>
          <a:xfrm>
            <a:off x="9025723" y="2828834"/>
            <a:ext cx="2904962"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SINGLE</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7" name="Rectangle 26">
            <a:hlinkClick r:id="rId3" action="ppaction://hlinksldjump"/>
            <a:extLst>
              <a:ext uri="{FF2B5EF4-FFF2-40B4-BE49-F238E27FC236}">
                <a16:creationId xmlns:a16="http://schemas.microsoft.com/office/drawing/2014/main" id="{D92DD891-84FF-4ACE-91C9-567827698553}"/>
              </a:ext>
            </a:extLst>
          </p:cNvPr>
          <p:cNvSpPr/>
          <p:nvPr/>
        </p:nvSpPr>
        <p:spPr>
          <a:xfrm>
            <a:off x="0" y="-21553"/>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hlinkClick r:id="rId4" action="ppaction://hlinksldjump"/>
            <a:extLst>
              <a:ext uri="{FF2B5EF4-FFF2-40B4-BE49-F238E27FC236}">
                <a16:creationId xmlns:a16="http://schemas.microsoft.com/office/drawing/2014/main" id="{D4C96D45-ABC1-4915-A153-4627346B4727}"/>
              </a:ext>
            </a:extLst>
          </p:cNvPr>
          <p:cNvSpPr/>
          <p:nvPr/>
        </p:nvSpPr>
        <p:spPr>
          <a:xfrm>
            <a:off x="4504879" y="176169"/>
            <a:ext cx="3204595" cy="7382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hlinkClick r:id="rId5" action="ppaction://hlinksldjump"/>
            <a:extLst>
              <a:ext uri="{FF2B5EF4-FFF2-40B4-BE49-F238E27FC236}">
                <a16:creationId xmlns:a16="http://schemas.microsoft.com/office/drawing/2014/main" id="{8AA909FD-4850-48E7-9C00-1F20249196AE}"/>
              </a:ext>
            </a:extLst>
          </p:cNvPr>
          <p:cNvSpPr/>
          <p:nvPr/>
        </p:nvSpPr>
        <p:spPr>
          <a:xfrm>
            <a:off x="221673" y="3059883"/>
            <a:ext cx="2741456" cy="7639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hlinkClick r:id="rId6" action="ppaction://hlinksldjump"/>
            <a:extLst>
              <a:ext uri="{FF2B5EF4-FFF2-40B4-BE49-F238E27FC236}">
                <a16:creationId xmlns:a16="http://schemas.microsoft.com/office/drawing/2014/main" id="{8991CFC0-EA4A-40DD-B2E8-91602EEF7B5F}"/>
              </a:ext>
            </a:extLst>
          </p:cNvPr>
          <p:cNvSpPr/>
          <p:nvPr/>
        </p:nvSpPr>
        <p:spPr>
          <a:xfrm>
            <a:off x="3916828" y="5953271"/>
            <a:ext cx="4378122" cy="7382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hlinkClick r:id="rId7" action="ppaction://hlinksldjump"/>
            <a:extLst>
              <a:ext uri="{FF2B5EF4-FFF2-40B4-BE49-F238E27FC236}">
                <a16:creationId xmlns:a16="http://schemas.microsoft.com/office/drawing/2014/main" id="{444DD879-596B-450A-BB58-3D8A8F7FDD0C}"/>
              </a:ext>
            </a:extLst>
          </p:cNvPr>
          <p:cNvSpPr/>
          <p:nvPr/>
        </p:nvSpPr>
        <p:spPr>
          <a:xfrm>
            <a:off x="9107476" y="3073878"/>
            <a:ext cx="2741456" cy="7639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93775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Rounded Corners 21">
            <a:extLst>
              <a:ext uri="{FF2B5EF4-FFF2-40B4-BE49-F238E27FC236}">
                <a16:creationId xmlns:a16="http://schemas.microsoft.com/office/drawing/2014/main" id="{95647895-AEEE-47AA-9042-5053CD331FCF}"/>
              </a:ext>
            </a:extLst>
          </p:cNvPr>
          <p:cNvSpPr/>
          <p:nvPr/>
        </p:nvSpPr>
        <p:spPr>
          <a:xfrm>
            <a:off x="5825355" y="949582"/>
            <a:ext cx="559837" cy="541175"/>
          </a:xfrm>
          <a:prstGeom prst="roundRect">
            <a:avLst/>
          </a:prstGeom>
          <a:solidFill>
            <a:srgbClr val="FFFFF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0000FF"/>
                </a:solidFill>
              </a:ln>
              <a:solidFill>
                <a:srgbClr val="C6E9F2"/>
              </a:solidFill>
            </a:endParaRPr>
          </a:p>
        </p:txBody>
      </p:sp>
      <p:sp>
        <p:nvSpPr>
          <p:cNvPr id="5" name="TextBox 4">
            <a:extLst>
              <a:ext uri="{FF2B5EF4-FFF2-40B4-BE49-F238E27FC236}">
                <a16:creationId xmlns:a16="http://schemas.microsoft.com/office/drawing/2014/main" id="{4AB9201A-D07E-4DC0-8755-314D67AD2D71}"/>
              </a:ext>
            </a:extLst>
          </p:cNvPr>
          <p:cNvSpPr txBox="1"/>
          <p:nvPr/>
        </p:nvSpPr>
        <p:spPr>
          <a:xfrm>
            <a:off x="486111" y="1774823"/>
            <a:ext cx="11238324" cy="1438535"/>
          </a:xfrm>
          <a:prstGeom prst="rect">
            <a:avLst/>
          </a:prstGeom>
          <a:noFill/>
        </p:spPr>
        <p:txBody>
          <a:bodyPr wrap="square" rtlCol="0">
            <a:spAutoFit/>
          </a:bodyPr>
          <a:lstStyle/>
          <a:p>
            <a:pPr algn="ctr">
              <a:lnSpc>
                <a:spcPct val="80000"/>
              </a:lnSpc>
            </a:pPr>
            <a:r>
              <a:rPr lang="en-US" sz="5400" dirty="0">
                <a:solidFill>
                  <a:srgbClr val="000000"/>
                </a:solidFill>
              </a:rPr>
              <a:t>What did Ananias and Sapphira do   that was punished by death?</a:t>
            </a:r>
          </a:p>
        </p:txBody>
      </p:sp>
      <p:sp>
        <p:nvSpPr>
          <p:cNvPr id="8" name="Rectangle 7">
            <a:extLst>
              <a:ext uri="{FF2B5EF4-FFF2-40B4-BE49-F238E27FC236}">
                <a16:creationId xmlns:a16="http://schemas.microsoft.com/office/drawing/2014/main" id="{FBD8A02C-140B-44E6-88A8-AFC223BBD2A9}"/>
              </a:ext>
            </a:extLst>
          </p:cNvPr>
          <p:cNvSpPr/>
          <p:nvPr/>
        </p:nvSpPr>
        <p:spPr>
          <a:xfrm>
            <a:off x="5783874" y="857837"/>
            <a:ext cx="575799" cy="707886"/>
          </a:xfrm>
          <a:prstGeom prst="rect">
            <a:avLst/>
          </a:prstGeom>
          <a:noFill/>
        </p:spPr>
        <p:txBody>
          <a:bodyPr wrap="none" lIns="91440" tIns="45720" rIns="91440" bIns="45720">
            <a:spAutoFit/>
          </a:bodyPr>
          <a:lstStyle/>
          <a:p>
            <a:pPr algn="ctr"/>
            <a:r>
              <a:rPr lang="en-US" sz="4000" b="1" cap="none" spc="-500" dirty="0">
                <a:ln w="28575">
                  <a:solidFill>
                    <a:srgbClr val="0000FF"/>
                  </a:solidFill>
                  <a:prstDash val="solid"/>
                </a:ln>
                <a:solidFill>
                  <a:srgbClr val="C6E9F2"/>
                </a:solidFill>
                <a:effectLst>
                  <a:outerShdw blurRad="38100" dist="22860" dir="5400000" algn="tl" rotWithShape="0">
                    <a:srgbClr val="000000">
                      <a:alpha val="30000"/>
                    </a:srgbClr>
                  </a:outerShdw>
                </a:effectLst>
              </a:rPr>
              <a:t>11</a:t>
            </a:r>
          </a:p>
        </p:txBody>
      </p:sp>
      <p:sp>
        <p:nvSpPr>
          <p:cNvPr id="24" name="Rectangle 23">
            <a:extLst>
              <a:ext uri="{FF2B5EF4-FFF2-40B4-BE49-F238E27FC236}">
                <a16:creationId xmlns:a16="http://schemas.microsoft.com/office/drawing/2014/main" id="{45B1B38D-2852-44EE-80CD-1D78D1B64260}"/>
              </a:ext>
            </a:extLst>
          </p:cNvPr>
          <p:cNvSpPr/>
          <p:nvPr/>
        </p:nvSpPr>
        <p:spPr>
          <a:xfrm>
            <a:off x="4427572" y="-72002"/>
            <a:ext cx="3353803"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DOUBLE</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pic>
        <p:nvPicPr>
          <p:cNvPr id="26" name="Picture 25">
            <a:extLst>
              <a:ext uri="{FF2B5EF4-FFF2-40B4-BE49-F238E27FC236}">
                <a16:creationId xmlns:a16="http://schemas.microsoft.com/office/drawing/2014/main" id="{DE740A28-8393-4C23-AD12-2FE862E495A5}"/>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4500939" y="3610532"/>
            <a:ext cx="3188405" cy="2641220"/>
          </a:xfrm>
          <a:prstGeom prst="rect">
            <a:avLst/>
          </a:prstGeom>
        </p:spPr>
      </p:pic>
      <p:cxnSp>
        <p:nvCxnSpPr>
          <p:cNvPr id="27" name="Straight Connector 26">
            <a:extLst>
              <a:ext uri="{FF2B5EF4-FFF2-40B4-BE49-F238E27FC236}">
                <a16:creationId xmlns:a16="http://schemas.microsoft.com/office/drawing/2014/main" id="{B6BEA900-FD0E-4F94-85E8-67F7C504271E}"/>
              </a:ext>
            </a:extLst>
          </p:cNvPr>
          <p:cNvCxnSpPr>
            <a:cxnSpLocks/>
          </p:cNvCxnSpPr>
          <p:nvPr/>
        </p:nvCxnSpPr>
        <p:spPr>
          <a:xfrm rot="5460000" flipV="1">
            <a:off x="6113246" y="3960579"/>
            <a:ext cx="846670" cy="861150"/>
          </a:xfrm>
          <a:prstGeom prst="line">
            <a:avLst/>
          </a:prstGeom>
          <a:ln w="76200">
            <a:solidFill>
              <a:srgbClr val="C1E7F1"/>
            </a:solidFill>
          </a:ln>
        </p:spPr>
        <p:style>
          <a:lnRef idx="1">
            <a:schemeClr val="accent1"/>
          </a:lnRef>
          <a:fillRef idx="0">
            <a:schemeClr val="accent1"/>
          </a:fillRef>
          <a:effectRef idx="0">
            <a:schemeClr val="accent1"/>
          </a:effectRef>
          <a:fontRef idx="minor">
            <a:schemeClr val="tx1"/>
          </a:fontRef>
        </p:style>
      </p:cxnSp>
      <p:sp>
        <p:nvSpPr>
          <p:cNvPr id="28" name="Rectangle: Rounded Corners 27">
            <a:extLst>
              <a:ext uri="{FF2B5EF4-FFF2-40B4-BE49-F238E27FC236}">
                <a16:creationId xmlns:a16="http://schemas.microsoft.com/office/drawing/2014/main" id="{D64927A3-77E5-4A4A-9214-2481CB4CCE48}"/>
              </a:ext>
            </a:extLst>
          </p:cNvPr>
          <p:cNvSpPr/>
          <p:nvPr/>
        </p:nvSpPr>
        <p:spPr>
          <a:xfrm rot="2700000">
            <a:off x="5907210" y="3773876"/>
            <a:ext cx="347615" cy="335069"/>
          </a:xfrm>
          <a:prstGeom prst="roundRect">
            <a:avLst/>
          </a:prstGeom>
          <a:solidFill>
            <a:srgbClr val="FFFFFF"/>
          </a:solidFill>
          <a:ln w="38100">
            <a:solidFill>
              <a:srgbClr val="C1E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F7CA891D-3B77-4BA7-BAA2-1BE33BD0A62D}"/>
              </a:ext>
            </a:extLst>
          </p:cNvPr>
          <p:cNvSpPr txBox="1"/>
          <p:nvPr/>
        </p:nvSpPr>
        <p:spPr>
          <a:xfrm>
            <a:off x="5839987" y="3649022"/>
            <a:ext cx="486562" cy="584775"/>
          </a:xfrm>
          <a:prstGeom prst="rect">
            <a:avLst/>
          </a:prstGeom>
          <a:noFill/>
        </p:spPr>
        <p:txBody>
          <a:bodyPr wrap="square" rtlCol="0">
            <a:spAutoFit/>
          </a:bodyPr>
          <a:lstStyle/>
          <a:p>
            <a:pPr algn="ctr"/>
            <a:r>
              <a:rPr lang="en-US" sz="3200" b="1" dirty="0">
                <a:solidFill>
                  <a:srgbClr val="1E4117"/>
                </a:solidFill>
              </a:rPr>
              <a:t>?</a:t>
            </a:r>
          </a:p>
        </p:txBody>
      </p:sp>
      <p:cxnSp>
        <p:nvCxnSpPr>
          <p:cNvPr id="30" name="Straight Connector 29">
            <a:extLst>
              <a:ext uri="{FF2B5EF4-FFF2-40B4-BE49-F238E27FC236}">
                <a16:creationId xmlns:a16="http://schemas.microsoft.com/office/drawing/2014/main" id="{A95919BA-8334-438C-86CD-C816A624DAFA}"/>
              </a:ext>
            </a:extLst>
          </p:cNvPr>
          <p:cNvCxnSpPr>
            <a:cxnSpLocks/>
          </p:cNvCxnSpPr>
          <p:nvPr/>
        </p:nvCxnSpPr>
        <p:spPr>
          <a:xfrm flipV="1">
            <a:off x="6128526" y="5098937"/>
            <a:ext cx="846670" cy="861150"/>
          </a:xfrm>
          <a:prstGeom prst="line">
            <a:avLst/>
          </a:prstGeom>
          <a:ln w="76200">
            <a:solidFill>
              <a:srgbClr val="C1E7F1"/>
            </a:solidFill>
          </a:ln>
        </p:spPr>
        <p:style>
          <a:lnRef idx="1">
            <a:schemeClr val="accent1"/>
          </a:lnRef>
          <a:fillRef idx="0">
            <a:schemeClr val="accent1"/>
          </a:fillRef>
          <a:effectRef idx="0">
            <a:schemeClr val="accent1"/>
          </a:effectRef>
          <a:fontRef idx="minor">
            <a:schemeClr val="tx1"/>
          </a:fontRef>
        </p:style>
      </p:cxnSp>
      <p:sp>
        <p:nvSpPr>
          <p:cNvPr id="31" name="Rectangle: Rounded Corners 30">
            <a:extLst>
              <a:ext uri="{FF2B5EF4-FFF2-40B4-BE49-F238E27FC236}">
                <a16:creationId xmlns:a16="http://schemas.microsoft.com/office/drawing/2014/main" id="{3136F5FC-4E32-4C42-90B4-63C416A217C1}"/>
              </a:ext>
            </a:extLst>
          </p:cNvPr>
          <p:cNvSpPr/>
          <p:nvPr/>
        </p:nvSpPr>
        <p:spPr>
          <a:xfrm rot="2700000">
            <a:off x="6825890" y="4797842"/>
            <a:ext cx="347615" cy="335069"/>
          </a:xfrm>
          <a:prstGeom prst="roundRect">
            <a:avLst/>
          </a:prstGeom>
          <a:solidFill>
            <a:srgbClr val="FFFFFF"/>
          </a:solidFill>
          <a:ln w="38100">
            <a:solidFill>
              <a:srgbClr val="AADE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D52EEE7E-5EC6-4965-9523-54E1D179CAD8}"/>
              </a:ext>
            </a:extLst>
          </p:cNvPr>
          <p:cNvSpPr txBox="1"/>
          <p:nvPr/>
        </p:nvSpPr>
        <p:spPr>
          <a:xfrm>
            <a:off x="5471331" y="4438875"/>
            <a:ext cx="1200124" cy="1131977"/>
          </a:xfrm>
          <a:prstGeom prst="rect">
            <a:avLst/>
          </a:prstGeom>
          <a:noFill/>
        </p:spPr>
        <p:txBody>
          <a:bodyPr wrap="square" rtlCol="0">
            <a:spAutoFit/>
          </a:bodyPr>
          <a:lstStyle/>
          <a:p>
            <a:pPr algn="ctr">
              <a:lnSpc>
                <a:spcPct val="80000"/>
              </a:lnSpc>
            </a:pPr>
            <a:r>
              <a:rPr lang="en-US" sz="2400" b="1" i="1" spc="-50" dirty="0">
                <a:solidFill>
                  <a:srgbClr val="1E4117"/>
                </a:solidFill>
              </a:rPr>
              <a:t>DOUBLE</a:t>
            </a:r>
          </a:p>
          <a:p>
            <a:pPr algn="ctr">
              <a:lnSpc>
                <a:spcPct val="80000"/>
              </a:lnSpc>
            </a:pPr>
            <a:r>
              <a:rPr lang="en-US" i="1" dirty="0">
                <a:solidFill>
                  <a:srgbClr val="000000"/>
                </a:solidFill>
              </a:rPr>
              <a:t>or </a:t>
            </a:r>
            <a:r>
              <a:rPr lang="en-US" sz="2400" b="1" i="1" dirty="0">
                <a:solidFill>
                  <a:srgbClr val="1E4117"/>
                </a:solidFill>
              </a:rPr>
              <a:t>OUT</a:t>
            </a:r>
            <a:endParaRPr lang="en-US" i="1" dirty="0">
              <a:solidFill>
                <a:srgbClr val="1E4117"/>
              </a:solidFill>
            </a:endParaRPr>
          </a:p>
          <a:p>
            <a:pPr algn="ctr">
              <a:lnSpc>
                <a:spcPct val="80000"/>
              </a:lnSpc>
            </a:pPr>
            <a:r>
              <a:rPr lang="en-US" i="1" dirty="0">
                <a:solidFill>
                  <a:srgbClr val="1E4117"/>
                </a:solidFill>
              </a:rPr>
              <a:t>Tap and</a:t>
            </a:r>
          </a:p>
          <a:p>
            <a:pPr algn="ctr">
              <a:lnSpc>
                <a:spcPct val="80000"/>
              </a:lnSpc>
            </a:pPr>
            <a:r>
              <a:rPr lang="en-US" i="1" dirty="0">
                <a:solidFill>
                  <a:srgbClr val="1E4117"/>
                </a:solidFill>
              </a:rPr>
              <a:t>find out!</a:t>
            </a:r>
          </a:p>
        </p:txBody>
      </p:sp>
      <p:sp>
        <p:nvSpPr>
          <p:cNvPr id="9" name="Rectangle 8">
            <a:hlinkClick r:id="rId3" action="ppaction://hlinksldjump"/>
            <a:extLst>
              <a:ext uri="{FF2B5EF4-FFF2-40B4-BE49-F238E27FC236}">
                <a16:creationId xmlns:a16="http://schemas.microsoft.com/office/drawing/2014/main" id="{A6489711-F7E9-4B29-92FA-96A24872DFD7}"/>
              </a:ext>
            </a:extLst>
          </p:cNvPr>
          <p:cNvSpPr/>
          <p:nvPr/>
        </p:nvSpPr>
        <p:spPr>
          <a:xfrm>
            <a:off x="-3016"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hlinkClick r:id="rId4" action="ppaction://hlinksldjump"/>
            <a:extLst>
              <a:ext uri="{FF2B5EF4-FFF2-40B4-BE49-F238E27FC236}">
                <a16:creationId xmlns:a16="http://schemas.microsoft.com/office/drawing/2014/main" id="{ED3DBB6C-1837-4A8C-8ABD-458E2CA9522D}"/>
              </a:ext>
            </a:extLst>
          </p:cNvPr>
          <p:cNvSpPr/>
          <p:nvPr/>
        </p:nvSpPr>
        <p:spPr>
          <a:xfrm rot="18961460">
            <a:off x="5232121" y="4166725"/>
            <a:ext cx="1687965" cy="16687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3701962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1000"/>
                                        <p:tgtEl>
                                          <p:spTgt spid="5"/>
                                        </p:tgtEl>
                                      </p:cBhvr>
                                    </p:animEffect>
                                  </p:childTnLst>
                                </p:cTn>
                              </p:par>
                            </p:childTnLst>
                          </p:cTn>
                        </p:par>
                        <p:par>
                          <p:cTn id="8" fill="hold">
                            <p:stCondLst>
                              <p:cond delay="1000"/>
                            </p:stCondLst>
                            <p:childTnLst>
                              <p:par>
                                <p:cTn id="9" presetID="53" presetClass="entr" presetSubtype="16" fill="hold" nodeType="afterEffect">
                                  <p:stCondLst>
                                    <p:cond delay="100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2500"/>
                            </p:stCondLst>
                            <p:childTnLst>
                              <p:par>
                                <p:cTn id="15" presetID="22" presetClass="entr" presetSubtype="4"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wipe(down)">
                                      <p:cBhvr>
                                        <p:cTn id="17" dur="500"/>
                                        <p:tgtEl>
                                          <p:spTgt spid="30"/>
                                        </p:tgtEl>
                                      </p:cBhvr>
                                    </p:animEffect>
                                  </p:childTnLst>
                                </p:cTn>
                              </p:par>
                            </p:childTnLst>
                          </p:cTn>
                        </p:par>
                        <p:par>
                          <p:cTn id="18" fill="hold">
                            <p:stCondLst>
                              <p:cond delay="3000"/>
                            </p:stCondLst>
                            <p:childTnLst>
                              <p:par>
                                <p:cTn id="19" presetID="1" presetClass="entr" presetSubtype="0"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childTnLst>
                                </p:cTn>
                              </p:par>
                            </p:childTnLst>
                          </p:cTn>
                        </p:par>
                        <p:par>
                          <p:cTn id="21" fill="hold">
                            <p:stCondLst>
                              <p:cond delay="3000"/>
                            </p:stCondLst>
                            <p:childTnLst>
                              <p:par>
                                <p:cTn id="22" presetID="22" presetClass="entr" presetSubtype="4" fill="hold"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down)">
                                      <p:cBhvr>
                                        <p:cTn id="24" dur="500"/>
                                        <p:tgtEl>
                                          <p:spTgt spid="27"/>
                                        </p:tgtEl>
                                      </p:cBhvr>
                                    </p:animEffect>
                                  </p:childTnLst>
                                </p:cTn>
                              </p:par>
                            </p:childTnLst>
                          </p:cTn>
                        </p:par>
                        <p:par>
                          <p:cTn id="25" fill="hold">
                            <p:stCondLst>
                              <p:cond delay="3500"/>
                            </p:stCondLst>
                            <p:childTnLst>
                              <p:par>
                                <p:cTn id="26" presetID="1" presetClass="entr" presetSubtype="0" fill="hold" grpId="0" nodeType="afterEffect">
                                  <p:stCondLst>
                                    <p:cond delay="0"/>
                                  </p:stCondLst>
                                  <p:childTnLst>
                                    <p:set>
                                      <p:cBhvr>
                                        <p:cTn id="27" dur="1" fill="hold">
                                          <p:stCondLst>
                                            <p:cond delay="0"/>
                                          </p:stCondLst>
                                        </p:cTn>
                                        <p:tgtEl>
                                          <p:spTgt spid="28"/>
                                        </p:tgtEl>
                                        <p:attrNameLst>
                                          <p:attrName>style.visibility</p:attrName>
                                        </p:attrNameLst>
                                      </p:cBhvr>
                                      <p:to>
                                        <p:strVal val="visible"/>
                                      </p:to>
                                    </p:se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250" fill="hold"/>
                                        <p:tgtEl>
                                          <p:spTgt spid="29"/>
                                        </p:tgtEl>
                                        <p:attrNameLst>
                                          <p:attrName>ppt_w</p:attrName>
                                        </p:attrNameLst>
                                      </p:cBhvr>
                                      <p:tavLst>
                                        <p:tav tm="0">
                                          <p:val>
                                            <p:fltVal val="0"/>
                                          </p:val>
                                        </p:tav>
                                        <p:tav tm="100000">
                                          <p:val>
                                            <p:strVal val="#ppt_w"/>
                                          </p:val>
                                        </p:tav>
                                      </p:tavLst>
                                    </p:anim>
                                    <p:anim calcmode="lin" valueType="num">
                                      <p:cBhvr>
                                        <p:cTn id="32" dur="250" fill="hold"/>
                                        <p:tgtEl>
                                          <p:spTgt spid="29"/>
                                        </p:tgtEl>
                                        <p:attrNameLst>
                                          <p:attrName>ppt_h</p:attrName>
                                        </p:attrNameLst>
                                      </p:cBhvr>
                                      <p:tavLst>
                                        <p:tav tm="0">
                                          <p:val>
                                            <p:fltVal val="0"/>
                                          </p:val>
                                        </p:tav>
                                        <p:tav tm="100000">
                                          <p:val>
                                            <p:strVal val="#ppt_h"/>
                                          </p:val>
                                        </p:tav>
                                      </p:tavLst>
                                    </p:anim>
                                    <p:animEffect transition="in" filter="fade">
                                      <p:cBhvr>
                                        <p:cTn id="33" dur="250"/>
                                        <p:tgtEl>
                                          <p:spTgt spid="2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4000"/>
                            </p:stCondLst>
                            <p:childTnLst>
                              <p:par>
                                <p:cTn id="40" presetID="1" presetClass="entr" presetSubtype="0" fill="hold" grpId="0" nodeType="afterEffect">
                                  <p:stCondLst>
                                    <p:cond delay="0"/>
                                  </p:stCondLst>
                                  <p:childTnLst>
                                    <p:set>
                                      <p:cBhvr>
                                        <p:cTn id="41"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8" grpId="0" animBg="1"/>
      <p:bldP spid="29" grpId="0"/>
      <p:bldP spid="31" grpId="0" animBg="1"/>
      <p:bldP spid="32" grpId="0"/>
      <p:bldP spid="33" grpId="0" animBg="1"/>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5966AF0A-77A6-4F3D-8990-BBA1CC403DB2}"/>
              </a:ext>
            </a:extLst>
          </p:cNvPr>
          <p:cNvSpPr txBox="1"/>
          <p:nvPr/>
        </p:nvSpPr>
        <p:spPr>
          <a:xfrm>
            <a:off x="538040" y="3353434"/>
            <a:ext cx="11132697" cy="3141373"/>
          </a:xfrm>
          <a:prstGeom prst="rect">
            <a:avLst/>
          </a:prstGeom>
          <a:solidFill>
            <a:srgbClr val="FFFFFF"/>
          </a:solidFill>
          <a:ln w="38100">
            <a:solidFill>
              <a:srgbClr val="000000"/>
            </a:solidFill>
          </a:ln>
        </p:spPr>
        <p:txBody>
          <a:bodyPr wrap="square" rtlCol="0">
            <a:spAutoFit/>
          </a:bodyPr>
          <a:lstStyle/>
          <a:p>
            <a:pPr algn="ctr">
              <a:lnSpc>
                <a:spcPct val="80000"/>
              </a:lnSpc>
            </a:pPr>
            <a:endParaRPr lang="en-US" sz="600" b="1" dirty="0">
              <a:solidFill>
                <a:srgbClr val="3F8731"/>
              </a:solidFill>
            </a:endParaRPr>
          </a:p>
          <a:p>
            <a:pPr algn="ctr"/>
            <a:r>
              <a:rPr lang="en-US" sz="3200" b="1" i="1" dirty="0"/>
              <a:t>Answer:</a:t>
            </a:r>
            <a:r>
              <a:rPr lang="en-US" sz="4400" b="1" i="1" dirty="0"/>
              <a:t> </a:t>
            </a:r>
            <a:r>
              <a:rPr lang="en-US" sz="4400" b="1" dirty="0"/>
              <a:t>lie to God</a:t>
            </a:r>
          </a:p>
          <a:p>
            <a:pPr algn="just"/>
            <a:endParaRPr lang="en-US" sz="600" b="1" dirty="0">
              <a:solidFill>
                <a:srgbClr val="000000"/>
              </a:solidFill>
              <a:latin typeface="Times New Roman" panose="02020603050405020304" pitchFamily="18" charset="0"/>
              <a:cs typeface="Times New Roman" panose="02020603050405020304" pitchFamily="18" charset="0"/>
            </a:endParaRPr>
          </a:p>
          <a:p>
            <a:pPr algn="just">
              <a:spcAft>
                <a:spcPts val="400"/>
              </a:spcAft>
            </a:pPr>
            <a:r>
              <a:rPr lang="en-US" sz="2100" b="1" dirty="0">
                <a:solidFill>
                  <a:srgbClr val="000000"/>
                </a:solidFill>
                <a:latin typeface="Times New Roman" panose="02020603050405020304" pitchFamily="18" charset="0"/>
                <a:cs typeface="Times New Roman" panose="02020603050405020304" pitchFamily="18" charset="0"/>
              </a:rPr>
              <a:t>Acts 5:1-5ff</a:t>
            </a:r>
            <a:endParaRPr lang="en-US" sz="2100" dirty="0">
              <a:solidFill>
                <a:srgbClr val="000000"/>
              </a:solidFill>
              <a:latin typeface="Times New Roman" panose="02020603050405020304" pitchFamily="18" charset="0"/>
              <a:cs typeface="Times New Roman" panose="02020603050405020304" pitchFamily="18" charset="0"/>
            </a:endParaRPr>
          </a:p>
          <a:p>
            <a:pPr algn="just"/>
            <a:r>
              <a:rPr lang="en-US" sz="2100" baseline="30000" dirty="0">
                <a:solidFill>
                  <a:srgbClr val="000000"/>
                </a:solidFill>
                <a:latin typeface="Times New Roman" panose="02020603050405020304" pitchFamily="18" charset="0"/>
                <a:cs typeface="Times New Roman" panose="02020603050405020304" pitchFamily="18" charset="0"/>
              </a:rPr>
              <a:t>1</a:t>
            </a:r>
            <a:r>
              <a:rPr lang="en-US" sz="2100" dirty="0">
                <a:solidFill>
                  <a:srgbClr val="000000"/>
                </a:solidFill>
                <a:latin typeface="Times New Roman" panose="02020603050405020304" pitchFamily="18" charset="0"/>
                <a:cs typeface="Times New Roman" panose="02020603050405020304" pitchFamily="18" charset="0"/>
              </a:rPr>
              <a:t> But a man named Ananias, with his wife Sapphira, sold a piece of property, </a:t>
            </a:r>
            <a:r>
              <a:rPr lang="en-US" sz="2100" baseline="30000" dirty="0">
                <a:solidFill>
                  <a:srgbClr val="000000"/>
                </a:solidFill>
                <a:latin typeface="Times New Roman" panose="02020603050405020304" pitchFamily="18" charset="0"/>
                <a:cs typeface="Times New Roman" panose="02020603050405020304" pitchFamily="18" charset="0"/>
              </a:rPr>
              <a:t>2</a:t>
            </a:r>
            <a:r>
              <a:rPr lang="en-US" sz="2100" dirty="0">
                <a:solidFill>
                  <a:srgbClr val="000000"/>
                </a:solidFill>
                <a:latin typeface="Times New Roman" panose="02020603050405020304" pitchFamily="18" charset="0"/>
                <a:cs typeface="Times New Roman" panose="02020603050405020304" pitchFamily="18" charset="0"/>
              </a:rPr>
              <a:t> and with his wife’s knowledge he kept back for himself some of the proceeds and brought only a part of it and laid it at the apostles’ feet.  </a:t>
            </a:r>
            <a:r>
              <a:rPr lang="en-US" sz="2100" baseline="30000" dirty="0">
                <a:solidFill>
                  <a:srgbClr val="000000"/>
                </a:solidFill>
                <a:latin typeface="Times New Roman" panose="02020603050405020304" pitchFamily="18" charset="0"/>
                <a:cs typeface="Times New Roman" panose="02020603050405020304" pitchFamily="18" charset="0"/>
              </a:rPr>
              <a:t>3</a:t>
            </a:r>
            <a:r>
              <a:rPr lang="en-US" sz="2100" dirty="0">
                <a:solidFill>
                  <a:srgbClr val="000000"/>
                </a:solidFill>
                <a:latin typeface="Times New Roman" panose="02020603050405020304" pitchFamily="18" charset="0"/>
                <a:cs typeface="Times New Roman" panose="02020603050405020304" pitchFamily="18" charset="0"/>
              </a:rPr>
              <a:t> But Peter said, “Ananias, why has Satan filled your heart to lie to the Holy Spirit and to keep back for yourself part of the proceeds of the land?  </a:t>
            </a:r>
            <a:r>
              <a:rPr lang="en-US" sz="2100" baseline="30000" dirty="0">
                <a:solidFill>
                  <a:srgbClr val="000000"/>
                </a:solidFill>
                <a:latin typeface="Times New Roman" panose="02020603050405020304" pitchFamily="18" charset="0"/>
                <a:cs typeface="Times New Roman" panose="02020603050405020304" pitchFamily="18" charset="0"/>
              </a:rPr>
              <a:t>4</a:t>
            </a:r>
            <a:r>
              <a:rPr lang="en-US" sz="2100" dirty="0">
                <a:solidFill>
                  <a:srgbClr val="000000"/>
                </a:solidFill>
                <a:latin typeface="Times New Roman" panose="02020603050405020304" pitchFamily="18" charset="0"/>
                <a:cs typeface="Times New Roman" panose="02020603050405020304" pitchFamily="18" charset="0"/>
              </a:rPr>
              <a:t> … </a:t>
            </a:r>
            <a:r>
              <a:rPr lang="en-US" sz="2100" b="1" dirty="0">
                <a:solidFill>
                  <a:srgbClr val="0064FF"/>
                </a:solidFill>
                <a:latin typeface="Times New Roman" panose="02020603050405020304" pitchFamily="18" charset="0"/>
                <a:cs typeface="Times New Roman" panose="02020603050405020304" pitchFamily="18" charset="0"/>
              </a:rPr>
              <a:t>You have not lied to man but to God.</a:t>
            </a:r>
            <a:r>
              <a:rPr lang="en-US" sz="2100" dirty="0">
                <a:solidFill>
                  <a:srgbClr val="000000"/>
                </a:solidFill>
                <a:latin typeface="Times New Roman" panose="02020603050405020304" pitchFamily="18" charset="0"/>
                <a:cs typeface="Times New Roman" panose="02020603050405020304" pitchFamily="18" charset="0"/>
              </a:rPr>
              <a:t>”  </a:t>
            </a:r>
            <a:r>
              <a:rPr lang="en-US" sz="2100" baseline="30000" dirty="0">
                <a:solidFill>
                  <a:srgbClr val="000000"/>
                </a:solidFill>
                <a:latin typeface="Times New Roman" panose="02020603050405020304" pitchFamily="18" charset="0"/>
                <a:cs typeface="Times New Roman" panose="02020603050405020304" pitchFamily="18" charset="0"/>
              </a:rPr>
              <a:t>5</a:t>
            </a:r>
            <a:r>
              <a:rPr lang="en-US" sz="2100" dirty="0">
                <a:solidFill>
                  <a:srgbClr val="000000"/>
                </a:solidFill>
                <a:latin typeface="Times New Roman" panose="02020603050405020304" pitchFamily="18" charset="0"/>
                <a:cs typeface="Times New Roman" panose="02020603050405020304" pitchFamily="18" charset="0"/>
              </a:rPr>
              <a:t> When Ananias heard these words, </a:t>
            </a:r>
            <a:r>
              <a:rPr lang="en-US" sz="2100" b="1" dirty="0">
                <a:solidFill>
                  <a:srgbClr val="0064FF"/>
                </a:solidFill>
                <a:latin typeface="Times New Roman" panose="02020603050405020304" pitchFamily="18" charset="0"/>
                <a:cs typeface="Times New Roman" panose="02020603050405020304" pitchFamily="18" charset="0"/>
              </a:rPr>
              <a:t>he fell down and breathed his last</a:t>
            </a:r>
            <a:r>
              <a:rPr lang="en-US" sz="2100" dirty="0">
                <a:solidFill>
                  <a:srgbClr val="0064FF"/>
                </a:solidFill>
                <a:latin typeface="Times New Roman" panose="02020603050405020304" pitchFamily="18" charset="0"/>
                <a:cs typeface="Times New Roman" panose="02020603050405020304" pitchFamily="18" charset="0"/>
              </a:rPr>
              <a:t>.</a:t>
            </a:r>
            <a:r>
              <a:rPr lang="en-US" sz="2100" dirty="0">
                <a:solidFill>
                  <a:srgbClr val="000000"/>
                </a:solidFill>
                <a:latin typeface="Times New Roman" panose="02020603050405020304" pitchFamily="18" charset="0"/>
                <a:cs typeface="Times New Roman" panose="02020603050405020304" pitchFamily="18" charset="0"/>
              </a:rPr>
              <a:t> …</a:t>
            </a:r>
          </a:p>
          <a:p>
            <a:pPr algn="just"/>
            <a:endParaRPr lang="en-US" sz="1200" dirty="0">
              <a:solidFill>
                <a:srgbClr val="000000"/>
              </a:solidFill>
              <a:latin typeface="Times New Roman" panose="02020603050405020304" pitchFamily="18" charset="0"/>
              <a:cs typeface="Times New Roman" panose="02020603050405020304" pitchFamily="18" charset="0"/>
            </a:endParaRPr>
          </a:p>
          <a:p>
            <a:pPr algn="ctr"/>
            <a:endParaRPr lang="en-US" sz="200" b="1" spc="-150" dirty="0">
              <a:solidFill>
                <a:srgbClr val="3F8731"/>
              </a:solidFill>
            </a:endParaRPr>
          </a:p>
        </p:txBody>
      </p:sp>
      <p:sp>
        <p:nvSpPr>
          <p:cNvPr id="10" name="Rectangle: Rounded Corners 9">
            <a:extLst>
              <a:ext uri="{FF2B5EF4-FFF2-40B4-BE49-F238E27FC236}">
                <a16:creationId xmlns:a16="http://schemas.microsoft.com/office/drawing/2014/main" id="{F9952843-96AC-4B57-884A-60AD56F0B2C2}"/>
              </a:ext>
            </a:extLst>
          </p:cNvPr>
          <p:cNvSpPr/>
          <p:nvPr/>
        </p:nvSpPr>
        <p:spPr>
          <a:xfrm>
            <a:off x="5825355" y="949582"/>
            <a:ext cx="559837" cy="541175"/>
          </a:xfrm>
          <a:prstGeom prst="roundRect">
            <a:avLst/>
          </a:prstGeom>
          <a:solidFill>
            <a:srgbClr val="FFFFF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0000FF"/>
                </a:solidFill>
              </a:ln>
              <a:solidFill>
                <a:srgbClr val="C6E9F2"/>
              </a:solidFill>
            </a:endParaRPr>
          </a:p>
        </p:txBody>
      </p:sp>
      <p:sp>
        <p:nvSpPr>
          <p:cNvPr id="12" name="Rectangle 11">
            <a:extLst>
              <a:ext uri="{FF2B5EF4-FFF2-40B4-BE49-F238E27FC236}">
                <a16:creationId xmlns:a16="http://schemas.microsoft.com/office/drawing/2014/main" id="{C673A92C-A752-4B5F-9595-6D0587A5A94A}"/>
              </a:ext>
            </a:extLst>
          </p:cNvPr>
          <p:cNvSpPr/>
          <p:nvPr/>
        </p:nvSpPr>
        <p:spPr>
          <a:xfrm>
            <a:off x="5783874" y="857837"/>
            <a:ext cx="575799" cy="707886"/>
          </a:xfrm>
          <a:prstGeom prst="rect">
            <a:avLst/>
          </a:prstGeom>
          <a:noFill/>
        </p:spPr>
        <p:txBody>
          <a:bodyPr wrap="none" lIns="91440" tIns="45720" rIns="91440" bIns="45720">
            <a:spAutoFit/>
          </a:bodyPr>
          <a:lstStyle/>
          <a:p>
            <a:pPr algn="ctr"/>
            <a:r>
              <a:rPr lang="en-US" sz="4000" b="1" cap="none" spc="-500" dirty="0">
                <a:ln w="28575">
                  <a:solidFill>
                    <a:srgbClr val="0000FF"/>
                  </a:solidFill>
                  <a:prstDash val="solid"/>
                </a:ln>
                <a:solidFill>
                  <a:srgbClr val="C6E9F2"/>
                </a:solidFill>
                <a:effectLst>
                  <a:outerShdw blurRad="38100" dist="22860" dir="5400000" algn="tl" rotWithShape="0">
                    <a:srgbClr val="000000">
                      <a:alpha val="30000"/>
                    </a:srgbClr>
                  </a:outerShdw>
                </a:effectLst>
              </a:rPr>
              <a:t>11</a:t>
            </a:r>
          </a:p>
        </p:txBody>
      </p:sp>
      <p:sp>
        <p:nvSpPr>
          <p:cNvPr id="13" name="Rectangle 12">
            <a:extLst>
              <a:ext uri="{FF2B5EF4-FFF2-40B4-BE49-F238E27FC236}">
                <a16:creationId xmlns:a16="http://schemas.microsoft.com/office/drawing/2014/main" id="{046D98B2-0451-4D9C-A71C-AA9248CC15A7}"/>
              </a:ext>
            </a:extLst>
          </p:cNvPr>
          <p:cNvSpPr/>
          <p:nvPr/>
        </p:nvSpPr>
        <p:spPr>
          <a:xfrm>
            <a:off x="4427572" y="-72002"/>
            <a:ext cx="3353803"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DOUBLE</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14" name="TextBox 13">
            <a:extLst>
              <a:ext uri="{FF2B5EF4-FFF2-40B4-BE49-F238E27FC236}">
                <a16:creationId xmlns:a16="http://schemas.microsoft.com/office/drawing/2014/main" id="{3859D1A1-C2B9-4ABD-8444-BBFFA2140AF9}"/>
              </a:ext>
            </a:extLst>
          </p:cNvPr>
          <p:cNvSpPr txBox="1"/>
          <p:nvPr/>
        </p:nvSpPr>
        <p:spPr>
          <a:xfrm>
            <a:off x="486111" y="1774823"/>
            <a:ext cx="11238324" cy="1438535"/>
          </a:xfrm>
          <a:prstGeom prst="rect">
            <a:avLst/>
          </a:prstGeom>
          <a:noFill/>
        </p:spPr>
        <p:txBody>
          <a:bodyPr wrap="square" rtlCol="0">
            <a:spAutoFit/>
          </a:bodyPr>
          <a:lstStyle/>
          <a:p>
            <a:pPr algn="ctr">
              <a:lnSpc>
                <a:spcPct val="80000"/>
              </a:lnSpc>
            </a:pPr>
            <a:r>
              <a:rPr lang="en-US" sz="5400" dirty="0">
                <a:solidFill>
                  <a:srgbClr val="000000"/>
                </a:solidFill>
              </a:rPr>
              <a:t>What did Ananias and Sapphira do</a:t>
            </a:r>
          </a:p>
          <a:p>
            <a:pPr algn="ctr">
              <a:lnSpc>
                <a:spcPct val="80000"/>
              </a:lnSpc>
            </a:pPr>
            <a:r>
              <a:rPr lang="en-US" sz="5400" dirty="0">
                <a:solidFill>
                  <a:srgbClr val="000000"/>
                </a:solidFill>
              </a:rPr>
              <a:t>that was punished by death?</a:t>
            </a:r>
          </a:p>
        </p:txBody>
      </p:sp>
      <p:sp>
        <p:nvSpPr>
          <p:cNvPr id="15" name="TextBox 14">
            <a:extLst>
              <a:ext uri="{FF2B5EF4-FFF2-40B4-BE49-F238E27FC236}">
                <a16:creationId xmlns:a16="http://schemas.microsoft.com/office/drawing/2014/main" id="{555497D4-4810-4920-B192-8763DBB0D610}"/>
              </a:ext>
            </a:extLst>
          </p:cNvPr>
          <p:cNvSpPr txBox="1"/>
          <p:nvPr/>
        </p:nvSpPr>
        <p:spPr>
          <a:xfrm>
            <a:off x="9737343" y="6176240"/>
            <a:ext cx="1928649" cy="307777"/>
          </a:xfrm>
          <a:prstGeom prst="rect">
            <a:avLst/>
          </a:prstGeom>
          <a:noFill/>
        </p:spPr>
        <p:txBody>
          <a:bodyPr wrap="square" rtlCol="0">
            <a:spAutoFit/>
          </a:bodyPr>
          <a:lstStyle/>
          <a:p>
            <a:pPr algn="r"/>
            <a:r>
              <a:rPr lang="en-US" sz="1400" b="1" i="1" dirty="0">
                <a:solidFill>
                  <a:srgbClr val="0064FF"/>
                </a:solidFill>
              </a:rPr>
              <a:t>Tap screen to continue</a:t>
            </a:r>
          </a:p>
        </p:txBody>
      </p:sp>
      <p:sp>
        <p:nvSpPr>
          <p:cNvPr id="11" name="Rectangle 10">
            <a:hlinkClick r:id="rId2" action="ppaction://hlinksldjump"/>
            <a:extLst>
              <a:ext uri="{FF2B5EF4-FFF2-40B4-BE49-F238E27FC236}">
                <a16:creationId xmlns:a16="http://schemas.microsoft.com/office/drawing/2014/main" id="{625396DC-206E-41A9-942B-E16CA9BF9D71}"/>
              </a:ext>
            </a:extLst>
          </p:cNvPr>
          <p:cNvSpPr/>
          <p:nvPr/>
        </p:nvSpPr>
        <p:spPr>
          <a:xfrm>
            <a:off x="0" y="1"/>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4431798"/>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41A93F72-7A40-4375-A465-58414B0FC0DA}"/>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961049" y="3678"/>
            <a:ext cx="8269901" cy="6850644"/>
          </a:xfrm>
          <a:prstGeom prst="rect">
            <a:avLst/>
          </a:prstGeom>
        </p:spPr>
      </p:pic>
      <p:sp>
        <p:nvSpPr>
          <p:cNvPr id="15" name="Rectangle: Rounded Corners 14">
            <a:extLst>
              <a:ext uri="{FF2B5EF4-FFF2-40B4-BE49-F238E27FC236}">
                <a16:creationId xmlns:a16="http://schemas.microsoft.com/office/drawing/2014/main" id="{E1F6AB99-BD09-489F-B331-33D9B9D49A14}"/>
              </a:ext>
            </a:extLst>
          </p:cNvPr>
          <p:cNvSpPr/>
          <p:nvPr/>
        </p:nvSpPr>
        <p:spPr>
          <a:xfrm>
            <a:off x="5833744" y="714690"/>
            <a:ext cx="559837" cy="541175"/>
          </a:xfrm>
          <a:prstGeom prst="roundRect">
            <a:avLst/>
          </a:prstGeom>
          <a:solidFill>
            <a:srgbClr val="FFFFFF"/>
          </a:solid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Rounded Corners 4">
            <a:extLst>
              <a:ext uri="{FF2B5EF4-FFF2-40B4-BE49-F238E27FC236}">
                <a16:creationId xmlns:a16="http://schemas.microsoft.com/office/drawing/2014/main" id="{E26FFEE2-E142-4914-886A-7908DA12B71A}"/>
              </a:ext>
            </a:extLst>
          </p:cNvPr>
          <p:cNvSpPr/>
          <p:nvPr/>
        </p:nvSpPr>
        <p:spPr>
          <a:xfrm rot="2700000">
            <a:off x="8292973" y="3189275"/>
            <a:ext cx="559837" cy="490575"/>
          </a:xfrm>
          <a:prstGeom prst="roundRect">
            <a:avLst/>
          </a:prstGeom>
          <a:solidFill>
            <a:srgbClr val="FFFFFF"/>
          </a:solid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Rounded Corners 5">
            <a:extLst>
              <a:ext uri="{FF2B5EF4-FFF2-40B4-BE49-F238E27FC236}">
                <a16:creationId xmlns:a16="http://schemas.microsoft.com/office/drawing/2014/main" id="{51FF1BA1-CD56-473D-85BA-056342436F57}"/>
              </a:ext>
            </a:extLst>
          </p:cNvPr>
          <p:cNvSpPr/>
          <p:nvPr/>
        </p:nvSpPr>
        <p:spPr>
          <a:xfrm rot="2700000">
            <a:off x="3192240" y="3163976"/>
            <a:ext cx="559837" cy="541175"/>
          </a:xfrm>
          <a:prstGeom prst="roundRect">
            <a:avLst/>
          </a:prstGeom>
          <a:solidFill>
            <a:srgbClr val="FFFFFF"/>
          </a:solid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Pentagon 2">
            <a:extLst>
              <a:ext uri="{FF2B5EF4-FFF2-40B4-BE49-F238E27FC236}">
                <a16:creationId xmlns:a16="http://schemas.microsoft.com/office/drawing/2014/main" id="{0E698766-2C5D-4F25-88C7-23B76B7549CE}"/>
              </a:ext>
            </a:extLst>
          </p:cNvPr>
          <p:cNvSpPr/>
          <p:nvPr/>
        </p:nvSpPr>
        <p:spPr>
          <a:xfrm rot="5400000">
            <a:off x="5786126" y="5771881"/>
            <a:ext cx="559837" cy="541175"/>
          </a:xfrm>
          <a:prstGeom prst="homePlate">
            <a:avLst/>
          </a:prstGeom>
          <a:solidFill>
            <a:srgbClr val="FFFFFF"/>
          </a:solid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241FA49-9943-405B-88E2-7921F7B4202A}"/>
              </a:ext>
            </a:extLst>
          </p:cNvPr>
          <p:cNvSpPr/>
          <p:nvPr/>
        </p:nvSpPr>
        <p:spPr>
          <a:xfrm>
            <a:off x="221682" y="2817521"/>
            <a:ext cx="2741456"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TRIPLE</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0" name="Rectangle 19">
            <a:extLst>
              <a:ext uri="{FF2B5EF4-FFF2-40B4-BE49-F238E27FC236}">
                <a16:creationId xmlns:a16="http://schemas.microsoft.com/office/drawing/2014/main" id="{0B10BECB-80DD-442E-92B9-3F4C0A002431}"/>
              </a:ext>
            </a:extLst>
          </p:cNvPr>
          <p:cNvSpPr/>
          <p:nvPr/>
        </p:nvSpPr>
        <p:spPr>
          <a:xfrm>
            <a:off x="3911648" y="5707176"/>
            <a:ext cx="4378122"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HOMERUN</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2" name="TextBox 21">
            <a:extLst>
              <a:ext uri="{FF2B5EF4-FFF2-40B4-BE49-F238E27FC236}">
                <a16:creationId xmlns:a16="http://schemas.microsoft.com/office/drawing/2014/main" id="{79EBE414-7D34-4475-87B5-9C8384501209}"/>
              </a:ext>
            </a:extLst>
          </p:cNvPr>
          <p:cNvSpPr txBox="1"/>
          <p:nvPr/>
        </p:nvSpPr>
        <p:spPr>
          <a:xfrm>
            <a:off x="4354650" y="2671022"/>
            <a:ext cx="3485724" cy="1569660"/>
          </a:xfrm>
          <a:prstGeom prst="rect">
            <a:avLst/>
          </a:prstGeom>
          <a:noFill/>
        </p:spPr>
        <p:txBody>
          <a:bodyPr wrap="square" rtlCol="0">
            <a:spAutoFit/>
          </a:bodyPr>
          <a:lstStyle/>
          <a:p>
            <a:pPr algn="ctr"/>
            <a:r>
              <a:rPr lang="en-US" sz="4800" b="1" dirty="0">
                <a:ln w="38100">
                  <a:solidFill>
                    <a:srgbClr val="0000FF"/>
                  </a:solidFill>
                </a:ln>
                <a:solidFill>
                  <a:srgbClr val="C6E9F2"/>
                </a:solidFill>
              </a:rPr>
              <a:t>Next batter!</a:t>
            </a:r>
          </a:p>
          <a:p>
            <a:pPr algn="ctr"/>
            <a:r>
              <a:rPr lang="en-US" sz="4800" b="1" dirty="0">
                <a:ln w="38100">
                  <a:solidFill>
                    <a:srgbClr val="0000FF"/>
                  </a:solidFill>
                </a:ln>
                <a:solidFill>
                  <a:srgbClr val="C6E9F2"/>
                </a:solidFill>
              </a:rPr>
              <a:t>Pick a hit</a:t>
            </a:r>
          </a:p>
        </p:txBody>
      </p:sp>
      <p:sp>
        <p:nvSpPr>
          <p:cNvPr id="14" name="Rectangle 13">
            <a:hlinkClick r:id="rId3" action="ppaction://hlinksldjump"/>
            <a:extLst>
              <a:ext uri="{FF2B5EF4-FFF2-40B4-BE49-F238E27FC236}">
                <a16:creationId xmlns:a16="http://schemas.microsoft.com/office/drawing/2014/main" id="{2D7A2F4D-DAD1-422C-B2F0-012D47BE7D76}"/>
              </a:ext>
            </a:extLst>
          </p:cNvPr>
          <p:cNvSpPr/>
          <p:nvPr/>
        </p:nvSpPr>
        <p:spPr>
          <a:xfrm>
            <a:off x="0" y="-287"/>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hlinkClick r:id="rId4" action="ppaction://hlinksldjump"/>
            <a:extLst>
              <a:ext uri="{FF2B5EF4-FFF2-40B4-BE49-F238E27FC236}">
                <a16:creationId xmlns:a16="http://schemas.microsoft.com/office/drawing/2014/main" id="{8AA909FD-4850-48E7-9C00-1F20249196AE}"/>
              </a:ext>
            </a:extLst>
          </p:cNvPr>
          <p:cNvSpPr/>
          <p:nvPr/>
        </p:nvSpPr>
        <p:spPr>
          <a:xfrm>
            <a:off x="221673" y="3059883"/>
            <a:ext cx="2741456" cy="7639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hlinkClick r:id="rId5" action="ppaction://hlinksldjump"/>
            <a:extLst>
              <a:ext uri="{FF2B5EF4-FFF2-40B4-BE49-F238E27FC236}">
                <a16:creationId xmlns:a16="http://schemas.microsoft.com/office/drawing/2014/main" id="{8991CFC0-EA4A-40DD-B2E8-91602EEF7B5F}"/>
              </a:ext>
            </a:extLst>
          </p:cNvPr>
          <p:cNvSpPr/>
          <p:nvPr/>
        </p:nvSpPr>
        <p:spPr>
          <a:xfrm>
            <a:off x="3916828" y="5953271"/>
            <a:ext cx="4378122" cy="7382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860776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Rounded Corners 21">
            <a:extLst>
              <a:ext uri="{FF2B5EF4-FFF2-40B4-BE49-F238E27FC236}">
                <a16:creationId xmlns:a16="http://schemas.microsoft.com/office/drawing/2014/main" id="{E242414E-6A94-41CC-822C-FF114C6CC5CD}"/>
              </a:ext>
            </a:extLst>
          </p:cNvPr>
          <p:cNvSpPr/>
          <p:nvPr/>
        </p:nvSpPr>
        <p:spPr>
          <a:xfrm>
            <a:off x="5825355" y="949582"/>
            <a:ext cx="559837" cy="541175"/>
          </a:xfrm>
          <a:prstGeom prst="roundRect">
            <a:avLst/>
          </a:prstGeom>
          <a:solidFill>
            <a:srgbClr val="FFFFF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0000FF"/>
                </a:solidFill>
              </a:ln>
              <a:solidFill>
                <a:srgbClr val="C6E9F2"/>
              </a:solidFill>
            </a:endParaRPr>
          </a:p>
        </p:txBody>
      </p:sp>
      <p:sp>
        <p:nvSpPr>
          <p:cNvPr id="5" name="TextBox 4">
            <a:extLst>
              <a:ext uri="{FF2B5EF4-FFF2-40B4-BE49-F238E27FC236}">
                <a16:creationId xmlns:a16="http://schemas.microsoft.com/office/drawing/2014/main" id="{4AB9201A-D07E-4DC0-8755-314D67AD2D71}"/>
              </a:ext>
            </a:extLst>
          </p:cNvPr>
          <p:cNvSpPr txBox="1"/>
          <p:nvPr/>
        </p:nvSpPr>
        <p:spPr>
          <a:xfrm>
            <a:off x="486111" y="1611121"/>
            <a:ext cx="11238324" cy="2470805"/>
          </a:xfrm>
          <a:prstGeom prst="rect">
            <a:avLst/>
          </a:prstGeom>
          <a:noFill/>
        </p:spPr>
        <p:txBody>
          <a:bodyPr wrap="square" rtlCol="0">
            <a:spAutoFit/>
          </a:bodyPr>
          <a:lstStyle/>
          <a:p>
            <a:pPr algn="ctr">
              <a:lnSpc>
                <a:spcPct val="80000"/>
              </a:lnSpc>
            </a:pPr>
            <a:r>
              <a:rPr lang="en-US" sz="4800" dirty="0">
                <a:solidFill>
                  <a:srgbClr val="000000"/>
                </a:solidFill>
              </a:rPr>
              <a:t>Complete Peter’s answer to the rulers of Jerusalem when they commanded the apostles not to preach about Jesus:</a:t>
            </a:r>
          </a:p>
          <a:p>
            <a:pPr algn="ctr">
              <a:lnSpc>
                <a:spcPct val="80000"/>
              </a:lnSpc>
            </a:pPr>
            <a:r>
              <a:rPr lang="en-US" sz="4800" i="1" spc="-90" dirty="0">
                <a:solidFill>
                  <a:srgbClr val="000000"/>
                </a:solidFill>
              </a:rPr>
              <a:t>“We must ___ rather than men” </a:t>
            </a:r>
            <a:r>
              <a:rPr lang="en-US" sz="4800" spc="-90" dirty="0">
                <a:solidFill>
                  <a:srgbClr val="000000"/>
                </a:solidFill>
              </a:rPr>
              <a:t>(two words).</a:t>
            </a:r>
          </a:p>
        </p:txBody>
      </p:sp>
      <p:sp>
        <p:nvSpPr>
          <p:cNvPr id="8" name="Rectangle 7">
            <a:extLst>
              <a:ext uri="{FF2B5EF4-FFF2-40B4-BE49-F238E27FC236}">
                <a16:creationId xmlns:a16="http://schemas.microsoft.com/office/drawing/2014/main" id="{FBD8A02C-140B-44E6-88A8-AFC223BBD2A9}"/>
              </a:ext>
            </a:extLst>
          </p:cNvPr>
          <p:cNvSpPr/>
          <p:nvPr/>
        </p:nvSpPr>
        <p:spPr>
          <a:xfrm>
            <a:off x="5774543" y="857837"/>
            <a:ext cx="575799" cy="707886"/>
          </a:xfrm>
          <a:prstGeom prst="rect">
            <a:avLst/>
          </a:prstGeom>
          <a:noFill/>
        </p:spPr>
        <p:txBody>
          <a:bodyPr wrap="none" lIns="91440" tIns="45720" rIns="91440" bIns="45720">
            <a:spAutoFit/>
          </a:bodyPr>
          <a:lstStyle/>
          <a:p>
            <a:pPr algn="ctr"/>
            <a:r>
              <a:rPr lang="en-US" sz="4000" b="1" cap="none" spc="-500" dirty="0">
                <a:ln w="28575">
                  <a:solidFill>
                    <a:srgbClr val="0000FF"/>
                  </a:solidFill>
                  <a:prstDash val="solid"/>
                </a:ln>
                <a:solidFill>
                  <a:srgbClr val="C6E9F2"/>
                </a:solidFill>
                <a:effectLst>
                  <a:outerShdw blurRad="38100" dist="22860" dir="5400000" algn="tl" rotWithShape="0">
                    <a:srgbClr val="000000">
                      <a:alpha val="30000"/>
                    </a:srgbClr>
                  </a:outerShdw>
                </a:effectLst>
              </a:rPr>
              <a:t>12</a:t>
            </a:r>
          </a:p>
        </p:txBody>
      </p:sp>
      <p:sp>
        <p:nvSpPr>
          <p:cNvPr id="24" name="Rectangle 23">
            <a:extLst>
              <a:ext uri="{FF2B5EF4-FFF2-40B4-BE49-F238E27FC236}">
                <a16:creationId xmlns:a16="http://schemas.microsoft.com/office/drawing/2014/main" id="{19BFBC00-6670-4048-B8B9-9DE5818B15B7}"/>
              </a:ext>
            </a:extLst>
          </p:cNvPr>
          <p:cNvSpPr/>
          <p:nvPr/>
        </p:nvSpPr>
        <p:spPr>
          <a:xfrm>
            <a:off x="4427572" y="-72002"/>
            <a:ext cx="3353803"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DOUBLE</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pic>
        <p:nvPicPr>
          <p:cNvPr id="26" name="Picture 25">
            <a:extLst>
              <a:ext uri="{FF2B5EF4-FFF2-40B4-BE49-F238E27FC236}">
                <a16:creationId xmlns:a16="http://schemas.microsoft.com/office/drawing/2014/main" id="{EF150DD4-3EE1-4D1B-AD44-53EF0A810EAB}"/>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4500939" y="4055710"/>
            <a:ext cx="3188405" cy="2641220"/>
          </a:xfrm>
          <a:prstGeom prst="rect">
            <a:avLst/>
          </a:prstGeom>
        </p:spPr>
      </p:pic>
      <p:cxnSp>
        <p:nvCxnSpPr>
          <p:cNvPr id="27" name="Straight Connector 26">
            <a:extLst>
              <a:ext uri="{FF2B5EF4-FFF2-40B4-BE49-F238E27FC236}">
                <a16:creationId xmlns:a16="http://schemas.microsoft.com/office/drawing/2014/main" id="{3119D13E-61D1-458C-BD80-740A4BC6EEE9}"/>
              </a:ext>
            </a:extLst>
          </p:cNvPr>
          <p:cNvCxnSpPr>
            <a:cxnSpLocks/>
          </p:cNvCxnSpPr>
          <p:nvPr/>
        </p:nvCxnSpPr>
        <p:spPr>
          <a:xfrm rot="5460000" flipV="1">
            <a:off x="6113246" y="4405757"/>
            <a:ext cx="846670" cy="861150"/>
          </a:xfrm>
          <a:prstGeom prst="line">
            <a:avLst/>
          </a:prstGeom>
          <a:ln w="76200">
            <a:solidFill>
              <a:srgbClr val="C1E7F1"/>
            </a:solidFill>
          </a:ln>
        </p:spPr>
        <p:style>
          <a:lnRef idx="1">
            <a:schemeClr val="accent1"/>
          </a:lnRef>
          <a:fillRef idx="0">
            <a:schemeClr val="accent1"/>
          </a:fillRef>
          <a:effectRef idx="0">
            <a:schemeClr val="accent1"/>
          </a:effectRef>
          <a:fontRef idx="minor">
            <a:schemeClr val="tx1"/>
          </a:fontRef>
        </p:style>
      </p:cxnSp>
      <p:sp>
        <p:nvSpPr>
          <p:cNvPr id="28" name="Rectangle: Rounded Corners 27">
            <a:extLst>
              <a:ext uri="{FF2B5EF4-FFF2-40B4-BE49-F238E27FC236}">
                <a16:creationId xmlns:a16="http://schemas.microsoft.com/office/drawing/2014/main" id="{FA0FC012-AF28-4E94-A68F-DAFE106DADFB}"/>
              </a:ext>
            </a:extLst>
          </p:cNvPr>
          <p:cNvSpPr/>
          <p:nvPr/>
        </p:nvSpPr>
        <p:spPr>
          <a:xfrm rot="2700000">
            <a:off x="5907210" y="4219054"/>
            <a:ext cx="347615" cy="335069"/>
          </a:xfrm>
          <a:prstGeom prst="roundRect">
            <a:avLst/>
          </a:prstGeom>
          <a:solidFill>
            <a:srgbClr val="FFFFFF"/>
          </a:solidFill>
          <a:ln w="38100">
            <a:solidFill>
              <a:srgbClr val="C1E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5AA6FEEE-555D-4068-9F07-69F365079690}"/>
              </a:ext>
            </a:extLst>
          </p:cNvPr>
          <p:cNvSpPr txBox="1"/>
          <p:nvPr/>
        </p:nvSpPr>
        <p:spPr>
          <a:xfrm>
            <a:off x="5839987" y="4094200"/>
            <a:ext cx="486562" cy="584775"/>
          </a:xfrm>
          <a:prstGeom prst="rect">
            <a:avLst/>
          </a:prstGeom>
          <a:noFill/>
        </p:spPr>
        <p:txBody>
          <a:bodyPr wrap="square" rtlCol="0">
            <a:spAutoFit/>
          </a:bodyPr>
          <a:lstStyle/>
          <a:p>
            <a:pPr algn="ctr"/>
            <a:r>
              <a:rPr lang="en-US" sz="3200" b="1" dirty="0">
                <a:solidFill>
                  <a:srgbClr val="1E4117"/>
                </a:solidFill>
              </a:rPr>
              <a:t>?</a:t>
            </a:r>
          </a:p>
        </p:txBody>
      </p:sp>
      <p:cxnSp>
        <p:nvCxnSpPr>
          <p:cNvPr id="30" name="Straight Connector 29">
            <a:extLst>
              <a:ext uri="{FF2B5EF4-FFF2-40B4-BE49-F238E27FC236}">
                <a16:creationId xmlns:a16="http://schemas.microsoft.com/office/drawing/2014/main" id="{BAFE5738-2DD1-45ED-A29E-5346E32F755C}"/>
              </a:ext>
            </a:extLst>
          </p:cNvPr>
          <p:cNvCxnSpPr>
            <a:cxnSpLocks/>
          </p:cNvCxnSpPr>
          <p:nvPr/>
        </p:nvCxnSpPr>
        <p:spPr>
          <a:xfrm flipV="1">
            <a:off x="6128526" y="5544115"/>
            <a:ext cx="846670" cy="861150"/>
          </a:xfrm>
          <a:prstGeom prst="line">
            <a:avLst/>
          </a:prstGeom>
          <a:ln w="76200">
            <a:solidFill>
              <a:srgbClr val="C1E7F1"/>
            </a:solidFill>
          </a:ln>
        </p:spPr>
        <p:style>
          <a:lnRef idx="1">
            <a:schemeClr val="accent1"/>
          </a:lnRef>
          <a:fillRef idx="0">
            <a:schemeClr val="accent1"/>
          </a:fillRef>
          <a:effectRef idx="0">
            <a:schemeClr val="accent1"/>
          </a:effectRef>
          <a:fontRef idx="minor">
            <a:schemeClr val="tx1"/>
          </a:fontRef>
        </p:style>
      </p:cxnSp>
      <p:sp>
        <p:nvSpPr>
          <p:cNvPr id="31" name="Rectangle: Rounded Corners 30">
            <a:extLst>
              <a:ext uri="{FF2B5EF4-FFF2-40B4-BE49-F238E27FC236}">
                <a16:creationId xmlns:a16="http://schemas.microsoft.com/office/drawing/2014/main" id="{36812E90-D7CB-4E60-9177-85C0458E075B}"/>
              </a:ext>
            </a:extLst>
          </p:cNvPr>
          <p:cNvSpPr/>
          <p:nvPr/>
        </p:nvSpPr>
        <p:spPr>
          <a:xfrm rot="2700000">
            <a:off x="6825890" y="5243020"/>
            <a:ext cx="347615" cy="335069"/>
          </a:xfrm>
          <a:prstGeom prst="roundRect">
            <a:avLst/>
          </a:prstGeom>
          <a:solidFill>
            <a:srgbClr val="FFFFFF"/>
          </a:solidFill>
          <a:ln w="38100">
            <a:solidFill>
              <a:srgbClr val="AADE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6A6E5B22-9A89-46BB-A19A-64F7116DB1BB}"/>
              </a:ext>
            </a:extLst>
          </p:cNvPr>
          <p:cNvSpPr txBox="1"/>
          <p:nvPr/>
        </p:nvSpPr>
        <p:spPr>
          <a:xfrm>
            <a:off x="5471331" y="4884053"/>
            <a:ext cx="1200124" cy="1131977"/>
          </a:xfrm>
          <a:prstGeom prst="rect">
            <a:avLst/>
          </a:prstGeom>
          <a:noFill/>
        </p:spPr>
        <p:txBody>
          <a:bodyPr wrap="square" rtlCol="0">
            <a:spAutoFit/>
          </a:bodyPr>
          <a:lstStyle/>
          <a:p>
            <a:pPr algn="ctr">
              <a:lnSpc>
                <a:spcPct val="80000"/>
              </a:lnSpc>
            </a:pPr>
            <a:r>
              <a:rPr lang="en-US" sz="2400" b="1" i="1" spc="-50" dirty="0">
                <a:solidFill>
                  <a:srgbClr val="1E4117"/>
                </a:solidFill>
              </a:rPr>
              <a:t>DOUBLE</a:t>
            </a:r>
          </a:p>
          <a:p>
            <a:pPr algn="ctr">
              <a:lnSpc>
                <a:spcPct val="80000"/>
              </a:lnSpc>
            </a:pPr>
            <a:r>
              <a:rPr lang="en-US" i="1" dirty="0">
                <a:solidFill>
                  <a:srgbClr val="000000"/>
                </a:solidFill>
              </a:rPr>
              <a:t>or </a:t>
            </a:r>
            <a:r>
              <a:rPr lang="en-US" sz="2400" b="1" i="1" dirty="0">
                <a:solidFill>
                  <a:srgbClr val="1E4117"/>
                </a:solidFill>
              </a:rPr>
              <a:t>OUT</a:t>
            </a:r>
            <a:endParaRPr lang="en-US" i="1" dirty="0">
              <a:solidFill>
                <a:srgbClr val="1E4117"/>
              </a:solidFill>
            </a:endParaRPr>
          </a:p>
          <a:p>
            <a:pPr algn="ctr">
              <a:lnSpc>
                <a:spcPct val="80000"/>
              </a:lnSpc>
            </a:pPr>
            <a:r>
              <a:rPr lang="en-US" i="1" dirty="0">
                <a:solidFill>
                  <a:srgbClr val="1E4117"/>
                </a:solidFill>
              </a:rPr>
              <a:t>Tap and</a:t>
            </a:r>
          </a:p>
          <a:p>
            <a:pPr algn="ctr">
              <a:lnSpc>
                <a:spcPct val="80000"/>
              </a:lnSpc>
            </a:pPr>
            <a:r>
              <a:rPr lang="en-US" i="1" dirty="0">
                <a:solidFill>
                  <a:srgbClr val="1E4117"/>
                </a:solidFill>
              </a:rPr>
              <a:t>find out!</a:t>
            </a:r>
          </a:p>
        </p:txBody>
      </p:sp>
      <p:sp>
        <p:nvSpPr>
          <p:cNvPr id="9" name="Rectangle 8">
            <a:hlinkClick r:id="rId3" action="ppaction://hlinksldjump"/>
            <a:extLst>
              <a:ext uri="{FF2B5EF4-FFF2-40B4-BE49-F238E27FC236}">
                <a16:creationId xmlns:a16="http://schemas.microsoft.com/office/drawing/2014/main" id="{02F76861-30C1-4C75-8F07-44FE1662C21E}"/>
              </a:ext>
            </a:extLst>
          </p:cNvPr>
          <p:cNvSpPr/>
          <p:nvPr/>
        </p:nvSpPr>
        <p:spPr>
          <a:xfrm>
            <a:off x="0" y="1"/>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hlinkClick r:id="rId4" action="ppaction://hlinksldjump"/>
            <a:extLst>
              <a:ext uri="{FF2B5EF4-FFF2-40B4-BE49-F238E27FC236}">
                <a16:creationId xmlns:a16="http://schemas.microsoft.com/office/drawing/2014/main" id="{90BE56B9-29F4-4815-AE09-F1D7D325B696}"/>
              </a:ext>
            </a:extLst>
          </p:cNvPr>
          <p:cNvSpPr/>
          <p:nvPr/>
        </p:nvSpPr>
        <p:spPr>
          <a:xfrm rot="18961460">
            <a:off x="5232121" y="4611903"/>
            <a:ext cx="1687965" cy="16687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2546568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1000"/>
                                        <p:tgtEl>
                                          <p:spTgt spid="5"/>
                                        </p:tgtEl>
                                      </p:cBhvr>
                                    </p:animEffect>
                                  </p:childTnLst>
                                </p:cTn>
                              </p:par>
                            </p:childTnLst>
                          </p:cTn>
                        </p:par>
                        <p:par>
                          <p:cTn id="8" fill="hold">
                            <p:stCondLst>
                              <p:cond delay="1000"/>
                            </p:stCondLst>
                            <p:childTnLst>
                              <p:par>
                                <p:cTn id="9" presetID="53" presetClass="entr" presetSubtype="16" fill="hold" nodeType="afterEffect">
                                  <p:stCondLst>
                                    <p:cond delay="100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2500"/>
                            </p:stCondLst>
                            <p:childTnLst>
                              <p:par>
                                <p:cTn id="15" presetID="22" presetClass="entr" presetSubtype="4"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wipe(down)">
                                      <p:cBhvr>
                                        <p:cTn id="17" dur="500"/>
                                        <p:tgtEl>
                                          <p:spTgt spid="30"/>
                                        </p:tgtEl>
                                      </p:cBhvr>
                                    </p:animEffect>
                                  </p:childTnLst>
                                </p:cTn>
                              </p:par>
                            </p:childTnLst>
                          </p:cTn>
                        </p:par>
                        <p:par>
                          <p:cTn id="18" fill="hold">
                            <p:stCondLst>
                              <p:cond delay="3000"/>
                            </p:stCondLst>
                            <p:childTnLst>
                              <p:par>
                                <p:cTn id="19" presetID="1" presetClass="entr" presetSubtype="0"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childTnLst>
                                </p:cTn>
                              </p:par>
                            </p:childTnLst>
                          </p:cTn>
                        </p:par>
                        <p:par>
                          <p:cTn id="21" fill="hold">
                            <p:stCondLst>
                              <p:cond delay="3000"/>
                            </p:stCondLst>
                            <p:childTnLst>
                              <p:par>
                                <p:cTn id="22" presetID="22" presetClass="entr" presetSubtype="4" fill="hold"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down)">
                                      <p:cBhvr>
                                        <p:cTn id="24" dur="500"/>
                                        <p:tgtEl>
                                          <p:spTgt spid="27"/>
                                        </p:tgtEl>
                                      </p:cBhvr>
                                    </p:animEffect>
                                  </p:childTnLst>
                                </p:cTn>
                              </p:par>
                            </p:childTnLst>
                          </p:cTn>
                        </p:par>
                        <p:par>
                          <p:cTn id="25" fill="hold">
                            <p:stCondLst>
                              <p:cond delay="3500"/>
                            </p:stCondLst>
                            <p:childTnLst>
                              <p:par>
                                <p:cTn id="26" presetID="1" presetClass="entr" presetSubtype="0" fill="hold" grpId="0" nodeType="afterEffect">
                                  <p:stCondLst>
                                    <p:cond delay="0"/>
                                  </p:stCondLst>
                                  <p:childTnLst>
                                    <p:set>
                                      <p:cBhvr>
                                        <p:cTn id="27" dur="1" fill="hold">
                                          <p:stCondLst>
                                            <p:cond delay="0"/>
                                          </p:stCondLst>
                                        </p:cTn>
                                        <p:tgtEl>
                                          <p:spTgt spid="28"/>
                                        </p:tgtEl>
                                        <p:attrNameLst>
                                          <p:attrName>style.visibility</p:attrName>
                                        </p:attrNameLst>
                                      </p:cBhvr>
                                      <p:to>
                                        <p:strVal val="visible"/>
                                      </p:to>
                                    </p:se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250" fill="hold"/>
                                        <p:tgtEl>
                                          <p:spTgt spid="29"/>
                                        </p:tgtEl>
                                        <p:attrNameLst>
                                          <p:attrName>ppt_w</p:attrName>
                                        </p:attrNameLst>
                                      </p:cBhvr>
                                      <p:tavLst>
                                        <p:tav tm="0">
                                          <p:val>
                                            <p:fltVal val="0"/>
                                          </p:val>
                                        </p:tav>
                                        <p:tav tm="100000">
                                          <p:val>
                                            <p:strVal val="#ppt_w"/>
                                          </p:val>
                                        </p:tav>
                                      </p:tavLst>
                                    </p:anim>
                                    <p:anim calcmode="lin" valueType="num">
                                      <p:cBhvr>
                                        <p:cTn id="32" dur="250" fill="hold"/>
                                        <p:tgtEl>
                                          <p:spTgt spid="29"/>
                                        </p:tgtEl>
                                        <p:attrNameLst>
                                          <p:attrName>ppt_h</p:attrName>
                                        </p:attrNameLst>
                                      </p:cBhvr>
                                      <p:tavLst>
                                        <p:tav tm="0">
                                          <p:val>
                                            <p:fltVal val="0"/>
                                          </p:val>
                                        </p:tav>
                                        <p:tav tm="100000">
                                          <p:val>
                                            <p:strVal val="#ppt_h"/>
                                          </p:val>
                                        </p:tav>
                                      </p:tavLst>
                                    </p:anim>
                                    <p:animEffect transition="in" filter="fade">
                                      <p:cBhvr>
                                        <p:cTn id="33" dur="250"/>
                                        <p:tgtEl>
                                          <p:spTgt spid="2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4000"/>
                            </p:stCondLst>
                            <p:childTnLst>
                              <p:par>
                                <p:cTn id="40" presetID="1" presetClass="entr" presetSubtype="0" fill="hold" grpId="0" nodeType="afterEffect">
                                  <p:stCondLst>
                                    <p:cond delay="0"/>
                                  </p:stCondLst>
                                  <p:childTnLst>
                                    <p:set>
                                      <p:cBhvr>
                                        <p:cTn id="41"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8" grpId="0" animBg="1"/>
      <p:bldP spid="29" grpId="0"/>
      <p:bldP spid="31" grpId="0" animBg="1"/>
      <p:bldP spid="32" grpId="0"/>
      <p:bldP spid="33" grpId="0" animBg="1"/>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32215CC-C984-4AA5-928E-E74385281512}"/>
              </a:ext>
            </a:extLst>
          </p:cNvPr>
          <p:cNvSpPr txBox="1"/>
          <p:nvPr/>
        </p:nvSpPr>
        <p:spPr>
          <a:xfrm>
            <a:off x="538040" y="4092043"/>
            <a:ext cx="11132697" cy="2525820"/>
          </a:xfrm>
          <a:prstGeom prst="rect">
            <a:avLst/>
          </a:prstGeom>
          <a:solidFill>
            <a:srgbClr val="FFFFFF"/>
          </a:solidFill>
          <a:ln w="38100">
            <a:solidFill>
              <a:srgbClr val="000000"/>
            </a:solidFill>
          </a:ln>
        </p:spPr>
        <p:txBody>
          <a:bodyPr wrap="square" rtlCol="0">
            <a:spAutoFit/>
          </a:bodyPr>
          <a:lstStyle/>
          <a:p>
            <a:pPr algn="ctr">
              <a:lnSpc>
                <a:spcPct val="80000"/>
              </a:lnSpc>
            </a:pPr>
            <a:endParaRPr lang="en-US" sz="600" b="1" dirty="0">
              <a:solidFill>
                <a:srgbClr val="3F8731"/>
              </a:solidFill>
            </a:endParaRPr>
          </a:p>
          <a:p>
            <a:pPr algn="ctr"/>
            <a:r>
              <a:rPr lang="en-US" sz="3200" b="1" i="1" dirty="0"/>
              <a:t>Answer:</a:t>
            </a:r>
            <a:r>
              <a:rPr lang="en-US" sz="4400" b="1" dirty="0"/>
              <a:t> “obey God”</a:t>
            </a:r>
          </a:p>
          <a:p>
            <a:pPr algn="just"/>
            <a:endParaRPr lang="en-US" sz="800" b="1" dirty="0">
              <a:solidFill>
                <a:srgbClr val="000000"/>
              </a:solidFill>
              <a:latin typeface="Times New Roman" panose="02020603050405020304" pitchFamily="18" charset="0"/>
              <a:cs typeface="Times New Roman" panose="02020603050405020304" pitchFamily="18" charset="0"/>
            </a:endParaRPr>
          </a:p>
          <a:p>
            <a:pPr algn="just">
              <a:spcAft>
                <a:spcPts val="400"/>
              </a:spcAft>
            </a:pPr>
            <a:r>
              <a:rPr lang="en-US" sz="2100" b="1" dirty="0">
                <a:solidFill>
                  <a:srgbClr val="000000"/>
                </a:solidFill>
                <a:latin typeface="Times New Roman" panose="02020603050405020304" pitchFamily="18" charset="0"/>
                <a:cs typeface="Times New Roman" panose="02020603050405020304" pitchFamily="18" charset="0"/>
              </a:rPr>
              <a:t>Acts 5:27-29</a:t>
            </a:r>
            <a:endParaRPr lang="en-US" sz="2100" dirty="0">
              <a:solidFill>
                <a:srgbClr val="000000"/>
              </a:solidFill>
              <a:latin typeface="Times New Roman" panose="02020603050405020304" pitchFamily="18" charset="0"/>
              <a:cs typeface="Times New Roman" panose="02020603050405020304" pitchFamily="18" charset="0"/>
            </a:endParaRPr>
          </a:p>
          <a:p>
            <a:pPr algn="just"/>
            <a:r>
              <a:rPr lang="en-US" sz="2100" baseline="30000" dirty="0">
                <a:solidFill>
                  <a:srgbClr val="000000"/>
                </a:solidFill>
                <a:latin typeface="Times New Roman" panose="02020603050405020304" pitchFamily="18" charset="0"/>
                <a:cs typeface="Times New Roman" panose="02020603050405020304" pitchFamily="18" charset="0"/>
              </a:rPr>
              <a:t>27</a:t>
            </a:r>
            <a:r>
              <a:rPr lang="en-US" sz="2100" dirty="0">
                <a:solidFill>
                  <a:srgbClr val="000000"/>
                </a:solidFill>
                <a:latin typeface="Times New Roman" panose="02020603050405020304" pitchFamily="18" charset="0"/>
                <a:cs typeface="Times New Roman" panose="02020603050405020304" pitchFamily="18" charset="0"/>
              </a:rPr>
              <a:t> … And the high priest questioned them, </a:t>
            </a:r>
            <a:r>
              <a:rPr lang="en-US" sz="2100" baseline="30000" dirty="0">
                <a:solidFill>
                  <a:srgbClr val="000000"/>
                </a:solidFill>
                <a:latin typeface="Times New Roman" panose="02020603050405020304" pitchFamily="18" charset="0"/>
                <a:cs typeface="Times New Roman" panose="02020603050405020304" pitchFamily="18" charset="0"/>
              </a:rPr>
              <a:t>28</a:t>
            </a:r>
            <a:r>
              <a:rPr lang="en-US" sz="2100" dirty="0">
                <a:solidFill>
                  <a:srgbClr val="000000"/>
                </a:solidFill>
                <a:latin typeface="Times New Roman" panose="02020603050405020304" pitchFamily="18" charset="0"/>
                <a:cs typeface="Times New Roman" panose="02020603050405020304" pitchFamily="18" charset="0"/>
              </a:rPr>
              <a:t> saying, “We strictly charged you not to teach in this name, yet here you have filled Jerusalem with your teaching, and you intend to bring this man’s blood upon us.” </a:t>
            </a:r>
            <a:r>
              <a:rPr lang="en-US" sz="2100" baseline="30000" dirty="0">
                <a:solidFill>
                  <a:srgbClr val="000000"/>
                </a:solidFill>
                <a:latin typeface="Times New Roman" panose="02020603050405020304" pitchFamily="18" charset="0"/>
                <a:cs typeface="Times New Roman" panose="02020603050405020304" pitchFamily="18" charset="0"/>
              </a:rPr>
              <a:t>29</a:t>
            </a:r>
            <a:r>
              <a:rPr lang="en-US" sz="2100" dirty="0">
                <a:solidFill>
                  <a:srgbClr val="000000"/>
                </a:solidFill>
                <a:latin typeface="Times New Roman" panose="02020603050405020304" pitchFamily="18" charset="0"/>
                <a:cs typeface="Times New Roman" panose="02020603050405020304" pitchFamily="18" charset="0"/>
              </a:rPr>
              <a:t> But Peter and the apostles answered, “We must </a:t>
            </a:r>
            <a:r>
              <a:rPr lang="en-US" sz="2100" b="1" dirty="0">
                <a:solidFill>
                  <a:srgbClr val="0064FF"/>
                </a:solidFill>
                <a:latin typeface="Times New Roman" panose="02020603050405020304" pitchFamily="18" charset="0"/>
                <a:cs typeface="Times New Roman" panose="02020603050405020304" pitchFamily="18" charset="0"/>
              </a:rPr>
              <a:t>obey God </a:t>
            </a:r>
            <a:r>
              <a:rPr lang="en-US" sz="2100" dirty="0">
                <a:solidFill>
                  <a:srgbClr val="000000"/>
                </a:solidFill>
                <a:latin typeface="Times New Roman" panose="02020603050405020304" pitchFamily="18" charset="0"/>
                <a:cs typeface="Times New Roman" panose="02020603050405020304" pitchFamily="18" charset="0"/>
              </a:rPr>
              <a:t>rather than men.”</a:t>
            </a:r>
          </a:p>
          <a:p>
            <a:pPr algn="just"/>
            <a:endParaRPr lang="en-US" sz="1200" dirty="0">
              <a:solidFill>
                <a:srgbClr val="000000"/>
              </a:solidFill>
              <a:latin typeface="Times New Roman" panose="02020603050405020304" pitchFamily="18" charset="0"/>
              <a:cs typeface="Times New Roman" panose="02020603050405020304" pitchFamily="18" charset="0"/>
            </a:endParaRPr>
          </a:p>
          <a:p>
            <a:pPr algn="just">
              <a:spcAft>
                <a:spcPts val="600"/>
              </a:spcAft>
            </a:pPr>
            <a:endParaRPr lang="en-US" sz="200" b="1" spc="-150" dirty="0">
              <a:solidFill>
                <a:srgbClr val="3F8731"/>
              </a:solidFill>
            </a:endParaRPr>
          </a:p>
        </p:txBody>
      </p:sp>
      <p:sp>
        <p:nvSpPr>
          <p:cNvPr id="10" name="Rectangle: Rounded Corners 9">
            <a:extLst>
              <a:ext uri="{FF2B5EF4-FFF2-40B4-BE49-F238E27FC236}">
                <a16:creationId xmlns:a16="http://schemas.microsoft.com/office/drawing/2014/main" id="{73E783DC-7B93-41E1-A160-66E8B796293E}"/>
              </a:ext>
            </a:extLst>
          </p:cNvPr>
          <p:cNvSpPr/>
          <p:nvPr/>
        </p:nvSpPr>
        <p:spPr>
          <a:xfrm>
            <a:off x="5825355" y="949582"/>
            <a:ext cx="559837" cy="541175"/>
          </a:xfrm>
          <a:prstGeom prst="roundRect">
            <a:avLst/>
          </a:prstGeom>
          <a:solidFill>
            <a:srgbClr val="FFFFF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0000FF"/>
                </a:solidFill>
              </a:ln>
              <a:solidFill>
                <a:srgbClr val="C6E9F2"/>
              </a:solidFill>
            </a:endParaRPr>
          </a:p>
        </p:txBody>
      </p:sp>
      <p:sp>
        <p:nvSpPr>
          <p:cNvPr id="12" name="Rectangle 11">
            <a:extLst>
              <a:ext uri="{FF2B5EF4-FFF2-40B4-BE49-F238E27FC236}">
                <a16:creationId xmlns:a16="http://schemas.microsoft.com/office/drawing/2014/main" id="{7DF2BEA4-8ACB-4A2C-8AFE-401F7A1C28E1}"/>
              </a:ext>
            </a:extLst>
          </p:cNvPr>
          <p:cNvSpPr/>
          <p:nvPr/>
        </p:nvSpPr>
        <p:spPr>
          <a:xfrm>
            <a:off x="5774543" y="857837"/>
            <a:ext cx="575799" cy="707886"/>
          </a:xfrm>
          <a:prstGeom prst="rect">
            <a:avLst/>
          </a:prstGeom>
          <a:noFill/>
        </p:spPr>
        <p:txBody>
          <a:bodyPr wrap="none" lIns="91440" tIns="45720" rIns="91440" bIns="45720">
            <a:spAutoFit/>
          </a:bodyPr>
          <a:lstStyle/>
          <a:p>
            <a:pPr algn="ctr"/>
            <a:r>
              <a:rPr lang="en-US" sz="4000" b="1" cap="none" spc="-500" dirty="0">
                <a:ln w="28575">
                  <a:solidFill>
                    <a:srgbClr val="0000FF"/>
                  </a:solidFill>
                  <a:prstDash val="solid"/>
                </a:ln>
                <a:solidFill>
                  <a:srgbClr val="C6E9F2"/>
                </a:solidFill>
                <a:effectLst>
                  <a:outerShdw blurRad="38100" dist="22860" dir="5400000" algn="tl" rotWithShape="0">
                    <a:srgbClr val="000000">
                      <a:alpha val="30000"/>
                    </a:srgbClr>
                  </a:outerShdw>
                </a:effectLst>
              </a:rPr>
              <a:t>12</a:t>
            </a:r>
          </a:p>
        </p:txBody>
      </p:sp>
      <p:sp>
        <p:nvSpPr>
          <p:cNvPr id="13" name="Rectangle 12">
            <a:extLst>
              <a:ext uri="{FF2B5EF4-FFF2-40B4-BE49-F238E27FC236}">
                <a16:creationId xmlns:a16="http://schemas.microsoft.com/office/drawing/2014/main" id="{746AD599-B3A9-4D32-84E0-72CE67C0CF97}"/>
              </a:ext>
            </a:extLst>
          </p:cNvPr>
          <p:cNvSpPr/>
          <p:nvPr/>
        </p:nvSpPr>
        <p:spPr>
          <a:xfrm>
            <a:off x="4427572" y="-72002"/>
            <a:ext cx="3353803"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DOUBLE</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14" name="TextBox 13">
            <a:extLst>
              <a:ext uri="{FF2B5EF4-FFF2-40B4-BE49-F238E27FC236}">
                <a16:creationId xmlns:a16="http://schemas.microsoft.com/office/drawing/2014/main" id="{F40DCAB3-32AF-4CBD-A23B-642B5474AA1C}"/>
              </a:ext>
            </a:extLst>
          </p:cNvPr>
          <p:cNvSpPr txBox="1"/>
          <p:nvPr/>
        </p:nvSpPr>
        <p:spPr>
          <a:xfrm>
            <a:off x="486111" y="1611121"/>
            <a:ext cx="11238324" cy="2470805"/>
          </a:xfrm>
          <a:prstGeom prst="rect">
            <a:avLst/>
          </a:prstGeom>
          <a:noFill/>
        </p:spPr>
        <p:txBody>
          <a:bodyPr wrap="square" rtlCol="0">
            <a:spAutoFit/>
          </a:bodyPr>
          <a:lstStyle/>
          <a:p>
            <a:pPr algn="ctr">
              <a:lnSpc>
                <a:spcPct val="80000"/>
              </a:lnSpc>
            </a:pPr>
            <a:r>
              <a:rPr lang="en-US" sz="4800" dirty="0">
                <a:solidFill>
                  <a:srgbClr val="000000"/>
                </a:solidFill>
              </a:rPr>
              <a:t>Complete Peter’s answer to the rulers of Jerusalem when they commanded the apostles not to preach about Jesus:</a:t>
            </a:r>
          </a:p>
          <a:p>
            <a:pPr algn="ctr">
              <a:lnSpc>
                <a:spcPct val="80000"/>
              </a:lnSpc>
            </a:pPr>
            <a:r>
              <a:rPr lang="en-US" sz="4800" i="1" spc="-90" dirty="0">
                <a:solidFill>
                  <a:srgbClr val="000000"/>
                </a:solidFill>
              </a:rPr>
              <a:t>“We must ___ rather than men” </a:t>
            </a:r>
            <a:r>
              <a:rPr lang="en-US" sz="4800" spc="-90" dirty="0">
                <a:solidFill>
                  <a:srgbClr val="000000"/>
                </a:solidFill>
              </a:rPr>
              <a:t>(two words).</a:t>
            </a:r>
          </a:p>
        </p:txBody>
      </p:sp>
      <p:sp>
        <p:nvSpPr>
          <p:cNvPr id="15" name="TextBox 14">
            <a:extLst>
              <a:ext uri="{FF2B5EF4-FFF2-40B4-BE49-F238E27FC236}">
                <a16:creationId xmlns:a16="http://schemas.microsoft.com/office/drawing/2014/main" id="{CD554C1F-C33F-4EDD-A6AB-ED3505A966F2}"/>
              </a:ext>
            </a:extLst>
          </p:cNvPr>
          <p:cNvSpPr txBox="1"/>
          <p:nvPr/>
        </p:nvSpPr>
        <p:spPr>
          <a:xfrm>
            <a:off x="9725311" y="6308859"/>
            <a:ext cx="1928649" cy="307777"/>
          </a:xfrm>
          <a:prstGeom prst="rect">
            <a:avLst/>
          </a:prstGeom>
          <a:noFill/>
        </p:spPr>
        <p:txBody>
          <a:bodyPr wrap="square" rtlCol="0">
            <a:spAutoFit/>
          </a:bodyPr>
          <a:lstStyle/>
          <a:p>
            <a:pPr algn="r"/>
            <a:r>
              <a:rPr lang="en-US" sz="1400" b="1" i="1" dirty="0">
                <a:solidFill>
                  <a:srgbClr val="0064FF"/>
                </a:solidFill>
              </a:rPr>
              <a:t>Tap screen to continue</a:t>
            </a:r>
          </a:p>
        </p:txBody>
      </p:sp>
      <p:sp>
        <p:nvSpPr>
          <p:cNvPr id="11" name="Rectangle 10">
            <a:hlinkClick r:id="rId2" action="ppaction://hlinksldjump"/>
            <a:extLst>
              <a:ext uri="{FF2B5EF4-FFF2-40B4-BE49-F238E27FC236}">
                <a16:creationId xmlns:a16="http://schemas.microsoft.com/office/drawing/2014/main" id="{C672138C-80D6-468E-98FC-BBFD9445FB69}"/>
              </a:ext>
            </a:extLst>
          </p:cNvPr>
          <p:cNvSpPr/>
          <p:nvPr/>
        </p:nvSpPr>
        <p:spPr>
          <a:xfrm>
            <a:off x="0" y="1"/>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8501094"/>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41A93F72-7A40-4375-A465-58414B0FC0DA}"/>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961049" y="3678"/>
            <a:ext cx="8269901" cy="6850644"/>
          </a:xfrm>
          <a:prstGeom prst="rect">
            <a:avLst/>
          </a:prstGeom>
        </p:spPr>
      </p:pic>
      <p:sp>
        <p:nvSpPr>
          <p:cNvPr id="3" name="Arrow: Pentagon 2">
            <a:extLst>
              <a:ext uri="{FF2B5EF4-FFF2-40B4-BE49-F238E27FC236}">
                <a16:creationId xmlns:a16="http://schemas.microsoft.com/office/drawing/2014/main" id="{0E698766-2C5D-4F25-88C7-23B76B7549CE}"/>
              </a:ext>
            </a:extLst>
          </p:cNvPr>
          <p:cNvSpPr/>
          <p:nvPr/>
        </p:nvSpPr>
        <p:spPr>
          <a:xfrm rot="5400000">
            <a:off x="5786126" y="5771881"/>
            <a:ext cx="559837" cy="541175"/>
          </a:xfrm>
          <a:prstGeom prst="homePlate">
            <a:avLst/>
          </a:prstGeom>
          <a:solidFill>
            <a:srgbClr val="FFFFFF"/>
          </a:solid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E26FFEE2-E142-4914-886A-7908DA12B71A}"/>
              </a:ext>
            </a:extLst>
          </p:cNvPr>
          <p:cNvSpPr/>
          <p:nvPr/>
        </p:nvSpPr>
        <p:spPr>
          <a:xfrm rot="2700000">
            <a:off x="8292973" y="3189275"/>
            <a:ext cx="559837" cy="490575"/>
          </a:xfrm>
          <a:prstGeom prst="roundRect">
            <a:avLst/>
          </a:prstGeom>
          <a:solidFill>
            <a:srgbClr val="FFFFFF"/>
          </a:solid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Rounded Corners 1">
            <a:extLst>
              <a:ext uri="{FF2B5EF4-FFF2-40B4-BE49-F238E27FC236}">
                <a16:creationId xmlns:a16="http://schemas.microsoft.com/office/drawing/2014/main" id="{26C67EEB-FAC5-47A4-8E95-72B39C554BCB}"/>
              </a:ext>
            </a:extLst>
          </p:cNvPr>
          <p:cNvSpPr/>
          <p:nvPr/>
        </p:nvSpPr>
        <p:spPr>
          <a:xfrm>
            <a:off x="5833744" y="714690"/>
            <a:ext cx="559837" cy="541175"/>
          </a:xfrm>
          <a:prstGeom prst="roundRect">
            <a:avLst/>
          </a:prstGeom>
          <a:solidFill>
            <a:srgbClr val="FFFFFF"/>
          </a:solid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Rounded Corners 5">
            <a:extLst>
              <a:ext uri="{FF2B5EF4-FFF2-40B4-BE49-F238E27FC236}">
                <a16:creationId xmlns:a16="http://schemas.microsoft.com/office/drawing/2014/main" id="{51FF1BA1-CD56-473D-85BA-056342436F57}"/>
              </a:ext>
            </a:extLst>
          </p:cNvPr>
          <p:cNvSpPr/>
          <p:nvPr/>
        </p:nvSpPr>
        <p:spPr>
          <a:xfrm rot="2700000">
            <a:off x="3192240" y="3163976"/>
            <a:ext cx="559837" cy="541175"/>
          </a:xfrm>
          <a:prstGeom prst="roundRect">
            <a:avLst/>
          </a:prstGeom>
          <a:solidFill>
            <a:srgbClr val="FFFFFF"/>
          </a:solid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241FA49-9943-405B-88E2-7921F7B4202A}"/>
              </a:ext>
            </a:extLst>
          </p:cNvPr>
          <p:cNvSpPr/>
          <p:nvPr/>
        </p:nvSpPr>
        <p:spPr>
          <a:xfrm>
            <a:off x="221682" y="2817521"/>
            <a:ext cx="2741456"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TRIPLE</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0" name="Rectangle 19">
            <a:extLst>
              <a:ext uri="{FF2B5EF4-FFF2-40B4-BE49-F238E27FC236}">
                <a16:creationId xmlns:a16="http://schemas.microsoft.com/office/drawing/2014/main" id="{0B10BECB-80DD-442E-92B9-3F4C0A002431}"/>
              </a:ext>
            </a:extLst>
          </p:cNvPr>
          <p:cNvSpPr/>
          <p:nvPr/>
        </p:nvSpPr>
        <p:spPr>
          <a:xfrm>
            <a:off x="3911648" y="5707176"/>
            <a:ext cx="4378122"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HOMERUN</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1" name="Rectangle 20">
            <a:extLst>
              <a:ext uri="{FF2B5EF4-FFF2-40B4-BE49-F238E27FC236}">
                <a16:creationId xmlns:a16="http://schemas.microsoft.com/office/drawing/2014/main" id="{D001A687-EC28-42A1-A935-5A2C1C78AA91}"/>
              </a:ext>
            </a:extLst>
          </p:cNvPr>
          <p:cNvSpPr/>
          <p:nvPr/>
        </p:nvSpPr>
        <p:spPr>
          <a:xfrm>
            <a:off x="4427572" y="-72002"/>
            <a:ext cx="3353803"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DOUBLE</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2" name="TextBox 21">
            <a:extLst>
              <a:ext uri="{FF2B5EF4-FFF2-40B4-BE49-F238E27FC236}">
                <a16:creationId xmlns:a16="http://schemas.microsoft.com/office/drawing/2014/main" id="{79EBE414-7D34-4475-87B5-9C8384501209}"/>
              </a:ext>
            </a:extLst>
          </p:cNvPr>
          <p:cNvSpPr txBox="1"/>
          <p:nvPr/>
        </p:nvSpPr>
        <p:spPr>
          <a:xfrm>
            <a:off x="4354650" y="2671022"/>
            <a:ext cx="3485724" cy="1569660"/>
          </a:xfrm>
          <a:prstGeom prst="rect">
            <a:avLst/>
          </a:prstGeom>
          <a:noFill/>
        </p:spPr>
        <p:txBody>
          <a:bodyPr wrap="square" rtlCol="0">
            <a:spAutoFit/>
          </a:bodyPr>
          <a:lstStyle/>
          <a:p>
            <a:pPr algn="ctr"/>
            <a:r>
              <a:rPr lang="en-US" sz="4800" b="1" dirty="0">
                <a:ln w="38100">
                  <a:solidFill>
                    <a:srgbClr val="0000FF"/>
                  </a:solidFill>
                </a:ln>
                <a:solidFill>
                  <a:srgbClr val="C6E9F2"/>
                </a:solidFill>
              </a:rPr>
              <a:t>Next batter!</a:t>
            </a:r>
          </a:p>
          <a:p>
            <a:pPr algn="ctr"/>
            <a:r>
              <a:rPr lang="en-US" sz="4800" b="1" dirty="0">
                <a:ln w="38100">
                  <a:solidFill>
                    <a:srgbClr val="0000FF"/>
                  </a:solidFill>
                </a:ln>
                <a:solidFill>
                  <a:srgbClr val="C6E9F2"/>
                </a:solidFill>
              </a:rPr>
              <a:t>Pick a hit</a:t>
            </a:r>
          </a:p>
        </p:txBody>
      </p:sp>
      <p:sp>
        <p:nvSpPr>
          <p:cNvPr id="27" name="Rectangle 26">
            <a:hlinkClick r:id="rId3" action="ppaction://hlinksldjump"/>
            <a:extLst>
              <a:ext uri="{FF2B5EF4-FFF2-40B4-BE49-F238E27FC236}">
                <a16:creationId xmlns:a16="http://schemas.microsoft.com/office/drawing/2014/main" id="{D92DD891-84FF-4ACE-91C9-567827698553}"/>
              </a:ext>
            </a:extLst>
          </p:cNvPr>
          <p:cNvSpPr/>
          <p:nvPr/>
        </p:nvSpPr>
        <p:spPr>
          <a:xfrm>
            <a:off x="0" y="-287"/>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hlinkClick r:id="rId4" action="ppaction://hlinksldjump"/>
            <a:extLst>
              <a:ext uri="{FF2B5EF4-FFF2-40B4-BE49-F238E27FC236}">
                <a16:creationId xmlns:a16="http://schemas.microsoft.com/office/drawing/2014/main" id="{D4C96D45-ABC1-4915-A153-4627346B4727}"/>
              </a:ext>
            </a:extLst>
          </p:cNvPr>
          <p:cNvSpPr/>
          <p:nvPr/>
        </p:nvSpPr>
        <p:spPr>
          <a:xfrm>
            <a:off x="4504879" y="176169"/>
            <a:ext cx="3204595" cy="7382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hlinkClick r:id="rId5" action="ppaction://hlinksldjump"/>
            <a:extLst>
              <a:ext uri="{FF2B5EF4-FFF2-40B4-BE49-F238E27FC236}">
                <a16:creationId xmlns:a16="http://schemas.microsoft.com/office/drawing/2014/main" id="{8AA909FD-4850-48E7-9C00-1F20249196AE}"/>
              </a:ext>
            </a:extLst>
          </p:cNvPr>
          <p:cNvSpPr/>
          <p:nvPr/>
        </p:nvSpPr>
        <p:spPr>
          <a:xfrm>
            <a:off x="221673" y="3059883"/>
            <a:ext cx="2741456" cy="7639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hlinkClick r:id="rId6" action="ppaction://hlinksldjump"/>
            <a:extLst>
              <a:ext uri="{FF2B5EF4-FFF2-40B4-BE49-F238E27FC236}">
                <a16:creationId xmlns:a16="http://schemas.microsoft.com/office/drawing/2014/main" id="{8991CFC0-EA4A-40DD-B2E8-91602EEF7B5F}"/>
              </a:ext>
            </a:extLst>
          </p:cNvPr>
          <p:cNvSpPr/>
          <p:nvPr/>
        </p:nvSpPr>
        <p:spPr>
          <a:xfrm>
            <a:off x="3916828" y="5953271"/>
            <a:ext cx="4378122" cy="7382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4226642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AB9201A-D07E-4DC0-8755-314D67AD2D71}"/>
              </a:ext>
            </a:extLst>
          </p:cNvPr>
          <p:cNvSpPr txBox="1"/>
          <p:nvPr/>
        </p:nvSpPr>
        <p:spPr>
          <a:xfrm>
            <a:off x="507377" y="1637725"/>
            <a:ext cx="11238324" cy="2145652"/>
          </a:xfrm>
          <a:prstGeom prst="rect">
            <a:avLst/>
          </a:prstGeom>
          <a:noFill/>
        </p:spPr>
        <p:txBody>
          <a:bodyPr wrap="square" rtlCol="0">
            <a:spAutoFit/>
          </a:bodyPr>
          <a:lstStyle/>
          <a:p>
            <a:pPr algn="ctr">
              <a:lnSpc>
                <a:spcPct val="75000"/>
              </a:lnSpc>
            </a:pPr>
            <a:r>
              <a:rPr lang="en-US" sz="4400" spc="-30" dirty="0">
                <a:solidFill>
                  <a:srgbClr val="000000"/>
                </a:solidFill>
              </a:rPr>
              <a:t>In Acts 6:5, seven faithful men are appointed     </a:t>
            </a:r>
            <a:r>
              <a:rPr lang="en-US" sz="4400" spc="-10" dirty="0">
                <a:solidFill>
                  <a:srgbClr val="000000"/>
                </a:solidFill>
              </a:rPr>
              <a:t>to feed needy widows in Jerusalem.</a:t>
            </a:r>
          </a:p>
          <a:p>
            <a:pPr algn="ctr">
              <a:lnSpc>
                <a:spcPct val="75000"/>
              </a:lnSpc>
            </a:pPr>
            <a:r>
              <a:rPr lang="en-US" sz="4400" dirty="0">
                <a:solidFill>
                  <a:srgbClr val="000000"/>
                </a:solidFill>
              </a:rPr>
              <a:t>Name </a:t>
            </a:r>
            <a:r>
              <a:rPr lang="en-US" sz="4400" i="1" dirty="0">
                <a:solidFill>
                  <a:srgbClr val="000000"/>
                </a:solidFill>
              </a:rPr>
              <a:t>one</a:t>
            </a:r>
            <a:r>
              <a:rPr lang="en-US" sz="4400" dirty="0">
                <a:solidFill>
                  <a:srgbClr val="000000"/>
                </a:solidFill>
              </a:rPr>
              <a:t> of them who also became</a:t>
            </a:r>
          </a:p>
          <a:p>
            <a:pPr algn="ctr">
              <a:lnSpc>
                <a:spcPct val="75000"/>
              </a:lnSpc>
            </a:pPr>
            <a:r>
              <a:rPr lang="en-US" sz="4400" dirty="0">
                <a:solidFill>
                  <a:srgbClr val="000000"/>
                </a:solidFill>
              </a:rPr>
              <a:t>a preacher of the gospel.</a:t>
            </a:r>
          </a:p>
        </p:txBody>
      </p:sp>
      <p:sp>
        <p:nvSpPr>
          <p:cNvPr id="22" name="Rectangle: Rounded Corners 21">
            <a:extLst>
              <a:ext uri="{FF2B5EF4-FFF2-40B4-BE49-F238E27FC236}">
                <a16:creationId xmlns:a16="http://schemas.microsoft.com/office/drawing/2014/main" id="{F14D1FBD-ABF8-49C5-9A19-202D97359AA4}"/>
              </a:ext>
            </a:extLst>
          </p:cNvPr>
          <p:cNvSpPr/>
          <p:nvPr/>
        </p:nvSpPr>
        <p:spPr>
          <a:xfrm>
            <a:off x="5825355" y="949582"/>
            <a:ext cx="559837" cy="541175"/>
          </a:xfrm>
          <a:prstGeom prst="roundRect">
            <a:avLst/>
          </a:prstGeom>
          <a:solidFill>
            <a:srgbClr val="FFFFF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0000FF"/>
                </a:solidFill>
              </a:ln>
              <a:solidFill>
                <a:srgbClr val="C6E9F2"/>
              </a:solidFill>
            </a:endParaRPr>
          </a:p>
        </p:txBody>
      </p:sp>
      <p:sp>
        <p:nvSpPr>
          <p:cNvPr id="23" name="Rectangle 22">
            <a:extLst>
              <a:ext uri="{FF2B5EF4-FFF2-40B4-BE49-F238E27FC236}">
                <a16:creationId xmlns:a16="http://schemas.microsoft.com/office/drawing/2014/main" id="{414DEBF3-AA88-4D3C-85FA-82676FEAF17F}"/>
              </a:ext>
            </a:extLst>
          </p:cNvPr>
          <p:cNvSpPr/>
          <p:nvPr/>
        </p:nvSpPr>
        <p:spPr>
          <a:xfrm>
            <a:off x="4427572" y="-72002"/>
            <a:ext cx="3353803"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DOUBLE</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4" name="Rectangle 23">
            <a:extLst>
              <a:ext uri="{FF2B5EF4-FFF2-40B4-BE49-F238E27FC236}">
                <a16:creationId xmlns:a16="http://schemas.microsoft.com/office/drawing/2014/main" id="{66F10820-AB52-45E1-A564-97114177E846}"/>
              </a:ext>
            </a:extLst>
          </p:cNvPr>
          <p:cNvSpPr/>
          <p:nvPr/>
        </p:nvSpPr>
        <p:spPr>
          <a:xfrm>
            <a:off x="5781303" y="872635"/>
            <a:ext cx="575799" cy="707886"/>
          </a:xfrm>
          <a:prstGeom prst="rect">
            <a:avLst/>
          </a:prstGeom>
          <a:noFill/>
        </p:spPr>
        <p:txBody>
          <a:bodyPr wrap="none" lIns="91440" tIns="45720" rIns="91440" bIns="45720">
            <a:spAutoFit/>
          </a:bodyPr>
          <a:lstStyle/>
          <a:p>
            <a:pPr algn="ctr"/>
            <a:r>
              <a:rPr lang="en-US" sz="4000" b="1" cap="none" spc="-500" dirty="0">
                <a:ln w="28575">
                  <a:solidFill>
                    <a:srgbClr val="0000FF"/>
                  </a:solidFill>
                  <a:prstDash val="solid"/>
                </a:ln>
                <a:solidFill>
                  <a:srgbClr val="C6E9F2"/>
                </a:solidFill>
                <a:effectLst>
                  <a:outerShdw blurRad="38100" dist="22860" dir="5400000" algn="tl" rotWithShape="0">
                    <a:srgbClr val="000000">
                      <a:alpha val="30000"/>
                    </a:srgbClr>
                  </a:outerShdw>
                </a:effectLst>
              </a:rPr>
              <a:t>13</a:t>
            </a:r>
          </a:p>
        </p:txBody>
      </p:sp>
      <p:pic>
        <p:nvPicPr>
          <p:cNvPr id="25" name="Picture 24">
            <a:extLst>
              <a:ext uri="{FF2B5EF4-FFF2-40B4-BE49-F238E27FC236}">
                <a16:creationId xmlns:a16="http://schemas.microsoft.com/office/drawing/2014/main" id="{390E7F4B-A172-401D-8923-D9A60CDA5706}"/>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4500939" y="3911324"/>
            <a:ext cx="3188405" cy="2641220"/>
          </a:xfrm>
          <a:prstGeom prst="rect">
            <a:avLst/>
          </a:prstGeom>
        </p:spPr>
      </p:pic>
      <p:cxnSp>
        <p:nvCxnSpPr>
          <p:cNvPr id="26" name="Straight Connector 25">
            <a:extLst>
              <a:ext uri="{FF2B5EF4-FFF2-40B4-BE49-F238E27FC236}">
                <a16:creationId xmlns:a16="http://schemas.microsoft.com/office/drawing/2014/main" id="{FA9BBD58-FCDA-456E-8AD2-AC53E5BD2F14}"/>
              </a:ext>
            </a:extLst>
          </p:cNvPr>
          <p:cNvCxnSpPr>
            <a:cxnSpLocks/>
          </p:cNvCxnSpPr>
          <p:nvPr/>
        </p:nvCxnSpPr>
        <p:spPr>
          <a:xfrm rot="5460000" flipV="1">
            <a:off x="6113246" y="4261371"/>
            <a:ext cx="846670" cy="861150"/>
          </a:xfrm>
          <a:prstGeom prst="line">
            <a:avLst/>
          </a:prstGeom>
          <a:ln w="76200">
            <a:solidFill>
              <a:srgbClr val="C1E7F1"/>
            </a:solidFill>
          </a:ln>
        </p:spPr>
        <p:style>
          <a:lnRef idx="1">
            <a:schemeClr val="accent1"/>
          </a:lnRef>
          <a:fillRef idx="0">
            <a:schemeClr val="accent1"/>
          </a:fillRef>
          <a:effectRef idx="0">
            <a:schemeClr val="accent1"/>
          </a:effectRef>
          <a:fontRef idx="minor">
            <a:schemeClr val="tx1"/>
          </a:fontRef>
        </p:style>
      </p:cxnSp>
      <p:sp>
        <p:nvSpPr>
          <p:cNvPr id="27" name="Rectangle: Rounded Corners 26">
            <a:extLst>
              <a:ext uri="{FF2B5EF4-FFF2-40B4-BE49-F238E27FC236}">
                <a16:creationId xmlns:a16="http://schemas.microsoft.com/office/drawing/2014/main" id="{A5826881-DB4F-445F-9A3D-AC07717CEB1F}"/>
              </a:ext>
            </a:extLst>
          </p:cNvPr>
          <p:cNvSpPr/>
          <p:nvPr/>
        </p:nvSpPr>
        <p:spPr>
          <a:xfrm rot="2700000">
            <a:off x="5907210" y="4074668"/>
            <a:ext cx="347615" cy="335069"/>
          </a:xfrm>
          <a:prstGeom prst="roundRect">
            <a:avLst/>
          </a:prstGeom>
          <a:solidFill>
            <a:srgbClr val="FFFFFF"/>
          </a:solidFill>
          <a:ln w="38100">
            <a:solidFill>
              <a:srgbClr val="C1E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3F5362FE-0B37-480E-BDE9-03EB4B3AEE62}"/>
              </a:ext>
            </a:extLst>
          </p:cNvPr>
          <p:cNvSpPr txBox="1"/>
          <p:nvPr/>
        </p:nvSpPr>
        <p:spPr>
          <a:xfrm>
            <a:off x="5839987" y="3949814"/>
            <a:ext cx="486562" cy="584775"/>
          </a:xfrm>
          <a:prstGeom prst="rect">
            <a:avLst/>
          </a:prstGeom>
          <a:noFill/>
        </p:spPr>
        <p:txBody>
          <a:bodyPr wrap="square" rtlCol="0">
            <a:spAutoFit/>
          </a:bodyPr>
          <a:lstStyle/>
          <a:p>
            <a:pPr algn="ctr"/>
            <a:r>
              <a:rPr lang="en-US" sz="3200" b="1" dirty="0">
                <a:solidFill>
                  <a:srgbClr val="1E4117"/>
                </a:solidFill>
              </a:rPr>
              <a:t>?</a:t>
            </a:r>
          </a:p>
        </p:txBody>
      </p:sp>
      <p:cxnSp>
        <p:nvCxnSpPr>
          <p:cNvPr id="29" name="Straight Connector 28">
            <a:extLst>
              <a:ext uri="{FF2B5EF4-FFF2-40B4-BE49-F238E27FC236}">
                <a16:creationId xmlns:a16="http://schemas.microsoft.com/office/drawing/2014/main" id="{C1107D08-CC15-4B67-B403-CB8CF878AC45}"/>
              </a:ext>
            </a:extLst>
          </p:cNvPr>
          <p:cNvCxnSpPr>
            <a:cxnSpLocks/>
          </p:cNvCxnSpPr>
          <p:nvPr/>
        </p:nvCxnSpPr>
        <p:spPr>
          <a:xfrm flipV="1">
            <a:off x="6128526" y="5399729"/>
            <a:ext cx="846670" cy="861150"/>
          </a:xfrm>
          <a:prstGeom prst="line">
            <a:avLst/>
          </a:prstGeom>
          <a:ln w="76200">
            <a:solidFill>
              <a:srgbClr val="C1E7F1"/>
            </a:solidFill>
          </a:ln>
        </p:spPr>
        <p:style>
          <a:lnRef idx="1">
            <a:schemeClr val="accent1"/>
          </a:lnRef>
          <a:fillRef idx="0">
            <a:schemeClr val="accent1"/>
          </a:fillRef>
          <a:effectRef idx="0">
            <a:schemeClr val="accent1"/>
          </a:effectRef>
          <a:fontRef idx="minor">
            <a:schemeClr val="tx1"/>
          </a:fontRef>
        </p:style>
      </p:cxnSp>
      <p:sp>
        <p:nvSpPr>
          <p:cNvPr id="30" name="Rectangle: Rounded Corners 29">
            <a:extLst>
              <a:ext uri="{FF2B5EF4-FFF2-40B4-BE49-F238E27FC236}">
                <a16:creationId xmlns:a16="http://schemas.microsoft.com/office/drawing/2014/main" id="{14D0A834-E0B6-4F4E-BFF2-38FACE4884F6}"/>
              </a:ext>
            </a:extLst>
          </p:cNvPr>
          <p:cNvSpPr/>
          <p:nvPr/>
        </p:nvSpPr>
        <p:spPr>
          <a:xfrm rot="2700000">
            <a:off x="6825890" y="5098634"/>
            <a:ext cx="347615" cy="335069"/>
          </a:xfrm>
          <a:prstGeom prst="roundRect">
            <a:avLst/>
          </a:prstGeom>
          <a:solidFill>
            <a:srgbClr val="FFFFFF"/>
          </a:solidFill>
          <a:ln w="38100">
            <a:solidFill>
              <a:srgbClr val="AADE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DEB4F6A9-BEBB-42E5-A61A-CE92B519A55B}"/>
              </a:ext>
            </a:extLst>
          </p:cNvPr>
          <p:cNvSpPr txBox="1"/>
          <p:nvPr/>
        </p:nvSpPr>
        <p:spPr>
          <a:xfrm>
            <a:off x="5471331" y="4739667"/>
            <a:ext cx="1200124" cy="1131977"/>
          </a:xfrm>
          <a:prstGeom prst="rect">
            <a:avLst/>
          </a:prstGeom>
          <a:noFill/>
        </p:spPr>
        <p:txBody>
          <a:bodyPr wrap="square" rtlCol="0">
            <a:spAutoFit/>
          </a:bodyPr>
          <a:lstStyle/>
          <a:p>
            <a:pPr algn="ctr">
              <a:lnSpc>
                <a:spcPct val="80000"/>
              </a:lnSpc>
            </a:pPr>
            <a:r>
              <a:rPr lang="en-US" sz="2400" b="1" i="1" spc="-50" dirty="0">
                <a:solidFill>
                  <a:srgbClr val="1E4117"/>
                </a:solidFill>
              </a:rPr>
              <a:t>DOUBLE</a:t>
            </a:r>
          </a:p>
          <a:p>
            <a:pPr algn="ctr">
              <a:lnSpc>
                <a:spcPct val="80000"/>
              </a:lnSpc>
            </a:pPr>
            <a:r>
              <a:rPr lang="en-US" i="1" dirty="0">
                <a:solidFill>
                  <a:srgbClr val="000000"/>
                </a:solidFill>
              </a:rPr>
              <a:t>or </a:t>
            </a:r>
            <a:r>
              <a:rPr lang="en-US" sz="2400" b="1" i="1" dirty="0">
                <a:solidFill>
                  <a:srgbClr val="1E4117"/>
                </a:solidFill>
              </a:rPr>
              <a:t>OUT</a:t>
            </a:r>
            <a:endParaRPr lang="en-US" i="1" dirty="0">
              <a:solidFill>
                <a:srgbClr val="1E4117"/>
              </a:solidFill>
            </a:endParaRPr>
          </a:p>
          <a:p>
            <a:pPr algn="ctr">
              <a:lnSpc>
                <a:spcPct val="80000"/>
              </a:lnSpc>
            </a:pPr>
            <a:r>
              <a:rPr lang="en-US" i="1" dirty="0">
                <a:solidFill>
                  <a:srgbClr val="1E4117"/>
                </a:solidFill>
              </a:rPr>
              <a:t>Tap and</a:t>
            </a:r>
          </a:p>
          <a:p>
            <a:pPr algn="ctr">
              <a:lnSpc>
                <a:spcPct val="80000"/>
              </a:lnSpc>
            </a:pPr>
            <a:r>
              <a:rPr lang="en-US" i="1" dirty="0">
                <a:solidFill>
                  <a:srgbClr val="1E4117"/>
                </a:solidFill>
              </a:rPr>
              <a:t>find out!</a:t>
            </a:r>
          </a:p>
        </p:txBody>
      </p:sp>
      <p:sp>
        <p:nvSpPr>
          <p:cNvPr id="9" name="Rectangle 8">
            <a:hlinkClick r:id="rId3" action="ppaction://hlinksldjump"/>
            <a:extLst>
              <a:ext uri="{FF2B5EF4-FFF2-40B4-BE49-F238E27FC236}">
                <a16:creationId xmlns:a16="http://schemas.microsoft.com/office/drawing/2014/main" id="{E89D1B55-BA96-466E-95B4-21298F3D2EA7}"/>
              </a:ext>
            </a:extLst>
          </p:cNvPr>
          <p:cNvSpPr/>
          <p:nvPr/>
        </p:nvSpPr>
        <p:spPr>
          <a:xfrm>
            <a:off x="0" y="1"/>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hlinkClick r:id="rId4" action="ppaction://hlinksldjump"/>
            <a:extLst>
              <a:ext uri="{FF2B5EF4-FFF2-40B4-BE49-F238E27FC236}">
                <a16:creationId xmlns:a16="http://schemas.microsoft.com/office/drawing/2014/main" id="{71037438-1EC4-4A2E-B628-370C54AF7FA8}"/>
              </a:ext>
            </a:extLst>
          </p:cNvPr>
          <p:cNvSpPr/>
          <p:nvPr/>
        </p:nvSpPr>
        <p:spPr>
          <a:xfrm rot="18961460">
            <a:off x="5232121" y="4467517"/>
            <a:ext cx="1687965" cy="16687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8329504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1000"/>
                                        <p:tgtEl>
                                          <p:spTgt spid="5"/>
                                        </p:tgtEl>
                                      </p:cBhvr>
                                    </p:animEffect>
                                  </p:childTnLst>
                                </p:cTn>
                              </p:par>
                            </p:childTnLst>
                          </p:cTn>
                        </p:par>
                        <p:par>
                          <p:cTn id="8" fill="hold">
                            <p:stCondLst>
                              <p:cond delay="1000"/>
                            </p:stCondLst>
                            <p:childTnLst>
                              <p:par>
                                <p:cTn id="9" presetID="53" presetClass="entr" presetSubtype="16" fill="hold" nodeType="afterEffect">
                                  <p:stCondLst>
                                    <p:cond delay="100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2500"/>
                            </p:stCondLst>
                            <p:childTnLst>
                              <p:par>
                                <p:cTn id="15" presetID="22" presetClass="entr" presetSubtype="4" fill="hold" nodeType="after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wipe(down)">
                                      <p:cBhvr>
                                        <p:cTn id="17" dur="500"/>
                                        <p:tgtEl>
                                          <p:spTgt spid="29"/>
                                        </p:tgtEl>
                                      </p:cBhvr>
                                    </p:animEffect>
                                  </p:childTnLst>
                                </p:cTn>
                              </p:par>
                            </p:childTnLst>
                          </p:cTn>
                        </p:par>
                        <p:par>
                          <p:cTn id="18" fill="hold">
                            <p:stCondLst>
                              <p:cond delay="3000"/>
                            </p:stCondLst>
                            <p:childTnLst>
                              <p:par>
                                <p:cTn id="19" presetID="1" presetClass="entr" presetSubtype="0" fill="hold" grpId="0" nodeType="after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childTnLst>
                          </p:cTn>
                        </p:par>
                        <p:par>
                          <p:cTn id="21" fill="hold">
                            <p:stCondLst>
                              <p:cond delay="3000"/>
                            </p:stCondLst>
                            <p:childTnLst>
                              <p:par>
                                <p:cTn id="22" presetID="22" presetClass="entr" presetSubtype="4" fill="hold"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down)">
                                      <p:cBhvr>
                                        <p:cTn id="24" dur="500"/>
                                        <p:tgtEl>
                                          <p:spTgt spid="26"/>
                                        </p:tgtEl>
                                      </p:cBhvr>
                                    </p:animEffect>
                                  </p:childTnLst>
                                </p:cTn>
                              </p:par>
                            </p:childTnLst>
                          </p:cTn>
                        </p:par>
                        <p:par>
                          <p:cTn id="25" fill="hold">
                            <p:stCondLst>
                              <p:cond delay="3500"/>
                            </p:stCondLst>
                            <p:childTnLst>
                              <p:par>
                                <p:cTn id="26" presetID="1" presetClass="entr" presetSubtype="0"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250" fill="hold"/>
                                        <p:tgtEl>
                                          <p:spTgt spid="28"/>
                                        </p:tgtEl>
                                        <p:attrNameLst>
                                          <p:attrName>ppt_w</p:attrName>
                                        </p:attrNameLst>
                                      </p:cBhvr>
                                      <p:tavLst>
                                        <p:tav tm="0">
                                          <p:val>
                                            <p:fltVal val="0"/>
                                          </p:val>
                                        </p:tav>
                                        <p:tav tm="100000">
                                          <p:val>
                                            <p:strVal val="#ppt_w"/>
                                          </p:val>
                                        </p:tav>
                                      </p:tavLst>
                                    </p:anim>
                                    <p:anim calcmode="lin" valueType="num">
                                      <p:cBhvr>
                                        <p:cTn id="32" dur="250" fill="hold"/>
                                        <p:tgtEl>
                                          <p:spTgt spid="28"/>
                                        </p:tgtEl>
                                        <p:attrNameLst>
                                          <p:attrName>ppt_h</p:attrName>
                                        </p:attrNameLst>
                                      </p:cBhvr>
                                      <p:tavLst>
                                        <p:tav tm="0">
                                          <p:val>
                                            <p:fltVal val="0"/>
                                          </p:val>
                                        </p:tav>
                                        <p:tav tm="100000">
                                          <p:val>
                                            <p:strVal val="#ppt_h"/>
                                          </p:val>
                                        </p:tav>
                                      </p:tavLst>
                                    </p:anim>
                                    <p:animEffect transition="in" filter="fade">
                                      <p:cBhvr>
                                        <p:cTn id="33" dur="250"/>
                                        <p:tgtEl>
                                          <p:spTgt spid="28"/>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Effect transition="in" filter="fade">
                                      <p:cBhvr>
                                        <p:cTn id="38" dur="500"/>
                                        <p:tgtEl>
                                          <p:spTgt spid="31"/>
                                        </p:tgtEl>
                                      </p:cBhvr>
                                    </p:animEffect>
                                  </p:childTnLst>
                                </p:cTn>
                              </p:par>
                            </p:childTnLst>
                          </p:cTn>
                        </p:par>
                        <p:par>
                          <p:cTn id="39" fill="hold">
                            <p:stCondLst>
                              <p:cond delay="4000"/>
                            </p:stCondLst>
                            <p:childTnLst>
                              <p:par>
                                <p:cTn id="40" presetID="1" presetClass="entr" presetSubtype="0" fill="hold" grpId="0" nodeType="afterEffect">
                                  <p:stCondLst>
                                    <p:cond delay="0"/>
                                  </p:stCondLst>
                                  <p:childTnLst>
                                    <p:set>
                                      <p:cBhvr>
                                        <p:cTn id="41"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7" grpId="0" animBg="1"/>
      <p:bldP spid="28" grpId="0"/>
      <p:bldP spid="30" grpId="0" animBg="1"/>
      <p:bldP spid="31" grpId="0"/>
      <p:bldP spid="32" grpId="0" animBg="1"/>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9F7D14F-C800-41D3-9D74-9E1F19F67CD5}"/>
              </a:ext>
            </a:extLst>
          </p:cNvPr>
          <p:cNvSpPr txBox="1"/>
          <p:nvPr/>
        </p:nvSpPr>
        <p:spPr>
          <a:xfrm>
            <a:off x="538040" y="3781625"/>
            <a:ext cx="11132697" cy="2893100"/>
          </a:xfrm>
          <a:prstGeom prst="rect">
            <a:avLst/>
          </a:prstGeom>
          <a:solidFill>
            <a:srgbClr val="FFFFFF"/>
          </a:solidFill>
          <a:ln w="38100">
            <a:solidFill>
              <a:srgbClr val="000000"/>
            </a:solidFill>
          </a:ln>
        </p:spPr>
        <p:txBody>
          <a:bodyPr wrap="square" rtlCol="0">
            <a:spAutoFit/>
          </a:bodyPr>
          <a:lstStyle/>
          <a:p>
            <a:pPr algn="ctr"/>
            <a:r>
              <a:rPr lang="en-US" sz="2800" b="1" i="1" dirty="0"/>
              <a:t>Answer:</a:t>
            </a:r>
            <a:r>
              <a:rPr lang="en-US" sz="3600" b="1" i="1" dirty="0"/>
              <a:t> </a:t>
            </a:r>
            <a:r>
              <a:rPr lang="en-US" sz="3600" b="1" dirty="0"/>
              <a:t>Stephen </a:t>
            </a:r>
          </a:p>
          <a:p>
            <a:pPr algn="just">
              <a:lnSpc>
                <a:spcPct val="90000"/>
              </a:lnSpc>
            </a:pPr>
            <a:r>
              <a:rPr lang="en-US" sz="2000" b="1" dirty="0">
                <a:solidFill>
                  <a:srgbClr val="000000"/>
                </a:solidFill>
                <a:latin typeface="Times New Roman" panose="02020603050405020304" pitchFamily="18" charset="0"/>
                <a:cs typeface="Times New Roman" panose="02020603050405020304" pitchFamily="18" charset="0"/>
              </a:rPr>
              <a:t>Acts 6:9-10</a:t>
            </a:r>
            <a:endParaRPr lang="en-US" sz="2000" dirty="0">
              <a:solidFill>
                <a:srgbClr val="000000"/>
              </a:solidFill>
              <a:latin typeface="Times New Roman" panose="02020603050405020304" pitchFamily="18" charset="0"/>
              <a:cs typeface="Times New Roman" panose="02020603050405020304" pitchFamily="18" charset="0"/>
            </a:endParaRPr>
          </a:p>
          <a:p>
            <a:pPr algn="just">
              <a:lnSpc>
                <a:spcPct val="90000"/>
              </a:lnSpc>
            </a:pPr>
            <a:r>
              <a:rPr lang="en-US" sz="2000" baseline="30000" dirty="0">
                <a:solidFill>
                  <a:srgbClr val="000000"/>
                </a:solidFill>
                <a:latin typeface="Times New Roman" panose="02020603050405020304" pitchFamily="18" charset="0"/>
                <a:cs typeface="Times New Roman" panose="02020603050405020304" pitchFamily="18" charset="0"/>
              </a:rPr>
              <a:t>9</a:t>
            </a:r>
            <a:r>
              <a:rPr lang="en-US" sz="2000" dirty="0">
                <a:solidFill>
                  <a:srgbClr val="000000"/>
                </a:solidFill>
                <a:latin typeface="Times New Roman" panose="02020603050405020304" pitchFamily="18" charset="0"/>
                <a:cs typeface="Times New Roman" panose="02020603050405020304" pitchFamily="18" charset="0"/>
              </a:rPr>
              <a:t> Some of those who belonged to the synagogue of the Freedmen (as it was called), and of the Cyrenians, and of the Alexandrians, and of those from Cilicia and Asia, rose up and disputed with </a:t>
            </a:r>
            <a:r>
              <a:rPr lang="en-US" sz="2000" b="1" dirty="0">
                <a:solidFill>
                  <a:srgbClr val="0064FF"/>
                </a:solidFill>
                <a:latin typeface="Times New Roman" panose="02020603050405020304" pitchFamily="18" charset="0"/>
                <a:cs typeface="Times New Roman" panose="02020603050405020304" pitchFamily="18" charset="0"/>
              </a:rPr>
              <a:t>Stephen</a:t>
            </a:r>
            <a:r>
              <a:rPr lang="en-US" sz="2000" dirty="0">
                <a:solidFill>
                  <a:srgbClr val="0064FF"/>
                </a:solidFill>
                <a:latin typeface="Times New Roman" panose="02020603050405020304" pitchFamily="18" charset="0"/>
                <a:cs typeface="Times New Roman" panose="02020603050405020304" pitchFamily="18" charset="0"/>
              </a:rPr>
              <a:t>. </a:t>
            </a:r>
            <a:r>
              <a:rPr lang="en-US" sz="2000" baseline="30000" dirty="0">
                <a:solidFill>
                  <a:srgbClr val="000000"/>
                </a:solidFill>
                <a:latin typeface="Times New Roman" panose="02020603050405020304" pitchFamily="18" charset="0"/>
                <a:cs typeface="Times New Roman" panose="02020603050405020304" pitchFamily="18" charset="0"/>
              </a:rPr>
              <a:t>10</a:t>
            </a:r>
            <a:r>
              <a:rPr lang="en-US" sz="2000" dirty="0">
                <a:solidFill>
                  <a:srgbClr val="000000"/>
                </a:solidFill>
                <a:latin typeface="Times New Roman" panose="02020603050405020304" pitchFamily="18" charset="0"/>
                <a:cs typeface="Times New Roman" panose="02020603050405020304" pitchFamily="18" charset="0"/>
              </a:rPr>
              <a:t> But they could not withstand the wisdom and the Spirit with which he was </a:t>
            </a:r>
            <a:r>
              <a:rPr lang="en-US" sz="2000" b="1" dirty="0">
                <a:solidFill>
                  <a:srgbClr val="0064FF"/>
                </a:solidFill>
                <a:latin typeface="Times New Roman" panose="02020603050405020304" pitchFamily="18" charset="0"/>
                <a:cs typeface="Times New Roman" panose="02020603050405020304" pitchFamily="18" charset="0"/>
              </a:rPr>
              <a:t>speaking</a:t>
            </a:r>
            <a:r>
              <a:rPr lang="en-US" sz="2000" dirty="0">
                <a:solidFill>
                  <a:srgbClr val="0064FF"/>
                </a:solidFill>
                <a:latin typeface="Times New Roman" panose="02020603050405020304" pitchFamily="18" charset="0"/>
                <a:cs typeface="Times New Roman" panose="02020603050405020304" pitchFamily="18" charset="0"/>
              </a:rPr>
              <a:t>. </a:t>
            </a:r>
          </a:p>
          <a:p>
            <a:pPr algn="ctr"/>
            <a:r>
              <a:rPr lang="en-US" sz="2800" b="1" i="1" dirty="0"/>
              <a:t>Answer</a:t>
            </a:r>
            <a:r>
              <a:rPr lang="en-US" sz="3600" b="1" i="1" dirty="0"/>
              <a:t>: </a:t>
            </a:r>
            <a:r>
              <a:rPr lang="en-US" sz="3600" b="1" dirty="0"/>
              <a:t>Philip </a:t>
            </a:r>
          </a:p>
          <a:p>
            <a:pPr algn="just"/>
            <a:r>
              <a:rPr lang="en-US" b="1" dirty="0">
                <a:solidFill>
                  <a:srgbClr val="000000"/>
                </a:solidFill>
                <a:latin typeface="Times New Roman" panose="02020603050405020304" pitchFamily="18" charset="0"/>
                <a:cs typeface="Times New Roman" panose="02020603050405020304" pitchFamily="18" charset="0"/>
              </a:rPr>
              <a:t>Acts 8:5</a:t>
            </a:r>
            <a:endParaRPr lang="en-US" dirty="0">
              <a:solidFill>
                <a:srgbClr val="000000"/>
              </a:solidFill>
              <a:latin typeface="Times New Roman" panose="02020603050405020304" pitchFamily="18" charset="0"/>
              <a:cs typeface="Times New Roman" panose="02020603050405020304" pitchFamily="18" charset="0"/>
            </a:endParaRPr>
          </a:p>
          <a:p>
            <a:pPr algn="just"/>
            <a:r>
              <a:rPr lang="en-US" baseline="30000" dirty="0">
                <a:solidFill>
                  <a:srgbClr val="000000"/>
                </a:solidFill>
                <a:latin typeface="Times New Roman" panose="02020603050405020304" pitchFamily="18" charset="0"/>
                <a:cs typeface="Times New Roman" panose="02020603050405020304" pitchFamily="18" charset="0"/>
              </a:rPr>
              <a:t>5</a:t>
            </a:r>
            <a:r>
              <a:rPr lang="en-US" dirty="0">
                <a:solidFill>
                  <a:srgbClr val="000000"/>
                </a:solidFill>
                <a:latin typeface="Times New Roman" panose="02020603050405020304" pitchFamily="18" charset="0"/>
                <a:cs typeface="Times New Roman" panose="02020603050405020304" pitchFamily="18" charset="0"/>
              </a:rPr>
              <a:t> </a:t>
            </a:r>
            <a:r>
              <a:rPr lang="en-US" b="1" dirty="0">
                <a:solidFill>
                  <a:srgbClr val="0064FF"/>
                </a:solidFill>
                <a:latin typeface="Times New Roman" panose="02020603050405020304" pitchFamily="18" charset="0"/>
                <a:cs typeface="Times New Roman" panose="02020603050405020304" pitchFamily="18" charset="0"/>
              </a:rPr>
              <a:t>Philip</a:t>
            </a:r>
            <a:r>
              <a:rPr lang="en-US" dirty="0">
                <a:solidFill>
                  <a:srgbClr val="000000"/>
                </a:solidFill>
                <a:latin typeface="Times New Roman" panose="02020603050405020304" pitchFamily="18" charset="0"/>
                <a:cs typeface="Times New Roman" panose="02020603050405020304" pitchFamily="18" charset="0"/>
              </a:rPr>
              <a:t> went down to the city of Samaria and </a:t>
            </a:r>
            <a:r>
              <a:rPr lang="en-US" b="1" dirty="0">
                <a:solidFill>
                  <a:srgbClr val="0064FF"/>
                </a:solidFill>
                <a:latin typeface="Times New Roman" panose="02020603050405020304" pitchFamily="18" charset="0"/>
                <a:cs typeface="Times New Roman" panose="02020603050405020304" pitchFamily="18" charset="0"/>
              </a:rPr>
              <a:t>proclaimed</a:t>
            </a:r>
            <a:r>
              <a:rPr lang="en-US" dirty="0">
                <a:solidFill>
                  <a:srgbClr val="000000"/>
                </a:solidFill>
                <a:latin typeface="Times New Roman" panose="02020603050405020304" pitchFamily="18" charset="0"/>
                <a:cs typeface="Times New Roman" panose="02020603050405020304" pitchFamily="18" charset="0"/>
              </a:rPr>
              <a:t> to them the Christ. </a:t>
            </a:r>
          </a:p>
          <a:p>
            <a:pPr algn="just">
              <a:spcAft>
                <a:spcPts val="600"/>
              </a:spcAft>
            </a:pPr>
            <a:endParaRPr lang="en-US" sz="200" b="1" spc="-150" dirty="0">
              <a:solidFill>
                <a:srgbClr val="3F8731"/>
              </a:solidFill>
            </a:endParaRPr>
          </a:p>
        </p:txBody>
      </p:sp>
      <p:sp>
        <p:nvSpPr>
          <p:cNvPr id="10" name="Rectangle: Rounded Corners 9">
            <a:extLst>
              <a:ext uri="{FF2B5EF4-FFF2-40B4-BE49-F238E27FC236}">
                <a16:creationId xmlns:a16="http://schemas.microsoft.com/office/drawing/2014/main" id="{61B6FD36-3E6E-4533-A5B8-13988777A4E5}"/>
              </a:ext>
            </a:extLst>
          </p:cNvPr>
          <p:cNvSpPr/>
          <p:nvPr/>
        </p:nvSpPr>
        <p:spPr>
          <a:xfrm>
            <a:off x="5825355" y="949582"/>
            <a:ext cx="559837" cy="541175"/>
          </a:xfrm>
          <a:prstGeom prst="roundRect">
            <a:avLst/>
          </a:prstGeom>
          <a:solidFill>
            <a:srgbClr val="FFFFF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0000FF"/>
                </a:solidFill>
              </a:ln>
              <a:solidFill>
                <a:srgbClr val="C6E9F2"/>
              </a:solidFill>
            </a:endParaRPr>
          </a:p>
        </p:txBody>
      </p:sp>
      <p:sp>
        <p:nvSpPr>
          <p:cNvPr id="12" name="Rectangle 11">
            <a:extLst>
              <a:ext uri="{FF2B5EF4-FFF2-40B4-BE49-F238E27FC236}">
                <a16:creationId xmlns:a16="http://schemas.microsoft.com/office/drawing/2014/main" id="{1D95F636-5437-4D62-B404-55D2A23D3CD1}"/>
              </a:ext>
            </a:extLst>
          </p:cNvPr>
          <p:cNvSpPr/>
          <p:nvPr/>
        </p:nvSpPr>
        <p:spPr>
          <a:xfrm>
            <a:off x="4427572" y="-72002"/>
            <a:ext cx="3353803"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DOUBLE</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13" name="Rectangle 12">
            <a:extLst>
              <a:ext uri="{FF2B5EF4-FFF2-40B4-BE49-F238E27FC236}">
                <a16:creationId xmlns:a16="http://schemas.microsoft.com/office/drawing/2014/main" id="{1A6C4905-C96B-4314-843D-128CBD1AEDD1}"/>
              </a:ext>
            </a:extLst>
          </p:cNvPr>
          <p:cNvSpPr/>
          <p:nvPr/>
        </p:nvSpPr>
        <p:spPr>
          <a:xfrm>
            <a:off x="5781303" y="872635"/>
            <a:ext cx="575799" cy="707886"/>
          </a:xfrm>
          <a:prstGeom prst="rect">
            <a:avLst/>
          </a:prstGeom>
          <a:noFill/>
        </p:spPr>
        <p:txBody>
          <a:bodyPr wrap="none" lIns="91440" tIns="45720" rIns="91440" bIns="45720">
            <a:spAutoFit/>
          </a:bodyPr>
          <a:lstStyle/>
          <a:p>
            <a:pPr algn="ctr"/>
            <a:r>
              <a:rPr lang="en-US" sz="4000" b="1" cap="none" spc="-500" dirty="0">
                <a:ln w="28575">
                  <a:solidFill>
                    <a:srgbClr val="0000FF"/>
                  </a:solidFill>
                  <a:prstDash val="solid"/>
                </a:ln>
                <a:solidFill>
                  <a:srgbClr val="C6E9F2"/>
                </a:solidFill>
                <a:effectLst>
                  <a:outerShdw blurRad="38100" dist="22860" dir="5400000" algn="tl" rotWithShape="0">
                    <a:srgbClr val="000000">
                      <a:alpha val="30000"/>
                    </a:srgbClr>
                  </a:outerShdw>
                </a:effectLst>
              </a:rPr>
              <a:t>13</a:t>
            </a:r>
          </a:p>
        </p:txBody>
      </p:sp>
      <p:sp>
        <p:nvSpPr>
          <p:cNvPr id="14" name="TextBox 13">
            <a:extLst>
              <a:ext uri="{FF2B5EF4-FFF2-40B4-BE49-F238E27FC236}">
                <a16:creationId xmlns:a16="http://schemas.microsoft.com/office/drawing/2014/main" id="{017A5348-A1A5-4F1E-96C7-40F3AED0DD46}"/>
              </a:ext>
            </a:extLst>
          </p:cNvPr>
          <p:cNvSpPr txBox="1"/>
          <p:nvPr/>
        </p:nvSpPr>
        <p:spPr>
          <a:xfrm>
            <a:off x="507377" y="1637725"/>
            <a:ext cx="11238324" cy="2145652"/>
          </a:xfrm>
          <a:prstGeom prst="rect">
            <a:avLst/>
          </a:prstGeom>
          <a:noFill/>
        </p:spPr>
        <p:txBody>
          <a:bodyPr wrap="square" rtlCol="0">
            <a:spAutoFit/>
          </a:bodyPr>
          <a:lstStyle/>
          <a:p>
            <a:pPr algn="ctr">
              <a:lnSpc>
                <a:spcPct val="75000"/>
              </a:lnSpc>
            </a:pPr>
            <a:r>
              <a:rPr lang="en-US" sz="4400" spc="-30" dirty="0">
                <a:solidFill>
                  <a:srgbClr val="000000"/>
                </a:solidFill>
              </a:rPr>
              <a:t>In Acts 6:5, seven faithful men are appointed</a:t>
            </a:r>
          </a:p>
          <a:p>
            <a:pPr algn="ctr">
              <a:lnSpc>
                <a:spcPct val="75000"/>
              </a:lnSpc>
            </a:pPr>
            <a:r>
              <a:rPr lang="en-US" sz="4400" spc="-10" dirty="0">
                <a:solidFill>
                  <a:srgbClr val="000000"/>
                </a:solidFill>
              </a:rPr>
              <a:t>to feed needy widows in Jerusalem.</a:t>
            </a:r>
          </a:p>
          <a:p>
            <a:pPr algn="ctr">
              <a:lnSpc>
                <a:spcPct val="75000"/>
              </a:lnSpc>
            </a:pPr>
            <a:r>
              <a:rPr lang="en-US" sz="4400" dirty="0">
                <a:solidFill>
                  <a:srgbClr val="000000"/>
                </a:solidFill>
              </a:rPr>
              <a:t>Name </a:t>
            </a:r>
            <a:r>
              <a:rPr lang="en-US" sz="4400" i="1" dirty="0">
                <a:solidFill>
                  <a:srgbClr val="000000"/>
                </a:solidFill>
              </a:rPr>
              <a:t>one</a:t>
            </a:r>
            <a:r>
              <a:rPr lang="en-US" sz="4400" dirty="0">
                <a:solidFill>
                  <a:srgbClr val="000000"/>
                </a:solidFill>
              </a:rPr>
              <a:t> of them who also became</a:t>
            </a:r>
          </a:p>
          <a:p>
            <a:pPr algn="ctr">
              <a:lnSpc>
                <a:spcPct val="75000"/>
              </a:lnSpc>
            </a:pPr>
            <a:r>
              <a:rPr lang="en-US" sz="4400" dirty="0">
                <a:solidFill>
                  <a:srgbClr val="000000"/>
                </a:solidFill>
              </a:rPr>
              <a:t>a preacher of the gospel.</a:t>
            </a:r>
          </a:p>
        </p:txBody>
      </p:sp>
      <p:sp>
        <p:nvSpPr>
          <p:cNvPr id="15" name="TextBox 14">
            <a:extLst>
              <a:ext uri="{FF2B5EF4-FFF2-40B4-BE49-F238E27FC236}">
                <a16:creationId xmlns:a16="http://schemas.microsoft.com/office/drawing/2014/main" id="{D4DC03CC-2C33-4DB6-9234-57476B035038}"/>
              </a:ext>
            </a:extLst>
          </p:cNvPr>
          <p:cNvSpPr txBox="1"/>
          <p:nvPr/>
        </p:nvSpPr>
        <p:spPr>
          <a:xfrm>
            <a:off x="9742088" y="6366038"/>
            <a:ext cx="1928649" cy="307777"/>
          </a:xfrm>
          <a:prstGeom prst="rect">
            <a:avLst/>
          </a:prstGeom>
          <a:noFill/>
        </p:spPr>
        <p:txBody>
          <a:bodyPr wrap="square" rtlCol="0">
            <a:spAutoFit/>
          </a:bodyPr>
          <a:lstStyle/>
          <a:p>
            <a:pPr algn="r"/>
            <a:r>
              <a:rPr lang="en-US" sz="1400" b="1" i="1" dirty="0">
                <a:solidFill>
                  <a:srgbClr val="0064FF"/>
                </a:solidFill>
              </a:rPr>
              <a:t>Tap screen to continue</a:t>
            </a:r>
          </a:p>
        </p:txBody>
      </p:sp>
      <p:sp>
        <p:nvSpPr>
          <p:cNvPr id="11" name="Rectangle 10">
            <a:hlinkClick r:id="rId2" action="ppaction://hlinksldjump"/>
            <a:extLst>
              <a:ext uri="{FF2B5EF4-FFF2-40B4-BE49-F238E27FC236}">
                <a16:creationId xmlns:a16="http://schemas.microsoft.com/office/drawing/2014/main" id="{4FB23690-80B9-4D3F-95E3-96EAFA5E864F}"/>
              </a:ext>
            </a:extLst>
          </p:cNvPr>
          <p:cNvSpPr/>
          <p:nvPr/>
        </p:nvSpPr>
        <p:spPr>
          <a:xfrm>
            <a:off x="0" y="4"/>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1669488"/>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41A93F72-7A40-4375-A465-58414B0FC0DA}"/>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961049" y="3678"/>
            <a:ext cx="8269901" cy="6850644"/>
          </a:xfrm>
          <a:prstGeom prst="rect">
            <a:avLst/>
          </a:prstGeom>
        </p:spPr>
      </p:pic>
      <p:sp>
        <p:nvSpPr>
          <p:cNvPr id="15" name="Rectangle: Rounded Corners 14">
            <a:extLst>
              <a:ext uri="{FF2B5EF4-FFF2-40B4-BE49-F238E27FC236}">
                <a16:creationId xmlns:a16="http://schemas.microsoft.com/office/drawing/2014/main" id="{E1F6AB99-BD09-489F-B331-33D9B9D49A14}"/>
              </a:ext>
            </a:extLst>
          </p:cNvPr>
          <p:cNvSpPr/>
          <p:nvPr/>
        </p:nvSpPr>
        <p:spPr>
          <a:xfrm>
            <a:off x="5833744" y="714690"/>
            <a:ext cx="559837" cy="541175"/>
          </a:xfrm>
          <a:prstGeom prst="roundRect">
            <a:avLst/>
          </a:prstGeom>
          <a:solidFill>
            <a:srgbClr val="FFFFFF"/>
          </a:solid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Rounded Corners 4">
            <a:extLst>
              <a:ext uri="{FF2B5EF4-FFF2-40B4-BE49-F238E27FC236}">
                <a16:creationId xmlns:a16="http://schemas.microsoft.com/office/drawing/2014/main" id="{E26FFEE2-E142-4914-886A-7908DA12B71A}"/>
              </a:ext>
            </a:extLst>
          </p:cNvPr>
          <p:cNvSpPr/>
          <p:nvPr/>
        </p:nvSpPr>
        <p:spPr>
          <a:xfrm rot="2700000">
            <a:off x="8292973" y="3189275"/>
            <a:ext cx="559837" cy="490575"/>
          </a:xfrm>
          <a:prstGeom prst="roundRect">
            <a:avLst/>
          </a:prstGeom>
          <a:solidFill>
            <a:srgbClr val="FFFFFF"/>
          </a:solid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Rounded Corners 5">
            <a:extLst>
              <a:ext uri="{FF2B5EF4-FFF2-40B4-BE49-F238E27FC236}">
                <a16:creationId xmlns:a16="http://schemas.microsoft.com/office/drawing/2014/main" id="{51FF1BA1-CD56-473D-85BA-056342436F57}"/>
              </a:ext>
            </a:extLst>
          </p:cNvPr>
          <p:cNvSpPr/>
          <p:nvPr/>
        </p:nvSpPr>
        <p:spPr>
          <a:xfrm rot="2700000">
            <a:off x="3192240" y="3163976"/>
            <a:ext cx="559837" cy="541175"/>
          </a:xfrm>
          <a:prstGeom prst="roundRect">
            <a:avLst/>
          </a:prstGeom>
          <a:solidFill>
            <a:srgbClr val="FFFFFF"/>
          </a:solid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Pentagon 2">
            <a:extLst>
              <a:ext uri="{FF2B5EF4-FFF2-40B4-BE49-F238E27FC236}">
                <a16:creationId xmlns:a16="http://schemas.microsoft.com/office/drawing/2014/main" id="{0E698766-2C5D-4F25-88C7-23B76B7549CE}"/>
              </a:ext>
            </a:extLst>
          </p:cNvPr>
          <p:cNvSpPr/>
          <p:nvPr/>
        </p:nvSpPr>
        <p:spPr>
          <a:xfrm rot="5400000">
            <a:off x="5786126" y="5771881"/>
            <a:ext cx="559837" cy="541175"/>
          </a:xfrm>
          <a:prstGeom prst="homePlate">
            <a:avLst/>
          </a:prstGeom>
          <a:solidFill>
            <a:srgbClr val="FFFFFF"/>
          </a:solid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241FA49-9943-405B-88E2-7921F7B4202A}"/>
              </a:ext>
            </a:extLst>
          </p:cNvPr>
          <p:cNvSpPr/>
          <p:nvPr/>
        </p:nvSpPr>
        <p:spPr>
          <a:xfrm>
            <a:off x="221682" y="2817521"/>
            <a:ext cx="2741456"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TRIPLE</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0" name="Rectangle 19">
            <a:extLst>
              <a:ext uri="{FF2B5EF4-FFF2-40B4-BE49-F238E27FC236}">
                <a16:creationId xmlns:a16="http://schemas.microsoft.com/office/drawing/2014/main" id="{0B10BECB-80DD-442E-92B9-3F4C0A002431}"/>
              </a:ext>
            </a:extLst>
          </p:cNvPr>
          <p:cNvSpPr/>
          <p:nvPr/>
        </p:nvSpPr>
        <p:spPr>
          <a:xfrm>
            <a:off x="3911648" y="5707176"/>
            <a:ext cx="4378122"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HOMERUN</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2" name="TextBox 21">
            <a:extLst>
              <a:ext uri="{FF2B5EF4-FFF2-40B4-BE49-F238E27FC236}">
                <a16:creationId xmlns:a16="http://schemas.microsoft.com/office/drawing/2014/main" id="{79EBE414-7D34-4475-87B5-9C8384501209}"/>
              </a:ext>
            </a:extLst>
          </p:cNvPr>
          <p:cNvSpPr txBox="1"/>
          <p:nvPr/>
        </p:nvSpPr>
        <p:spPr>
          <a:xfrm>
            <a:off x="4354650" y="2671022"/>
            <a:ext cx="3485724" cy="1569660"/>
          </a:xfrm>
          <a:prstGeom prst="rect">
            <a:avLst/>
          </a:prstGeom>
          <a:noFill/>
        </p:spPr>
        <p:txBody>
          <a:bodyPr wrap="square" rtlCol="0">
            <a:spAutoFit/>
          </a:bodyPr>
          <a:lstStyle/>
          <a:p>
            <a:pPr algn="ctr"/>
            <a:r>
              <a:rPr lang="en-US" sz="4800" b="1" dirty="0">
                <a:ln w="38100">
                  <a:solidFill>
                    <a:srgbClr val="0000FF"/>
                  </a:solidFill>
                </a:ln>
                <a:solidFill>
                  <a:srgbClr val="C6E9F2"/>
                </a:solidFill>
              </a:rPr>
              <a:t>Next batter!</a:t>
            </a:r>
          </a:p>
          <a:p>
            <a:pPr algn="ctr"/>
            <a:r>
              <a:rPr lang="en-US" sz="4800" b="1" dirty="0">
                <a:ln w="38100">
                  <a:solidFill>
                    <a:srgbClr val="0000FF"/>
                  </a:solidFill>
                </a:ln>
                <a:solidFill>
                  <a:srgbClr val="C6E9F2"/>
                </a:solidFill>
              </a:rPr>
              <a:t>Pick a hit</a:t>
            </a:r>
          </a:p>
        </p:txBody>
      </p:sp>
      <p:sp>
        <p:nvSpPr>
          <p:cNvPr id="14" name="Rectangle 13">
            <a:hlinkClick r:id="rId3" action="ppaction://hlinksldjump"/>
            <a:extLst>
              <a:ext uri="{FF2B5EF4-FFF2-40B4-BE49-F238E27FC236}">
                <a16:creationId xmlns:a16="http://schemas.microsoft.com/office/drawing/2014/main" id="{2D7A2F4D-DAD1-422C-B2F0-012D47BE7D76}"/>
              </a:ext>
            </a:extLst>
          </p:cNvPr>
          <p:cNvSpPr/>
          <p:nvPr/>
        </p:nvSpPr>
        <p:spPr>
          <a:xfrm>
            <a:off x="0" y="-287"/>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hlinkClick r:id="rId4" action="ppaction://hlinksldjump"/>
            <a:extLst>
              <a:ext uri="{FF2B5EF4-FFF2-40B4-BE49-F238E27FC236}">
                <a16:creationId xmlns:a16="http://schemas.microsoft.com/office/drawing/2014/main" id="{8AA909FD-4850-48E7-9C00-1F20249196AE}"/>
              </a:ext>
            </a:extLst>
          </p:cNvPr>
          <p:cNvSpPr/>
          <p:nvPr/>
        </p:nvSpPr>
        <p:spPr>
          <a:xfrm>
            <a:off x="221673" y="3059883"/>
            <a:ext cx="2741456" cy="7639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hlinkClick r:id="rId5" action="ppaction://hlinksldjump"/>
            <a:extLst>
              <a:ext uri="{FF2B5EF4-FFF2-40B4-BE49-F238E27FC236}">
                <a16:creationId xmlns:a16="http://schemas.microsoft.com/office/drawing/2014/main" id="{8991CFC0-EA4A-40DD-B2E8-91602EEF7B5F}"/>
              </a:ext>
            </a:extLst>
          </p:cNvPr>
          <p:cNvSpPr/>
          <p:nvPr/>
        </p:nvSpPr>
        <p:spPr>
          <a:xfrm>
            <a:off x="3916828" y="5953271"/>
            <a:ext cx="4378122" cy="7382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1838984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87F3440-DE20-41ED-8334-AAFC8D902A7D}"/>
              </a:ext>
            </a:extLst>
          </p:cNvPr>
          <p:cNvSpPr txBox="1"/>
          <p:nvPr/>
        </p:nvSpPr>
        <p:spPr>
          <a:xfrm>
            <a:off x="226503" y="343948"/>
            <a:ext cx="7675927" cy="2336024"/>
          </a:xfrm>
          <a:prstGeom prst="rect">
            <a:avLst/>
          </a:prstGeom>
          <a:noFill/>
        </p:spPr>
        <p:txBody>
          <a:bodyPr wrap="square" rtlCol="0">
            <a:spAutoFit/>
          </a:bodyPr>
          <a:lstStyle/>
          <a:p>
            <a:pPr algn="ctr">
              <a:lnSpc>
                <a:spcPct val="90000"/>
              </a:lnSpc>
            </a:pPr>
            <a:r>
              <a:rPr lang="en-US" sz="5400" dirty="0">
                <a:solidFill>
                  <a:srgbClr val="000000"/>
                </a:solidFill>
              </a:rPr>
              <a:t>What apostle</a:t>
            </a:r>
          </a:p>
          <a:p>
            <a:pPr algn="ctr">
              <a:lnSpc>
                <a:spcPct val="90000"/>
              </a:lnSpc>
            </a:pPr>
            <a:r>
              <a:rPr lang="en-US" sz="5400" dirty="0">
                <a:solidFill>
                  <a:srgbClr val="000000"/>
                </a:solidFill>
              </a:rPr>
              <a:t>spoke for all 12</a:t>
            </a:r>
          </a:p>
          <a:p>
            <a:pPr algn="ctr">
              <a:lnSpc>
                <a:spcPct val="90000"/>
              </a:lnSpc>
            </a:pPr>
            <a:r>
              <a:rPr lang="en-US" sz="5400" dirty="0">
                <a:solidFill>
                  <a:srgbClr val="000000"/>
                </a:solidFill>
              </a:rPr>
              <a:t>on the Day of Pentecost?</a:t>
            </a:r>
          </a:p>
        </p:txBody>
      </p:sp>
      <p:grpSp>
        <p:nvGrpSpPr>
          <p:cNvPr id="17" name="Group 16">
            <a:extLst>
              <a:ext uri="{FF2B5EF4-FFF2-40B4-BE49-F238E27FC236}">
                <a16:creationId xmlns:a16="http://schemas.microsoft.com/office/drawing/2014/main" id="{75C0EE52-C42D-4336-93D9-03B7DDE658CE}"/>
              </a:ext>
            </a:extLst>
          </p:cNvPr>
          <p:cNvGrpSpPr/>
          <p:nvPr/>
        </p:nvGrpSpPr>
        <p:grpSpPr>
          <a:xfrm>
            <a:off x="8302305" y="2828834"/>
            <a:ext cx="3628380" cy="1200329"/>
            <a:chOff x="8302305" y="2828834"/>
            <a:chExt cx="3628380" cy="1200329"/>
          </a:xfrm>
        </p:grpSpPr>
        <p:sp>
          <p:nvSpPr>
            <p:cNvPr id="20" name="Rectangle 19">
              <a:extLst>
                <a:ext uri="{FF2B5EF4-FFF2-40B4-BE49-F238E27FC236}">
                  <a16:creationId xmlns:a16="http://schemas.microsoft.com/office/drawing/2014/main" id="{974102C4-033D-4C0A-B976-1FBB98202D41}"/>
                </a:ext>
              </a:extLst>
            </p:cNvPr>
            <p:cNvSpPr/>
            <p:nvPr/>
          </p:nvSpPr>
          <p:spPr>
            <a:xfrm>
              <a:off x="9025723" y="2828834"/>
              <a:ext cx="2904962"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SINGLE</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1" name="Rectangle: Rounded Corners 20">
              <a:extLst>
                <a:ext uri="{FF2B5EF4-FFF2-40B4-BE49-F238E27FC236}">
                  <a16:creationId xmlns:a16="http://schemas.microsoft.com/office/drawing/2014/main" id="{C3AD8F59-877C-4B43-BB81-522B0399D9CB}"/>
                </a:ext>
              </a:extLst>
            </p:cNvPr>
            <p:cNvSpPr/>
            <p:nvPr/>
          </p:nvSpPr>
          <p:spPr>
            <a:xfrm rot="2700000">
              <a:off x="8292974" y="3163975"/>
              <a:ext cx="559837" cy="541175"/>
            </a:xfrm>
            <a:prstGeom prst="roundRect">
              <a:avLst/>
            </a:prstGeom>
            <a:solidFill>
              <a:srgbClr val="FFFFF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0000FF"/>
                  </a:solidFill>
                </a:ln>
              </a:endParaRPr>
            </a:p>
          </p:txBody>
        </p:sp>
      </p:grpSp>
      <p:sp>
        <p:nvSpPr>
          <p:cNvPr id="22" name="Rectangle 21">
            <a:extLst>
              <a:ext uri="{FF2B5EF4-FFF2-40B4-BE49-F238E27FC236}">
                <a16:creationId xmlns:a16="http://schemas.microsoft.com/office/drawing/2014/main" id="{ACB25698-6E0F-452B-A148-D039FB3E2903}"/>
              </a:ext>
            </a:extLst>
          </p:cNvPr>
          <p:cNvSpPr/>
          <p:nvPr/>
        </p:nvSpPr>
        <p:spPr>
          <a:xfrm>
            <a:off x="8350716" y="3062164"/>
            <a:ext cx="444352" cy="707886"/>
          </a:xfrm>
          <a:prstGeom prst="rect">
            <a:avLst/>
          </a:prstGeom>
          <a:noFill/>
        </p:spPr>
        <p:txBody>
          <a:bodyPr wrap="none" lIns="91440" tIns="45720" rIns="91440" bIns="45720">
            <a:spAutoFit/>
          </a:bodyPr>
          <a:lstStyle/>
          <a:p>
            <a:pPr algn="ctr"/>
            <a:r>
              <a:rPr lang="en-US" sz="40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rPr>
              <a:t>2</a:t>
            </a:r>
          </a:p>
        </p:txBody>
      </p:sp>
      <p:sp>
        <p:nvSpPr>
          <p:cNvPr id="7" name="Rectangle 6">
            <a:hlinkClick r:id="rId2" action="ppaction://hlinksldjump"/>
            <a:extLst>
              <a:ext uri="{FF2B5EF4-FFF2-40B4-BE49-F238E27FC236}">
                <a16:creationId xmlns:a16="http://schemas.microsoft.com/office/drawing/2014/main" id="{2B56071D-1848-4B3F-9FC3-0C8298311D0A}"/>
              </a:ext>
            </a:extLst>
          </p:cNvPr>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9">
            <a:extLst>
              <a:ext uri="{FF2B5EF4-FFF2-40B4-BE49-F238E27FC236}">
                <a16:creationId xmlns:a16="http://schemas.microsoft.com/office/drawing/2014/main" id="{101B70B5-F3E4-454F-A806-E5AD3C6EEFE2}"/>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2496826" y="3312464"/>
            <a:ext cx="3188405" cy="2641220"/>
          </a:xfrm>
          <a:prstGeom prst="rect">
            <a:avLst/>
          </a:prstGeom>
        </p:spPr>
      </p:pic>
      <p:sp>
        <p:nvSpPr>
          <p:cNvPr id="32" name="Rectangle: Rounded Corners 31">
            <a:extLst>
              <a:ext uri="{FF2B5EF4-FFF2-40B4-BE49-F238E27FC236}">
                <a16:creationId xmlns:a16="http://schemas.microsoft.com/office/drawing/2014/main" id="{3E161CDD-34F8-4836-9063-9EC3AAA32E6E}"/>
              </a:ext>
            </a:extLst>
          </p:cNvPr>
          <p:cNvSpPr/>
          <p:nvPr/>
        </p:nvSpPr>
        <p:spPr>
          <a:xfrm rot="2700000">
            <a:off x="4816977" y="4494263"/>
            <a:ext cx="347615" cy="335069"/>
          </a:xfrm>
          <a:prstGeom prst="roundRect">
            <a:avLst/>
          </a:prstGeom>
          <a:solidFill>
            <a:srgbClr val="FFFFFF"/>
          </a:solidFill>
          <a:ln w="38100">
            <a:solidFill>
              <a:srgbClr val="AADE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E48D64C0-1EC7-4A33-81F2-B443324CDE36}"/>
              </a:ext>
            </a:extLst>
          </p:cNvPr>
          <p:cNvSpPr txBox="1"/>
          <p:nvPr/>
        </p:nvSpPr>
        <p:spPr>
          <a:xfrm>
            <a:off x="4757808" y="4380576"/>
            <a:ext cx="486562" cy="584775"/>
          </a:xfrm>
          <a:prstGeom prst="rect">
            <a:avLst/>
          </a:prstGeom>
          <a:noFill/>
          <a:ln>
            <a:noFill/>
          </a:ln>
        </p:spPr>
        <p:txBody>
          <a:bodyPr wrap="square" rtlCol="0">
            <a:spAutoFit/>
          </a:bodyPr>
          <a:lstStyle/>
          <a:p>
            <a:pPr algn="ctr"/>
            <a:r>
              <a:rPr lang="en-US" sz="3200" b="1" dirty="0">
                <a:solidFill>
                  <a:srgbClr val="000000"/>
                </a:solidFill>
              </a:rPr>
              <a:t>?</a:t>
            </a:r>
          </a:p>
        </p:txBody>
      </p:sp>
      <p:cxnSp>
        <p:nvCxnSpPr>
          <p:cNvPr id="31" name="Straight Connector 30">
            <a:extLst>
              <a:ext uri="{FF2B5EF4-FFF2-40B4-BE49-F238E27FC236}">
                <a16:creationId xmlns:a16="http://schemas.microsoft.com/office/drawing/2014/main" id="{20418A76-0CFE-45B7-84FE-AE5D1795F97A}"/>
              </a:ext>
            </a:extLst>
          </p:cNvPr>
          <p:cNvCxnSpPr>
            <a:cxnSpLocks/>
          </p:cNvCxnSpPr>
          <p:nvPr/>
        </p:nvCxnSpPr>
        <p:spPr>
          <a:xfrm flipV="1">
            <a:off x="4119613" y="4795358"/>
            <a:ext cx="846670" cy="861150"/>
          </a:xfrm>
          <a:prstGeom prst="line">
            <a:avLst/>
          </a:prstGeom>
          <a:ln w="76200">
            <a:solidFill>
              <a:srgbClr val="C1E7F1"/>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E1877782-8849-4958-9537-F6078F17A1C0}"/>
              </a:ext>
            </a:extLst>
          </p:cNvPr>
          <p:cNvSpPr txBox="1"/>
          <p:nvPr/>
        </p:nvSpPr>
        <p:spPr>
          <a:xfrm>
            <a:off x="3464404" y="4116570"/>
            <a:ext cx="1200124" cy="1131977"/>
          </a:xfrm>
          <a:prstGeom prst="rect">
            <a:avLst/>
          </a:prstGeom>
          <a:noFill/>
        </p:spPr>
        <p:txBody>
          <a:bodyPr wrap="square" rtlCol="0">
            <a:spAutoFit/>
          </a:bodyPr>
          <a:lstStyle/>
          <a:p>
            <a:pPr algn="ctr">
              <a:lnSpc>
                <a:spcPct val="80000"/>
              </a:lnSpc>
            </a:pPr>
            <a:r>
              <a:rPr lang="en-US" sz="2400" b="1" i="1" dirty="0">
                <a:solidFill>
                  <a:srgbClr val="000000"/>
                </a:solidFill>
              </a:rPr>
              <a:t>SINGLE</a:t>
            </a:r>
          </a:p>
          <a:p>
            <a:pPr algn="ctr">
              <a:lnSpc>
                <a:spcPct val="80000"/>
              </a:lnSpc>
            </a:pPr>
            <a:r>
              <a:rPr lang="en-US" i="1" dirty="0">
                <a:solidFill>
                  <a:srgbClr val="000000"/>
                </a:solidFill>
              </a:rPr>
              <a:t>or </a:t>
            </a:r>
            <a:r>
              <a:rPr lang="en-US" sz="2400" b="1" i="1" dirty="0">
                <a:solidFill>
                  <a:srgbClr val="000000"/>
                </a:solidFill>
              </a:rPr>
              <a:t>OUT</a:t>
            </a:r>
            <a:endParaRPr lang="en-US" i="1" dirty="0">
              <a:solidFill>
                <a:srgbClr val="000000"/>
              </a:solidFill>
            </a:endParaRPr>
          </a:p>
          <a:p>
            <a:pPr algn="ctr">
              <a:lnSpc>
                <a:spcPct val="80000"/>
              </a:lnSpc>
            </a:pPr>
            <a:r>
              <a:rPr lang="en-US" i="1" dirty="0">
                <a:solidFill>
                  <a:srgbClr val="000000"/>
                </a:solidFill>
              </a:rPr>
              <a:t>Tap and</a:t>
            </a:r>
          </a:p>
          <a:p>
            <a:pPr algn="ctr">
              <a:lnSpc>
                <a:spcPct val="80000"/>
              </a:lnSpc>
            </a:pPr>
            <a:r>
              <a:rPr lang="en-US" i="1" dirty="0">
                <a:solidFill>
                  <a:srgbClr val="000000"/>
                </a:solidFill>
              </a:rPr>
              <a:t>find out!</a:t>
            </a:r>
          </a:p>
        </p:txBody>
      </p:sp>
      <p:sp>
        <p:nvSpPr>
          <p:cNvPr id="29" name="Rectangle 28">
            <a:hlinkClick r:id="rId4" action="ppaction://hlinksldjump"/>
            <a:extLst>
              <a:ext uri="{FF2B5EF4-FFF2-40B4-BE49-F238E27FC236}">
                <a16:creationId xmlns:a16="http://schemas.microsoft.com/office/drawing/2014/main" id="{9FDE61A4-E5E6-41A5-B2DE-C0160FC8A447}"/>
              </a:ext>
            </a:extLst>
          </p:cNvPr>
          <p:cNvSpPr/>
          <p:nvPr/>
        </p:nvSpPr>
        <p:spPr>
          <a:xfrm rot="18961460">
            <a:off x="3237540" y="3876433"/>
            <a:ext cx="1687965" cy="16687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911464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53" presetClass="entr" presetSubtype="16" fill="hold" nodeType="afterEffect">
                                  <p:stCondLst>
                                    <p:cond delay="1000"/>
                                  </p:stCondLst>
                                  <p:childTnLst>
                                    <p:set>
                                      <p:cBhvr>
                                        <p:cTn id="10" dur="1" fill="hold">
                                          <p:stCondLst>
                                            <p:cond delay="0"/>
                                          </p:stCondLst>
                                        </p:cTn>
                                        <p:tgtEl>
                                          <p:spTgt spid="30"/>
                                        </p:tgtEl>
                                        <p:attrNameLst>
                                          <p:attrName>style.visibility</p:attrName>
                                        </p:attrNameLst>
                                      </p:cBhvr>
                                      <p:to>
                                        <p:strVal val="visible"/>
                                      </p:to>
                                    </p:set>
                                    <p:anim calcmode="lin" valueType="num">
                                      <p:cBhvr>
                                        <p:cTn id="11" dur="500" fill="hold"/>
                                        <p:tgtEl>
                                          <p:spTgt spid="30"/>
                                        </p:tgtEl>
                                        <p:attrNameLst>
                                          <p:attrName>ppt_w</p:attrName>
                                        </p:attrNameLst>
                                      </p:cBhvr>
                                      <p:tavLst>
                                        <p:tav tm="0">
                                          <p:val>
                                            <p:fltVal val="0"/>
                                          </p:val>
                                        </p:tav>
                                        <p:tav tm="100000">
                                          <p:val>
                                            <p:strVal val="#ppt_w"/>
                                          </p:val>
                                        </p:tav>
                                      </p:tavLst>
                                    </p:anim>
                                    <p:anim calcmode="lin" valueType="num">
                                      <p:cBhvr>
                                        <p:cTn id="12" dur="500" fill="hold"/>
                                        <p:tgtEl>
                                          <p:spTgt spid="30"/>
                                        </p:tgtEl>
                                        <p:attrNameLst>
                                          <p:attrName>ppt_h</p:attrName>
                                        </p:attrNameLst>
                                      </p:cBhvr>
                                      <p:tavLst>
                                        <p:tav tm="0">
                                          <p:val>
                                            <p:fltVal val="0"/>
                                          </p:val>
                                        </p:tav>
                                        <p:tav tm="100000">
                                          <p:val>
                                            <p:strVal val="#ppt_h"/>
                                          </p:val>
                                        </p:tav>
                                      </p:tavLst>
                                    </p:anim>
                                    <p:animEffect transition="in" filter="fade">
                                      <p:cBhvr>
                                        <p:cTn id="13" dur="500"/>
                                        <p:tgtEl>
                                          <p:spTgt spid="30"/>
                                        </p:tgtEl>
                                      </p:cBhvr>
                                    </p:animEffect>
                                  </p:childTnLst>
                                </p:cTn>
                              </p:par>
                            </p:childTnLst>
                          </p:cTn>
                        </p:par>
                        <p:par>
                          <p:cTn id="14" fill="hold">
                            <p:stCondLst>
                              <p:cond delay="2500"/>
                            </p:stCondLst>
                            <p:childTnLst>
                              <p:par>
                                <p:cTn id="15" presetID="22" presetClass="entr" presetSubtype="4" fill="hold"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wipe(down)">
                                      <p:cBhvr>
                                        <p:cTn id="17" dur="500"/>
                                        <p:tgtEl>
                                          <p:spTgt spid="31"/>
                                        </p:tgtEl>
                                      </p:cBhvr>
                                    </p:animEffect>
                                  </p:childTnLst>
                                </p:cTn>
                              </p:par>
                            </p:childTnLst>
                          </p:cTn>
                        </p:par>
                        <p:par>
                          <p:cTn id="18" fill="hold">
                            <p:stCondLst>
                              <p:cond delay="3000"/>
                            </p:stCondLst>
                            <p:childTnLst>
                              <p:par>
                                <p:cTn id="19" presetID="1" presetClass="entr" presetSubtype="0"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childTnLst>
                                </p:cTn>
                              </p:par>
                            </p:childTnLst>
                          </p:cTn>
                        </p:par>
                        <p:par>
                          <p:cTn id="21" fill="hold">
                            <p:stCondLst>
                              <p:cond delay="3000"/>
                            </p:stCondLst>
                            <p:childTnLst>
                              <p:par>
                                <p:cTn id="22" presetID="53" presetClass="entr" presetSubtype="16" fill="hold" grpId="0" nodeType="afterEffect">
                                  <p:stCondLst>
                                    <p:cond delay="0"/>
                                  </p:stCondLst>
                                  <p:childTnLst>
                                    <p:set>
                                      <p:cBhvr>
                                        <p:cTn id="23" dur="1" fill="hold">
                                          <p:stCondLst>
                                            <p:cond delay="0"/>
                                          </p:stCondLst>
                                        </p:cTn>
                                        <p:tgtEl>
                                          <p:spTgt spid="33"/>
                                        </p:tgtEl>
                                        <p:attrNameLst>
                                          <p:attrName>style.visibility</p:attrName>
                                        </p:attrNameLst>
                                      </p:cBhvr>
                                      <p:to>
                                        <p:strVal val="visible"/>
                                      </p:to>
                                    </p:set>
                                    <p:anim calcmode="lin" valueType="num">
                                      <p:cBhvr>
                                        <p:cTn id="24" dur="250" fill="hold"/>
                                        <p:tgtEl>
                                          <p:spTgt spid="33"/>
                                        </p:tgtEl>
                                        <p:attrNameLst>
                                          <p:attrName>ppt_w</p:attrName>
                                        </p:attrNameLst>
                                      </p:cBhvr>
                                      <p:tavLst>
                                        <p:tav tm="0">
                                          <p:val>
                                            <p:fltVal val="0"/>
                                          </p:val>
                                        </p:tav>
                                        <p:tav tm="100000">
                                          <p:val>
                                            <p:strVal val="#ppt_w"/>
                                          </p:val>
                                        </p:tav>
                                      </p:tavLst>
                                    </p:anim>
                                    <p:anim calcmode="lin" valueType="num">
                                      <p:cBhvr>
                                        <p:cTn id="25" dur="250" fill="hold"/>
                                        <p:tgtEl>
                                          <p:spTgt spid="33"/>
                                        </p:tgtEl>
                                        <p:attrNameLst>
                                          <p:attrName>ppt_h</p:attrName>
                                        </p:attrNameLst>
                                      </p:cBhvr>
                                      <p:tavLst>
                                        <p:tav tm="0">
                                          <p:val>
                                            <p:fltVal val="0"/>
                                          </p:val>
                                        </p:tav>
                                        <p:tav tm="100000">
                                          <p:val>
                                            <p:strVal val="#ppt_h"/>
                                          </p:val>
                                        </p:tav>
                                      </p:tavLst>
                                    </p:anim>
                                    <p:animEffect transition="in" filter="fade">
                                      <p:cBhvr>
                                        <p:cTn id="26" dur="250"/>
                                        <p:tgtEl>
                                          <p:spTgt spid="33"/>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34"/>
                                        </p:tgtEl>
                                        <p:attrNameLst>
                                          <p:attrName>style.visibility</p:attrName>
                                        </p:attrNameLst>
                                      </p:cBhvr>
                                      <p:to>
                                        <p:strVal val="visible"/>
                                      </p:to>
                                    </p:set>
                                    <p:anim calcmode="lin" valueType="num">
                                      <p:cBhvr>
                                        <p:cTn id="29" dur="500" fill="hold"/>
                                        <p:tgtEl>
                                          <p:spTgt spid="34"/>
                                        </p:tgtEl>
                                        <p:attrNameLst>
                                          <p:attrName>ppt_w</p:attrName>
                                        </p:attrNameLst>
                                      </p:cBhvr>
                                      <p:tavLst>
                                        <p:tav tm="0">
                                          <p:val>
                                            <p:fltVal val="0"/>
                                          </p:val>
                                        </p:tav>
                                        <p:tav tm="100000">
                                          <p:val>
                                            <p:strVal val="#ppt_w"/>
                                          </p:val>
                                        </p:tav>
                                      </p:tavLst>
                                    </p:anim>
                                    <p:anim calcmode="lin" valueType="num">
                                      <p:cBhvr>
                                        <p:cTn id="30" dur="500" fill="hold"/>
                                        <p:tgtEl>
                                          <p:spTgt spid="34"/>
                                        </p:tgtEl>
                                        <p:attrNameLst>
                                          <p:attrName>ppt_h</p:attrName>
                                        </p:attrNameLst>
                                      </p:cBhvr>
                                      <p:tavLst>
                                        <p:tav tm="0">
                                          <p:val>
                                            <p:fltVal val="0"/>
                                          </p:val>
                                        </p:tav>
                                        <p:tav tm="100000">
                                          <p:val>
                                            <p:strVal val="#ppt_h"/>
                                          </p:val>
                                        </p:tav>
                                      </p:tavLst>
                                    </p:anim>
                                    <p:animEffect transition="in" filter="fade">
                                      <p:cBhvr>
                                        <p:cTn id="31" dur="500"/>
                                        <p:tgtEl>
                                          <p:spTgt spid="34"/>
                                        </p:tgtEl>
                                      </p:cBhvr>
                                    </p:animEffect>
                                  </p:childTnLst>
                                </p:cTn>
                              </p:par>
                            </p:childTnLst>
                          </p:cTn>
                        </p:par>
                        <p:par>
                          <p:cTn id="32" fill="hold">
                            <p:stCondLst>
                              <p:cond delay="3500"/>
                            </p:stCondLst>
                            <p:childTnLst>
                              <p:par>
                                <p:cTn id="33" presetID="1" presetClass="entr" presetSubtype="0"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2" grpId="0" animBg="1"/>
      <p:bldP spid="33" grpId="0" animBg="1"/>
      <p:bldP spid="34" grpId="0"/>
      <p:bldP spid="29" grpId="0" animBg="1"/>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AB9201A-D07E-4DC0-8755-314D67AD2D71}"/>
              </a:ext>
            </a:extLst>
          </p:cNvPr>
          <p:cNvSpPr txBox="1"/>
          <p:nvPr/>
        </p:nvSpPr>
        <p:spPr>
          <a:xfrm>
            <a:off x="1020197" y="1614255"/>
            <a:ext cx="10216658" cy="2336024"/>
          </a:xfrm>
          <a:prstGeom prst="rect">
            <a:avLst/>
          </a:prstGeom>
          <a:noFill/>
        </p:spPr>
        <p:txBody>
          <a:bodyPr wrap="square" rtlCol="0">
            <a:spAutoFit/>
          </a:bodyPr>
          <a:lstStyle/>
          <a:p>
            <a:pPr algn="ctr">
              <a:lnSpc>
                <a:spcPct val="90000"/>
              </a:lnSpc>
            </a:pPr>
            <a:r>
              <a:rPr lang="en-US" sz="5400" dirty="0">
                <a:solidFill>
                  <a:srgbClr val="000000"/>
                </a:solidFill>
              </a:rPr>
              <a:t>When Stephen was falsely accused before the council in Jerusalem,</a:t>
            </a:r>
          </a:p>
          <a:p>
            <a:pPr algn="ctr">
              <a:lnSpc>
                <a:spcPct val="90000"/>
              </a:lnSpc>
            </a:pPr>
            <a:r>
              <a:rPr lang="en-US" sz="5400" dirty="0">
                <a:solidFill>
                  <a:srgbClr val="000000"/>
                </a:solidFill>
              </a:rPr>
              <a:t>what did his face look like?</a:t>
            </a:r>
          </a:p>
        </p:txBody>
      </p:sp>
      <p:sp>
        <p:nvSpPr>
          <p:cNvPr id="22" name="Rectangle: Rounded Corners 21">
            <a:extLst>
              <a:ext uri="{FF2B5EF4-FFF2-40B4-BE49-F238E27FC236}">
                <a16:creationId xmlns:a16="http://schemas.microsoft.com/office/drawing/2014/main" id="{71202868-23C3-40D2-9A5E-9E8FA6846DB4}"/>
              </a:ext>
            </a:extLst>
          </p:cNvPr>
          <p:cNvSpPr/>
          <p:nvPr/>
        </p:nvSpPr>
        <p:spPr>
          <a:xfrm>
            <a:off x="5825355" y="949582"/>
            <a:ext cx="559837" cy="541175"/>
          </a:xfrm>
          <a:prstGeom prst="roundRect">
            <a:avLst/>
          </a:prstGeom>
          <a:solidFill>
            <a:srgbClr val="FFFFF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0000FF"/>
                </a:solidFill>
              </a:ln>
              <a:solidFill>
                <a:srgbClr val="C6E9F2"/>
              </a:solidFill>
            </a:endParaRPr>
          </a:p>
        </p:txBody>
      </p:sp>
      <p:sp>
        <p:nvSpPr>
          <p:cNvPr id="23" name="Rectangle 22">
            <a:extLst>
              <a:ext uri="{FF2B5EF4-FFF2-40B4-BE49-F238E27FC236}">
                <a16:creationId xmlns:a16="http://schemas.microsoft.com/office/drawing/2014/main" id="{1D93906C-5BD0-4AC9-98FF-CE3A8F7C2C7C}"/>
              </a:ext>
            </a:extLst>
          </p:cNvPr>
          <p:cNvSpPr/>
          <p:nvPr/>
        </p:nvSpPr>
        <p:spPr>
          <a:xfrm>
            <a:off x="4427572" y="-72002"/>
            <a:ext cx="3353803"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DOUBLE</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4" name="Rectangle 23">
            <a:extLst>
              <a:ext uri="{FF2B5EF4-FFF2-40B4-BE49-F238E27FC236}">
                <a16:creationId xmlns:a16="http://schemas.microsoft.com/office/drawing/2014/main" id="{01DA8104-75EF-4B2D-A574-A495260F92CE}"/>
              </a:ext>
            </a:extLst>
          </p:cNvPr>
          <p:cNvSpPr/>
          <p:nvPr/>
        </p:nvSpPr>
        <p:spPr>
          <a:xfrm>
            <a:off x="5781303" y="872635"/>
            <a:ext cx="575799" cy="707886"/>
          </a:xfrm>
          <a:prstGeom prst="rect">
            <a:avLst/>
          </a:prstGeom>
          <a:noFill/>
        </p:spPr>
        <p:txBody>
          <a:bodyPr wrap="none" lIns="91440" tIns="45720" rIns="91440" bIns="45720">
            <a:spAutoFit/>
          </a:bodyPr>
          <a:lstStyle/>
          <a:p>
            <a:pPr algn="ctr"/>
            <a:r>
              <a:rPr lang="en-US" sz="4000" b="1" cap="none" spc="-500" dirty="0">
                <a:ln w="28575">
                  <a:solidFill>
                    <a:srgbClr val="0000FF"/>
                  </a:solidFill>
                  <a:prstDash val="solid"/>
                </a:ln>
                <a:solidFill>
                  <a:srgbClr val="C6E9F2"/>
                </a:solidFill>
                <a:effectLst>
                  <a:outerShdw blurRad="38100" dist="22860" dir="5400000" algn="tl" rotWithShape="0">
                    <a:srgbClr val="000000">
                      <a:alpha val="30000"/>
                    </a:srgbClr>
                  </a:outerShdw>
                </a:effectLst>
              </a:rPr>
              <a:t>14</a:t>
            </a:r>
          </a:p>
        </p:txBody>
      </p:sp>
      <p:pic>
        <p:nvPicPr>
          <p:cNvPr id="25" name="Picture 24">
            <a:extLst>
              <a:ext uri="{FF2B5EF4-FFF2-40B4-BE49-F238E27FC236}">
                <a16:creationId xmlns:a16="http://schemas.microsoft.com/office/drawing/2014/main" id="{1CFBACA8-D1D8-4B3E-84B7-ADF4868BB9BD}"/>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4500939" y="3966681"/>
            <a:ext cx="3188405" cy="2641220"/>
          </a:xfrm>
          <a:prstGeom prst="rect">
            <a:avLst/>
          </a:prstGeom>
        </p:spPr>
      </p:pic>
      <p:cxnSp>
        <p:nvCxnSpPr>
          <p:cNvPr id="26" name="Straight Connector 25">
            <a:extLst>
              <a:ext uri="{FF2B5EF4-FFF2-40B4-BE49-F238E27FC236}">
                <a16:creationId xmlns:a16="http://schemas.microsoft.com/office/drawing/2014/main" id="{C75CE30D-172C-47E0-B2FE-735AB0E0605A}"/>
              </a:ext>
            </a:extLst>
          </p:cNvPr>
          <p:cNvCxnSpPr>
            <a:cxnSpLocks/>
          </p:cNvCxnSpPr>
          <p:nvPr/>
        </p:nvCxnSpPr>
        <p:spPr>
          <a:xfrm rot="5460000" flipV="1">
            <a:off x="6113246" y="4316728"/>
            <a:ext cx="846670" cy="861150"/>
          </a:xfrm>
          <a:prstGeom prst="line">
            <a:avLst/>
          </a:prstGeom>
          <a:ln w="76200">
            <a:solidFill>
              <a:srgbClr val="C1E7F1"/>
            </a:solidFill>
          </a:ln>
        </p:spPr>
        <p:style>
          <a:lnRef idx="1">
            <a:schemeClr val="accent1"/>
          </a:lnRef>
          <a:fillRef idx="0">
            <a:schemeClr val="accent1"/>
          </a:fillRef>
          <a:effectRef idx="0">
            <a:schemeClr val="accent1"/>
          </a:effectRef>
          <a:fontRef idx="minor">
            <a:schemeClr val="tx1"/>
          </a:fontRef>
        </p:style>
      </p:cxnSp>
      <p:sp>
        <p:nvSpPr>
          <p:cNvPr id="27" name="Rectangle: Rounded Corners 26">
            <a:extLst>
              <a:ext uri="{FF2B5EF4-FFF2-40B4-BE49-F238E27FC236}">
                <a16:creationId xmlns:a16="http://schemas.microsoft.com/office/drawing/2014/main" id="{EBD9BB86-9987-4F13-970A-EBE90BACC010}"/>
              </a:ext>
            </a:extLst>
          </p:cNvPr>
          <p:cNvSpPr/>
          <p:nvPr/>
        </p:nvSpPr>
        <p:spPr>
          <a:xfrm rot="2700000">
            <a:off x="5907210" y="4130025"/>
            <a:ext cx="347615" cy="335069"/>
          </a:xfrm>
          <a:prstGeom prst="roundRect">
            <a:avLst/>
          </a:prstGeom>
          <a:solidFill>
            <a:srgbClr val="FFFFFF"/>
          </a:solidFill>
          <a:ln w="38100">
            <a:solidFill>
              <a:srgbClr val="C1E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AAB6CF27-6167-41EB-AAFB-8278424B0352}"/>
              </a:ext>
            </a:extLst>
          </p:cNvPr>
          <p:cNvSpPr txBox="1"/>
          <p:nvPr/>
        </p:nvSpPr>
        <p:spPr>
          <a:xfrm>
            <a:off x="5839987" y="4005171"/>
            <a:ext cx="486562" cy="584775"/>
          </a:xfrm>
          <a:prstGeom prst="rect">
            <a:avLst/>
          </a:prstGeom>
          <a:noFill/>
        </p:spPr>
        <p:txBody>
          <a:bodyPr wrap="square" rtlCol="0">
            <a:spAutoFit/>
          </a:bodyPr>
          <a:lstStyle/>
          <a:p>
            <a:pPr algn="ctr"/>
            <a:r>
              <a:rPr lang="en-US" sz="3200" b="1" dirty="0">
                <a:solidFill>
                  <a:srgbClr val="1E4117"/>
                </a:solidFill>
              </a:rPr>
              <a:t>?</a:t>
            </a:r>
          </a:p>
        </p:txBody>
      </p:sp>
      <p:cxnSp>
        <p:nvCxnSpPr>
          <p:cNvPr id="29" name="Straight Connector 28">
            <a:extLst>
              <a:ext uri="{FF2B5EF4-FFF2-40B4-BE49-F238E27FC236}">
                <a16:creationId xmlns:a16="http://schemas.microsoft.com/office/drawing/2014/main" id="{C6CBBE13-68F7-4547-AE49-A952750B4D5F}"/>
              </a:ext>
            </a:extLst>
          </p:cNvPr>
          <p:cNvCxnSpPr>
            <a:cxnSpLocks/>
          </p:cNvCxnSpPr>
          <p:nvPr/>
        </p:nvCxnSpPr>
        <p:spPr>
          <a:xfrm flipV="1">
            <a:off x="6128526" y="5455086"/>
            <a:ext cx="846670" cy="861150"/>
          </a:xfrm>
          <a:prstGeom prst="line">
            <a:avLst/>
          </a:prstGeom>
          <a:ln w="76200">
            <a:solidFill>
              <a:srgbClr val="C1E7F1"/>
            </a:solidFill>
          </a:ln>
        </p:spPr>
        <p:style>
          <a:lnRef idx="1">
            <a:schemeClr val="accent1"/>
          </a:lnRef>
          <a:fillRef idx="0">
            <a:schemeClr val="accent1"/>
          </a:fillRef>
          <a:effectRef idx="0">
            <a:schemeClr val="accent1"/>
          </a:effectRef>
          <a:fontRef idx="minor">
            <a:schemeClr val="tx1"/>
          </a:fontRef>
        </p:style>
      </p:cxnSp>
      <p:sp>
        <p:nvSpPr>
          <p:cNvPr id="30" name="Rectangle: Rounded Corners 29">
            <a:extLst>
              <a:ext uri="{FF2B5EF4-FFF2-40B4-BE49-F238E27FC236}">
                <a16:creationId xmlns:a16="http://schemas.microsoft.com/office/drawing/2014/main" id="{B5C6F8A3-B70E-4E80-926B-43AEE7940AD3}"/>
              </a:ext>
            </a:extLst>
          </p:cNvPr>
          <p:cNvSpPr/>
          <p:nvPr/>
        </p:nvSpPr>
        <p:spPr>
          <a:xfrm rot="2700000">
            <a:off x="6825890" y="5153991"/>
            <a:ext cx="347615" cy="335069"/>
          </a:xfrm>
          <a:prstGeom prst="roundRect">
            <a:avLst/>
          </a:prstGeom>
          <a:solidFill>
            <a:srgbClr val="FFFFFF"/>
          </a:solidFill>
          <a:ln w="38100">
            <a:solidFill>
              <a:srgbClr val="AADE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B5D32F37-869F-4D46-A0FD-472DF9959474}"/>
              </a:ext>
            </a:extLst>
          </p:cNvPr>
          <p:cNvSpPr txBox="1"/>
          <p:nvPr/>
        </p:nvSpPr>
        <p:spPr>
          <a:xfrm>
            <a:off x="5471331" y="4795024"/>
            <a:ext cx="1200124" cy="1131977"/>
          </a:xfrm>
          <a:prstGeom prst="rect">
            <a:avLst/>
          </a:prstGeom>
          <a:noFill/>
        </p:spPr>
        <p:txBody>
          <a:bodyPr wrap="square" rtlCol="0">
            <a:spAutoFit/>
          </a:bodyPr>
          <a:lstStyle/>
          <a:p>
            <a:pPr algn="ctr">
              <a:lnSpc>
                <a:spcPct val="80000"/>
              </a:lnSpc>
            </a:pPr>
            <a:r>
              <a:rPr lang="en-US" sz="2400" b="1" i="1" spc="-50" dirty="0">
                <a:solidFill>
                  <a:srgbClr val="1E4117"/>
                </a:solidFill>
              </a:rPr>
              <a:t>DOUBLE</a:t>
            </a:r>
          </a:p>
          <a:p>
            <a:pPr algn="ctr">
              <a:lnSpc>
                <a:spcPct val="80000"/>
              </a:lnSpc>
            </a:pPr>
            <a:r>
              <a:rPr lang="en-US" i="1" dirty="0">
                <a:solidFill>
                  <a:srgbClr val="000000"/>
                </a:solidFill>
              </a:rPr>
              <a:t>or </a:t>
            </a:r>
            <a:r>
              <a:rPr lang="en-US" sz="2400" b="1" i="1" dirty="0">
                <a:solidFill>
                  <a:srgbClr val="1E4117"/>
                </a:solidFill>
              </a:rPr>
              <a:t>OUT</a:t>
            </a:r>
            <a:endParaRPr lang="en-US" i="1" dirty="0">
              <a:solidFill>
                <a:srgbClr val="1E4117"/>
              </a:solidFill>
            </a:endParaRPr>
          </a:p>
          <a:p>
            <a:pPr algn="ctr">
              <a:lnSpc>
                <a:spcPct val="80000"/>
              </a:lnSpc>
            </a:pPr>
            <a:r>
              <a:rPr lang="en-US" i="1" dirty="0">
                <a:solidFill>
                  <a:srgbClr val="1E4117"/>
                </a:solidFill>
              </a:rPr>
              <a:t>Tap and</a:t>
            </a:r>
          </a:p>
          <a:p>
            <a:pPr algn="ctr">
              <a:lnSpc>
                <a:spcPct val="80000"/>
              </a:lnSpc>
            </a:pPr>
            <a:r>
              <a:rPr lang="en-US" i="1" dirty="0">
                <a:solidFill>
                  <a:srgbClr val="1E4117"/>
                </a:solidFill>
              </a:rPr>
              <a:t>find out!</a:t>
            </a:r>
          </a:p>
        </p:txBody>
      </p:sp>
      <p:sp>
        <p:nvSpPr>
          <p:cNvPr id="9" name="Rectangle 8">
            <a:hlinkClick r:id="rId3" action="ppaction://hlinksldjump"/>
            <a:extLst>
              <a:ext uri="{FF2B5EF4-FFF2-40B4-BE49-F238E27FC236}">
                <a16:creationId xmlns:a16="http://schemas.microsoft.com/office/drawing/2014/main" id="{EE4373E1-85B4-4A6B-BA61-FA0B28823E46}"/>
              </a:ext>
            </a:extLst>
          </p:cNvPr>
          <p:cNvSpPr/>
          <p:nvPr/>
        </p:nvSpPr>
        <p:spPr>
          <a:xfrm>
            <a:off x="0" y="1"/>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hlinkClick r:id="rId4" action="ppaction://hlinksldjump"/>
            <a:extLst>
              <a:ext uri="{FF2B5EF4-FFF2-40B4-BE49-F238E27FC236}">
                <a16:creationId xmlns:a16="http://schemas.microsoft.com/office/drawing/2014/main" id="{34D0D3AE-B482-4091-B1EF-D56925D538A1}"/>
              </a:ext>
            </a:extLst>
          </p:cNvPr>
          <p:cNvSpPr/>
          <p:nvPr/>
        </p:nvSpPr>
        <p:spPr>
          <a:xfrm rot="18961460">
            <a:off x="5232121" y="4522874"/>
            <a:ext cx="1687965" cy="16687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592305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1000"/>
                                        <p:tgtEl>
                                          <p:spTgt spid="5"/>
                                        </p:tgtEl>
                                      </p:cBhvr>
                                    </p:animEffect>
                                  </p:childTnLst>
                                </p:cTn>
                              </p:par>
                            </p:childTnLst>
                          </p:cTn>
                        </p:par>
                        <p:par>
                          <p:cTn id="8" fill="hold">
                            <p:stCondLst>
                              <p:cond delay="1000"/>
                            </p:stCondLst>
                            <p:childTnLst>
                              <p:par>
                                <p:cTn id="9" presetID="53" presetClass="entr" presetSubtype="16" fill="hold" nodeType="afterEffect">
                                  <p:stCondLst>
                                    <p:cond delay="100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2500"/>
                            </p:stCondLst>
                            <p:childTnLst>
                              <p:par>
                                <p:cTn id="15" presetID="22" presetClass="entr" presetSubtype="4" fill="hold" nodeType="after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wipe(down)">
                                      <p:cBhvr>
                                        <p:cTn id="17" dur="500"/>
                                        <p:tgtEl>
                                          <p:spTgt spid="29"/>
                                        </p:tgtEl>
                                      </p:cBhvr>
                                    </p:animEffect>
                                  </p:childTnLst>
                                </p:cTn>
                              </p:par>
                            </p:childTnLst>
                          </p:cTn>
                        </p:par>
                        <p:par>
                          <p:cTn id="18" fill="hold">
                            <p:stCondLst>
                              <p:cond delay="3000"/>
                            </p:stCondLst>
                            <p:childTnLst>
                              <p:par>
                                <p:cTn id="19" presetID="1" presetClass="entr" presetSubtype="0" fill="hold" grpId="0" nodeType="after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childTnLst>
                          </p:cTn>
                        </p:par>
                        <p:par>
                          <p:cTn id="21" fill="hold">
                            <p:stCondLst>
                              <p:cond delay="3000"/>
                            </p:stCondLst>
                            <p:childTnLst>
                              <p:par>
                                <p:cTn id="22" presetID="22" presetClass="entr" presetSubtype="4" fill="hold"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down)">
                                      <p:cBhvr>
                                        <p:cTn id="24" dur="500"/>
                                        <p:tgtEl>
                                          <p:spTgt spid="26"/>
                                        </p:tgtEl>
                                      </p:cBhvr>
                                    </p:animEffect>
                                  </p:childTnLst>
                                </p:cTn>
                              </p:par>
                            </p:childTnLst>
                          </p:cTn>
                        </p:par>
                        <p:par>
                          <p:cTn id="25" fill="hold">
                            <p:stCondLst>
                              <p:cond delay="3500"/>
                            </p:stCondLst>
                            <p:childTnLst>
                              <p:par>
                                <p:cTn id="26" presetID="1" presetClass="entr" presetSubtype="0"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250" fill="hold"/>
                                        <p:tgtEl>
                                          <p:spTgt spid="28"/>
                                        </p:tgtEl>
                                        <p:attrNameLst>
                                          <p:attrName>ppt_w</p:attrName>
                                        </p:attrNameLst>
                                      </p:cBhvr>
                                      <p:tavLst>
                                        <p:tav tm="0">
                                          <p:val>
                                            <p:fltVal val="0"/>
                                          </p:val>
                                        </p:tav>
                                        <p:tav tm="100000">
                                          <p:val>
                                            <p:strVal val="#ppt_w"/>
                                          </p:val>
                                        </p:tav>
                                      </p:tavLst>
                                    </p:anim>
                                    <p:anim calcmode="lin" valueType="num">
                                      <p:cBhvr>
                                        <p:cTn id="32" dur="250" fill="hold"/>
                                        <p:tgtEl>
                                          <p:spTgt spid="28"/>
                                        </p:tgtEl>
                                        <p:attrNameLst>
                                          <p:attrName>ppt_h</p:attrName>
                                        </p:attrNameLst>
                                      </p:cBhvr>
                                      <p:tavLst>
                                        <p:tav tm="0">
                                          <p:val>
                                            <p:fltVal val="0"/>
                                          </p:val>
                                        </p:tav>
                                        <p:tav tm="100000">
                                          <p:val>
                                            <p:strVal val="#ppt_h"/>
                                          </p:val>
                                        </p:tav>
                                      </p:tavLst>
                                    </p:anim>
                                    <p:animEffect transition="in" filter="fade">
                                      <p:cBhvr>
                                        <p:cTn id="33" dur="250"/>
                                        <p:tgtEl>
                                          <p:spTgt spid="28"/>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Effect transition="in" filter="fade">
                                      <p:cBhvr>
                                        <p:cTn id="38" dur="500"/>
                                        <p:tgtEl>
                                          <p:spTgt spid="31"/>
                                        </p:tgtEl>
                                      </p:cBhvr>
                                    </p:animEffect>
                                  </p:childTnLst>
                                </p:cTn>
                              </p:par>
                            </p:childTnLst>
                          </p:cTn>
                        </p:par>
                        <p:par>
                          <p:cTn id="39" fill="hold">
                            <p:stCondLst>
                              <p:cond delay="4000"/>
                            </p:stCondLst>
                            <p:childTnLst>
                              <p:par>
                                <p:cTn id="40" presetID="1" presetClass="entr" presetSubtype="0" fill="hold" grpId="0" nodeType="afterEffect">
                                  <p:stCondLst>
                                    <p:cond delay="0"/>
                                  </p:stCondLst>
                                  <p:childTnLst>
                                    <p:set>
                                      <p:cBhvr>
                                        <p:cTn id="41"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7" grpId="0" animBg="1"/>
      <p:bldP spid="28" grpId="0"/>
      <p:bldP spid="30" grpId="0" animBg="1"/>
      <p:bldP spid="31" grpId="0"/>
      <p:bldP spid="32" grpId="0" animBg="1"/>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666201C-3C3B-460E-A6AD-E32848691E86}"/>
              </a:ext>
            </a:extLst>
          </p:cNvPr>
          <p:cNvSpPr txBox="1"/>
          <p:nvPr/>
        </p:nvSpPr>
        <p:spPr>
          <a:xfrm>
            <a:off x="538040" y="4025952"/>
            <a:ext cx="11132697" cy="2551468"/>
          </a:xfrm>
          <a:prstGeom prst="rect">
            <a:avLst/>
          </a:prstGeom>
          <a:solidFill>
            <a:srgbClr val="FFFFFF"/>
          </a:solidFill>
          <a:ln w="38100">
            <a:solidFill>
              <a:srgbClr val="000000"/>
            </a:solidFill>
          </a:ln>
        </p:spPr>
        <p:txBody>
          <a:bodyPr wrap="square" rtlCol="0">
            <a:spAutoFit/>
          </a:bodyPr>
          <a:lstStyle/>
          <a:p>
            <a:pPr algn="ctr">
              <a:lnSpc>
                <a:spcPct val="80000"/>
              </a:lnSpc>
            </a:pPr>
            <a:endParaRPr lang="en-US" sz="600" b="1" dirty="0">
              <a:solidFill>
                <a:srgbClr val="3F8731"/>
              </a:solidFill>
            </a:endParaRPr>
          </a:p>
          <a:p>
            <a:pPr algn="ctr"/>
            <a:r>
              <a:rPr lang="en-US" sz="4400" b="1" i="1" dirty="0"/>
              <a:t>Answer:</a:t>
            </a:r>
            <a:r>
              <a:rPr lang="en-US" sz="4400" b="1" dirty="0"/>
              <a:t> the face of an angel</a:t>
            </a:r>
          </a:p>
          <a:p>
            <a:pPr algn="just"/>
            <a:endParaRPr lang="en-US" sz="1000" b="1" dirty="0">
              <a:solidFill>
                <a:srgbClr val="000000"/>
              </a:solidFill>
              <a:latin typeface="Times New Roman" panose="02020603050405020304" pitchFamily="18" charset="0"/>
              <a:cs typeface="Times New Roman" panose="02020603050405020304" pitchFamily="18" charset="0"/>
            </a:endParaRPr>
          </a:p>
          <a:p>
            <a:pPr algn="just">
              <a:spcAft>
                <a:spcPts val="600"/>
              </a:spcAft>
            </a:pPr>
            <a:r>
              <a:rPr lang="en-US" sz="2800" b="1" dirty="0">
                <a:solidFill>
                  <a:srgbClr val="000000"/>
                </a:solidFill>
                <a:latin typeface="Times New Roman" panose="02020603050405020304" pitchFamily="18" charset="0"/>
                <a:cs typeface="Times New Roman" panose="02020603050405020304" pitchFamily="18" charset="0"/>
              </a:rPr>
              <a:t>Acts 6:15  </a:t>
            </a:r>
            <a:endParaRPr lang="en-US" sz="2800" dirty="0">
              <a:solidFill>
                <a:srgbClr val="000000"/>
              </a:solidFill>
              <a:latin typeface="Times New Roman" panose="02020603050405020304" pitchFamily="18" charset="0"/>
              <a:cs typeface="Times New Roman" panose="02020603050405020304" pitchFamily="18" charset="0"/>
            </a:endParaRPr>
          </a:p>
          <a:p>
            <a:pPr algn="just"/>
            <a:r>
              <a:rPr lang="en-US" sz="2800" baseline="30000" dirty="0">
                <a:solidFill>
                  <a:srgbClr val="000000"/>
                </a:solidFill>
                <a:latin typeface="Times New Roman" panose="02020603050405020304" pitchFamily="18" charset="0"/>
                <a:cs typeface="Times New Roman" panose="02020603050405020304" pitchFamily="18" charset="0"/>
              </a:rPr>
              <a:t>15</a:t>
            </a:r>
            <a:r>
              <a:rPr lang="en-US" sz="2800" dirty="0">
                <a:solidFill>
                  <a:srgbClr val="000000"/>
                </a:solidFill>
                <a:latin typeface="Times New Roman" panose="02020603050405020304" pitchFamily="18" charset="0"/>
                <a:cs typeface="Times New Roman" panose="02020603050405020304" pitchFamily="18" charset="0"/>
              </a:rPr>
              <a:t> And gazing at him, all who sat in the council saw that </a:t>
            </a:r>
            <a:r>
              <a:rPr lang="en-US" sz="2800" b="1" dirty="0">
                <a:solidFill>
                  <a:srgbClr val="0064FF"/>
                </a:solidFill>
                <a:latin typeface="Times New Roman" panose="02020603050405020304" pitchFamily="18" charset="0"/>
                <a:cs typeface="Times New Roman" panose="02020603050405020304" pitchFamily="18" charset="0"/>
              </a:rPr>
              <a:t>his face was like the face of an angel</a:t>
            </a:r>
            <a:r>
              <a:rPr lang="en-US" sz="2800" dirty="0">
                <a:solidFill>
                  <a:srgbClr val="0064FF"/>
                </a:solidFill>
                <a:latin typeface="Times New Roman" panose="02020603050405020304" pitchFamily="18" charset="0"/>
                <a:cs typeface="Times New Roman" panose="02020603050405020304" pitchFamily="18" charset="0"/>
              </a:rPr>
              <a:t>.</a:t>
            </a:r>
          </a:p>
          <a:p>
            <a:pPr algn="just"/>
            <a:endParaRPr lang="en-US" sz="600" dirty="0">
              <a:solidFill>
                <a:srgbClr val="000000"/>
              </a:solidFill>
              <a:latin typeface="Times New Roman" panose="02020603050405020304" pitchFamily="18" charset="0"/>
              <a:cs typeface="Times New Roman" panose="02020603050405020304" pitchFamily="18" charset="0"/>
            </a:endParaRPr>
          </a:p>
          <a:p>
            <a:pPr algn="just"/>
            <a:endParaRPr lang="en-US" sz="600" b="1" spc="-150" dirty="0">
              <a:solidFill>
                <a:srgbClr val="3F8731"/>
              </a:solidFill>
            </a:endParaRPr>
          </a:p>
        </p:txBody>
      </p:sp>
      <p:sp>
        <p:nvSpPr>
          <p:cNvPr id="10" name="Rectangle: Rounded Corners 9">
            <a:extLst>
              <a:ext uri="{FF2B5EF4-FFF2-40B4-BE49-F238E27FC236}">
                <a16:creationId xmlns:a16="http://schemas.microsoft.com/office/drawing/2014/main" id="{6683F298-F110-40D3-93C0-C165258089EF}"/>
              </a:ext>
            </a:extLst>
          </p:cNvPr>
          <p:cNvSpPr/>
          <p:nvPr/>
        </p:nvSpPr>
        <p:spPr>
          <a:xfrm>
            <a:off x="5825355" y="949582"/>
            <a:ext cx="559837" cy="541175"/>
          </a:xfrm>
          <a:prstGeom prst="roundRect">
            <a:avLst/>
          </a:prstGeom>
          <a:solidFill>
            <a:srgbClr val="FFFFF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0000FF"/>
                </a:solidFill>
              </a:ln>
              <a:solidFill>
                <a:srgbClr val="C6E9F2"/>
              </a:solidFill>
            </a:endParaRPr>
          </a:p>
        </p:txBody>
      </p:sp>
      <p:sp>
        <p:nvSpPr>
          <p:cNvPr id="12" name="Rectangle 11">
            <a:extLst>
              <a:ext uri="{FF2B5EF4-FFF2-40B4-BE49-F238E27FC236}">
                <a16:creationId xmlns:a16="http://schemas.microsoft.com/office/drawing/2014/main" id="{9D219D71-0D27-49A6-BEB9-AD2C8BA1F210}"/>
              </a:ext>
            </a:extLst>
          </p:cNvPr>
          <p:cNvSpPr/>
          <p:nvPr/>
        </p:nvSpPr>
        <p:spPr>
          <a:xfrm>
            <a:off x="4427572" y="-72002"/>
            <a:ext cx="3353803"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DOUBLE</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13" name="Rectangle 12">
            <a:extLst>
              <a:ext uri="{FF2B5EF4-FFF2-40B4-BE49-F238E27FC236}">
                <a16:creationId xmlns:a16="http://schemas.microsoft.com/office/drawing/2014/main" id="{8D91573F-2D3F-4FDB-91FD-D01B91112760}"/>
              </a:ext>
            </a:extLst>
          </p:cNvPr>
          <p:cNvSpPr/>
          <p:nvPr/>
        </p:nvSpPr>
        <p:spPr>
          <a:xfrm>
            <a:off x="5781303" y="872635"/>
            <a:ext cx="575799" cy="707886"/>
          </a:xfrm>
          <a:prstGeom prst="rect">
            <a:avLst/>
          </a:prstGeom>
          <a:noFill/>
        </p:spPr>
        <p:txBody>
          <a:bodyPr wrap="none" lIns="91440" tIns="45720" rIns="91440" bIns="45720">
            <a:spAutoFit/>
          </a:bodyPr>
          <a:lstStyle/>
          <a:p>
            <a:pPr algn="ctr"/>
            <a:r>
              <a:rPr lang="en-US" sz="4000" b="1" cap="none" spc="-500" dirty="0">
                <a:ln w="28575">
                  <a:solidFill>
                    <a:srgbClr val="0000FF"/>
                  </a:solidFill>
                  <a:prstDash val="solid"/>
                </a:ln>
                <a:solidFill>
                  <a:srgbClr val="C6E9F2"/>
                </a:solidFill>
                <a:effectLst>
                  <a:outerShdw blurRad="38100" dist="22860" dir="5400000" algn="tl" rotWithShape="0">
                    <a:srgbClr val="000000">
                      <a:alpha val="30000"/>
                    </a:srgbClr>
                  </a:outerShdw>
                </a:effectLst>
              </a:rPr>
              <a:t>14</a:t>
            </a:r>
          </a:p>
        </p:txBody>
      </p:sp>
      <p:sp>
        <p:nvSpPr>
          <p:cNvPr id="14" name="TextBox 13">
            <a:extLst>
              <a:ext uri="{FF2B5EF4-FFF2-40B4-BE49-F238E27FC236}">
                <a16:creationId xmlns:a16="http://schemas.microsoft.com/office/drawing/2014/main" id="{93504B25-03E0-4EDE-B2A7-6CD9FC316B9C}"/>
              </a:ext>
            </a:extLst>
          </p:cNvPr>
          <p:cNvSpPr txBox="1"/>
          <p:nvPr/>
        </p:nvSpPr>
        <p:spPr>
          <a:xfrm>
            <a:off x="1020197" y="1614255"/>
            <a:ext cx="10216658" cy="2336024"/>
          </a:xfrm>
          <a:prstGeom prst="rect">
            <a:avLst/>
          </a:prstGeom>
          <a:noFill/>
        </p:spPr>
        <p:txBody>
          <a:bodyPr wrap="square" rtlCol="0">
            <a:spAutoFit/>
          </a:bodyPr>
          <a:lstStyle/>
          <a:p>
            <a:pPr algn="ctr">
              <a:lnSpc>
                <a:spcPct val="90000"/>
              </a:lnSpc>
            </a:pPr>
            <a:r>
              <a:rPr lang="en-US" sz="5400" dirty="0">
                <a:solidFill>
                  <a:srgbClr val="000000"/>
                </a:solidFill>
              </a:rPr>
              <a:t>When Stephen was falsely accused before the council in Jerusalem,</a:t>
            </a:r>
          </a:p>
          <a:p>
            <a:pPr algn="ctr">
              <a:lnSpc>
                <a:spcPct val="90000"/>
              </a:lnSpc>
            </a:pPr>
            <a:r>
              <a:rPr lang="en-US" sz="5400" dirty="0">
                <a:solidFill>
                  <a:srgbClr val="000000"/>
                </a:solidFill>
              </a:rPr>
              <a:t>what did his face look like?</a:t>
            </a:r>
          </a:p>
        </p:txBody>
      </p:sp>
      <p:sp>
        <p:nvSpPr>
          <p:cNvPr id="15" name="TextBox 14">
            <a:extLst>
              <a:ext uri="{FF2B5EF4-FFF2-40B4-BE49-F238E27FC236}">
                <a16:creationId xmlns:a16="http://schemas.microsoft.com/office/drawing/2014/main" id="{03410D3A-201B-449B-B87F-9E540A52656A}"/>
              </a:ext>
            </a:extLst>
          </p:cNvPr>
          <p:cNvSpPr txBox="1"/>
          <p:nvPr/>
        </p:nvSpPr>
        <p:spPr>
          <a:xfrm>
            <a:off x="9728105" y="6272624"/>
            <a:ext cx="1928649" cy="307777"/>
          </a:xfrm>
          <a:prstGeom prst="rect">
            <a:avLst/>
          </a:prstGeom>
          <a:noFill/>
        </p:spPr>
        <p:txBody>
          <a:bodyPr wrap="square" rtlCol="0">
            <a:spAutoFit/>
          </a:bodyPr>
          <a:lstStyle/>
          <a:p>
            <a:pPr algn="r"/>
            <a:r>
              <a:rPr lang="en-US" sz="1400" b="1" i="1" dirty="0">
                <a:solidFill>
                  <a:srgbClr val="0064FF"/>
                </a:solidFill>
              </a:rPr>
              <a:t>Tap screen to continue</a:t>
            </a:r>
          </a:p>
        </p:txBody>
      </p:sp>
      <p:sp>
        <p:nvSpPr>
          <p:cNvPr id="11" name="Rectangle 10">
            <a:hlinkClick r:id="rId2" action="ppaction://hlinksldjump"/>
            <a:extLst>
              <a:ext uri="{FF2B5EF4-FFF2-40B4-BE49-F238E27FC236}">
                <a16:creationId xmlns:a16="http://schemas.microsoft.com/office/drawing/2014/main" id="{F09F7F69-ACF4-400E-96B0-BFCC94C57E80}"/>
              </a:ext>
            </a:extLst>
          </p:cNvPr>
          <p:cNvSpPr/>
          <p:nvPr/>
        </p:nvSpPr>
        <p:spPr>
          <a:xfrm>
            <a:off x="0" y="1"/>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12701665"/>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41A93F72-7A40-4375-A465-58414B0FC0DA}"/>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961049" y="3678"/>
            <a:ext cx="8269901" cy="6850644"/>
          </a:xfrm>
          <a:prstGeom prst="rect">
            <a:avLst/>
          </a:prstGeom>
        </p:spPr>
      </p:pic>
      <p:sp>
        <p:nvSpPr>
          <p:cNvPr id="3" name="Arrow: Pentagon 2">
            <a:extLst>
              <a:ext uri="{FF2B5EF4-FFF2-40B4-BE49-F238E27FC236}">
                <a16:creationId xmlns:a16="http://schemas.microsoft.com/office/drawing/2014/main" id="{0E698766-2C5D-4F25-88C7-23B76B7549CE}"/>
              </a:ext>
            </a:extLst>
          </p:cNvPr>
          <p:cNvSpPr/>
          <p:nvPr/>
        </p:nvSpPr>
        <p:spPr>
          <a:xfrm rot="5400000">
            <a:off x="5786126" y="5771881"/>
            <a:ext cx="559837" cy="541175"/>
          </a:xfrm>
          <a:prstGeom prst="homePlate">
            <a:avLst/>
          </a:prstGeom>
          <a:solidFill>
            <a:srgbClr val="FFFFFF"/>
          </a:solid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E26FFEE2-E142-4914-886A-7908DA12B71A}"/>
              </a:ext>
            </a:extLst>
          </p:cNvPr>
          <p:cNvSpPr/>
          <p:nvPr/>
        </p:nvSpPr>
        <p:spPr>
          <a:xfrm rot="2700000">
            <a:off x="8292973" y="3189275"/>
            <a:ext cx="559837" cy="490575"/>
          </a:xfrm>
          <a:prstGeom prst="roundRect">
            <a:avLst/>
          </a:prstGeom>
          <a:solidFill>
            <a:srgbClr val="FFFFFF"/>
          </a:solid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Rounded Corners 1">
            <a:extLst>
              <a:ext uri="{FF2B5EF4-FFF2-40B4-BE49-F238E27FC236}">
                <a16:creationId xmlns:a16="http://schemas.microsoft.com/office/drawing/2014/main" id="{26C67EEB-FAC5-47A4-8E95-72B39C554BCB}"/>
              </a:ext>
            </a:extLst>
          </p:cNvPr>
          <p:cNvSpPr/>
          <p:nvPr/>
        </p:nvSpPr>
        <p:spPr>
          <a:xfrm>
            <a:off x="5833744" y="714690"/>
            <a:ext cx="559837" cy="541175"/>
          </a:xfrm>
          <a:prstGeom prst="roundRect">
            <a:avLst/>
          </a:prstGeom>
          <a:solidFill>
            <a:srgbClr val="FFFFFF"/>
          </a:solid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Rounded Corners 5">
            <a:extLst>
              <a:ext uri="{FF2B5EF4-FFF2-40B4-BE49-F238E27FC236}">
                <a16:creationId xmlns:a16="http://schemas.microsoft.com/office/drawing/2014/main" id="{51FF1BA1-CD56-473D-85BA-056342436F57}"/>
              </a:ext>
            </a:extLst>
          </p:cNvPr>
          <p:cNvSpPr/>
          <p:nvPr/>
        </p:nvSpPr>
        <p:spPr>
          <a:xfrm rot="2700000">
            <a:off x="3192240" y="3163976"/>
            <a:ext cx="559837" cy="541175"/>
          </a:xfrm>
          <a:prstGeom prst="roundRect">
            <a:avLst/>
          </a:prstGeom>
          <a:solidFill>
            <a:srgbClr val="FFFFFF"/>
          </a:solid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241FA49-9943-405B-88E2-7921F7B4202A}"/>
              </a:ext>
            </a:extLst>
          </p:cNvPr>
          <p:cNvSpPr/>
          <p:nvPr/>
        </p:nvSpPr>
        <p:spPr>
          <a:xfrm>
            <a:off x="221682" y="2817521"/>
            <a:ext cx="2741456"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TRIPLE</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0" name="Rectangle 19">
            <a:extLst>
              <a:ext uri="{FF2B5EF4-FFF2-40B4-BE49-F238E27FC236}">
                <a16:creationId xmlns:a16="http://schemas.microsoft.com/office/drawing/2014/main" id="{0B10BECB-80DD-442E-92B9-3F4C0A002431}"/>
              </a:ext>
            </a:extLst>
          </p:cNvPr>
          <p:cNvSpPr/>
          <p:nvPr/>
        </p:nvSpPr>
        <p:spPr>
          <a:xfrm>
            <a:off x="3911648" y="5707176"/>
            <a:ext cx="4378122"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HOMERUN</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1" name="Rectangle 20">
            <a:extLst>
              <a:ext uri="{FF2B5EF4-FFF2-40B4-BE49-F238E27FC236}">
                <a16:creationId xmlns:a16="http://schemas.microsoft.com/office/drawing/2014/main" id="{D001A687-EC28-42A1-A935-5A2C1C78AA91}"/>
              </a:ext>
            </a:extLst>
          </p:cNvPr>
          <p:cNvSpPr/>
          <p:nvPr/>
        </p:nvSpPr>
        <p:spPr>
          <a:xfrm>
            <a:off x="4427572" y="-72002"/>
            <a:ext cx="3353803"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DOUBLE</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2" name="TextBox 21">
            <a:extLst>
              <a:ext uri="{FF2B5EF4-FFF2-40B4-BE49-F238E27FC236}">
                <a16:creationId xmlns:a16="http://schemas.microsoft.com/office/drawing/2014/main" id="{79EBE414-7D34-4475-87B5-9C8384501209}"/>
              </a:ext>
            </a:extLst>
          </p:cNvPr>
          <p:cNvSpPr txBox="1"/>
          <p:nvPr/>
        </p:nvSpPr>
        <p:spPr>
          <a:xfrm>
            <a:off x="4354650" y="2671022"/>
            <a:ext cx="3485724" cy="1569660"/>
          </a:xfrm>
          <a:prstGeom prst="rect">
            <a:avLst/>
          </a:prstGeom>
          <a:noFill/>
        </p:spPr>
        <p:txBody>
          <a:bodyPr wrap="square" rtlCol="0">
            <a:spAutoFit/>
          </a:bodyPr>
          <a:lstStyle/>
          <a:p>
            <a:pPr algn="ctr"/>
            <a:r>
              <a:rPr lang="en-US" sz="4800" b="1" dirty="0">
                <a:ln w="38100">
                  <a:solidFill>
                    <a:srgbClr val="0000FF"/>
                  </a:solidFill>
                </a:ln>
                <a:solidFill>
                  <a:srgbClr val="C6E9F2"/>
                </a:solidFill>
              </a:rPr>
              <a:t>Next batter!</a:t>
            </a:r>
          </a:p>
          <a:p>
            <a:pPr algn="ctr"/>
            <a:r>
              <a:rPr lang="en-US" sz="4800" b="1" dirty="0">
                <a:ln w="38100">
                  <a:solidFill>
                    <a:srgbClr val="0000FF"/>
                  </a:solidFill>
                </a:ln>
                <a:solidFill>
                  <a:srgbClr val="C6E9F2"/>
                </a:solidFill>
              </a:rPr>
              <a:t>Pick a hit</a:t>
            </a:r>
          </a:p>
        </p:txBody>
      </p:sp>
      <p:sp>
        <p:nvSpPr>
          <p:cNvPr id="15" name="Rectangle 14">
            <a:extLst>
              <a:ext uri="{FF2B5EF4-FFF2-40B4-BE49-F238E27FC236}">
                <a16:creationId xmlns:a16="http://schemas.microsoft.com/office/drawing/2014/main" id="{ECC38632-62A9-4DB0-A149-FC77324FE114}"/>
              </a:ext>
            </a:extLst>
          </p:cNvPr>
          <p:cNvSpPr/>
          <p:nvPr/>
        </p:nvSpPr>
        <p:spPr>
          <a:xfrm>
            <a:off x="9025723" y="2828834"/>
            <a:ext cx="2904962"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SINGLE</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7" name="Rectangle 26">
            <a:hlinkClick r:id="rId3" action="ppaction://hlinksldjump"/>
            <a:extLst>
              <a:ext uri="{FF2B5EF4-FFF2-40B4-BE49-F238E27FC236}">
                <a16:creationId xmlns:a16="http://schemas.microsoft.com/office/drawing/2014/main" id="{D92DD891-84FF-4ACE-91C9-567827698553}"/>
              </a:ext>
            </a:extLst>
          </p:cNvPr>
          <p:cNvSpPr/>
          <p:nvPr/>
        </p:nvSpPr>
        <p:spPr>
          <a:xfrm>
            <a:off x="0" y="-287"/>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hlinkClick r:id="rId4" action="ppaction://hlinksldjump"/>
            <a:extLst>
              <a:ext uri="{FF2B5EF4-FFF2-40B4-BE49-F238E27FC236}">
                <a16:creationId xmlns:a16="http://schemas.microsoft.com/office/drawing/2014/main" id="{D4C96D45-ABC1-4915-A153-4627346B4727}"/>
              </a:ext>
            </a:extLst>
          </p:cNvPr>
          <p:cNvSpPr/>
          <p:nvPr/>
        </p:nvSpPr>
        <p:spPr>
          <a:xfrm>
            <a:off x="4504879" y="176169"/>
            <a:ext cx="3204595" cy="7382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hlinkClick r:id="rId5" action="ppaction://hlinksldjump"/>
            <a:extLst>
              <a:ext uri="{FF2B5EF4-FFF2-40B4-BE49-F238E27FC236}">
                <a16:creationId xmlns:a16="http://schemas.microsoft.com/office/drawing/2014/main" id="{8AA909FD-4850-48E7-9C00-1F20249196AE}"/>
              </a:ext>
            </a:extLst>
          </p:cNvPr>
          <p:cNvSpPr/>
          <p:nvPr/>
        </p:nvSpPr>
        <p:spPr>
          <a:xfrm>
            <a:off x="221673" y="3059883"/>
            <a:ext cx="2741456" cy="7639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hlinkClick r:id="rId6" action="ppaction://hlinksldjump"/>
            <a:extLst>
              <a:ext uri="{FF2B5EF4-FFF2-40B4-BE49-F238E27FC236}">
                <a16:creationId xmlns:a16="http://schemas.microsoft.com/office/drawing/2014/main" id="{8991CFC0-EA4A-40DD-B2E8-91602EEF7B5F}"/>
              </a:ext>
            </a:extLst>
          </p:cNvPr>
          <p:cNvSpPr/>
          <p:nvPr/>
        </p:nvSpPr>
        <p:spPr>
          <a:xfrm>
            <a:off x="3916828" y="5953271"/>
            <a:ext cx="4378122" cy="7382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hlinkClick r:id="rId7" action="ppaction://hlinksldjump"/>
            <a:extLst>
              <a:ext uri="{FF2B5EF4-FFF2-40B4-BE49-F238E27FC236}">
                <a16:creationId xmlns:a16="http://schemas.microsoft.com/office/drawing/2014/main" id="{444DD879-596B-450A-BB58-3D8A8F7FDD0C}"/>
              </a:ext>
            </a:extLst>
          </p:cNvPr>
          <p:cNvSpPr/>
          <p:nvPr/>
        </p:nvSpPr>
        <p:spPr>
          <a:xfrm>
            <a:off x="9107476" y="3073878"/>
            <a:ext cx="2741456" cy="7639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422497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7EE180E-2647-427C-99D1-FEFA8B59334A}"/>
              </a:ext>
            </a:extLst>
          </p:cNvPr>
          <p:cNvSpPr txBox="1"/>
          <p:nvPr/>
        </p:nvSpPr>
        <p:spPr>
          <a:xfrm>
            <a:off x="996144" y="1701475"/>
            <a:ext cx="10216658" cy="2103333"/>
          </a:xfrm>
          <a:prstGeom prst="rect">
            <a:avLst/>
          </a:prstGeom>
          <a:noFill/>
        </p:spPr>
        <p:txBody>
          <a:bodyPr wrap="square" rtlCol="0">
            <a:spAutoFit/>
          </a:bodyPr>
          <a:lstStyle/>
          <a:p>
            <a:pPr algn="ctr">
              <a:lnSpc>
                <a:spcPct val="80000"/>
              </a:lnSpc>
            </a:pPr>
            <a:r>
              <a:rPr lang="en-US" sz="5400" dirty="0">
                <a:solidFill>
                  <a:srgbClr val="000000"/>
                </a:solidFill>
              </a:rPr>
              <a:t>From Stephen’s defense in Acts 7:</a:t>
            </a:r>
          </a:p>
          <a:p>
            <a:pPr algn="ctr">
              <a:lnSpc>
                <a:spcPct val="80000"/>
              </a:lnSpc>
            </a:pPr>
            <a:r>
              <a:rPr lang="en-US" sz="5400" dirty="0">
                <a:solidFill>
                  <a:srgbClr val="000000"/>
                </a:solidFill>
              </a:rPr>
              <a:t>How did God appear to Moses</a:t>
            </a:r>
          </a:p>
          <a:p>
            <a:pPr algn="ctr">
              <a:lnSpc>
                <a:spcPct val="80000"/>
              </a:lnSpc>
            </a:pPr>
            <a:r>
              <a:rPr lang="en-US" sz="5400" dirty="0">
                <a:solidFill>
                  <a:srgbClr val="000000"/>
                </a:solidFill>
              </a:rPr>
              <a:t>at the end of his exile in Midian?</a:t>
            </a:r>
            <a:endParaRPr lang="en-US" sz="5400" spc="-150" dirty="0">
              <a:solidFill>
                <a:srgbClr val="000000"/>
              </a:solidFill>
            </a:endParaRPr>
          </a:p>
        </p:txBody>
      </p:sp>
      <p:sp>
        <p:nvSpPr>
          <p:cNvPr id="22" name="Rectangle: Rounded Corners 21">
            <a:extLst>
              <a:ext uri="{FF2B5EF4-FFF2-40B4-BE49-F238E27FC236}">
                <a16:creationId xmlns:a16="http://schemas.microsoft.com/office/drawing/2014/main" id="{E93B9A07-6341-48A0-BE5A-9EBADCCF9C61}"/>
              </a:ext>
            </a:extLst>
          </p:cNvPr>
          <p:cNvSpPr/>
          <p:nvPr/>
        </p:nvSpPr>
        <p:spPr>
          <a:xfrm>
            <a:off x="5825355" y="949582"/>
            <a:ext cx="559837" cy="541175"/>
          </a:xfrm>
          <a:prstGeom prst="roundRect">
            <a:avLst/>
          </a:prstGeom>
          <a:solidFill>
            <a:srgbClr val="FFFFF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0000FF"/>
                </a:solidFill>
              </a:ln>
              <a:solidFill>
                <a:srgbClr val="C6E9F2"/>
              </a:solidFill>
            </a:endParaRPr>
          </a:p>
        </p:txBody>
      </p:sp>
      <p:sp>
        <p:nvSpPr>
          <p:cNvPr id="23" name="Rectangle 22">
            <a:extLst>
              <a:ext uri="{FF2B5EF4-FFF2-40B4-BE49-F238E27FC236}">
                <a16:creationId xmlns:a16="http://schemas.microsoft.com/office/drawing/2014/main" id="{268DA43A-C172-445A-A2AE-17428256C784}"/>
              </a:ext>
            </a:extLst>
          </p:cNvPr>
          <p:cNvSpPr/>
          <p:nvPr/>
        </p:nvSpPr>
        <p:spPr>
          <a:xfrm>
            <a:off x="4427572" y="-72002"/>
            <a:ext cx="3353803"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DOUBLE</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4" name="Rectangle 23">
            <a:extLst>
              <a:ext uri="{FF2B5EF4-FFF2-40B4-BE49-F238E27FC236}">
                <a16:creationId xmlns:a16="http://schemas.microsoft.com/office/drawing/2014/main" id="{312EAC07-0528-415A-87E3-F74AE54CBE4D}"/>
              </a:ext>
            </a:extLst>
          </p:cNvPr>
          <p:cNvSpPr/>
          <p:nvPr/>
        </p:nvSpPr>
        <p:spPr>
          <a:xfrm>
            <a:off x="5781303" y="872635"/>
            <a:ext cx="575799" cy="707886"/>
          </a:xfrm>
          <a:prstGeom prst="rect">
            <a:avLst/>
          </a:prstGeom>
          <a:noFill/>
        </p:spPr>
        <p:txBody>
          <a:bodyPr wrap="none" lIns="91440" tIns="45720" rIns="91440" bIns="45720">
            <a:spAutoFit/>
          </a:bodyPr>
          <a:lstStyle/>
          <a:p>
            <a:pPr algn="ctr"/>
            <a:r>
              <a:rPr lang="en-US" sz="4000" b="1" cap="none" spc="-500" dirty="0">
                <a:ln w="28575">
                  <a:solidFill>
                    <a:srgbClr val="0000FF"/>
                  </a:solidFill>
                  <a:prstDash val="solid"/>
                </a:ln>
                <a:solidFill>
                  <a:srgbClr val="C6E9F2"/>
                </a:solidFill>
                <a:effectLst>
                  <a:outerShdw blurRad="38100" dist="22860" dir="5400000" algn="tl" rotWithShape="0">
                    <a:srgbClr val="000000">
                      <a:alpha val="30000"/>
                    </a:srgbClr>
                  </a:outerShdw>
                </a:effectLst>
              </a:rPr>
              <a:t>15</a:t>
            </a:r>
          </a:p>
        </p:txBody>
      </p:sp>
      <p:pic>
        <p:nvPicPr>
          <p:cNvPr id="28" name="Picture 27">
            <a:extLst>
              <a:ext uri="{FF2B5EF4-FFF2-40B4-BE49-F238E27FC236}">
                <a16:creationId xmlns:a16="http://schemas.microsoft.com/office/drawing/2014/main" id="{B4CBCD81-D731-4A69-B57C-C627E6AF1558}"/>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4500939" y="3899300"/>
            <a:ext cx="3188405" cy="2641220"/>
          </a:xfrm>
          <a:prstGeom prst="rect">
            <a:avLst/>
          </a:prstGeom>
        </p:spPr>
      </p:pic>
      <p:cxnSp>
        <p:nvCxnSpPr>
          <p:cNvPr id="29" name="Straight Connector 28">
            <a:extLst>
              <a:ext uri="{FF2B5EF4-FFF2-40B4-BE49-F238E27FC236}">
                <a16:creationId xmlns:a16="http://schemas.microsoft.com/office/drawing/2014/main" id="{0267023D-C5D0-44BD-8E1E-A21DC773F619}"/>
              </a:ext>
            </a:extLst>
          </p:cNvPr>
          <p:cNvCxnSpPr>
            <a:cxnSpLocks/>
          </p:cNvCxnSpPr>
          <p:nvPr/>
        </p:nvCxnSpPr>
        <p:spPr>
          <a:xfrm rot="5460000" flipV="1">
            <a:off x="6113246" y="4249347"/>
            <a:ext cx="846670" cy="861150"/>
          </a:xfrm>
          <a:prstGeom prst="line">
            <a:avLst/>
          </a:prstGeom>
          <a:ln w="76200">
            <a:solidFill>
              <a:srgbClr val="C1E7F1"/>
            </a:solidFill>
          </a:ln>
        </p:spPr>
        <p:style>
          <a:lnRef idx="1">
            <a:schemeClr val="accent1"/>
          </a:lnRef>
          <a:fillRef idx="0">
            <a:schemeClr val="accent1"/>
          </a:fillRef>
          <a:effectRef idx="0">
            <a:schemeClr val="accent1"/>
          </a:effectRef>
          <a:fontRef idx="minor">
            <a:schemeClr val="tx1"/>
          </a:fontRef>
        </p:style>
      </p:cxnSp>
      <p:sp>
        <p:nvSpPr>
          <p:cNvPr id="30" name="Rectangle: Rounded Corners 29">
            <a:extLst>
              <a:ext uri="{FF2B5EF4-FFF2-40B4-BE49-F238E27FC236}">
                <a16:creationId xmlns:a16="http://schemas.microsoft.com/office/drawing/2014/main" id="{0E7247D2-E7A6-4B5D-BEF7-100B96903DC3}"/>
              </a:ext>
            </a:extLst>
          </p:cNvPr>
          <p:cNvSpPr/>
          <p:nvPr/>
        </p:nvSpPr>
        <p:spPr>
          <a:xfrm rot="2700000">
            <a:off x="5907210" y="4062644"/>
            <a:ext cx="347615" cy="335069"/>
          </a:xfrm>
          <a:prstGeom prst="roundRect">
            <a:avLst/>
          </a:prstGeom>
          <a:solidFill>
            <a:srgbClr val="FFFFFF"/>
          </a:solidFill>
          <a:ln w="38100">
            <a:solidFill>
              <a:srgbClr val="C1E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C18E72D4-4017-4699-8D96-11FB7C9D2E2B}"/>
              </a:ext>
            </a:extLst>
          </p:cNvPr>
          <p:cNvSpPr txBox="1"/>
          <p:nvPr/>
        </p:nvSpPr>
        <p:spPr>
          <a:xfrm>
            <a:off x="5839987" y="3937790"/>
            <a:ext cx="486562" cy="584775"/>
          </a:xfrm>
          <a:prstGeom prst="rect">
            <a:avLst/>
          </a:prstGeom>
          <a:noFill/>
        </p:spPr>
        <p:txBody>
          <a:bodyPr wrap="square" rtlCol="0">
            <a:spAutoFit/>
          </a:bodyPr>
          <a:lstStyle/>
          <a:p>
            <a:pPr algn="ctr"/>
            <a:r>
              <a:rPr lang="en-US" sz="3200" b="1" dirty="0">
                <a:solidFill>
                  <a:srgbClr val="1E4117"/>
                </a:solidFill>
              </a:rPr>
              <a:t>?</a:t>
            </a:r>
          </a:p>
        </p:txBody>
      </p:sp>
      <p:cxnSp>
        <p:nvCxnSpPr>
          <p:cNvPr id="32" name="Straight Connector 31">
            <a:extLst>
              <a:ext uri="{FF2B5EF4-FFF2-40B4-BE49-F238E27FC236}">
                <a16:creationId xmlns:a16="http://schemas.microsoft.com/office/drawing/2014/main" id="{D669B9DF-AFDC-4C63-92A5-D69B035EB507}"/>
              </a:ext>
            </a:extLst>
          </p:cNvPr>
          <p:cNvCxnSpPr>
            <a:cxnSpLocks/>
          </p:cNvCxnSpPr>
          <p:nvPr/>
        </p:nvCxnSpPr>
        <p:spPr>
          <a:xfrm flipV="1">
            <a:off x="6128526" y="5387705"/>
            <a:ext cx="846670" cy="861150"/>
          </a:xfrm>
          <a:prstGeom prst="line">
            <a:avLst/>
          </a:prstGeom>
          <a:ln w="76200">
            <a:solidFill>
              <a:srgbClr val="C1E7F1"/>
            </a:solidFill>
          </a:ln>
        </p:spPr>
        <p:style>
          <a:lnRef idx="1">
            <a:schemeClr val="accent1"/>
          </a:lnRef>
          <a:fillRef idx="0">
            <a:schemeClr val="accent1"/>
          </a:fillRef>
          <a:effectRef idx="0">
            <a:schemeClr val="accent1"/>
          </a:effectRef>
          <a:fontRef idx="minor">
            <a:schemeClr val="tx1"/>
          </a:fontRef>
        </p:style>
      </p:cxnSp>
      <p:sp>
        <p:nvSpPr>
          <p:cNvPr id="33" name="Rectangle: Rounded Corners 32">
            <a:extLst>
              <a:ext uri="{FF2B5EF4-FFF2-40B4-BE49-F238E27FC236}">
                <a16:creationId xmlns:a16="http://schemas.microsoft.com/office/drawing/2014/main" id="{04ABF1B2-29CD-4E36-A11D-BA625D8527B7}"/>
              </a:ext>
            </a:extLst>
          </p:cNvPr>
          <p:cNvSpPr/>
          <p:nvPr/>
        </p:nvSpPr>
        <p:spPr>
          <a:xfrm rot="2700000">
            <a:off x="6825890" y="5086610"/>
            <a:ext cx="347615" cy="335069"/>
          </a:xfrm>
          <a:prstGeom prst="roundRect">
            <a:avLst/>
          </a:prstGeom>
          <a:solidFill>
            <a:srgbClr val="FFFFFF"/>
          </a:solidFill>
          <a:ln w="38100">
            <a:solidFill>
              <a:srgbClr val="AADE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C7D246C8-B60E-46AC-8749-F2D608EF2BFE}"/>
              </a:ext>
            </a:extLst>
          </p:cNvPr>
          <p:cNvSpPr txBox="1"/>
          <p:nvPr/>
        </p:nvSpPr>
        <p:spPr>
          <a:xfrm>
            <a:off x="5471331" y="4727643"/>
            <a:ext cx="1200124" cy="1131977"/>
          </a:xfrm>
          <a:prstGeom prst="rect">
            <a:avLst/>
          </a:prstGeom>
          <a:noFill/>
        </p:spPr>
        <p:txBody>
          <a:bodyPr wrap="square" rtlCol="0">
            <a:spAutoFit/>
          </a:bodyPr>
          <a:lstStyle/>
          <a:p>
            <a:pPr algn="ctr">
              <a:lnSpc>
                <a:spcPct val="80000"/>
              </a:lnSpc>
            </a:pPr>
            <a:r>
              <a:rPr lang="en-US" sz="2400" b="1" i="1" spc="-50" dirty="0">
                <a:solidFill>
                  <a:srgbClr val="1E4117"/>
                </a:solidFill>
              </a:rPr>
              <a:t>DOUBLE</a:t>
            </a:r>
          </a:p>
          <a:p>
            <a:pPr algn="ctr">
              <a:lnSpc>
                <a:spcPct val="80000"/>
              </a:lnSpc>
            </a:pPr>
            <a:r>
              <a:rPr lang="en-US" i="1" dirty="0">
                <a:solidFill>
                  <a:srgbClr val="000000"/>
                </a:solidFill>
              </a:rPr>
              <a:t>or </a:t>
            </a:r>
            <a:r>
              <a:rPr lang="en-US" sz="2400" b="1" i="1" dirty="0">
                <a:solidFill>
                  <a:srgbClr val="1E4117"/>
                </a:solidFill>
              </a:rPr>
              <a:t>OUT</a:t>
            </a:r>
            <a:endParaRPr lang="en-US" i="1" dirty="0">
              <a:solidFill>
                <a:srgbClr val="1E4117"/>
              </a:solidFill>
            </a:endParaRPr>
          </a:p>
          <a:p>
            <a:pPr algn="ctr">
              <a:lnSpc>
                <a:spcPct val="80000"/>
              </a:lnSpc>
            </a:pPr>
            <a:r>
              <a:rPr lang="en-US" i="1" dirty="0">
                <a:solidFill>
                  <a:srgbClr val="1E4117"/>
                </a:solidFill>
              </a:rPr>
              <a:t>Tap and</a:t>
            </a:r>
          </a:p>
          <a:p>
            <a:pPr algn="ctr">
              <a:lnSpc>
                <a:spcPct val="80000"/>
              </a:lnSpc>
            </a:pPr>
            <a:r>
              <a:rPr lang="en-US" i="1" dirty="0">
                <a:solidFill>
                  <a:srgbClr val="1E4117"/>
                </a:solidFill>
              </a:rPr>
              <a:t>find out!</a:t>
            </a:r>
          </a:p>
        </p:txBody>
      </p:sp>
      <p:sp>
        <p:nvSpPr>
          <p:cNvPr id="10" name="Rectangle 9">
            <a:hlinkClick r:id="rId3" action="ppaction://hlinksldjump"/>
            <a:extLst>
              <a:ext uri="{FF2B5EF4-FFF2-40B4-BE49-F238E27FC236}">
                <a16:creationId xmlns:a16="http://schemas.microsoft.com/office/drawing/2014/main" id="{B5297FF6-8F23-4653-BE3E-20375467AFCB}"/>
              </a:ext>
            </a:extLst>
          </p:cNvPr>
          <p:cNvSpPr/>
          <p:nvPr/>
        </p:nvSpPr>
        <p:spPr>
          <a:xfrm>
            <a:off x="0" y="12033"/>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hlinkClick r:id="rId4" action="ppaction://hlinksldjump"/>
            <a:extLst>
              <a:ext uri="{FF2B5EF4-FFF2-40B4-BE49-F238E27FC236}">
                <a16:creationId xmlns:a16="http://schemas.microsoft.com/office/drawing/2014/main" id="{FC685C85-ED60-404A-9BCF-5B1045178B1D}"/>
              </a:ext>
            </a:extLst>
          </p:cNvPr>
          <p:cNvSpPr/>
          <p:nvPr/>
        </p:nvSpPr>
        <p:spPr>
          <a:xfrm rot="18961460">
            <a:off x="5232121" y="4455493"/>
            <a:ext cx="1687965" cy="16687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52995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1000"/>
                                        <p:tgtEl>
                                          <p:spTgt spid="7"/>
                                        </p:tgtEl>
                                      </p:cBhvr>
                                    </p:animEffect>
                                  </p:childTnLst>
                                </p:cTn>
                              </p:par>
                            </p:childTnLst>
                          </p:cTn>
                        </p:par>
                        <p:par>
                          <p:cTn id="8" fill="hold">
                            <p:stCondLst>
                              <p:cond delay="1000"/>
                            </p:stCondLst>
                            <p:childTnLst>
                              <p:par>
                                <p:cTn id="9" presetID="53" presetClass="entr" presetSubtype="16" fill="hold" nodeType="afterEffect">
                                  <p:stCondLst>
                                    <p:cond delay="100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2500"/>
                            </p:stCondLst>
                            <p:childTnLst>
                              <p:par>
                                <p:cTn id="15" presetID="22" presetClass="entr" presetSubtype="4" fill="hold"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down)">
                                      <p:cBhvr>
                                        <p:cTn id="17" dur="500"/>
                                        <p:tgtEl>
                                          <p:spTgt spid="32"/>
                                        </p:tgtEl>
                                      </p:cBhvr>
                                    </p:animEffect>
                                  </p:childTnLst>
                                </p:cTn>
                              </p:par>
                            </p:childTnLst>
                          </p:cTn>
                        </p:par>
                        <p:par>
                          <p:cTn id="18" fill="hold">
                            <p:stCondLst>
                              <p:cond delay="3000"/>
                            </p:stCondLst>
                            <p:childTnLst>
                              <p:par>
                                <p:cTn id="19" presetID="1" presetClass="entr" presetSubtype="0"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childTnLst>
                                </p:cTn>
                              </p:par>
                            </p:childTnLst>
                          </p:cTn>
                        </p:par>
                        <p:par>
                          <p:cTn id="21" fill="hold">
                            <p:stCondLst>
                              <p:cond delay="3000"/>
                            </p:stCondLst>
                            <p:childTnLst>
                              <p:par>
                                <p:cTn id="22" presetID="22" presetClass="entr" presetSubtype="4" fill="hold" nodeType="after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wipe(down)">
                                      <p:cBhvr>
                                        <p:cTn id="24" dur="500"/>
                                        <p:tgtEl>
                                          <p:spTgt spid="29"/>
                                        </p:tgtEl>
                                      </p:cBhvr>
                                    </p:animEffect>
                                  </p:childTnLst>
                                </p:cTn>
                              </p:par>
                            </p:childTnLst>
                          </p:cTn>
                        </p:par>
                        <p:par>
                          <p:cTn id="25" fill="hold">
                            <p:stCondLst>
                              <p:cond delay="3500"/>
                            </p:stCondLst>
                            <p:childTnLst>
                              <p:par>
                                <p:cTn id="26" presetID="1"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p:cTn id="31" dur="250" fill="hold"/>
                                        <p:tgtEl>
                                          <p:spTgt spid="31"/>
                                        </p:tgtEl>
                                        <p:attrNameLst>
                                          <p:attrName>ppt_w</p:attrName>
                                        </p:attrNameLst>
                                      </p:cBhvr>
                                      <p:tavLst>
                                        <p:tav tm="0">
                                          <p:val>
                                            <p:fltVal val="0"/>
                                          </p:val>
                                        </p:tav>
                                        <p:tav tm="100000">
                                          <p:val>
                                            <p:strVal val="#ppt_w"/>
                                          </p:val>
                                        </p:tav>
                                      </p:tavLst>
                                    </p:anim>
                                    <p:anim calcmode="lin" valueType="num">
                                      <p:cBhvr>
                                        <p:cTn id="32" dur="250" fill="hold"/>
                                        <p:tgtEl>
                                          <p:spTgt spid="31"/>
                                        </p:tgtEl>
                                        <p:attrNameLst>
                                          <p:attrName>ppt_h</p:attrName>
                                        </p:attrNameLst>
                                      </p:cBhvr>
                                      <p:tavLst>
                                        <p:tav tm="0">
                                          <p:val>
                                            <p:fltVal val="0"/>
                                          </p:val>
                                        </p:tav>
                                        <p:tav tm="100000">
                                          <p:val>
                                            <p:strVal val="#ppt_h"/>
                                          </p:val>
                                        </p:tav>
                                      </p:tavLst>
                                    </p:anim>
                                    <p:animEffect transition="in" filter="fade">
                                      <p:cBhvr>
                                        <p:cTn id="33" dur="250"/>
                                        <p:tgtEl>
                                          <p:spTgt spid="31"/>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34"/>
                                        </p:tgtEl>
                                        <p:attrNameLst>
                                          <p:attrName>style.visibility</p:attrName>
                                        </p:attrNameLst>
                                      </p:cBhvr>
                                      <p:to>
                                        <p:strVal val="visible"/>
                                      </p:to>
                                    </p:set>
                                    <p:anim calcmode="lin" valueType="num">
                                      <p:cBhvr>
                                        <p:cTn id="36" dur="500" fill="hold"/>
                                        <p:tgtEl>
                                          <p:spTgt spid="34"/>
                                        </p:tgtEl>
                                        <p:attrNameLst>
                                          <p:attrName>ppt_w</p:attrName>
                                        </p:attrNameLst>
                                      </p:cBhvr>
                                      <p:tavLst>
                                        <p:tav tm="0">
                                          <p:val>
                                            <p:fltVal val="0"/>
                                          </p:val>
                                        </p:tav>
                                        <p:tav tm="100000">
                                          <p:val>
                                            <p:strVal val="#ppt_w"/>
                                          </p:val>
                                        </p:tav>
                                      </p:tavLst>
                                    </p:anim>
                                    <p:anim calcmode="lin" valueType="num">
                                      <p:cBhvr>
                                        <p:cTn id="37" dur="500" fill="hold"/>
                                        <p:tgtEl>
                                          <p:spTgt spid="34"/>
                                        </p:tgtEl>
                                        <p:attrNameLst>
                                          <p:attrName>ppt_h</p:attrName>
                                        </p:attrNameLst>
                                      </p:cBhvr>
                                      <p:tavLst>
                                        <p:tav tm="0">
                                          <p:val>
                                            <p:fltVal val="0"/>
                                          </p:val>
                                        </p:tav>
                                        <p:tav tm="100000">
                                          <p:val>
                                            <p:strVal val="#ppt_h"/>
                                          </p:val>
                                        </p:tav>
                                      </p:tavLst>
                                    </p:anim>
                                    <p:animEffect transition="in" filter="fade">
                                      <p:cBhvr>
                                        <p:cTn id="38" dur="500"/>
                                        <p:tgtEl>
                                          <p:spTgt spid="34"/>
                                        </p:tgtEl>
                                      </p:cBhvr>
                                    </p:animEffect>
                                  </p:childTnLst>
                                </p:cTn>
                              </p:par>
                            </p:childTnLst>
                          </p:cTn>
                        </p:par>
                        <p:par>
                          <p:cTn id="39" fill="hold">
                            <p:stCondLst>
                              <p:cond delay="4000"/>
                            </p:stCondLst>
                            <p:childTnLst>
                              <p:par>
                                <p:cTn id="40" presetID="1" presetClass="entr" presetSubtype="0"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animBg="1"/>
      <p:bldP spid="31" grpId="0"/>
      <p:bldP spid="33" grpId="0" animBg="1"/>
      <p:bldP spid="34" grpId="0"/>
      <p:bldP spid="35" grpId="0" animBg="1"/>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50FFE495-3AA3-4972-BD8D-60B03BAB7ECF}"/>
              </a:ext>
            </a:extLst>
          </p:cNvPr>
          <p:cNvSpPr txBox="1"/>
          <p:nvPr/>
        </p:nvSpPr>
        <p:spPr>
          <a:xfrm>
            <a:off x="538040" y="3914194"/>
            <a:ext cx="11132697" cy="2603470"/>
          </a:xfrm>
          <a:prstGeom prst="rect">
            <a:avLst/>
          </a:prstGeom>
          <a:solidFill>
            <a:srgbClr val="FFFFFF"/>
          </a:solidFill>
          <a:ln w="38100">
            <a:solidFill>
              <a:srgbClr val="000000"/>
            </a:solidFill>
          </a:ln>
        </p:spPr>
        <p:txBody>
          <a:bodyPr wrap="square" rtlCol="0">
            <a:spAutoFit/>
          </a:bodyPr>
          <a:lstStyle/>
          <a:p>
            <a:pPr algn="ctr"/>
            <a:r>
              <a:rPr lang="en-US" sz="3200" b="1" i="1" dirty="0"/>
              <a:t>Answer:</a:t>
            </a:r>
            <a:r>
              <a:rPr lang="en-US" sz="4400" b="1" i="1" dirty="0"/>
              <a:t> </a:t>
            </a:r>
            <a:r>
              <a:rPr lang="en-US" sz="4400" b="1" dirty="0"/>
              <a:t>in a flame of fire in a bush </a:t>
            </a:r>
          </a:p>
          <a:p>
            <a:pPr algn="just"/>
            <a:endParaRPr lang="en-US" sz="800" b="1" dirty="0">
              <a:solidFill>
                <a:srgbClr val="000000"/>
              </a:solidFill>
              <a:latin typeface="Times New Roman" panose="02020603050405020304" pitchFamily="18" charset="0"/>
              <a:cs typeface="Times New Roman" panose="02020603050405020304" pitchFamily="18" charset="0"/>
            </a:endParaRPr>
          </a:p>
          <a:p>
            <a:pPr algn="just">
              <a:spcAft>
                <a:spcPts val="600"/>
              </a:spcAft>
            </a:pPr>
            <a:r>
              <a:rPr lang="en-US" sz="2400" b="1" dirty="0">
                <a:solidFill>
                  <a:srgbClr val="000000"/>
                </a:solidFill>
                <a:latin typeface="Times New Roman" panose="02020603050405020304" pitchFamily="18" charset="0"/>
                <a:cs typeface="Times New Roman" panose="02020603050405020304" pitchFamily="18" charset="0"/>
              </a:rPr>
              <a:t>Acts 7:29-30</a:t>
            </a:r>
            <a:endParaRPr lang="en-US" sz="2400" dirty="0">
              <a:solidFill>
                <a:srgbClr val="000000"/>
              </a:solidFill>
              <a:latin typeface="Times New Roman" panose="02020603050405020304" pitchFamily="18" charset="0"/>
              <a:cs typeface="Times New Roman" panose="02020603050405020304" pitchFamily="18" charset="0"/>
            </a:endParaRPr>
          </a:p>
          <a:p>
            <a:pPr algn="just"/>
            <a:r>
              <a:rPr lang="en-US" sz="2400" baseline="30000" dirty="0">
                <a:solidFill>
                  <a:srgbClr val="000000"/>
                </a:solidFill>
                <a:latin typeface="Times New Roman" panose="02020603050405020304" pitchFamily="18" charset="0"/>
                <a:cs typeface="Times New Roman" panose="02020603050405020304" pitchFamily="18" charset="0"/>
              </a:rPr>
              <a:t>29</a:t>
            </a:r>
            <a:r>
              <a:rPr lang="en-US" sz="2400" dirty="0">
                <a:solidFill>
                  <a:srgbClr val="000000"/>
                </a:solidFill>
                <a:latin typeface="Times New Roman" panose="02020603050405020304" pitchFamily="18" charset="0"/>
                <a:cs typeface="Times New Roman" panose="02020603050405020304" pitchFamily="18" charset="0"/>
              </a:rPr>
              <a:t> At this retort Moses fled and became an exile in the land of Midian, where he became the father of two sons. </a:t>
            </a:r>
            <a:r>
              <a:rPr lang="en-US" sz="2400" baseline="30000" dirty="0">
                <a:solidFill>
                  <a:srgbClr val="000000"/>
                </a:solidFill>
                <a:latin typeface="Times New Roman" panose="02020603050405020304" pitchFamily="18" charset="0"/>
                <a:cs typeface="Times New Roman" panose="02020603050405020304" pitchFamily="18" charset="0"/>
              </a:rPr>
              <a:t>30</a:t>
            </a:r>
            <a:r>
              <a:rPr lang="en-US" sz="2400" dirty="0">
                <a:solidFill>
                  <a:srgbClr val="000000"/>
                </a:solidFill>
                <a:latin typeface="Times New Roman" panose="02020603050405020304" pitchFamily="18" charset="0"/>
                <a:cs typeface="Times New Roman" panose="02020603050405020304" pitchFamily="18" charset="0"/>
              </a:rPr>
              <a:t> Now when forty years had passed, an angel appeared to him in the wilderness of Mount Sinai, </a:t>
            </a:r>
            <a:r>
              <a:rPr lang="en-US" sz="2400" b="1" dirty="0">
                <a:solidFill>
                  <a:srgbClr val="0064FF"/>
                </a:solidFill>
                <a:latin typeface="Times New Roman" panose="02020603050405020304" pitchFamily="18" charset="0"/>
                <a:cs typeface="Times New Roman" panose="02020603050405020304" pitchFamily="18" charset="0"/>
              </a:rPr>
              <a:t>in a flame of fire in a bush</a:t>
            </a:r>
            <a:r>
              <a:rPr lang="en-US" sz="2400" dirty="0">
                <a:solidFill>
                  <a:srgbClr val="0064FF"/>
                </a:solidFill>
                <a:latin typeface="Times New Roman" panose="02020603050405020304" pitchFamily="18" charset="0"/>
                <a:cs typeface="Times New Roman" panose="02020603050405020304" pitchFamily="18" charset="0"/>
              </a:rPr>
              <a:t>.</a:t>
            </a:r>
          </a:p>
          <a:p>
            <a:pPr algn="just"/>
            <a:endParaRPr lang="en-US" sz="600" dirty="0">
              <a:solidFill>
                <a:srgbClr val="000000"/>
              </a:solidFill>
              <a:latin typeface="Times New Roman" panose="02020603050405020304" pitchFamily="18" charset="0"/>
              <a:cs typeface="Times New Roman" panose="02020603050405020304" pitchFamily="18" charset="0"/>
            </a:endParaRPr>
          </a:p>
          <a:p>
            <a:pPr algn="just">
              <a:lnSpc>
                <a:spcPct val="110000"/>
              </a:lnSpc>
            </a:pPr>
            <a:endParaRPr lang="en-US" sz="400" b="1" spc="-150" dirty="0">
              <a:solidFill>
                <a:srgbClr val="3F8731"/>
              </a:solidFill>
            </a:endParaRPr>
          </a:p>
        </p:txBody>
      </p:sp>
      <p:sp>
        <p:nvSpPr>
          <p:cNvPr id="10" name="Rectangle: Rounded Corners 9">
            <a:extLst>
              <a:ext uri="{FF2B5EF4-FFF2-40B4-BE49-F238E27FC236}">
                <a16:creationId xmlns:a16="http://schemas.microsoft.com/office/drawing/2014/main" id="{01630778-EFD3-4476-BDD3-A9708EBC8AE2}"/>
              </a:ext>
            </a:extLst>
          </p:cNvPr>
          <p:cNvSpPr/>
          <p:nvPr/>
        </p:nvSpPr>
        <p:spPr>
          <a:xfrm>
            <a:off x="5825355" y="949582"/>
            <a:ext cx="559837" cy="541175"/>
          </a:xfrm>
          <a:prstGeom prst="roundRect">
            <a:avLst/>
          </a:prstGeom>
          <a:solidFill>
            <a:srgbClr val="FFFFF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0000FF"/>
                </a:solidFill>
              </a:ln>
              <a:solidFill>
                <a:srgbClr val="C6E9F2"/>
              </a:solidFill>
            </a:endParaRPr>
          </a:p>
        </p:txBody>
      </p:sp>
      <p:sp>
        <p:nvSpPr>
          <p:cNvPr id="12" name="Rectangle 11">
            <a:extLst>
              <a:ext uri="{FF2B5EF4-FFF2-40B4-BE49-F238E27FC236}">
                <a16:creationId xmlns:a16="http://schemas.microsoft.com/office/drawing/2014/main" id="{5E2CD08D-25C9-4FB3-AF8F-B2802CDB0095}"/>
              </a:ext>
            </a:extLst>
          </p:cNvPr>
          <p:cNvSpPr/>
          <p:nvPr/>
        </p:nvSpPr>
        <p:spPr>
          <a:xfrm>
            <a:off x="4427572" y="-72002"/>
            <a:ext cx="3353803"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DOUBLE</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13" name="Rectangle 12">
            <a:extLst>
              <a:ext uri="{FF2B5EF4-FFF2-40B4-BE49-F238E27FC236}">
                <a16:creationId xmlns:a16="http://schemas.microsoft.com/office/drawing/2014/main" id="{99C3ABD1-3854-4D51-9137-FD4C72CA9895}"/>
              </a:ext>
            </a:extLst>
          </p:cNvPr>
          <p:cNvSpPr/>
          <p:nvPr/>
        </p:nvSpPr>
        <p:spPr>
          <a:xfrm>
            <a:off x="5781303" y="872635"/>
            <a:ext cx="575799" cy="707886"/>
          </a:xfrm>
          <a:prstGeom prst="rect">
            <a:avLst/>
          </a:prstGeom>
          <a:noFill/>
        </p:spPr>
        <p:txBody>
          <a:bodyPr wrap="none" lIns="91440" tIns="45720" rIns="91440" bIns="45720">
            <a:spAutoFit/>
          </a:bodyPr>
          <a:lstStyle/>
          <a:p>
            <a:pPr algn="ctr"/>
            <a:r>
              <a:rPr lang="en-US" sz="4000" b="1" cap="none" spc="-500" dirty="0">
                <a:ln w="28575">
                  <a:solidFill>
                    <a:srgbClr val="0000FF"/>
                  </a:solidFill>
                  <a:prstDash val="solid"/>
                </a:ln>
                <a:solidFill>
                  <a:srgbClr val="C6E9F2"/>
                </a:solidFill>
                <a:effectLst>
                  <a:outerShdw blurRad="38100" dist="22860" dir="5400000" algn="tl" rotWithShape="0">
                    <a:srgbClr val="000000">
                      <a:alpha val="30000"/>
                    </a:srgbClr>
                  </a:outerShdw>
                </a:effectLst>
              </a:rPr>
              <a:t>15</a:t>
            </a:r>
          </a:p>
        </p:txBody>
      </p:sp>
      <p:sp>
        <p:nvSpPr>
          <p:cNvPr id="15" name="TextBox 14">
            <a:extLst>
              <a:ext uri="{FF2B5EF4-FFF2-40B4-BE49-F238E27FC236}">
                <a16:creationId xmlns:a16="http://schemas.microsoft.com/office/drawing/2014/main" id="{3D7587B4-BA3F-4846-A079-191170C96C82}"/>
              </a:ext>
            </a:extLst>
          </p:cNvPr>
          <p:cNvSpPr txBox="1"/>
          <p:nvPr/>
        </p:nvSpPr>
        <p:spPr>
          <a:xfrm>
            <a:off x="996144" y="1701475"/>
            <a:ext cx="10216658" cy="2103333"/>
          </a:xfrm>
          <a:prstGeom prst="rect">
            <a:avLst/>
          </a:prstGeom>
          <a:noFill/>
        </p:spPr>
        <p:txBody>
          <a:bodyPr wrap="square" rtlCol="0">
            <a:spAutoFit/>
          </a:bodyPr>
          <a:lstStyle/>
          <a:p>
            <a:pPr algn="ctr">
              <a:lnSpc>
                <a:spcPct val="80000"/>
              </a:lnSpc>
            </a:pPr>
            <a:r>
              <a:rPr lang="en-US" sz="5400" dirty="0">
                <a:solidFill>
                  <a:srgbClr val="000000"/>
                </a:solidFill>
              </a:rPr>
              <a:t>From Stephen’s defense in Acts 7:</a:t>
            </a:r>
          </a:p>
          <a:p>
            <a:pPr algn="ctr">
              <a:lnSpc>
                <a:spcPct val="80000"/>
              </a:lnSpc>
            </a:pPr>
            <a:r>
              <a:rPr lang="en-US" sz="5400" dirty="0">
                <a:solidFill>
                  <a:srgbClr val="000000"/>
                </a:solidFill>
              </a:rPr>
              <a:t>How did God appear to Moses</a:t>
            </a:r>
          </a:p>
          <a:p>
            <a:pPr algn="ctr">
              <a:lnSpc>
                <a:spcPct val="80000"/>
              </a:lnSpc>
            </a:pPr>
            <a:r>
              <a:rPr lang="en-US" sz="5400" dirty="0">
                <a:solidFill>
                  <a:srgbClr val="000000"/>
                </a:solidFill>
              </a:rPr>
              <a:t>at the end of his exile in Midian?</a:t>
            </a:r>
            <a:endParaRPr lang="en-US" sz="5400" spc="-150" dirty="0">
              <a:solidFill>
                <a:srgbClr val="000000"/>
              </a:solidFill>
            </a:endParaRPr>
          </a:p>
        </p:txBody>
      </p:sp>
      <p:sp>
        <p:nvSpPr>
          <p:cNvPr id="16" name="TextBox 15">
            <a:extLst>
              <a:ext uri="{FF2B5EF4-FFF2-40B4-BE49-F238E27FC236}">
                <a16:creationId xmlns:a16="http://schemas.microsoft.com/office/drawing/2014/main" id="{D623E064-BA6C-40EB-88B7-ACA09762C0A6}"/>
              </a:ext>
            </a:extLst>
          </p:cNvPr>
          <p:cNvSpPr txBox="1"/>
          <p:nvPr/>
        </p:nvSpPr>
        <p:spPr>
          <a:xfrm>
            <a:off x="9742088" y="6209887"/>
            <a:ext cx="1928649" cy="307777"/>
          </a:xfrm>
          <a:prstGeom prst="rect">
            <a:avLst/>
          </a:prstGeom>
          <a:noFill/>
        </p:spPr>
        <p:txBody>
          <a:bodyPr wrap="square" rtlCol="0">
            <a:spAutoFit/>
          </a:bodyPr>
          <a:lstStyle/>
          <a:p>
            <a:pPr algn="r"/>
            <a:r>
              <a:rPr lang="en-US" sz="1400" b="1" i="1" dirty="0">
                <a:solidFill>
                  <a:srgbClr val="0064FF"/>
                </a:solidFill>
              </a:rPr>
              <a:t>Tap screen to continue</a:t>
            </a:r>
          </a:p>
        </p:txBody>
      </p:sp>
      <p:sp>
        <p:nvSpPr>
          <p:cNvPr id="11" name="Rectangle 10">
            <a:hlinkClick r:id="rId2" action="ppaction://hlinksldjump"/>
            <a:extLst>
              <a:ext uri="{FF2B5EF4-FFF2-40B4-BE49-F238E27FC236}">
                <a16:creationId xmlns:a16="http://schemas.microsoft.com/office/drawing/2014/main" id="{F777173A-5E6D-4EA4-BED7-3254EC6CD270}"/>
              </a:ext>
            </a:extLst>
          </p:cNvPr>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1876177"/>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41A93F72-7A40-4375-A465-58414B0FC0DA}"/>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961049" y="3678"/>
            <a:ext cx="8269901" cy="6850644"/>
          </a:xfrm>
          <a:prstGeom prst="rect">
            <a:avLst/>
          </a:prstGeom>
        </p:spPr>
      </p:pic>
      <p:sp>
        <p:nvSpPr>
          <p:cNvPr id="3" name="Arrow: Pentagon 2">
            <a:extLst>
              <a:ext uri="{FF2B5EF4-FFF2-40B4-BE49-F238E27FC236}">
                <a16:creationId xmlns:a16="http://schemas.microsoft.com/office/drawing/2014/main" id="{0E698766-2C5D-4F25-88C7-23B76B7549CE}"/>
              </a:ext>
            </a:extLst>
          </p:cNvPr>
          <p:cNvSpPr/>
          <p:nvPr/>
        </p:nvSpPr>
        <p:spPr>
          <a:xfrm rot="5400000">
            <a:off x="5786126" y="5771881"/>
            <a:ext cx="559837" cy="541175"/>
          </a:xfrm>
          <a:prstGeom prst="homePlate">
            <a:avLst/>
          </a:prstGeom>
          <a:solidFill>
            <a:srgbClr val="FFFFFF"/>
          </a:solid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E26FFEE2-E142-4914-886A-7908DA12B71A}"/>
              </a:ext>
            </a:extLst>
          </p:cNvPr>
          <p:cNvSpPr/>
          <p:nvPr/>
        </p:nvSpPr>
        <p:spPr>
          <a:xfrm rot="2700000">
            <a:off x="8292973" y="3189275"/>
            <a:ext cx="559837" cy="490575"/>
          </a:xfrm>
          <a:prstGeom prst="roundRect">
            <a:avLst/>
          </a:prstGeom>
          <a:solidFill>
            <a:srgbClr val="FFFFFF"/>
          </a:solid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Rounded Corners 1">
            <a:extLst>
              <a:ext uri="{FF2B5EF4-FFF2-40B4-BE49-F238E27FC236}">
                <a16:creationId xmlns:a16="http://schemas.microsoft.com/office/drawing/2014/main" id="{26C67EEB-FAC5-47A4-8E95-72B39C554BCB}"/>
              </a:ext>
            </a:extLst>
          </p:cNvPr>
          <p:cNvSpPr/>
          <p:nvPr/>
        </p:nvSpPr>
        <p:spPr>
          <a:xfrm>
            <a:off x="5833744" y="714690"/>
            <a:ext cx="559837" cy="541175"/>
          </a:xfrm>
          <a:prstGeom prst="roundRect">
            <a:avLst/>
          </a:prstGeom>
          <a:solidFill>
            <a:srgbClr val="FFFFFF"/>
          </a:solid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Rounded Corners 5">
            <a:extLst>
              <a:ext uri="{FF2B5EF4-FFF2-40B4-BE49-F238E27FC236}">
                <a16:creationId xmlns:a16="http://schemas.microsoft.com/office/drawing/2014/main" id="{51FF1BA1-CD56-473D-85BA-056342436F57}"/>
              </a:ext>
            </a:extLst>
          </p:cNvPr>
          <p:cNvSpPr/>
          <p:nvPr/>
        </p:nvSpPr>
        <p:spPr>
          <a:xfrm rot="2700000">
            <a:off x="3192240" y="3163976"/>
            <a:ext cx="559837" cy="541175"/>
          </a:xfrm>
          <a:prstGeom prst="roundRect">
            <a:avLst/>
          </a:prstGeom>
          <a:solidFill>
            <a:srgbClr val="FFFFFF"/>
          </a:solid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241FA49-9943-405B-88E2-7921F7B4202A}"/>
              </a:ext>
            </a:extLst>
          </p:cNvPr>
          <p:cNvSpPr/>
          <p:nvPr/>
        </p:nvSpPr>
        <p:spPr>
          <a:xfrm>
            <a:off x="221682" y="2817521"/>
            <a:ext cx="2741456"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TRIPLE</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0" name="Rectangle 19">
            <a:extLst>
              <a:ext uri="{FF2B5EF4-FFF2-40B4-BE49-F238E27FC236}">
                <a16:creationId xmlns:a16="http://schemas.microsoft.com/office/drawing/2014/main" id="{0B10BECB-80DD-442E-92B9-3F4C0A002431}"/>
              </a:ext>
            </a:extLst>
          </p:cNvPr>
          <p:cNvSpPr/>
          <p:nvPr/>
        </p:nvSpPr>
        <p:spPr>
          <a:xfrm>
            <a:off x="3911648" y="5707176"/>
            <a:ext cx="4378122"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HOMERUN</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1" name="Rectangle 20">
            <a:extLst>
              <a:ext uri="{FF2B5EF4-FFF2-40B4-BE49-F238E27FC236}">
                <a16:creationId xmlns:a16="http://schemas.microsoft.com/office/drawing/2014/main" id="{D001A687-EC28-42A1-A935-5A2C1C78AA91}"/>
              </a:ext>
            </a:extLst>
          </p:cNvPr>
          <p:cNvSpPr/>
          <p:nvPr/>
        </p:nvSpPr>
        <p:spPr>
          <a:xfrm>
            <a:off x="4427572" y="-72002"/>
            <a:ext cx="3353803"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DOUBLE</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2" name="TextBox 21">
            <a:extLst>
              <a:ext uri="{FF2B5EF4-FFF2-40B4-BE49-F238E27FC236}">
                <a16:creationId xmlns:a16="http://schemas.microsoft.com/office/drawing/2014/main" id="{79EBE414-7D34-4475-87B5-9C8384501209}"/>
              </a:ext>
            </a:extLst>
          </p:cNvPr>
          <p:cNvSpPr txBox="1"/>
          <p:nvPr/>
        </p:nvSpPr>
        <p:spPr>
          <a:xfrm>
            <a:off x="4354650" y="2671022"/>
            <a:ext cx="3485724" cy="1569660"/>
          </a:xfrm>
          <a:prstGeom prst="rect">
            <a:avLst/>
          </a:prstGeom>
          <a:noFill/>
        </p:spPr>
        <p:txBody>
          <a:bodyPr wrap="square" rtlCol="0">
            <a:spAutoFit/>
          </a:bodyPr>
          <a:lstStyle/>
          <a:p>
            <a:pPr algn="ctr"/>
            <a:r>
              <a:rPr lang="en-US" sz="4800" b="1" dirty="0">
                <a:ln w="38100">
                  <a:solidFill>
                    <a:srgbClr val="0000FF"/>
                  </a:solidFill>
                </a:ln>
                <a:solidFill>
                  <a:srgbClr val="C6E9F2"/>
                </a:solidFill>
              </a:rPr>
              <a:t>Next batter!</a:t>
            </a:r>
          </a:p>
          <a:p>
            <a:pPr algn="ctr"/>
            <a:r>
              <a:rPr lang="en-US" sz="4800" b="1" dirty="0">
                <a:ln w="38100">
                  <a:solidFill>
                    <a:srgbClr val="0000FF"/>
                  </a:solidFill>
                </a:ln>
                <a:solidFill>
                  <a:srgbClr val="C6E9F2"/>
                </a:solidFill>
              </a:rPr>
              <a:t>Pick a hit</a:t>
            </a:r>
          </a:p>
        </p:txBody>
      </p:sp>
      <p:sp>
        <p:nvSpPr>
          <p:cNvPr id="27" name="Rectangle 26">
            <a:hlinkClick r:id="rId3" action="ppaction://hlinksldjump"/>
            <a:extLst>
              <a:ext uri="{FF2B5EF4-FFF2-40B4-BE49-F238E27FC236}">
                <a16:creationId xmlns:a16="http://schemas.microsoft.com/office/drawing/2014/main" id="{D92DD891-84FF-4ACE-91C9-567827698553}"/>
              </a:ext>
            </a:extLst>
          </p:cNvPr>
          <p:cNvSpPr/>
          <p:nvPr/>
        </p:nvSpPr>
        <p:spPr>
          <a:xfrm>
            <a:off x="0" y="-287"/>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hlinkClick r:id="rId4" action="ppaction://hlinksldjump"/>
            <a:extLst>
              <a:ext uri="{FF2B5EF4-FFF2-40B4-BE49-F238E27FC236}">
                <a16:creationId xmlns:a16="http://schemas.microsoft.com/office/drawing/2014/main" id="{D4C96D45-ABC1-4915-A153-4627346B4727}"/>
              </a:ext>
            </a:extLst>
          </p:cNvPr>
          <p:cNvSpPr/>
          <p:nvPr/>
        </p:nvSpPr>
        <p:spPr>
          <a:xfrm>
            <a:off x="4504879" y="176169"/>
            <a:ext cx="3204595" cy="7382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hlinkClick r:id="rId5" action="ppaction://hlinksldjump"/>
            <a:extLst>
              <a:ext uri="{FF2B5EF4-FFF2-40B4-BE49-F238E27FC236}">
                <a16:creationId xmlns:a16="http://schemas.microsoft.com/office/drawing/2014/main" id="{8AA909FD-4850-48E7-9C00-1F20249196AE}"/>
              </a:ext>
            </a:extLst>
          </p:cNvPr>
          <p:cNvSpPr/>
          <p:nvPr/>
        </p:nvSpPr>
        <p:spPr>
          <a:xfrm>
            <a:off x="221673" y="3059883"/>
            <a:ext cx="2741456" cy="7639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hlinkClick r:id="rId6" action="ppaction://hlinksldjump"/>
            <a:extLst>
              <a:ext uri="{FF2B5EF4-FFF2-40B4-BE49-F238E27FC236}">
                <a16:creationId xmlns:a16="http://schemas.microsoft.com/office/drawing/2014/main" id="{8991CFC0-EA4A-40DD-B2E8-91602EEF7B5F}"/>
              </a:ext>
            </a:extLst>
          </p:cNvPr>
          <p:cNvSpPr/>
          <p:nvPr/>
        </p:nvSpPr>
        <p:spPr>
          <a:xfrm>
            <a:off x="3916828" y="5953271"/>
            <a:ext cx="4378122" cy="7382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1926079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7EE180E-2647-427C-99D1-FEFA8B59334A}"/>
              </a:ext>
            </a:extLst>
          </p:cNvPr>
          <p:cNvSpPr txBox="1"/>
          <p:nvPr/>
        </p:nvSpPr>
        <p:spPr>
          <a:xfrm>
            <a:off x="996144" y="1703681"/>
            <a:ext cx="10216658" cy="2103333"/>
          </a:xfrm>
          <a:prstGeom prst="rect">
            <a:avLst/>
          </a:prstGeom>
          <a:noFill/>
        </p:spPr>
        <p:txBody>
          <a:bodyPr wrap="square" rtlCol="0">
            <a:spAutoFit/>
          </a:bodyPr>
          <a:lstStyle/>
          <a:p>
            <a:pPr algn="ctr">
              <a:lnSpc>
                <a:spcPct val="80000"/>
              </a:lnSpc>
            </a:pPr>
            <a:r>
              <a:rPr lang="en-US" sz="5400" dirty="0">
                <a:solidFill>
                  <a:srgbClr val="000000"/>
                </a:solidFill>
              </a:rPr>
              <a:t>From Stephen’s defense in Acts 7:</a:t>
            </a:r>
          </a:p>
          <a:p>
            <a:pPr algn="ctr">
              <a:lnSpc>
                <a:spcPct val="80000"/>
              </a:lnSpc>
            </a:pPr>
            <a:r>
              <a:rPr lang="en-US" sz="5400" dirty="0">
                <a:solidFill>
                  <a:srgbClr val="000000"/>
                </a:solidFill>
              </a:rPr>
              <a:t>What did Moses receive from God</a:t>
            </a:r>
          </a:p>
          <a:p>
            <a:pPr algn="ctr">
              <a:lnSpc>
                <a:spcPct val="80000"/>
              </a:lnSpc>
            </a:pPr>
            <a:r>
              <a:rPr lang="en-US" sz="5400" dirty="0">
                <a:solidFill>
                  <a:srgbClr val="000000"/>
                </a:solidFill>
              </a:rPr>
              <a:t>and give to Israel?</a:t>
            </a:r>
            <a:endParaRPr lang="en-US" sz="5400" spc="-150" dirty="0">
              <a:solidFill>
                <a:srgbClr val="000000"/>
              </a:solidFill>
            </a:endParaRPr>
          </a:p>
        </p:txBody>
      </p:sp>
      <p:sp>
        <p:nvSpPr>
          <p:cNvPr id="22" name="Rectangle: Rounded Corners 21">
            <a:extLst>
              <a:ext uri="{FF2B5EF4-FFF2-40B4-BE49-F238E27FC236}">
                <a16:creationId xmlns:a16="http://schemas.microsoft.com/office/drawing/2014/main" id="{AA580515-00B8-482A-A81D-08C26C819BEB}"/>
              </a:ext>
            </a:extLst>
          </p:cNvPr>
          <p:cNvSpPr/>
          <p:nvPr/>
        </p:nvSpPr>
        <p:spPr>
          <a:xfrm>
            <a:off x="5825355" y="949582"/>
            <a:ext cx="559837" cy="541175"/>
          </a:xfrm>
          <a:prstGeom prst="roundRect">
            <a:avLst/>
          </a:prstGeom>
          <a:solidFill>
            <a:srgbClr val="FFFFF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0000FF"/>
                </a:solidFill>
              </a:ln>
              <a:solidFill>
                <a:srgbClr val="C6E9F2"/>
              </a:solidFill>
            </a:endParaRPr>
          </a:p>
        </p:txBody>
      </p:sp>
      <p:sp>
        <p:nvSpPr>
          <p:cNvPr id="23" name="Rectangle 22">
            <a:extLst>
              <a:ext uri="{FF2B5EF4-FFF2-40B4-BE49-F238E27FC236}">
                <a16:creationId xmlns:a16="http://schemas.microsoft.com/office/drawing/2014/main" id="{F95D601A-C8D5-4F61-8B58-B9B5BC727BCE}"/>
              </a:ext>
            </a:extLst>
          </p:cNvPr>
          <p:cNvSpPr/>
          <p:nvPr/>
        </p:nvSpPr>
        <p:spPr>
          <a:xfrm>
            <a:off x="4427572" y="-72002"/>
            <a:ext cx="3353803"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DOUBLE</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4" name="Rectangle 23">
            <a:extLst>
              <a:ext uri="{FF2B5EF4-FFF2-40B4-BE49-F238E27FC236}">
                <a16:creationId xmlns:a16="http://schemas.microsoft.com/office/drawing/2014/main" id="{8DBA58A2-08C0-4A9E-8D39-3EA42EEC7D24}"/>
              </a:ext>
            </a:extLst>
          </p:cNvPr>
          <p:cNvSpPr/>
          <p:nvPr/>
        </p:nvSpPr>
        <p:spPr>
          <a:xfrm>
            <a:off x="5781303" y="872635"/>
            <a:ext cx="575799" cy="707886"/>
          </a:xfrm>
          <a:prstGeom prst="rect">
            <a:avLst/>
          </a:prstGeom>
          <a:noFill/>
        </p:spPr>
        <p:txBody>
          <a:bodyPr wrap="none" lIns="91440" tIns="45720" rIns="91440" bIns="45720">
            <a:spAutoFit/>
          </a:bodyPr>
          <a:lstStyle/>
          <a:p>
            <a:pPr algn="ctr"/>
            <a:r>
              <a:rPr lang="en-US" sz="4000" b="1" cap="none" spc="-500" dirty="0">
                <a:ln w="28575">
                  <a:solidFill>
                    <a:srgbClr val="0000FF"/>
                  </a:solidFill>
                  <a:prstDash val="solid"/>
                </a:ln>
                <a:solidFill>
                  <a:srgbClr val="C6E9F2"/>
                </a:solidFill>
                <a:effectLst>
                  <a:outerShdw blurRad="38100" dist="22860" dir="5400000" algn="tl" rotWithShape="0">
                    <a:srgbClr val="000000">
                      <a:alpha val="30000"/>
                    </a:srgbClr>
                  </a:outerShdw>
                </a:effectLst>
              </a:rPr>
              <a:t>16</a:t>
            </a:r>
          </a:p>
        </p:txBody>
      </p:sp>
      <p:pic>
        <p:nvPicPr>
          <p:cNvPr id="25" name="Picture 24">
            <a:extLst>
              <a:ext uri="{FF2B5EF4-FFF2-40B4-BE49-F238E27FC236}">
                <a16:creationId xmlns:a16="http://schemas.microsoft.com/office/drawing/2014/main" id="{7D86714A-7F2F-42FC-877F-0302D54DB1B6}"/>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4500939" y="3911332"/>
            <a:ext cx="3188405" cy="2641220"/>
          </a:xfrm>
          <a:prstGeom prst="rect">
            <a:avLst/>
          </a:prstGeom>
        </p:spPr>
      </p:pic>
      <p:cxnSp>
        <p:nvCxnSpPr>
          <p:cNvPr id="26" name="Straight Connector 25">
            <a:extLst>
              <a:ext uri="{FF2B5EF4-FFF2-40B4-BE49-F238E27FC236}">
                <a16:creationId xmlns:a16="http://schemas.microsoft.com/office/drawing/2014/main" id="{BDFBBD95-BB64-4F7F-B6D1-A11B45C7CA94}"/>
              </a:ext>
            </a:extLst>
          </p:cNvPr>
          <p:cNvCxnSpPr>
            <a:cxnSpLocks/>
          </p:cNvCxnSpPr>
          <p:nvPr/>
        </p:nvCxnSpPr>
        <p:spPr>
          <a:xfrm rot="5460000" flipV="1">
            <a:off x="6113246" y="4261379"/>
            <a:ext cx="846670" cy="861150"/>
          </a:xfrm>
          <a:prstGeom prst="line">
            <a:avLst/>
          </a:prstGeom>
          <a:ln w="76200">
            <a:solidFill>
              <a:srgbClr val="C1E7F1"/>
            </a:solidFill>
          </a:ln>
        </p:spPr>
        <p:style>
          <a:lnRef idx="1">
            <a:schemeClr val="accent1"/>
          </a:lnRef>
          <a:fillRef idx="0">
            <a:schemeClr val="accent1"/>
          </a:fillRef>
          <a:effectRef idx="0">
            <a:schemeClr val="accent1"/>
          </a:effectRef>
          <a:fontRef idx="minor">
            <a:schemeClr val="tx1"/>
          </a:fontRef>
        </p:style>
      </p:cxnSp>
      <p:sp>
        <p:nvSpPr>
          <p:cNvPr id="27" name="Rectangle: Rounded Corners 26">
            <a:extLst>
              <a:ext uri="{FF2B5EF4-FFF2-40B4-BE49-F238E27FC236}">
                <a16:creationId xmlns:a16="http://schemas.microsoft.com/office/drawing/2014/main" id="{B52BCF8B-32A1-42FF-A044-D9A1E56EEC09}"/>
              </a:ext>
            </a:extLst>
          </p:cNvPr>
          <p:cNvSpPr/>
          <p:nvPr/>
        </p:nvSpPr>
        <p:spPr>
          <a:xfrm rot="2700000">
            <a:off x="5907210" y="4074676"/>
            <a:ext cx="347615" cy="335069"/>
          </a:xfrm>
          <a:prstGeom prst="roundRect">
            <a:avLst/>
          </a:prstGeom>
          <a:solidFill>
            <a:srgbClr val="FFFFFF"/>
          </a:solidFill>
          <a:ln w="38100">
            <a:solidFill>
              <a:srgbClr val="C1E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1E629469-34B6-41F7-9148-68C71CFC92A4}"/>
              </a:ext>
            </a:extLst>
          </p:cNvPr>
          <p:cNvSpPr txBox="1"/>
          <p:nvPr/>
        </p:nvSpPr>
        <p:spPr>
          <a:xfrm>
            <a:off x="5839987" y="3949822"/>
            <a:ext cx="486562" cy="584775"/>
          </a:xfrm>
          <a:prstGeom prst="rect">
            <a:avLst/>
          </a:prstGeom>
          <a:noFill/>
        </p:spPr>
        <p:txBody>
          <a:bodyPr wrap="square" rtlCol="0">
            <a:spAutoFit/>
          </a:bodyPr>
          <a:lstStyle/>
          <a:p>
            <a:pPr algn="ctr"/>
            <a:r>
              <a:rPr lang="en-US" sz="3200" b="1" dirty="0">
                <a:solidFill>
                  <a:srgbClr val="1E4117"/>
                </a:solidFill>
              </a:rPr>
              <a:t>?</a:t>
            </a:r>
          </a:p>
        </p:txBody>
      </p:sp>
      <p:cxnSp>
        <p:nvCxnSpPr>
          <p:cNvPr id="29" name="Straight Connector 28">
            <a:extLst>
              <a:ext uri="{FF2B5EF4-FFF2-40B4-BE49-F238E27FC236}">
                <a16:creationId xmlns:a16="http://schemas.microsoft.com/office/drawing/2014/main" id="{B1D7056D-D738-4F0E-9332-1E06165B7384}"/>
              </a:ext>
            </a:extLst>
          </p:cNvPr>
          <p:cNvCxnSpPr>
            <a:cxnSpLocks/>
          </p:cNvCxnSpPr>
          <p:nvPr/>
        </p:nvCxnSpPr>
        <p:spPr>
          <a:xfrm flipV="1">
            <a:off x="6128526" y="5399737"/>
            <a:ext cx="846670" cy="861150"/>
          </a:xfrm>
          <a:prstGeom prst="line">
            <a:avLst/>
          </a:prstGeom>
          <a:ln w="76200">
            <a:solidFill>
              <a:srgbClr val="C1E7F1"/>
            </a:solidFill>
          </a:ln>
        </p:spPr>
        <p:style>
          <a:lnRef idx="1">
            <a:schemeClr val="accent1"/>
          </a:lnRef>
          <a:fillRef idx="0">
            <a:schemeClr val="accent1"/>
          </a:fillRef>
          <a:effectRef idx="0">
            <a:schemeClr val="accent1"/>
          </a:effectRef>
          <a:fontRef idx="minor">
            <a:schemeClr val="tx1"/>
          </a:fontRef>
        </p:style>
      </p:cxnSp>
      <p:sp>
        <p:nvSpPr>
          <p:cNvPr id="30" name="Rectangle: Rounded Corners 29">
            <a:extLst>
              <a:ext uri="{FF2B5EF4-FFF2-40B4-BE49-F238E27FC236}">
                <a16:creationId xmlns:a16="http://schemas.microsoft.com/office/drawing/2014/main" id="{10F0FA22-485A-4B8D-B1CD-006869BA5343}"/>
              </a:ext>
            </a:extLst>
          </p:cNvPr>
          <p:cNvSpPr/>
          <p:nvPr/>
        </p:nvSpPr>
        <p:spPr>
          <a:xfrm rot="2700000">
            <a:off x="6825890" y="5098642"/>
            <a:ext cx="347615" cy="335069"/>
          </a:xfrm>
          <a:prstGeom prst="roundRect">
            <a:avLst/>
          </a:prstGeom>
          <a:solidFill>
            <a:srgbClr val="FFFFFF"/>
          </a:solidFill>
          <a:ln w="38100">
            <a:solidFill>
              <a:srgbClr val="AADE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2E072253-5700-4D60-9615-B4762EAF9031}"/>
              </a:ext>
            </a:extLst>
          </p:cNvPr>
          <p:cNvSpPr txBox="1"/>
          <p:nvPr/>
        </p:nvSpPr>
        <p:spPr>
          <a:xfrm>
            <a:off x="5471331" y="4739675"/>
            <a:ext cx="1200124" cy="1131977"/>
          </a:xfrm>
          <a:prstGeom prst="rect">
            <a:avLst/>
          </a:prstGeom>
          <a:noFill/>
        </p:spPr>
        <p:txBody>
          <a:bodyPr wrap="square" rtlCol="0">
            <a:spAutoFit/>
          </a:bodyPr>
          <a:lstStyle/>
          <a:p>
            <a:pPr algn="ctr">
              <a:lnSpc>
                <a:spcPct val="80000"/>
              </a:lnSpc>
            </a:pPr>
            <a:r>
              <a:rPr lang="en-US" sz="2400" b="1" i="1" spc="-50" dirty="0">
                <a:solidFill>
                  <a:srgbClr val="1E4117"/>
                </a:solidFill>
              </a:rPr>
              <a:t>DOUBLE</a:t>
            </a:r>
          </a:p>
          <a:p>
            <a:pPr algn="ctr">
              <a:lnSpc>
                <a:spcPct val="80000"/>
              </a:lnSpc>
            </a:pPr>
            <a:r>
              <a:rPr lang="en-US" i="1" dirty="0">
                <a:solidFill>
                  <a:srgbClr val="000000"/>
                </a:solidFill>
              </a:rPr>
              <a:t>or </a:t>
            </a:r>
            <a:r>
              <a:rPr lang="en-US" sz="2400" b="1" i="1" dirty="0">
                <a:solidFill>
                  <a:srgbClr val="1E4117"/>
                </a:solidFill>
              </a:rPr>
              <a:t>OUT</a:t>
            </a:r>
            <a:endParaRPr lang="en-US" i="1" dirty="0">
              <a:solidFill>
                <a:srgbClr val="1E4117"/>
              </a:solidFill>
            </a:endParaRPr>
          </a:p>
          <a:p>
            <a:pPr algn="ctr">
              <a:lnSpc>
                <a:spcPct val="80000"/>
              </a:lnSpc>
            </a:pPr>
            <a:r>
              <a:rPr lang="en-US" i="1" dirty="0">
                <a:solidFill>
                  <a:srgbClr val="1E4117"/>
                </a:solidFill>
              </a:rPr>
              <a:t>Tap and</a:t>
            </a:r>
          </a:p>
          <a:p>
            <a:pPr algn="ctr">
              <a:lnSpc>
                <a:spcPct val="80000"/>
              </a:lnSpc>
            </a:pPr>
            <a:r>
              <a:rPr lang="en-US" i="1" dirty="0">
                <a:solidFill>
                  <a:srgbClr val="1E4117"/>
                </a:solidFill>
              </a:rPr>
              <a:t>find out!</a:t>
            </a:r>
          </a:p>
        </p:txBody>
      </p:sp>
      <p:sp>
        <p:nvSpPr>
          <p:cNvPr id="10" name="Rectangle 9">
            <a:hlinkClick r:id="rId3" action="ppaction://hlinksldjump"/>
            <a:extLst>
              <a:ext uri="{FF2B5EF4-FFF2-40B4-BE49-F238E27FC236}">
                <a16:creationId xmlns:a16="http://schemas.microsoft.com/office/drawing/2014/main" id="{FA4F07E1-46C5-4E93-BAFC-5787E9FE727C}"/>
              </a:ext>
            </a:extLst>
          </p:cNvPr>
          <p:cNvSpPr/>
          <p:nvPr/>
        </p:nvSpPr>
        <p:spPr>
          <a:xfrm>
            <a:off x="0" y="1"/>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hlinkClick r:id="rId4" action="ppaction://hlinksldjump"/>
            <a:extLst>
              <a:ext uri="{FF2B5EF4-FFF2-40B4-BE49-F238E27FC236}">
                <a16:creationId xmlns:a16="http://schemas.microsoft.com/office/drawing/2014/main" id="{E83A0BD3-0FA5-425E-A3D7-02F09D80C75F}"/>
              </a:ext>
            </a:extLst>
          </p:cNvPr>
          <p:cNvSpPr/>
          <p:nvPr/>
        </p:nvSpPr>
        <p:spPr>
          <a:xfrm rot="18961460">
            <a:off x="5232121" y="4467525"/>
            <a:ext cx="1687965" cy="16687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4239107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1000"/>
                                        <p:tgtEl>
                                          <p:spTgt spid="7"/>
                                        </p:tgtEl>
                                      </p:cBhvr>
                                    </p:animEffect>
                                  </p:childTnLst>
                                </p:cTn>
                              </p:par>
                            </p:childTnLst>
                          </p:cTn>
                        </p:par>
                        <p:par>
                          <p:cTn id="8" fill="hold">
                            <p:stCondLst>
                              <p:cond delay="1000"/>
                            </p:stCondLst>
                            <p:childTnLst>
                              <p:par>
                                <p:cTn id="9" presetID="53" presetClass="entr" presetSubtype="16" fill="hold" nodeType="afterEffect">
                                  <p:stCondLst>
                                    <p:cond delay="100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2500"/>
                            </p:stCondLst>
                            <p:childTnLst>
                              <p:par>
                                <p:cTn id="15" presetID="22" presetClass="entr" presetSubtype="4" fill="hold" nodeType="after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wipe(down)">
                                      <p:cBhvr>
                                        <p:cTn id="17" dur="500"/>
                                        <p:tgtEl>
                                          <p:spTgt spid="29"/>
                                        </p:tgtEl>
                                      </p:cBhvr>
                                    </p:animEffect>
                                  </p:childTnLst>
                                </p:cTn>
                              </p:par>
                            </p:childTnLst>
                          </p:cTn>
                        </p:par>
                        <p:par>
                          <p:cTn id="18" fill="hold">
                            <p:stCondLst>
                              <p:cond delay="3000"/>
                            </p:stCondLst>
                            <p:childTnLst>
                              <p:par>
                                <p:cTn id="19" presetID="1" presetClass="entr" presetSubtype="0" fill="hold" grpId="0" nodeType="after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childTnLst>
                          </p:cTn>
                        </p:par>
                        <p:par>
                          <p:cTn id="21" fill="hold">
                            <p:stCondLst>
                              <p:cond delay="3000"/>
                            </p:stCondLst>
                            <p:childTnLst>
                              <p:par>
                                <p:cTn id="22" presetID="22" presetClass="entr" presetSubtype="4" fill="hold"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down)">
                                      <p:cBhvr>
                                        <p:cTn id="24" dur="500"/>
                                        <p:tgtEl>
                                          <p:spTgt spid="26"/>
                                        </p:tgtEl>
                                      </p:cBhvr>
                                    </p:animEffect>
                                  </p:childTnLst>
                                </p:cTn>
                              </p:par>
                            </p:childTnLst>
                          </p:cTn>
                        </p:par>
                        <p:par>
                          <p:cTn id="25" fill="hold">
                            <p:stCondLst>
                              <p:cond delay="3500"/>
                            </p:stCondLst>
                            <p:childTnLst>
                              <p:par>
                                <p:cTn id="26" presetID="1" presetClass="entr" presetSubtype="0"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250" fill="hold"/>
                                        <p:tgtEl>
                                          <p:spTgt spid="28"/>
                                        </p:tgtEl>
                                        <p:attrNameLst>
                                          <p:attrName>ppt_w</p:attrName>
                                        </p:attrNameLst>
                                      </p:cBhvr>
                                      <p:tavLst>
                                        <p:tav tm="0">
                                          <p:val>
                                            <p:fltVal val="0"/>
                                          </p:val>
                                        </p:tav>
                                        <p:tav tm="100000">
                                          <p:val>
                                            <p:strVal val="#ppt_w"/>
                                          </p:val>
                                        </p:tav>
                                      </p:tavLst>
                                    </p:anim>
                                    <p:anim calcmode="lin" valueType="num">
                                      <p:cBhvr>
                                        <p:cTn id="32" dur="250" fill="hold"/>
                                        <p:tgtEl>
                                          <p:spTgt spid="28"/>
                                        </p:tgtEl>
                                        <p:attrNameLst>
                                          <p:attrName>ppt_h</p:attrName>
                                        </p:attrNameLst>
                                      </p:cBhvr>
                                      <p:tavLst>
                                        <p:tav tm="0">
                                          <p:val>
                                            <p:fltVal val="0"/>
                                          </p:val>
                                        </p:tav>
                                        <p:tav tm="100000">
                                          <p:val>
                                            <p:strVal val="#ppt_h"/>
                                          </p:val>
                                        </p:tav>
                                      </p:tavLst>
                                    </p:anim>
                                    <p:animEffect transition="in" filter="fade">
                                      <p:cBhvr>
                                        <p:cTn id="33" dur="250"/>
                                        <p:tgtEl>
                                          <p:spTgt spid="28"/>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Effect transition="in" filter="fade">
                                      <p:cBhvr>
                                        <p:cTn id="38" dur="500"/>
                                        <p:tgtEl>
                                          <p:spTgt spid="31"/>
                                        </p:tgtEl>
                                      </p:cBhvr>
                                    </p:animEffect>
                                  </p:childTnLst>
                                </p:cTn>
                              </p:par>
                            </p:childTnLst>
                          </p:cTn>
                        </p:par>
                        <p:par>
                          <p:cTn id="39" fill="hold">
                            <p:stCondLst>
                              <p:cond delay="4000"/>
                            </p:stCondLst>
                            <p:childTnLst>
                              <p:par>
                                <p:cTn id="40" presetID="1" presetClass="entr" presetSubtype="0" fill="hold" grpId="0" nodeType="afterEffect">
                                  <p:stCondLst>
                                    <p:cond delay="0"/>
                                  </p:stCondLst>
                                  <p:childTnLst>
                                    <p:set>
                                      <p:cBhvr>
                                        <p:cTn id="41"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7" grpId="0" animBg="1"/>
      <p:bldP spid="28" grpId="0"/>
      <p:bldP spid="30" grpId="0" animBg="1"/>
      <p:bldP spid="31" grpId="0"/>
      <p:bldP spid="32" grpId="0" animBg="1"/>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A3673E53-A1F5-4B4E-8B2E-47DF2ADA750B}"/>
              </a:ext>
            </a:extLst>
          </p:cNvPr>
          <p:cNvSpPr txBox="1"/>
          <p:nvPr/>
        </p:nvSpPr>
        <p:spPr>
          <a:xfrm>
            <a:off x="538040" y="3928372"/>
            <a:ext cx="11132697" cy="2594556"/>
          </a:xfrm>
          <a:prstGeom prst="rect">
            <a:avLst/>
          </a:prstGeom>
          <a:solidFill>
            <a:srgbClr val="FFFFFF"/>
          </a:solidFill>
          <a:ln w="38100">
            <a:solidFill>
              <a:srgbClr val="000000"/>
            </a:solidFill>
          </a:ln>
        </p:spPr>
        <p:txBody>
          <a:bodyPr wrap="square" rtlCol="0">
            <a:spAutoFit/>
          </a:bodyPr>
          <a:lstStyle/>
          <a:p>
            <a:pPr algn="ctr">
              <a:lnSpc>
                <a:spcPct val="80000"/>
              </a:lnSpc>
            </a:pPr>
            <a:endParaRPr lang="en-US" sz="600" b="1" dirty="0">
              <a:solidFill>
                <a:srgbClr val="3F8731"/>
              </a:solidFill>
            </a:endParaRPr>
          </a:p>
          <a:p>
            <a:pPr algn="ctr">
              <a:lnSpc>
                <a:spcPct val="80000"/>
              </a:lnSpc>
            </a:pPr>
            <a:endParaRPr lang="en-US" sz="600" b="1" spc="-150" dirty="0">
              <a:solidFill>
                <a:srgbClr val="3F8731"/>
              </a:solidFill>
            </a:endParaRPr>
          </a:p>
          <a:p>
            <a:pPr algn="ctr"/>
            <a:r>
              <a:rPr lang="en-US" sz="3200" b="1" i="1" dirty="0"/>
              <a:t>Answer: </a:t>
            </a:r>
            <a:r>
              <a:rPr lang="en-US" sz="4400" b="1" spc="-150" dirty="0"/>
              <a:t>living oracles (the Law, 10 Commandments) </a:t>
            </a:r>
          </a:p>
          <a:p>
            <a:pPr algn="just">
              <a:spcAft>
                <a:spcPts val="600"/>
              </a:spcAft>
            </a:pPr>
            <a:endParaRPr lang="en-US" sz="600" b="1" dirty="0">
              <a:solidFill>
                <a:srgbClr val="000000"/>
              </a:solidFill>
              <a:latin typeface="Times New Roman" panose="02020603050405020304" pitchFamily="18" charset="0"/>
              <a:cs typeface="Times New Roman" panose="02020603050405020304" pitchFamily="18" charset="0"/>
            </a:endParaRPr>
          </a:p>
          <a:p>
            <a:pPr algn="just"/>
            <a:r>
              <a:rPr lang="en-US" sz="2400" b="1" dirty="0">
                <a:solidFill>
                  <a:srgbClr val="000000"/>
                </a:solidFill>
                <a:latin typeface="Times New Roman" panose="02020603050405020304" pitchFamily="18" charset="0"/>
                <a:cs typeface="Times New Roman" panose="02020603050405020304" pitchFamily="18" charset="0"/>
              </a:rPr>
              <a:t>Acts 7:38 </a:t>
            </a:r>
            <a:endParaRPr lang="en-US" sz="2400" dirty="0">
              <a:solidFill>
                <a:srgbClr val="000000"/>
              </a:solidFill>
              <a:latin typeface="Times New Roman" panose="02020603050405020304" pitchFamily="18" charset="0"/>
              <a:cs typeface="Times New Roman" panose="02020603050405020304" pitchFamily="18" charset="0"/>
            </a:endParaRPr>
          </a:p>
          <a:p>
            <a:pPr algn="just"/>
            <a:r>
              <a:rPr lang="en-US" sz="2400" baseline="30000" dirty="0">
                <a:solidFill>
                  <a:srgbClr val="000000"/>
                </a:solidFill>
                <a:latin typeface="Times New Roman" panose="02020603050405020304" pitchFamily="18" charset="0"/>
                <a:cs typeface="Times New Roman" panose="02020603050405020304" pitchFamily="18" charset="0"/>
              </a:rPr>
              <a:t>38</a:t>
            </a:r>
            <a:r>
              <a:rPr lang="en-US" sz="2400" dirty="0">
                <a:solidFill>
                  <a:srgbClr val="000000"/>
                </a:solidFill>
                <a:latin typeface="Times New Roman" panose="02020603050405020304" pitchFamily="18" charset="0"/>
                <a:cs typeface="Times New Roman" panose="02020603050405020304" pitchFamily="18" charset="0"/>
              </a:rPr>
              <a:t> This is the one who was in the congregation in the wilderness with the angel who spoke to him at Mount Sinai, and with our fathers. </a:t>
            </a:r>
            <a:r>
              <a:rPr lang="en-US" sz="2400" b="1" dirty="0">
                <a:solidFill>
                  <a:srgbClr val="0064FF"/>
                </a:solidFill>
                <a:latin typeface="Times New Roman" panose="02020603050405020304" pitchFamily="18" charset="0"/>
                <a:cs typeface="Times New Roman" panose="02020603050405020304" pitchFamily="18" charset="0"/>
              </a:rPr>
              <a:t>He received living oracles to give to us</a:t>
            </a:r>
            <a:r>
              <a:rPr lang="en-US" sz="2400" dirty="0">
                <a:solidFill>
                  <a:srgbClr val="0064FF"/>
                </a:solidFill>
                <a:latin typeface="Times New Roman" panose="02020603050405020304" pitchFamily="18" charset="0"/>
                <a:cs typeface="Times New Roman" panose="02020603050405020304" pitchFamily="18" charset="0"/>
              </a:rPr>
              <a:t>.</a:t>
            </a:r>
          </a:p>
          <a:p>
            <a:pPr algn="just">
              <a:spcAft>
                <a:spcPts val="600"/>
              </a:spcAft>
            </a:pPr>
            <a:endParaRPr lang="en-US" sz="200" b="1" spc="-150" dirty="0">
              <a:solidFill>
                <a:srgbClr val="3F8731"/>
              </a:solidFill>
            </a:endParaRPr>
          </a:p>
        </p:txBody>
      </p:sp>
      <p:sp>
        <p:nvSpPr>
          <p:cNvPr id="11" name="Rectangle: Rounded Corners 10">
            <a:extLst>
              <a:ext uri="{FF2B5EF4-FFF2-40B4-BE49-F238E27FC236}">
                <a16:creationId xmlns:a16="http://schemas.microsoft.com/office/drawing/2014/main" id="{5C731305-4D62-4D0B-86CF-5559CF71335C}"/>
              </a:ext>
            </a:extLst>
          </p:cNvPr>
          <p:cNvSpPr/>
          <p:nvPr/>
        </p:nvSpPr>
        <p:spPr>
          <a:xfrm>
            <a:off x="5825355" y="949582"/>
            <a:ext cx="559837" cy="541175"/>
          </a:xfrm>
          <a:prstGeom prst="roundRect">
            <a:avLst/>
          </a:prstGeom>
          <a:solidFill>
            <a:srgbClr val="FFFFF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0000FF"/>
                </a:solidFill>
              </a:ln>
              <a:solidFill>
                <a:srgbClr val="C6E9F2"/>
              </a:solidFill>
            </a:endParaRPr>
          </a:p>
        </p:txBody>
      </p:sp>
      <p:sp>
        <p:nvSpPr>
          <p:cNvPr id="13" name="Rectangle 12">
            <a:extLst>
              <a:ext uri="{FF2B5EF4-FFF2-40B4-BE49-F238E27FC236}">
                <a16:creationId xmlns:a16="http://schemas.microsoft.com/office/drawing/2014/main" id="{C254DAAB-0033-485B-8C21-ACD264AFB04A}"/>
              </a:ext>
            </a:extLst>
          </p:cNvPr>
          <p:cNvSpPr/>
          <p:nvPr/>
        </p:nvSpPr>
        <p:spPr>
          <a:xfrm>
            <a:off x="4427572" y="-72002"/>
            <a:ext cx="3353803"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DOUBLE</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14" name="Rectangle 13">
            <a:extLst>
              <a:ext uri="{FF2B5EF4-FFF2-40B4-BE49-F238E27FC236}">
                <a16:creationId xmlns:a16="http://schemas.microsoft.com/office/drawing/2014/main" id="{B832AEBB-182D-45CD-A352-9A17F04A86EB}"/>
              </a:ext>
            </a:extLst>
          </p:cNvPr>
          <p:cNvSpPr/>
          <p:nvPr/>
        </p:nvSpPr>
        <p:spPr>
          <a:xfrm>
            <a:off x="5781303" y="872635"/>
            <a:ext cx="575799" cy="707886"/>
          </a:xfrm>
          <a:prstGeom prst="rect">
            <a:avLst/>
          </a:prstGeom>
          <a:noFill/>
        </p:spPr>
        <p:txBody>
          <a:bodyPr wrap="none" lIns="91440" tIns="45720" rIns="91440" bIns="45720">
            <a:spAutoFit/>
          </a:bodyPr>
          <a:lstStyle/>
          <a:p>
            <a:pPr algn="ctr"/>
            <a:r>
              <a:rPr lang="en-US" sz="4000" b="1" cap="none" spc="-500" dirty="0">
                <a:ln w="28575">
                  <a:solidFill>
                    <a:srgbClr val="0000FF"/>
                  </a:solidFill>
                  <a:prstDash val="solid"/>
                </a:ln>
                <a:solidFill>
                  <a:srgbClr val="C6E9F2"/>
                </a:solidFill>
                <a:effectLst>
                  <a:outerShdw blurRad="38100" dist="22860" dir="5400000" algn="tl" rotWithShape="0">
                    <a:srgbClr val="000000">
                      <a:alpha val="30000"/>
                    </a:srgbClr>
                  </a:outerShdw>
                </a:effectLst>
              </a:rPr>
              <a:t>16</a:t>
            </a:r>
          </a:p>
        </p:txBody>
      </p:sp>
      <p:sp>
        <p:nvSpPr>
          <p:cNvPr id="15" name="TextBox 14">
            <a:extLst>
              <a:ext uri="{FF2B5EF4-FFF2-40B4-BE49-F238E27FC236}">
                <a16:creationId xmlns:a16="http://schemas.microsoft.com/office/drawing/2014/main" id="{60B39C63-A457-4DE0-99E1-9FB98615463E}"/>
              </a:ext>
            </a:extLst>
          </p:cNvPr>
          <p:cNvSpPr txBox="1"/>
          <p:nvPr/>
        </p:nvSpPr>
        <p:spPr>
          <a:xfrm>
            <a:off x="996144" y="1703681"/>
            <a:ext cx="10216658" cy="2103333"/>
          </a:xfrm>
          <a:prstGeom prst="rect">
            <a:avLst/>
          </a:prstGeom>
          <a:noFill/>
        </p:spPr>
        <p:txBody>
          <a:bodyPr wrap="square" rtlCol="0">
            <a:spAutoFit/>
          </a:bodyPr>
          <a:lstStyle/>
          <a:p>
            <a:pPr algn="ctr">
              <a:lnSpc>
                <a:spcPct val="80000"/>
              </a:lnSpc>
            </a:pPr>
            <a:r>
              <a:rPr lang="en-US" sz="5400" dirty="0">
                <a:solidFill>
                  <a:srgbClr val="000000"/>
                </a:solidFill>
              </a:rPr>
              <a:t>From Stephen’s defense in Acts 7:</a:t>
            </a:r>
          </a:p>
          <a:p>
            <a:pPr algn="ctr">
              <a:lnSpc>
                <a:spcPct val="80000"/>
              </a:lnSpc>
            </a:pPr>
            <a:r>
              <a:rPr lang="en-US" sz="5400" dirty="0">
                <a:solidFill>
                  <a:srgbClr val="000000"/>
                </a:solidFill>
              </a:rPr>
              <a:t>What did Moses receive from God</a:t>
            </a:r>
          </a:p>
          <a:p>
            <a:pPr algn="ctr">
              <a:lnSpc>
                <a:spcPct val="80000"/>
              </a:lnSpc>
            </a:pPr>
            <a:r>
              <a:rPr lang="en-US" sz="5400" dirty="0">
                <a:solidFill>
                  <a:srgbClr val="000000"/>
                </a:solidFill>
              </a:rPr>
              <a:t>and give to Israel?</a:t>
            </a:r>
            <a:endParaRPr lang="en-US" sz="5400" spc="-150" dirty="0">
              <a:solidFill>
                <a:srgbClr val="000000"/>
              </a:solidFill>
            </a:endParaRPr>
          </a:p>
        </p:txBody>
      </p:sp>
      <p:sp>
        <p:nvSpPr>
          <p:cNvPr id="16" name="TextBox 15">
            <a:extLst>
              <a:ext uri="{FF2B5EF4-FFF2-40B4-BE49-F238E27FC236}">
                <a16:creationId xmlns:a16="http://schemas.microsoft.com/office/drawing/2014/main" id="{0901877A-FD36-4951-97E4-DD4442E2AABE}"/>
              </a:ext>
            </a:extLst>
          </p:cNvPr>
          <p:cNvSpPr txBox="1"/>
          <p:nvPr/>
        </p:nvSpPr>
        <p:spPr>
          <a:xfrm>
            <a:off x="9740138" y="6204737"/>
            <a:ext cx="1928649" cy="307777"/>
          </a:xfrm>
          <a:prstGeom prst="rect">
            <a:avLst/>
          </a:prstGeom>
          <a:noFill/>
        </p:spPr>
        <p:txBody>
          <a:bodyPr wrap="square" rtlCol="0">
            <a:spAutoFit/>
          </a:bodyPr>
          <a:lstStyle/>
          <a:p>
            <a:pPr algn="r"/>
            <a:r>
              <a:rPr lang="en-US" sz="1400" b="1" i="1" dirty="0">
                <a:solidFill>
                  <a:srgbClr val="0064FF"/>
                </a:solidFill>
              </a:rPr>
              <a:t>Tap screen to continue</a:t>
            </a:r>
          </a:p>
        </p:txBody>
      </p:sp>
      <p:sp>
        <p:nvSpPr>
          <p:cNvPr id="12" name="Rectangle 11">
            <a:hlinkClick r:id="rId2" action="ppaction://hlinksldjump"/>
            <a:extLst>
              <a:ext uri="{FF2B5EF4-FFF2-40B4-BE49-F238E27FC236}">
                <a16:creationId xmlns:a16="http://schemas.microsoft.com/office/drawing/2014/main" id="{18D0BDA9-0C9A-4388-90EB-26078EFACE32}"/>
              </a:ext>
            </a:extLst>
          </p:cNvPr>
          <p:cNvSpPr/>
          <p:nvPr/>
        </p:nvSpPr>
        <p:spPr>
          <a:xfrm>
            <a:off x="0" y="1"/>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13111274"/>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41A93F72-7A40-4375-A465-58414B0FC0DA}"/>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961049" y="3678"/>
            <a:ext cx="8269901" cy="6850644"/>
          </a:xfrm>
          <a:prstGeom prst="rect">
            <a:avLst/>
          </a:prstGeom>
        </p:spPr>
      </p:pic>
      <p:sp>
        <p:nvSpPr>
          <p:cNvPr id="3" name="Arrow: Pentagon 2">
            <a:extLst>
              <a:ext uri="{FF2B5EF4-FFF2-40B4-BE49-F238E27FC236}">
                <a16:creationId xmlns:a16="http://schemas.microsoft.com/office/drawing/2014/main" id="{0E698766-2C5D-4F25-88C7-23B76B7549CE}"/>
              </a:ext>
            </a:extLst>
          </p:cNvPr>
          <p:cNvSpPr/>
          <p:nvPr/>
        </p:nvSpPr>
        <p:spPr>
          <a:xfrm rot="5400000">
            <a:off x="5786126" y="5771881"/>
            <a:ext cx="559837" cy="541175"/>
          </a:xfrm>
          <a:prstGeom prst="homePlate">
            <a:avLst/>
          </a:prstGeom>
          <a:solidFill>
            <a:srgbClr val="FFFFFF"/>
          </a:solid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E26FFEE2-E142-4914-886A-7908DA12B71A}"/>
              </a:ext>
            </a:extLst>
          </p:cNvPr>
          <p:cNvSpPr/>
          <p:nvPr/>
        </p:nvSpPr>
        <p:spPr>
          <a:xfrm rot="2700000">
            <a:off x="8292973" y="3189275"/>
            <a:ext cx="559837" cy="490575"/>
          </a:xfrm>
          <a:prstGeom prst="roundRect">
            <a:avLst/>
          </a:prstGeom>
          <a:solidFill>
            <a:srgbClr val="FFFFFF"/>
          </a:solid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Rounded Corners 1">
            <a:extLst>
              <a:ext uri="{FF2B5EF4-FFF2-40B4-BE49-F238E27FC236}">
                <a16:creationId xmlns:a16="http://schemas.microsoft.com/office/drawing/2014/main" id="{26C67EEB-FAC5-47A4-8E95-72B39C554BCB}"/>
              </a:ext>
            </a:extLst>
          </p:cNvPr>
          <p:cNvSpPr/>
          <p:nvPr/>
        </p:nvSpPr>
        <p:spPr>
          <a:xfrm>
            <a:off x="5833744" y="714690"/>
            <a:ext cx="559837" cy="541175"/>
          </a:xfrm>
          <a:prstGeom prst="roundRect">
            <a:avLst/>
          </a:prstGeom>
          <a:solidFill>
            <a:srgbClr val="FFFFFF"/>
          </a:solid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Rounded Corners 5">
            <a:extLst>
              <a:ext uri="{FF2B5EF4-FFF2-40B4-BE49-F238E27FC236}">
                <a16:creationId xmlns:a16="http://schemas.microsoft.com/office/drawing/2014/main" id="{51FF1BA1-CD56-473D-85BA-056342436F57}"/>
              </a:ext>
            </a:extLst>
          </p:cNvPr>
          <p:cNvSpPr/>
          <p:nvPr/>
        </p:nvSpPr>
        <p:spPr>
          <a:xfrm rot="2700000">
            <a:off x="3192240" y="3163976"/>
            <a:ext cx="559837" cy="541175"/>
          </a:xfrm>
          <a:prstGeom prst="roundRect">
            <a:avLst/>
          </a:prstGeom>
          <a:solidFill>
            <a:srgbClr val="FFFFFF"/>
          </a:solid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241FA49-9943-405B-88E2-7921F7B4202A}"/>
              </a:ext>
            </a:extLst>
          </p:cNvPr>
          <p:cNvSpPr/>
          <p:nvPr/>
        </p:nvSpPr>
        <p:spPr>
          <a:xfrm>
            <a:off x="221682" y="2817521"/>
            <a:ext cx="2741456"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TRIPLE</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0" name="Rectangle 19">
            <a:extLst>
              <a:ext uri="{FF2B5EF4-FFF2-40B4-BE49-F238E27FC236}">
                <a16:creationId xmlns:a16="http://schemas.microsoft.com/office/drawing/2014/main" id="{0B10BECB-80DD-442E-92B9-3F4C0A002431}"/>
              </a:ext>
            </a:extLst>
          </p:cNvPr>
          <p:cNvSpPr/>
          <p:nvPr/>
        </p:nvSpPr>
        <p:spPr>
          <a:xfrm>
            <a:off x="3911648" y="5707176"/>
            <a:ext cx="4378122"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HOMERUN</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1" name="Rectangle 20">
            <a:extLst>
              <a:ext uri="{FF2B5EF4-FFF2-40B4-BE49-F238E27FC236}">
                <a16:creationId xmlns:a16="http://schemas.microsoft.com/office/drawing/2014/main" id="{D001A687-EC28-42A1-A935-5A2C1C78AA91}"/>
              </a:ext>
            </a:extLst>
          </p:cNvPr>
          <p:cNvSpPr/>
          <p:nvPr/>
        </p:nvSpPr>
        <p:spPr>
          <a:xfrm>
            <a:off x="4427572" y="-72002"/>
            <a:ext cx="3353803"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DOUBLE</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2" name="TextBox 21">
            <a:extLst>
              <a:ext uri="{FF2B5EF4-FFF2-40B4-BE49-F238E27FC236}">
                <a16:creationId xmlns:a16="http://schemas.microsoft.com/office/drawing/2014/main" id="{79EBE414-7D34-4475-87B5-9C8384501209}"/>
              </a:ext>
            </a:extLst>
          </p:cNvPr>
          <p:cNvSpPr txBox="1"/>
          <p:nvPr/>
        </p:nvSpPr>
        <p:spPr>
          <a:xfrm>
            <a:off x="4354650" y="2671022"/>
            <a:ext cx="3485724" cy="1569660"/>
          </a:xfrm>
          <a:prstGeom prst="rect">
            <a:avLst/>
          </a:prstGeom>
          <a:noFill/>
        </p:spPr>
        <p:txBody>
          <a:bodyPr wrap="square" rtlCol="0">
            <a:spAutoFit/>
          </a:bodyPr>
          <a:lstStyle/>
          <a:p>
            <a:pPr algn="ctr"/>
            <a:r>
              <a:rPr lang="en-US" sz="4800" b="1" dirty="0">
                <a:ln w="38100">
                  <a:solidFill>
                    <a:srgbClr val="0000FF"/>
                  </a:solidFill>
                </a:ln>
                <a:solidFill>
                  <a:srgbClr val="C6E9F2"/>
                </a:solidFill>
              </a:rPr>
              <a:t>Next batter!</a:t>
            </a:r>
          </a:p>
          <a:p>
            <a:pPr algn="ctr"/>
            <a:r>
              <a:rPr lang="en-US" sz="4800" b="1" dirty="0">
                <a:ln w="38100">
                  <a:solidFill>
                    <a:srgbClr val="0000FF"/>
                  </a:solidFill>
                </a:ln>
                <a:solidFill>
                  <a:srgbClr val="C6E9F2"/>
                </a:solidFill>
              </a:rPr>
              <a:t>Pick a hit</a:t>
            </a:r>
          </a:p>
        </p:txBody>
      </p:sp>
      <p:sp>
        <p:nvSpPr>
          <p:cNvPr id="27" name="Rectangle 26">
            <a:hlinkClick r:id="rId3" action="ppaction://hlinksldjump"/>
            <a:extLst>
              <a:ext uri="{FF2B5EF4-FFF2-40B4-BE49-F238E27FC236}">
                <a16:creationId xmlns:a16="http://schemas.microsoft.com/office/drawing/2014/main" id="{D92DD891-84FF-4ACE-91C9-567827698553}"/>
              </a:ext>
            </a:extLst>
          </p:cNvPr>
          <p:cNvSpPr/>
          <p:nvPr/>
        </p:nvSpPr>
        <p:spPr>
          <a:xfrm>
            <a:off x="0" y="-287"/>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hlinkClick r:id="rId4" action="ppaction://hlinksldjump"/>
            <a:extLst>
              <a:ext uri="{FF2B5EF4-FFF2-40B4-BE49-F238E27FC236}">
                <a16:creationId xmlns:a16="http://schemas.microsoft.com/office/drawing/2014/main" id="{D4C96D45-ABC1-4915-A153-4627346B4727}"/>
              </a:ext>
            </a:extLst>
          </p:cNvPr>
          <p:cNvSpPr/>
          <p:nvPr/>
        </p:nvSpPr>
        <p:spPr>
          <a:xfrm>
            <a:off x="4504879" y="176169"/>
            <a:ext cx="3204595" cy="7382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hlinkClick r:id="rId5" action="ppaction://hlinksldjump"/>
            <a:extLst>
              <a:ext uri="{FF2B5EF4-FFF2-40B4-BE49-F238E27FC236}">
                <a16:creationId xmlns:a16="http://schemas.microsoft.com/office/drawing/2014/main" id="{8AA909FD-4850-48E7-9C00-1F20249196AE}"/>
              </a:ext>
            </a:extLst>
          </p:cNvPr>
          <p:cNvSpPr/>
          <p:nvPr/>
        </p:nvSpPr>
        <p:spPr>
          <a:xfrm>
            <a:off x="221673" y="3059883"/>
            <a:ext cx="2741456" cy="7639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hlinkClick r:id="rId6" action="ppaction://hlinksldjump"/>
            <a:extLst>
              <a:ext uri="{FF2B5EF4-FFF2-40B4-BE49-F238E27FC236}">
                <a16:creationId xmlns:a16="http://schemas.microsoft.com/office/drawing/2014/main" id="{8991CFC0-EA4A-40DD-B2E8-91602EEF7B5F}"/>
              </a:ext>
            </a:extLst>
          </p:cNvPr>
          <p:cNvSpPr/>
          <p:nvPr/>
        </p:nvSpPr>
        <p:spPr>
          <a:xfrm>
            <a:off x="3916828" y="5953271"/>
            <a:ext cx="4378122" cy="7382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8410662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7EE180E-2647-427C-99D1-FEFA8B59334A}"/>
              </a:ext>
            </a:extLst>
          </p:cNvPr>
          <p:cNvSpPr txBox="1"/>
          <p:nvPr/>
        </p:nvSpPr>
        <p:spPr>
          <a:xfrm>
            <a:off x="485311" y="1766381"/>
            <a:ext cx="11238324" cy="1754326"/>
          </a:xfrm>
          <a:prstGeom prst="rect">
            <a:avLst/>
          </a:prstGeom>
          <a:noFill/>
        </p:spPr>
        <p:txBody>
          <a:bodyPr wrap="square" rtlCol="0">
            <a:spAutoFit/>
          </a:bodyPr>
          <a:lstStyle/>
          <a:p>
            <a:pPr algn="ctr"/>
            <a:r>
              <a:rPr lang="en-US" sz="5400" dirty="0">
                <a:solidFill>
                  <a:srgbClr val="000000"/>
                </a:solidFill>
              </a:rPr>
              <a:t>What happened to believers at Jerusalem after the death of Stephen?</a:t>
            </a:r>
            <a:endParaRPr lang="en-US" sz="5400" spc="-150" dirty="0">
              <a:solidFill>
                <a:srgbClr val="000000"/>
              </a:solidFill>
            </a:endParaRPr>
          </a:p>
        </p:txBody>
      </p:sp>
      <p:sp>
        <p:nvSpPr>
          <p:cNvPr id="22" name="Rectangle: Rounded Corners 21">
            <a:extLst>
              <a:ext uri="{FF2B5EF4-FFF2-40B4-BE49-F238E27FC236}">
                <a16:creationId xmlns:a16="http://schemas.microsoft.com/office/drawing/2014/main" id="{BC0D4555-648B-4BC4-99FB-C604E39395E6}"/>
              </a:ext>
            </a:extLst>
          </p:cNvPr>
          <p:cNvSpPr/>
          <p:nvPr/>
        </p:nvSpPr>
        <p:spPr>
          <a:xfrm>
            <a:off x="5825355" y="949582"/>
            <a:ext cx="559837" cy="541175"/>
          </a:xfrm>
          <a:prstGeom prst="roundRect">
            <a:avLst/>
          </a:prstGeom>
          <a:solidFill>
            <a:srgbClr val="FFFFF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0000FF"/>
                </a:solidFill>
              </a:ln>
              <a:solidFill>
                <a:srgbClr val="C6E9F2"/>
              </a:solidFill>
            </a:endParaRPr>
          </a:p>
        </p:txBody>
      </p:sp>
      <p:sp>
        <p:nvSpPr>
          <p:cNvPr id="23" name="Rectangle 22">
            <a:extLst>
              <a:ext uri="{FF2B5EF4-FFF2-40B4-BE49-F238E27FC236}">
                <a16:creationId xmlns:a16="http://schemas.microsoft.com/office/drawing/2014/main" id="{3E629138-5528-4CB7-8B21-39B06A3DEDAC}"/>
              </a:ext>
            </a:extLst>
          </p:cNvPr>
          <p:cNvSpPr/>
          <p:nvPr/>
        </p:nvSpPr>
        <p:spPr>
          <a:xfrm>
            <a:off x="4427572" y="-72002"/>
            <a:ext cx="3353803"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DOUBLE</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4" name="Rectangle 23">
            <a:extLst>
              <a:ext uri="{FF2B5EF4-FFF2-40B4-BE49-F238E27FC236}">
                <a16:creationId xmlns:a16="http://schemas.microsoft.com/office/drawing/2014/main" id="{FE7A8F53-001F-49BB-95CC-4CF3FE05B2D6}"/>
              </a:ext>
            </a:extLst>
          </p:cNvPr>
          <p:cNvSpPr/>
          <p:nvPr/>
        </p:nvSpPr>
        <p:spPr>
          <a:xfrm>
            <a:off x="5781303" y="872635"/>
            <a:ext cx="575799" cy="707886"/>
          </a:xfrm>
          <a:prstGeom prst="rect">
            <a:avLst/>
          </a:prstGeom>
          <a:noFill/>
        </p:spPr>
        <p:txBody>
          <a:bodyPr wrap="none" lIns="91440" tIns="45720" rIns="91440" bIns="45720">
            <a:spAutoFit/>
          </a:bodyPr>
          <a:lstStyle/>
          <a:p>
            <a:pPr algn="ctr"/>
            <a:r>
              <a:rPr lang="en-US" sz="4000" b="1" cap="none" spc="-500" dirty="0">
                <a:ln w="28575">
                  <a:solidFill>
                    <a:srgbClr val="0000FF"/>
                  </a:solidFill>
                  <a:prstDash val="solid"/>
                </a:ln>
                <a:solidFill>
                  <a:srgbClr val="C6E9F2"/>
                </a:solidFill>
                <a:effectLst>
                  <a:outerShdw blurRad="38100" dist="22860" dir="5400000" algn="tl" rotWithShape="0">
                    <a:srgbClr val="000000">
                      <a:alpha val="30000"/>
                    </a:srgbClr>
                  </a:outerShdw>
                </a:effectLst>
              </a:rPr>
              <a:t>17</a:t>
            </a:r>
          </a:p>
        </p:txBody>
      </p:sp>
      <p:pic>
        <p:nvPicPr>
          <p:cNvPr id="25" name="Picture 24">
            <a:extLst>
              <a:ext uri="{FF2B5EF4-FFF2-40B4-BE49-F238E27FC236}">
                <a16:creationId xmlns:a16="http://schemas.microsoft.com/office/drawing/2014/main" id="{2DA50D90-8B46-405A-9B3A-1B4AB8CD802F}"/>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4500939" y="3754916"/>
            <a:ext cx="3188405" cy="2641220"/>
          </a:xfrm>
          <a:prstGeom prst="rect">
            <a:avLst/>
          </a:prstGeom>
        </p:spPr>
      </p:pic>
      <p:cxnSp>
        <p:nvCxnSpPr>
          <p:cNvPr id="26" name="Straight Connector 25">
            <a:extLst>
              <a:ext uri="{FF2B5EF4-FFF2-40B4-BE49-F238E27FC236}">
                <a16:creationId xmlns:a16="http://schemas.microsoft.com/office/drawing/2014/main" id="{47E2DEC2-90CB-4D5A-9C95-641D954B1187}"/>
              </a:ext>
            </a:extLst>
          </p:cNvPr>
          <p:cNvCxnSpPr>
            <a:cxnSpLocks/>
          </p:cNvCxnSpPr>
          <p:nvPr/>
        </p:nvCxnSpPr>
        <p:spPr>
          <a:xfrm rot="5460000" flipV="1">
            <a:off x="6113246" y="4104963"/>
            <a:ext cx="846670" cy="861150"/>
          </a:xfrm>
          <a:prstGeom prst="line">
            <a:avLst/>
          </a:prstGeom>
          <a:ln w="76200">
            <a:solidFill>
              <a:srgbClr val="C1E7F1"/>
            </a:solidFill>
          </a:ln>
        </p:spPr>
        <p:style>
          <a:lnRef idx="1">
            <a:schemeClr val="accent1"/>
          </a:lnRef>
          <a:fillRef idx="0">
            <a:schemeClr val="accent1"/>
          </a:fillRef>
          <a:effectRef idx="0">
            <a:schemeClr val="accent1"/>
          </a:effectRef>
          <a:fontRef idx="minor">
            <a:schemeClr val="tx1"/>
          </a:fontRef>
        </p:style>
      </p:cxnSp>
      <p:sp>
        <p:nvSpPr>
          <p:cNvPr id="27" name="Rectangle: Rounded Corners 26">
            <a:extLst>
              <a:ext uri="{FF2B5EF4-FFF2-40B4-BE49-F238E27FC236}">
                <a16:creationId xmlns:a16="http://schemas.microsoft.com/office/drawing/2014/main" id="{B800A958-DE50-4C48-A76F-7E7BD9D28BCA}"/>
              </a:ext>
            </a:extLst>
          </p:cNvPr>
          <p:cNvSpPr/>
          <p:nvPr/>
        </p:nvSpPr>
        <p:spPr>
          <a:xfrm rot="2700000">
            <a:off x="5907210" y="3918260"/>
            <a:ext cx="347615" cy="335069"/>
          </a:xfrm>
          <a:prstGeom prst="roundRect">
            <a:avLst/>
          </a:prstGeom>
          <a:solidFill>
            <a:srgbClr val="FFFFFF"/>
          </a:solidFill>
          <a:ln w="38100">
            <a:solidFill>
              <a:srgbClr val="C1E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2A787D07-ABD4-4063-9DBC-531E10E20169}"/>
              </a:ext>
            </a:extLst>
          </p:cNvPr>
          <p:cNvSpPr txBox="1"/>
          <p:nvPr/>
        </p:nvSpPr>
        <p:spPr>
          <a:xfrm>
            <a:off x="5839987" y="3793406"/>
            <a:ext cx="486562" cy="584775"/>
          </a:xfrm>
          <a:prstGeom prst="rect">
            <a:avLst/>
          </a:prstGeom>
          <a:noFill/>
        </p:spPr>
        <p:txBody>
          <a:bodyPr wrap="square" rtlCol="0">
            <a:spAutoFit/>
          </a:bodyPr>
          <a:lstStyle/>
          <a:p>
            <a:pPr algn="ctr"/>
            <a:r>
              <a:rPr lang="en-US" sz="3200" b="1" dirty="0">
                <a:solidFill>
                  <a:srgbClr val="1E4117"/>
                </a:solidFill>
              </a:rPr>
              <a:t>?</a:t>
            </a:r>
          </a:p>
        </p:txBody>
      </p:sp>
      <p:cxnSp>
        <p:nvCxnSpPr>
          <p:cNvPr id="29" name="Straight Connector 28">
            <a:extLst>
              <a:ext uri="{FF2B5EF4-FFF2-40B4-BE49-F238E27FC236}">
                <a16:creationId xmlns:a16="http://schemas.microsoft.com/office/drawing/2014/main" id="{310C590D-5EB3-4ECF-9570-DAF402656639}"/>
              </a:ext>
            </a:extLst>
          </p:cNvPr>
          <p:cNvCxnSpPr>
            <a:cxnSpLocks/>
          </p:cNvCxnSpPr>
          <p:nvPr/>
        </p:nvCxnSpPr>
        <p:spPr>
          <a:xfrm flipV="1">
            <a:off x="6128526" y="5243321"/>
            <a:ext cx="846670" cy="861150"/>
          </a:xfrm>
          <a:prstGeom prst="line">
            <a:avLst/>
          </a:prstGeom>
          <a:ln w="76200">
            <a:solidFill>
              <a:srgbClr val="C1E7F1"/>
            </a:solidFill>
          </a:ln>
        </p:spPr>
        <p:style>
          <a:lnRef idx="1">
            <a:schemeClr val="accent1"/>
          </a:lnRef>
          <a:fillRef idx="0">
            <a:schemeClr val="accent1"/>
          </a:fillRef>
          <a:effectRef idx="0">
            <a:schemeClr val="accent1"/>
          </a:effectRef>
          <a:fontRef idx="minor">
            <a:schemeClr val="tx1"/>
          </a:fontRef>
        </p:style>
      </p:cxnSp>
      <p:sp>
        <p:nvSpPr>
          <p:cNvPr id="30" name="Rectangle: Rounded Corners 29">
            <a:extLst>
              <a:ext uri="{FF2B5EF4-FFF2-40B4-BE49-F238E27FC236}">
                <a16:creationId xmlns:a16="http://schemas.microsoft.com/office/drawing/2014/main" id="{9913B924-D9F0-4F12-A8A4-D851DBB81F8A}"/>
              </a:ext>
            </a:extLst>
          </p:cNvPr>
          <p:cNvSpPr/>
          <p:nvPr/>
        </p:nvSpPr>
        <p:spPr>
          <a:xfrm rot="2700000">
            <a:off x="6825890" y="4942226"/>
            <a:ext cx="347615" cy="335069"/>
          </a:xfrm>
          <a:prstGeom prst="roundRect">
            <a:avLst/>
          </a:prstGeom>
          <a:solidFill>
            <a:srgbClr val="FFFFFF"/>
          </a:solidFill>
          <a:ln w="38100">
            <a:solidFill>
              <a:srgbClr val="AADE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14C7ED45-3FD2-4C92-94C7-A519A150426B}"/>
              </a:ext>
            </a:extLst>
          </p:cNvPr>
          <p:cNvSpPr txBox="1"/>
          <p:nvPr/>
        </p:nvSpPr>
        <p:spPr>
          <a:xfrm>
            <a:off x="5471331" y="4583259"/>
            <a:ext cx="1200124" cy="1131977"/>
          </a:xfrm>
          <a:prstGeom prst="rect">
            <a:avLst/>
          </a:prstGeom>
          <a:noFill/>
        </p:spPr>
        <p:txBody>
          <a:bodyPr wrap="square" rtlCol="0">
            <a:spAutoFit/>
          </a:bodyPr>
          <a:lstStyle/>
          <a:p>
            <a:pPr algn="ctr">
              <a:lnSpc>
                <a:spcPct val="80000"/>
              </a:lnSpc>
            </a:pPr>
            <a:r>
              <a:rPr lang="en-US" sz="2400" b="1" i="1" spc="-50" dirty="0">
                <a:solidFill>
                  <a:srgbClr val="1E4117"/>
                </a:solidFill>
              </a:rPr>
              <a:t>DOUBLE</a:t>
            </a:r>
          </a:p>
          <a:p>
            <a:pPr algn="ctr">
              <a:lnSpc>
                <a:spcPct val="80000"/>
              </a:lnSpc>
            </a:pPr>
            <a:r>
              <a:rPr lang="en-US" i="1" dirty="0">
                <a:solidFill>
                  <a:srgbClr val="000000"/>
                </a:solidFill>
              </a:rPr>
              <a:t>or </a:t>
            </a:r>
            <a:r>
              <a:rPr lang="en-US" sz="2400" b="1" i="1" dirty="0">
                <a:solidFill>
                  <a:srgbClr val="1E4117"/>
                </a:solidFill>
              </a:rPr>
              <a:t>OUT</a:t>
            </a:r>
            <a:endParaRPr lang="en-US" i="1" dirty="0">
              <a:solidFill>
                <a:srgbClr val="1E4117"/>
              </a:solidFill>
            </a:endParaRPr>
          </a:p>
          <a:p>
            <a:pPr algn="ctr">
              <a:lnSpc>
                <a:spcPct val="80000"/>
              </a:lnSpc>
            </a:pPr>
            <a:r>
              <a:rPr lang="en-US" i="1" dirty="0">
                <a:solidFill>
                  <a:srgbClr val="1E4117"/>
                </a:solidFill>
              </a:rPr>
              <a:t>Tap and</a:t>
            </a:r>
          </a:p>
          <a:p>
            <a:pPr algn="ctr">
              <a:lnSpc>
                <a:spcPct val="80000"/>
              </a:lnSpc>
            </a:pPr>
            <a:r>
              <a:rPr lang="en-US" i="1" dirty="0">
                <a:solidFill>
                  <a:srgbClr val="1E4117"/>
                </a:solidFill>
              </a:rPr>
              <a:t>find out!</a:t>
            </a:r>
          </a:p>
        </p:txBody>
      </p:sp>
      <p:sp>
        <p:nvSpPr>
          <p:cNvPr id="10" name="Rectangle 9">
            <a:hlinkClick r:id="rId3" action="ppaction://hlinksldjump"/>
            <a:extLst>
              <a:ext uri="{FF2B5EF4-FFF2-40B4-BE49-F238E27FC236}">
                <a16:creationId xmlns:a16="http://schemas.microsoft.com/office/drawing/2014/main" id="{7AE9FFB2-5AAE-4F24-909E-F646F594B98F}"/>
              </a:ext>
            </a:extLst>
          </p:cNvPr>
          <p:cNvSpPr/>
          <p:nvPr/>
        </p:nvSpPr>
        <p:spPr>
          <a:xfrm>
            <a:off x="0" y="1"/>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hlinkClick r:id="rId4" action="ppaction://hlinksldjump"/>
            <a:extLst>
              <a:ext uri="{FF2B5EF4-FFF2-40B4-BE49-F238E27FC236}">
                <a16:creationId xmlns:a16="http://schemas.microsoft.com/office/drawing/2014/main" id="{6D3D4E77-EFD2-4F40-9123-C05847339FAC}"/>
              </a:ext>
            </a:extLst>
          </p:cNvPr>
          <p:cNvSpPr/>
          <p:nvPr/>
        </p:nvSpPr>
        <p:spPr>
          <a:xfrm rot="18961460">
            <a:off x="5232121" y="4311109"/>
            <a:ext cx="1687965" cy="16687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7360766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1000"/>
                                        <p:tgtEl>
                                          <p:spTgt spid="7"/>
                                        </p:tgtEl>
                                      </p:cBhvr>
                                    </p:animEffect>
                                  </p:childTnLst>
                                </p:cTn>
                              </p:par>
                            </p:childTnLst>
                          </p:cTn>
                        </p:par>
                        <p:par>
                          <p:cTn id="8" fill="hold">
                            <p:stCondLst>
                              <p:cond delay="1000"/>
                            </p:stCondLst>
                            <p:childTnLst>
                              <p:par>
                                <p:cTn id="9" presetID="53" presetClass="entr" presetSubtype="16" fill="hold" nodeType="afterEffect">
                                  <p:stCondLst>
                                    <p:cond delay="100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2500"/>
                            </p:stCondLst>
                            <p:childTnLst>
                              <p:par>
                                <p:cTn id="15" presetID="22" presetClass="entr" presetSubtype="4" fill="hold" nodeType="after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wipe(down)">
                                      <p:cBhvr>
                                        <p:cTn id="17" dur="500"/>
                                        <p:tgtEl>
                                          <p:spTgt spid="29"/>
                                        </p:tgtEl>
                                      </p:cBhvr>
                                    </p:animEffect>
                                  </p:childTnLst>
                                </p:cTn>
                              </p:par>
                            </p:childTnLst>
                          </p:cTn>
                        </p:par>
                        <p:par>
                          <p:cTn id="18" fill="hold">
                            <p:stCondLst>
                              <p:cond delay="3000"/>
                            </p:stCondLst>
                            <p:childTnLst>
                              <p:par>
                                <p:cTn id="19" presetID="1" presetClass="entr" presetSubtype="0" fill="hold" grpId="0" nodeType="after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childTnLst>
                          </p:cTn>
                        </p:par>
                        <p:par>
                          <p:cTn id="21" fill="hold">
                            <p:stCondLst>
                              <p:cond delay="3000"/>
                            </p:stCondLst>
                            <p:childTnLst>
                              <p:par>
                                <p:cTn id="22" presetID="22" presetClass="entr" presetSubtype="4" fill="hold"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down)">
                                      <p:cBhvr>
                                        <p:cTn id="24" dur="500"/>
                                        <p:tgtEl>
                                          <p:spTgt spid="26"/>
                                        </p:tgtEl>
                                      </p:cBhvr>
                                    </p:animEffect>
                                  </p:childTnLst>
                                </p:cTn>
                              </p:par>
                            </p:childTnLst>
                          </p:cTn>
                        </p:par>
                        <p:par>
                          <p:cTn id="25" fill="hold">
                            <p:stCondLst>
                              <p:cond delay="3500"/>
                            </p:stCondLst>
                            <p:childTnLst>
                              <p:par>
                                <p:cTn id="26" presetID="1" presetClass="entr" presetSubtype="0"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250" fill="hold"/>
                                        <p:tgtEl>
                                          <p:spTgt spid="28"/>
                                        </p:tgtEl>
                                        <p:attrNameLst>
                                          <p:attrName>ppt_w</p:attrName>
                                        </p:attrNameLst>
                                      </p:cBhvr>
                                      <p:tavLst>
                                        <p:tav tm="0">
                                          <p:val>
                                            <p:fltVal val="0"/>
                                          </p:val>
                                        </p:tav>
                                        <p:tav tm="100000">
                                          <p:val>
                                            <p:strVal val="#ppt_w"/>
                                          </p:val>
                                        </p:tav>
                                      </p:tavLst>
                                    </p:anim>
                                    <p:anim calcmode="lin" valueType="num">
                                      <p:cBhvr>
                                        <p:cTn id="32" dur="250" fill="hold"/>
                                        <p:tgtEl>
                                          <p:spTgt spid="28"/>
                                        </p:tgtEl>
                                        <p:attrNameLst>
                                          <p:attrName>ppt_h</p:attrName>
                                        </p:attrNameLst>
                                      </p:cBhvr>
                                      <p:tavLst>
                                        <p:tav tm="0">
                                          <p:val>
                                            <p:fltVal val="0"/>
                                          </p:val>
                                        </p:tav>
                                        <p:tav tm="100000">
                                          <p:val>
                                            <p:strVal val="#ppt_h"/>
                                          </p:val>
                                        </p:tav>
                                      </p:tavLst>
                                    </p:anim>
                                    <p:animEffect transition="in" filter="fade">
                                      <p:cBhvr>
                                        <p:cTn id="33" dur="250"/>
                                        <p:tgtEl>
                                          <p:spTgt spid="28"/>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Effect transition="in" filter="fade">
                                      <p:cBhvr>
                                        <p:cTn id="38" dur="500"/>
                                        <p:tgtEl>
                                          <p:spTgt spid="31"/>
                                        </p:tgtEl>
                                      </p:cBhvr>
                                    </p:animEffect>
                                  </p:childTnLst>
                                </p:cTn>
                              </p:par>
                            </p:childTnLst>
                          </p:cTn>
                        </p:par>
                        <p:par>
                          <p:cTn id="39" fill="hold">
                            <p:stCondLst>
                              <p:cond delay="4000"/>
                            </p:stCondLst>
                            <p:childTnLst>
                              <p:par>
                                <p:cTn id="40" presetID="1" presetClass="entr" presetSubtype="0" fill="hold" grpId="0" nodeType="afterEffect">
                                  <p:stCondLst>
                                    <p:cond delay="0"/>
                                  </p:stCondLst>
                                  <p:childTnLst>
                                    <p:set>
                                      <p:cBhvr>
                                        <p:cTn id="41"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7" grpId="0" animBg="1"/>
      <p:bldP spid="28" grpId="0"/>
      <p:bldP spid="30" grpId="0" animBg="1"/>
      <p:bldP spid="31" grpId="0"/>
      <p:bldP spid="3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CB07D378-B3F6-4F78-984B-06925E1DD281}"/>
              </a:ext>
            </a:extLst>
          </p:cNvPr>
          <p:cNvSpPr txBox="1"/>
          <p:nvPr/>
        </p:nvSpPr>
        <p:spPr>
          <a:xfrm>
            <a:off x="226503" y="343948"/>
            <a:ext cx="7675927" cy="2336024"/>
          </a:xfrm>
          <a:prstGeom prst="rect">
            <a:avLst/>
          </a:prstGeom>
          <a:noFill/>
        </p:spPr>
        <p:txBody>
          <a:bodyPr wrap="square" rtlCol="0">
            <a:spAutoFit/>
          </a:bodyPr>
          <a:lstStyle/>
          <a:p>
            <a:pPr algn="ctr">
              <a:lnSpc>
                <a:spcPct val="90000"/>
              </a:lnSpc>
            </a:pPr>
            <a:r>
              <a:rPr lang="en-US" sz="5400" dirty="0">
                <a:solidFill>
                  <a:srgbClr val="000000"/>
                </a:solidFill>
              </a:rPr>
              <a:t>What apostle</a:t>
            </a:r>
          </a:p>
          <a:p>
            <a:pPr algn="ctr">
              <a:lnSpc>
                <a:spcPct val="90000"/>
              </a:lnSpc>
            </a:pPr>
            <a:r>
              <a:rPr lang="en-US" sz="5400" dirty="0">
                <a:solidFill>
                  <a:srgbClr val="000000"/>
                </a:solidFill>
              </a:rPr>
              <a:t>spoke for all 12</a:t>
            </a:r>
          </a:p>
          <a:p>
            <a:pPr algn="ctr">
              <a:lnSpc>
                <a:spcPct val="90000"/>
              </a:lnSpc>
            </a:pPr>
            <a:r>
              <a:rPr lang="en-US" sz="5400" dirty="0">
                <a:solidFill>
                  <a:srgbClr val="000000"/>
                </a:solidFill>
              </a:rPr>
              <a:t>on the Day of Pentecost?</a:t>
            </a:r>
          </a:p>
        </p:txBody>
      </p:sp>
      <p:sp>
        <p:nvSpPr>
          <p:cNvPr id="7" name="TextBox 6">
            <a:extLst>
              <a:ext uri="{FF2B5EF4-FFF2-40B4-BE49-F238E27FC236}">
                <a16:creationId xmlns:a16="http://schemas.microsoft.com/office/drawing/2014/main" id="{1DEE5E40-145C-4607-B324-276077AA4409}"/>
              </a:ext>
            </a:extLst>
          </p:cNvPr>
          <p:cNvSpPr txBox="1"/>
          <p:nvPr/>
        </p:nvSpPr>
        <p:spPr>
          <a:xfrm>
            <a:off x="637563" y="3148162"/>
            <a:ext cx="6912529" cy="2975173"/>
          </a:xfrm>
          <a:prstGeom prst="rect">
            <a:avLst/>
          </a:prstGeom>
          <a:solidFill>
            <a:srgbClr val="FFFFFF"/>
          </a:solidFill>
          <a:ln w="38100">
            <a:solidFill>
              <a:srgbClr val="000000"/>
            </a:solidFill>
          </a:ln>
        </p:spPr>
        <p:txBody>
          <a:bodyPr wrap="square" rtlCol="0">
            <a:spAutoFit/>
          </a:bodyPr>
          <a:lstStyle/>
          <a:p>
            <a:pPr algn="ctr"/>
            <a:r>
              <a:rPr lang="en-US" sz="3200" b="1" i="1" dirty="0"/>
              <a:t>Answer:</a:t>
            </a:r>
            <a:r>
              <a:rPr lang="en-US" sz="4400" b="1" i="1" dirty="0"/>
              <a:t> </a:t>
            </a:r>
            <a:r>
              <a:rPr lang="en-US" sz="4400" b="1" dirty="0"/>
              <a:t>Peter </a:t>
            </a:r>
          </a:p>
          <a:p>
            <a:endParaRPr lang="en-US" sz="1400" b="1" dirty="0">
              <a:solidFill>
                <a:srgbClr val="000000"/>
              </a:solidFill>
              <a:latin typeface="Times New Roman" panose="02020603050405020304" pitchFamily="18" charset="0"/>
              <a:cs typeface="Times New Roman" panose="02020603050405020304" pitchFamily="18" charset="0"/>
            </a:endParaRPr>
          </a:p>
          <a:p>
            <a:pPr>
              <a:spcAft>
                <a:spcPts val="400"/>
              </a:spcAft>
            </a:pPr>
            <a:r>
              <a:rPr lang="en-US" sz="2400" b="1" dirty="0">
                <a:solidFill>
                  <a:srgbClr val="000000"/>
                </a:solidFill>
                <a:latin typeface="Times New Roman" panose="02020603050405020304" pitchFamily="18" charset="0"/>
                <a:cs typeface="Times New Roman" panose="02020603050405020304" pitchFamily="18" charset="0"/>
              </a:rPr>
              <a:t>Acts 2:14 </a:t>
            </a:r>
            <a:endParaRPr lang="en-US" sz="2400" dirty="0">
              <a:solidFill>
                <a:srgbClr val="000000"/>
              </a:solidFill>
              <a:latin typeface="Times New Roman" panose="02020603050405020304" pitchFamily="18" charset="0"/>
              <a:cs typeface="Times New Roman" panose="02020603050405020304" pitchFamily="18" charset="0"/>
            </a:endParaRPr>
          </a:p>
          <a:p>
            <a:pPr algn="just"/>
            <a:r>
              <a:rPr lang="en-US" sz="2400" baseline="30000" dirty="0">
                <a:solidFill>
                  <a:srgbClr val="000000"/>
                </a:solidFill>
                <a:latin typeface="Times New Roman" panose="02020603050405020304" pitchFamily="18" charset="0"/>
                <a:cs typeface="Times New Roman" panose="02020603050405020304" pitchFamily="18" charset="0"/>
              </a:rPr>
              <a:t>14</a:t>
            </a:r>
            <a:r>
              <a:rPr lang="en-US" sz="2400" dirty="0">
                <a:solidFill>
                  <a:srgbClr val="000000"/>
                </a:solidFill>
                <a:latin typeface="Times New Roman" panose="02020603050405020304" pitchFamily="18" charset="0"/>
                <a:cs typeface="Times New Roman" panose="02020603050405020304" pitchFamily="18" charset="0"/>
              </a:rPr>
              <a:t> But </a:t>
            </a:r>
            <a:r>
              <a:rPr lang="en-US" sz="2400" b="1" dirty="0">
                <a:solidFill>
                  <a:srgbClr val="0064FF"/>
                </a:solidFill>
                <a:latin typeface="Times New Roman" panose="02020603050405020304" pitchFamily="18" charset="0"/>
                <a:cs typeface="Times New Roman" panose="02020603050405020304" pitchFamily="18" charset="0"/>
              </a:rPr>
              <a:t>Peter</a:t>
            </a:r>
            <a:r>
              <a:rPr lang="en-US" sz="2400" dirty="0">
                <a:solidFill>
                  <a:srgbClr val="0064FF"/>
                </a:solidFill>
                <a:latin typeface="Times New Roman" panose="02020603050405020304" pitchFamily="18" charset="0"/>
                <a:cs typeface="Times New Roman" panose="02020603050405020304" pitchFamily="18" charset="0"/>
              </a:rPr>
              <a:t>,</a:t>
            </a:r>
            <a:r>
              <a:rPr lang="en-US" sz="2400" dirty="0">
                <a:solidFill>
                  <a:srgbClr val="000000"/>
                </a:solidFill>
                <a:latin typeface="Times New Roman" panose="02020603050405020304" pitchFamily="18" charset="0"/>
                <a:cs typeface="Times New Roman" panose="02020603050405020304" pitchFamily="18" charset="0"/>
              </a:rPr>
              <a:t> </a:t>
            </a:r>
            <a:r>
              <a:rPr lang="en-US" sz="2400" b="1" dirty="0">
                <a:solidFill>
                  <a:srgbClr val="0064FF"/>
                </a:solidFill>
                <a:latin typeface="Times New Roman" panose="02020603050405020304" pitchFamily="18" charset="0"/>
                <a:cs typeface="Times New Roman" panose="02020603050405020304" pitchFamily="18" charset="0"/>
              </a:rPr>
              <a:t>standing with the eleven</a:t>
            </a:r>
            <a:r>
              <a:rPr lang="en-US" sz="2400" dirty="0">
                <a:solidFill>
                  <a:srgbClr val="0064FF"/>
                </a:solidFill>
                <a:latin typeface="Times New Roman" panose="02020603050405020304" pitchFamily="18" charset="0"/>
                <a:cs typeface="Times New Roman" panose="02020603050405020304" pitchFamily="18" charset="0"/>
              </a:rPr>
              <a:t>,</a:t>
            </a:r>
            <a:r>
              <a:rPr lang="en-US" sz="2400" b="1" dirty="0">
                <a:solidFill>
                  <a:srgbClr val="0064FF"/>
                </a:solidFill>
                <a:latin typeface="Times New Roman" panose="02020603050405020304" pitchFamily="18" charset="0"/>
                <a:cs typeface="Times New Roman" panose="02020603050405020304" pitchFamily="18" charset="0"/>
              </a:rPr>
              <a:t> </a:t>
            </a:r>
            <a:r>
              <a:rPr lang="en-US" sz="2400" dirty="0">
                <a:solidFill>
                  <a:srgbClr val="000000"/>
                </a:solidFill>
                <a:latin typeface="Times New Roman" panose="02020603050405020304" pitchFamily="18" charset="0"/>
                <a:cs typeface="Times New Roman" panose="02020603050405020304" pitchFamily="18" charset="0"/>
              </a:rPr>
              <a:t>lifted up his voice and addressed them: “Men of Judea and all who dwell in Jerusalem, let this be known to you, and give ear to my words.”</a:t>
            </a:r>
          </a:p>
          <a:p>
            <a:pPr algn="just"/>
            <a:endParaRPr lang="en-US" sz="600" dirty="0">
              <a:latin typeface="Times New Roman" panose="02020603050405020304" pitchFamily="18" charset="0"/>
              <a:cs typeface="Times New Roman" panose="02020603050405020304" pitchFamily="18" charset="0"/>
            </a:endParaRPr>
          </a:p>
        </p:txBody>
      </p:sp>
      <p:grpSp>
        <p:nvGrpSpPr>
          <p:cNvPr id="10" name="Group 9">
            <a:extLst>
              <a:ext uri="{FF2B5EF4-FFF2-40B4-BE49-F238E27FC236}">
                <a16:creationId xmlns:a16="http://schemas.microsoft.com/office/drawing/2014/main" id="{9AAA34F5-5B16-448F-9C0C-1B87EBACAFC6}"/>
              </a:ext>
            </a:extLst>
          </p:cNvPr>
          <p:cNvGrpSpPr/>
          <p:nvPr/>
        </p:nvGrpSpPr>
        <p:grpSpPr>
          <a:xfrm>
            <a:off x="8302305" y="2828834"/>
            <a:ext cx="3628380" cy="1200329"/>
            <a:chOff x="8302305" y="2828834"/>
            <a:chExt cx="3628380" cy="1200329"/>
          </a:xfrm>
        </p:grpSpPr>
        <p:sp>
          <p:nvSpPr>
            <p:cNvPr id="17" name="Rectangle 16">
              <a:extLst>
                <a:ext uri="{FF2B5EF4-FFF2-40B4-BE49-F238E27FC236}">
                  <a16:creationId xmlns:a16="http://schemas.microsoft.com/office/drawing/2014/main" id="{80C77886-2350-44F7-B97E-F4E8CD0957D8}"/>
                </a:ext>
              </a:extLst>
            </p:cNvPr>
            <p:cNvSpPr/>
            <p:nvPr/>
          </p:nvSpPr>
          <p:spPr>
            <a:xfrm>
              <a:off x="9025723" y="2828834"/>
              <a:ext cx="2904962"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SINGLE</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18" name="Rectangle: Rounded Corners 17">
              <a:extLst>
                <a:ext uri="{FF2B5EF4-FFF2-40B4-BE49-F238E27FC236}">
                  <a16:creationId xmlns:a16="http://schemas.microsoft.com/office/drawing/2014/main" id="{E5C695BB-592B-4993-A9F4-66E569A166B3}"/>
                </a:ext>
              </a:extLst>
            </p:cNvPr>
            <p:cNvSpPr/>
            <p:nvPr/>
          </p:nvSpPr>
          <p:spPr>
            <a:xfrm rot="2700000">
              <a:off x="8292974" y="3163975"/>
              <a:ext cx="559837" cy="541175"/>
            </a:xfrm>
            <a:prstGeom prst="roundRect">
              <a:avLst/>
            </a:prstGeom>
            <a:solidFill>
              <a:srgbClr val="FFFFF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0000FF"/>
                  </a:solidFill>
                </a:ln>
              </a:endParaRPr>
            </a:p>
          </p:txBody>
        </p:sp>
      </p:grpSp>
      <p:sp>
        <p:nvSpPr>
          <p:cNvPr id="19" name="Rectangle 18">
            <a:extLst>
              <a:ext uri="{FF2B5EF4-FFF2-40B4-BE49-F238E27FC236}">
                <a16:creationId xmlns:a16="http://schemas.microsoft.com/office/drawing/2014/main" id="{E63E9847-F1CA-404C-9403-CD14F3164C15}"/>
              </a:ext>
            </a:extLst>
          </p:cNvPr>
          <p:cNvSpPr/>
          <p:nvPr/>
        </p:nvSpPr>
        <p:spPr>
          <a:xfrm>
            <a:off x="8350716" y="3062164"/>
            <a:ext cx="444352" cy="707886"/>
          </a:xfrm>
          <a:prstGeom prst="rect">
            <a:avLst/>
          </a:prstGeom>
          <a:noFill/>
        </p:spPr>
        <p:txBody>
          <a:bodyPr wrap="none" lIns="91440" tIns="45720" rIns="91440" bIns="45720">
            <a:spAutoFit/>
          </a:bodyPr>
          <a:lstStyle/>
          <a:p>
            <a:pPr algn="ctr"/>
            <a:r>
              <a:rPr lang="en-US" sz="40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rPr>
              <a:t>2</a:t>
            </a:r>
          </a:p>
        </p:txBody>
      </p:sp>
      <p:sp>
        <p:nvSpPr>
          <p:cNvPr id="21" name="TextBox 20">
            <a:extLst>
              <a:ext uri="{FF2B5EF4-FFF2-40B4-BE49-F238E27FC236}">
                <a16:creationId xmlns:a16="http://schemas.microsoft.com/office/drawing/2014/main" id="{95A15CDD-3CE7-4BAB-A7E1-FE726D3356A9}"/>
              </a:ext>
            </a:extLst>
          </p:cNvPr>
          <p:cNvSpPr txBox="1"/>
          <p:nvPr/>
        </p:nvSpPr>
        <p:spPr>
          <a:xfrm>
            <a:off x="5615221" y="5809537"/>
            <a:ext cx="1928649" cy="307777"/>
          </a:xfrm>
          <a:prstGeom prst="rect">
            <a:avLst/>
          </a:prstGeom>
          <a:noFill/>
        </p:spPr>
        <p:txBody>
          <a:bodyPr wrap="square" rtlCol="0">
            <a:spAutoFit/>
          </a:bodyPr>
          <a:lstStyle/>
          <a:p>
            <a:pPr algn="r"/>
            <a:r>
              <a:rPr lang="en-US" sz="1400" b="1" i="1" dirty="0">
                <a:solidFill>
                  <a:srgbClr val="0064FF"/>
                </a:solidFill>
              </a:rPr>
              <a:t>Tap screen to continue</a:t>
            </a:r>
          </a:p>
        </p:txBody>
      </p:sp>
      <p:sp>
        <p:nvSpPr>
          <p:cNvPr id="15" name="Rectangle 14">
            <a:hlinkClick r:id="rId2" action="ppaction://hlinksldjump"/>
            <a:extLst>
              <a:ext uri="{FF2B5EF4-FFF2-40B4-BE49-F238E27FC236}">
                <a16:creationId xmlns:a16="http://schemas.microsoft.com/office/drawing/2014/main" id="{D31C1E57-F080-474D-A68F-61E062F8EDA9}"/>
              </a:ext>
            </a:extLst>
          </p:cNvPr>
          <p:cNvSpPr/>
          <p:nvPr/>
        </p:nvSpPr>
        <p:spPr>
          <a:xfrm>
            <a:off x="0" y="1"/>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57075492"/>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68009094-F791-49FF-A8EB-E9BC91C25392}"/>
              </a:ext>
            </a:extLst>
          </p:cNvPr>
          <p:cNvSpPr txBox="1"/>
          <p:nvPr/>
        </p:nvSpPr>
        <p:spPr>
          <a:xfrm>
            <a:off x="538040" y="3658844"/>
            <a:ext cx="11132697" cy="2840778"/>
          </a:xfrm>
          <a:prstGeom prst="rect">
            <a:avLst/>
          </a:prstGeom>
          <a:solidFill>
            <a:srgbClr val="FFFFFF"/>
          </a:solidFill>
          <a:ln w="38100">
            <a:solidFill>
              <a:srgbClr val="000000"/>
            </a:solidFill>
          </a:ln>
        </p:spPr>
        <p:txBody>
          <a:bodyPr wrap="square" rtlCol="0">
            <a:spAutoFit/>
          </a:bodyPr>
          <a:lstStyle/>
          <a:p>
            <a:pPr algn="ctr">
              <a:lnSpc>
                <a:spcPct val="80000"/>
              </a:lnSpc>
            </a:pPr>
            <a:endParaRPr lang="en-US" sz="600" b="1" dirty="0">
              <a:solidFill>
                <a:srgbClr val="3F8731"/>
              </a:solidFill>
            </a:endParaRPr>
          </a:p>
          <a:p>
            <a:pPr algn="ctr">
              <a:lnSpc>
                <a:spcPct val="80000"/>
              </a:lnSpc>
            </a:pPr>
            <a:endParaRPr lang="en-US" sz="600" b="1" spc="-150" dirty="0">
              <a:solidFill>
                <a:srgbClr val="3F8731"/>
              </a:solidFill>
            </a:endParaRPr>
          </a:p>
          <a:p>
            <a:pPr algn="ctr"/>
            <a:r>
              <a:rPr lang="en-US" sz="3200" b="1" i="1" dirty="0"/>
              <a:t>Answer:</a:t>
            </a:r>
            <a:r>
              <a:rPr lang="en-US" sz="4400" b="1" dirty="0"/>
              <a:t> they were persecuted and scattered</a:t>
            </a:r>
          </a:p>
          <a:p>
            <a:pPr algn="just"/>
            <a:endParaRPr lang="en-US" sz="800" b="1" dirty="0">
              <a:solidFill>
                <a:srgbClr val="000000"/>
              </a:solidFill>
              <a:latin typeface="Times New Roman" panose="02020603050405020304" pitchFamily="18" charset="0"/>
              <a:cs typeface="Times New Roman" panose="02020603050405020304" pitchFamily="18" charset="0"/>
            </a:endParaRPr>
          </a:p>
          <a:p>
            <a:pPr algn="just">
              <a:spcAft>
                <a:spcPts val="600"/>
              </a:spcAft>
            </a:pPr>
            <a:r>
              <a:rPr lang="en-US" sz="2400" b="1" dirty="0">
                <a:solidFill>
                  <a:srgbClr val="000000"/>
                </a:solidFill>
                <a:latin typeface="Times New Roman" panose="02020603050405020304" pitchFamily="18" charset="0"/>
                <a:cs typeface="Times New Roman" panose="02020603050405020304" pitchFamily="18" charset="0"/>
              </a:rPr>
              <a:t>Acts 8:1-2</a:t>
            </a:r>
            <a:endParaRPr lang="en-US" sz="2400" dirty="0">
              <a:solidFill>
                <a:srgbClr val="000000"/>
              </a:solidFill>
              <a:latin typeface="Times New Roman" panose="02020603050405020304" pitchFamily="18" charset="0"/>
              <a:cs typeface="Times New Roman" panose="02020603050405020304" pitchFamily="18" charset="0"/>
            </a:endParaRPr>
          </a:p>
          <a:p>
            <a:pPr algn="just"/>
            <a:r>
              <a:rPr lang="en-US" sz="2400" baseline="30000" dirty="0">
                <a:solidFill>
                  <a:srgbClr val="000000"/>
                </a:solidFill>
                <a:latin typeface="Times New Roman" panose="02020603050405020304" pitchFamily="18" charset="0"/>
                <a:cs typeface="Times New Roman" panose="02020603050405020304" pitchFamily="18" charset="0"/>
              </a:rPr>
              <a:t>1</a:t>
            </a:r>
            <a:r>
              <a:rPr lang="en-US" sz="2400" dirty="0">
                <a:solidFill>
                  <a:srgbClr val="000000"/>
                </a:solidFill>
                <a:latin typeface="Times New Roman" panose="02020603050405020304" pitchFamily="18" charset="0"/>
                <a:cs typeface="Times New Roman" panose="02020603050405020304" pitchFamily="18" charset="0"/>
              </a:rPr>
              <a:t> … And there arose on that day a great </a:t>
            </a:r>
            <a:r>
              <a:rPr lang="en-US" sz="2400" b="1" dirty="0">
                <a:solidFill>
                  <a:srgbClr val="0064FF"/>
                </a:solidFill>
                <a:latin typeface="Times New Roman" panose="02020603050405020304" pitchFamily="18" charset="0"/>
                <a:cs typeface="Times New Roman" panose="02020603050405020304" pitchFamily="18" charset="0"/>
              </a:rPr>
              <a:t>persecution against the church </a:t>
            </a:r>
            <a:r>
              <a:rPr lang="en-US" sz="2400" dirty="0">
                <a:solidFill>
                  <a:srgbClr val="000000"/>
                </a:solidFill>
                <a:latin typeface="Times New Roman" panose="02020603050405020304" pitchFamily="18" charset="0"/>
                <a:cs typeface="Times New Roman" panose="02020603050405020304" pitchFamily="18" charset="0"/>
              </a:rPr>
              <a:t>in Jerusalem, and they were </a:t>
            </a:r>
            <a:r>
              <a:rPr lang="en-US" sz="2400" b="1" dirty="0">
                <a:solidFill>
                  <a:srgbClr val="0064FF"/>
                </a:solidFill>
                <a:latin typeface="Times New Roman" panose="02020603050405020304" pitchFamily="18" charset="0"/>
                <a:cs typeface="Times New Roman" panose="02020603050405020304" pitchFamily="18" charset="0"/>
              </a:rPr>
              <a:t>all scattered </a:t>
            </a:r>
            <a:r>
              <a:rPr lang="en-US" sz="2400" dirty="0">
                <a:solidFill>
                  <a:srgbClr val="000000"/>
                </a:solidFill>
                <a:latin typeface="Times New Roman" panose="02020603050405020304" pitchFamily="18" charset="0"/>
                <a:cs typeface="Times New Roman" panose="02020603050405020304" pitchFamily="18" charset="0"/>
              </a:rPr>
              <a:t>throughout the regions of Judea and Samaria, except the apostles.  </a:t>
            </a:r>
            <a:r>
              <a:rPr lang="en-US" sz="2400" baseline="30000" dirty="0">
                <a:solidFill>
                  <a:srgbClr val="000000"/>
                </a:solidFill>
                <a:latin typeface="Times New Roman" panose="02020603050405020304" pitchFamily="18" charset="0"/>
                <a:cs typeface="Times New Roman" panose="02020603050405020304" pitchFamily="18" charset="0"/>
              </a:rPr>
              <a:t>2</a:t>
            </a:r>
            <a:r>
              <a:rPr lang="en-US" sz="2400" dirty="0">
                <a:solidFill>
                  <a:srgbClr val="000000"/>
                </a:solidFill>
                <a:latin typeface="Times New Roman" panose="02020603050405020304" pitchFamily="18" charset="0"/>
                <a:cs typeface="Times New Roman" panose="02020603050405020304" pitchFamily="18" charset="0"/>
              </a:rPr>
              <a:t> Devout men buried Stephen and made great lamentation over him.</a:t>
            </a:r>
          </a:p>
          <a:p>
            <a:pPr algn="just"/>
            <a:endParaRPr lang="en-US" sz="1000" dirty="0">
              <a:latin typeface="Times New Roman" panose="02020603050405020304" pitchFamily="18" charset="0"/>
              <a:cs typeface="Times New Roman" panose="02020603050405020304" pitchFamily="18" charset="0"/>
            </a:endParaRPr>
          </a:p>
          <a:p>
            <a:pPr algn="just"/>
            <a:endParaRPr lang="en-US" sz="600" b="1" spc="-150" dirty="0">
              <a:solidFill>
                <a:srgbClr val="3F8731"/>
              </a:solidFill>
            </a:endParaRPr>
          </a:p>
        </p:txBody>
      </p:sp>
      <p:sp>
        <p:nvSpPr>
          <p:cNvPr id="11" name="Rectangle: Rounded Corners 10">
            <a:extLst>
              <a:ext uri="{FF2B5EF4-FFF2-40B4-BE49-F238E27FC236}">
                <a16:creationId xmlns:a16="http://schemas.microsoft.com/office/drawing/2014/main" id="{FE2BB31F-7C5D-428E-99DB-724215D1DBB6}"/>
              </a:ext>
            </a:extLst>
          </p:cNvPr>
          <p:cNvSpPr/>
          <p:nvPr/>
        </p:nvSpPr>
        <p:spPr>
          <a:xfrm>
            <a:off x="5825355" y="949582"/>
            <a:ext cx="559837" cy="541175"/>
          </a:xfrm>
          <a:prstGeom prst="roundRect">
            <a:avLst/>
          </a:prstGeom>
          <a:solidFill>
            <a:srgbClr val="FFFFF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0000FF"/>
                </a:solidFill>
              </a:ln>
              <a:solidFill>
                <a:srgbClr val="C6E9F2"/>
              </a:solidFill>
            </a:endParaRPr>
          </a:p>
        </p:txBody>
      </p:sp>
      <p:sp>
        <p:nvSpPr>
          <p:cNvPr id="13" name="Rectangle 12">
            <a:extLst>
              <a:ext uri="{FF2B5EF4-FFF2-40B4-BE49-F238E27FC236}">
                <a16:creationId xmlns:a16="http://schemas.microsoft.com/office/drawing/2014/main" id="{242BFB64-8444-4327-A82E-8A415A6358B0}"/>
              </a:ext>
            </a:extLst>
          </p:cNvPr>
          <p:cNvSpPr/>
          <p:nvPr/>
        </p:nvSpPr>
        <p:spPr>
          <a:xfrm>
            <a:off x="4427572" y="-72002"/>
            <a:ext cx="3353803"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DOUBLE</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14" name="Rectangle 13">
            <a:extLst>
              <a:ext uri="{FF2B5EF4-FFF2-40B4-BE49-F238E27FC236}">
                <a16:creationId xmlns:a16="http://schemas.microsoft.com/office/drawing/2014/main" id="{D09D7D09-88CA-404E-BD26-F859BDFED183}"/>
              </a:ext>
            </a:extLst>
          </p:cNvPr>
          <p:cNvSpPr/>
          <p:nvPr/>
        </p:nvSpPr>
        <p:spPr>
          <a:xfrm>
            <a:off x="5781303" y="872635"/>
            <a:ext cx="575799" cy="707886"/>
          </a:xfrm>
          <a:prstGeom prst="rect">
            <a:avLst/>
          </a:prstGeom>
          <a:noFill/>
        </p:spPr>
        <p:txBody>
          <a:bodyPr wrap="none" lIns="91440" tIns="45720" rIns="91440" bIns="45720">
            <a:spAutoFit/>
          </a:bodyPr>
          <a:lstStyle/>
          <a:p>
            <a:pPr algn="ctr"/>
            <a:r>
              <a:rPr lang="en-US" sz="4000" b="1" cap="none" spc="-500" dirty="0">
                <a:ln w="28575">
                  <a:solidFill>
                    <a:srgbClr val="0000FF"/>
                  </a:solidFill>
                  <a:prstDash val="solid"/>
                </a:ln>
                <a:solidFill>
                  <a:srgbClr val="C6E9F2"/>
                </a:solidFill>
                <a:effectLst>
                  <a:outerShdw blurRad="38100" dist="22860" dir="5400000" algn="tl" rotWithShape="0">
                    <a:srgbClr val="000000">
                      <a:alpha val="30000"/>
                    </a:srgbClr>
                  </a:outerShdw>
                </a:effectLst>
              </a:rPr>
              <a:t>17</a:t>
            </a:r>
          </a:p>
        </p:txBody>
      </p:sp>
      <p:sp>
        <p:nvSpPr>
          <p:cNvPr id="16" name="TextBox 15">
            <a:extLst>
              <a:ext uri="{FF2B5EF4-FFF2-40B4-BE49-F238E27FC236}">
                <a16:creationId xmlns:a16="http://schemas.microsoft.com/office/drawing/2014/main" id="{54D1251A-EE2F-4582-8A74-7B445C0AC604}"/>
              </a:ext>
            </a:extLst>
          </p:cNvPr>
          <p:cNvSpPr txBox="1"/>
          <p:nvPr/>
        </p:nvSpPr>
        <p:spPr>
          <a:xfrm>
            <a:off x="485311" y="1766381"/>
            <a:ext cx="11238324" cy="1754326"/>
          </a:xfrm>
          <a:prstGeom prst="rect">
            <a:avLst/>
          </a:prstGeom>
          <a:noFill/>
        </p:spPr>
        <p:txBody>
          <a:bodyPr wrap="square" rtlCol="0">
            <a:spAutoFit/>
          </a:bodyPr>
          <a:lstStyle/>
          <a:p>
            <a:pPr algn="ctr"/>
            <a:r>
              <a:rPr lang="en-US" sz="5400" dirty="0">
                <a:solidFill>
                  <a:srgbClr val="000000"/>
                </a:solidFill>
              </a:rPr>
              <a:t>What happened to believers at Jerusalem after the death of Stephen?</a:t>
            </a:r>
            <a:endParaRPr lang="en-US" sz="5400" spc="-150" dirty="0">
              <a:solidFill>
                <a:srgbClr val="000000"/>
              </a:solidFill>
            </a:endParaRPr>
          </a:p>
        </p:txBody>
      </p:sp>
      <p:sp>
        <p:nvSpPr>
          <p:cNvPr id="17" name="TextBox 16">
            <a:extLst>
              <a:ext uri="{FF2B5EF4-FFF2-40B4-BE49-F238E27FC236}">
                <a16:creationId xmlns:a16="http://schemas.microsoft.com/office/drawing/2014/main" id="{A85EB85E-DA2F-4BA1-AD39-EE6DE1A9303B}"/>
              </a:ext>
            </a:extLst>
          </p:cNvPr>
          <p:cNvSpPr txBox="1"/>
          <p:nvPr/>
        </p:nvSpPr>
        <p:spPr>
          <a:xfrm>
            <a:off x="9741506" y="6191845"/>
            <a:ext cx="1928649" cy="307777"/>
          </a:xfrm>
          <a:prstGeom prst="rect">
            <a:avLst/>
          </a:prstGeom>
          <a:noFill/>
        </p:spPr>
        <p:txBody>
          <a:bodyPr wrap="square" rtlCol="0">
            <a:spAutoFit/>
          </a:bodyPr>
          <a:lstStyle/>
          <a:p>
            <a:pPr algn="r"/>
            <a:r>
              <a:rPr lang="en-US" sz="1400" b="1" i="1" dirty="0">
                <a:solidFill>
                  <a:srgbClr val="0064FF"/>
                </a:solidFill>
              </a:rPr>
              <a:t>Tap screen to continue</a:t>
            </a:r>
          </a:p>
        </p:txBody>
      </p:sp>
      <p:sp>
        <p:nvSpPr>
          <p:cNvPr id="18" name="Rectangle 17">
            <a:hlinkClick r:id="rId2" action="ppaction://hlinksldjump"/>
            <a:extLst>
              <a:ext uri="{FF2B5EF4-FFF2-40B4-BE49-F238E27FC236}">
                <a16:creationId xmlns:a16="http://schemas.microsoft.com/office/drawing/2014/main" id="{46B1833C-3E10-4FA5-AA0E-CEF4FD8EB6A6}"/>
              </a:ext>
            </a:extLst>
          </p:cNvPr>
          <p:cNvSpPr/>
          <p:nvPr/>
        </p:nvSpPr>
        <p:spPr>
          <a:xfrm>
            <a:off x="0" y="1"/>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8524137"/>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41A93F72-7A40-4375-A465-58414B0FC0DA}"/>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961049" y="3678"/>
            <a:ext cx="8269901" cy="6850644"/>
          </a:xfrm>
          <a:prstGeom prst="rect">
            <a:avLst/>
          </a:prstGeom>
        </p:spPr>
      </p:pic>
      <p:sp>
        <p:nvSpPr>
          <p:cNvPr id="3" name="Arrow: Pentagon 2">
            <a:extLst>
              <a:ext uri="{FF2B5EF4-FFF2-40B4-BE49-F238E27FC236}">
                <a16:creationId xmlns:a16="http://schemas.microsoft.com/office/drawing/2014/main" id="{0E698766-2C5D-4F25-88C7-23B76B7549CE}"/>
              </a:ext>
            </a:extLst>
          </p:cNvPr>
          <p:cNvSpPr/>
          <p:nvPr/>
        </p:nvSpPr>
        <p:spPr>
          <a:xfrm rot="5400000">
            <a:off x="5786126" y="5771881"/>
            <a:ext cx="559837" cy="541175"/>
          </a:xfrm>
          <a:prstGeom prst="homePlate">
            <a:avLst/>
          </a:prstGeom>
          <a:solidFill>
            <a:srgbClr val="FFFFFF"/>
          </a:solid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E26FFEE2-E142-4914-886A-7908DA12B71A}"/>
              </a:ext>
            </a:extLst>
          </p:cNvPr>
          <p:cNvSpPr/>
          <p:nvPr/>
        </p:nvSpPr>
        <p:spPr>
          <a:xfrm rot="2700000">
            <a:off x="8292973" y="3189275"/>
            <a:ext cx="559837" cy="490575"/>
          </a:xfrm>
          <a:prstGeom prst="roundRect">
            <a:avLst/>
          </a:prstGeom>
          <a:solidFill>
            <a:srgbClr val="FFFFFF"/>
          </a:solid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Rounded Corners 1">
            <a:extLst>
              <a:ext uri="{FF2B5EF4-FFF2-40B4-BE49-F238E27FC236}">
                <a16:creationId xmlns:a16="http://schemas.microsoft.com/office/drawing/2014/main" id="{26C67EEB-FAC5-47A4-8E95-72B39C554BCB}"/>
              </a:ext>
            </a:extLst>
          </p:cNvPr>
          <p:cNvSpPr/>
          <p:nvPr/>
        </p:nvSpPr>
        <p:spPr>
          <a:xfrm>
            <a:off x="5833744" y="714690"/>
            <a:ext cx="559837" cy="541175"/>
          </a:xfrm>
          <a:prstGeom prst="roundRect">
            <a:avLst/>
          </a:prstGeom>
          <a:solidFill>
            <a:srgbClr val="FFFFFF"/>
          </a:solid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Rounded Corners 5">
            <a:extLst>
              <a:ext uri="{FF2B5EF4-FFF2-40B4-BE49-F238E27FC236}">
                <a16:creationId xmlns:a16="http://schemas.microsoft.com/office/drawing/2014/main" id="{51FF1BA1-CD56-473D-85BA-056342436F57}"/>
              </a:ext>
            </a:extLst>
          </p:cNvPr>
          <p:cNvSpPr/>
          <p:nvPr/>
        </p:nvSpPr>
        <p:spPr>
          <a:xfrm rot="2700000">
            <a:off x="3192240" y="3163976"/>
            <a:ext cx="559837" cy="541175"/>
          </a:xfrm>
          <a:prstGeom prst="roundRect">
            <a:avLst/>
          </a:prstGeom>
          <a:solidFill>
            <a:srgbClr val="FFFFFF"/>
          </a:solid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241FA49-9943-405B-88E2-7921F7B4202A}"/>
              </a:ext>
            </a:extLst>
          </p:cNvPr>
          <p:cNvSpPr/>
          <p:nvPr/>
        </p:nvSpPr>
        <p:spPr>
          <a:xfrm>
            <a:off x="221682" y="2817521"/>
            <a:ext cx="2741456"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TRIPLE</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0" name="Rectangle 19">
            <a:extLst>
              <a:ext uri="{FF2B5EF4-FFF2-40B4-BE49-F238E27FC236}">
                <a16:creationId xmlns:a16="http://schemas.microsoft.com/office/drawing/2014/main" id="{0B10BECB-80DD-442E-92B9-3F4C0A002431}"/>
              </a:ext>
            </a:extLst>
          </p:cNvPr>
          <p:cNvSpPr/>
          <p:nvPr/>
        </p:nvSpPr>
        <p:spPr>
          <a:xfrm>
            <a:off x="3911648" y="5707176"/>
            <a:ext cx="4378122"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HOMERUN</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1" name="Rectangle 20">
            <a:extLst>
              <a:ext uri="{FF2B5EF4-FFF2-40B4-BE49-F238E27FC236}">
                <a16:creationId xmlns:a16="http://schemas.microsoft.com/office/drawing/2014/main" id="{D001A687-EC28-42A1-A935-5A2C1C78AA91}"/>
              </a:ext>
            </a:extLst>
          </p:cNvPr>
          <p:cNvSpPr/>
          <p:nvPr/>
        </p:nvSpPr>
        <p:spPr>
          <a:xfrm>
            <a:off x="4427572" y="-72002"/>
            <a:ext cx="3353803"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DOUBLE</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2" name="TextBox 21">
            <a:extLst>
              <a:ext uri="{FF2B5EF4-FFF2-40B4-BE49-F238E27FC236}">
                <a16:creationId xmlns:a16="http://schemas.microsoft.com/office/drawing/2014/main" id="{79EBE414-7D34-4475-87B5-9C8384501209}"/>
              </a:ext>
            </a:extLst>
          </p:cNvPr>
          <p:cNvSpPr txBox="1"/>
          <p:nvPr/>
        </p:nvSpPr>
        <p:spPr>
          <a:xfrm>
            <a:off x="4354650" y="2671022"/>
            <a:ext cx="3485724" cy="1569660"/>
          </a:xfrm>
          <a:prstGeom prst="rect">
            <a:avLst/>
          </a:prstGeom>
          <a:noFill/>
        </p:spPr>
        <p:txBody>
          <a:bodyPr wrap="square" rtlCol="0">
            <a:spAutoFit/>
          </a:bodyPr>
          <a:lstStyle/>
          <a:p>
            <a:pPr algn="ctr"/>
            <a:r>
              <a:rPr lang="en-US" sz="4800" b="1" dirty="0">
                <a:ln w="38100">
                  <a:solidFill>
                    <a:srgbClr val="0000FF"/>
                  </a:solidFill>
                </a:ln>
                <a:solidFill>
                  <a:srgbClr val="C6E9F2"/>
                </a:solidFill>
              </a:rPr>
              <a:t>Next batter!</a:t>
            </a:r>
          </a:p>
          <a:p>
            <a:pPr algn="ctr"/>
            <a:r>
              <a:rPr lang="en-US" sz="4800" b="1" dirty="0">
                <a:ln w="38100">
                  <a:solidFill>
                    <a:srgbClr val="0000FF"/>
                  </a:solidFill>
                </a:ln>
                <a:solidFill>
                  <a:srgbClr val="C6E9F2"/>
                </a:solidFill>
              </a:rPr>
              <a:t>Pick a hit</a:t>
            </a:r>
          </a:p>
        </p:txBody>
      </p:sp>
      <p:sp>
        <p:nvSpPr>
          <p:cNvPr id="15" name="Rectangle 14">
            <a:extLst>
              <a:ext uri="{FF2B5EF4-FFF2-40B4-BE49-F238E27FC236}">
                <a16:creationId xmlns:a16="http://schemas.microsoft.com/office/drawing/2014/main" id="{ECC38632-62A9-4DB0-A149-FC77324FE114}"/>
              </a:ext>
            </a:extLst>
          </p:cNvPr>
          <p:cNvSpPr/>
          <p:nvPr/>
        </p:nvSpPr>
        <p:spPr>
          <a:xfrm>
            <a:off x="9025723" y="2828834"/>
            <a:ext cx="2904962"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SINGLE</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7" name="Rectangle 26">
            <a:hlinkClick r:id="rId3" action="ppaction://hlinksldjump"/>
            <a:extLst>
              <a:ext uri="{FF2B5EF4-FFF2-40B4-BE49-F238E27FC236}">
                <a16:creationId xmlns:a16="http://schemas.microsoft.com/office/drawing/2014/main" id="{D92DD891-84FF-4ACE-91C9-567827698553}"/>
              </a:ext>
            </a:extLst>
          </p:cNvPr>
          <p:cNvSpPr/>
          <p:nvPr/>
        </p:nvSpPr>
        <p:spPr>
          <a:xfrm>
            <a:off x="0" y="-287"/>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hlinkClick r:id="rId4" action="ppaction://hlinksldjump"/>
            <a:extLst>
              <a:ext uri="{FF2B5EF4-FFF2-40B4-BE49-F238E27FC236}">
                <a16:creationId xmlns:a16="http://schemas.microsoft.com/office/drawing/2014/main" id="{D4C96D45-ABC1-4915-A153-4627346B4727}"/>
              </a:ext>
            </a:extLst>
          </p:cNvPr>
          <p:cNvSpPr/>
          <p:nvPr/>
        </p:nvSpPr>
        <p:spPr>
          <a:xfrm>
            <a:off x="4504879" y="176169"/>
            <a:ext cx="3204595" cy="7382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hlinkClick r:id="rId5" action="ppaction://hlinksldjump"/>
            <a:extLst>
              <a:ext uri="{FF2B5EF4-FFF2-40B4-BE49-F238E27FC236}">
                <a16:creationId xmlns:a16="http://schemas.microsoft.com/office/drawing/2014/main" id="{8AA909FD-4850-48E7-9C00-1F20249196AE}"/>
              </a:ext>
            </a:extLst>
          </p:cNvPr>
          <p:cNvSpPr/>
          <p:nvPr/>
        </p:nvSpPr>
        <p:spPr>
          <a:xfrm>
            <a:off x="221673" y="3059883"/>
            <a:ext cx="2741456" cy="7639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hlinkClick r:id="rId6" action="ppaction://hlinksldjump"/>
            <a:extLst>
              <a:ext uri="{FF2B5EF4-FFF2-40B4-BE49-F238E27FC236}">
                <a16:creationId xmlns:a16="http://schemas.microsoft.com/office/drawing/2014/main" id="{8991CFC0-EA4A-40DD-B2E8-91602EEF7B5F}"/>
              </a:ext>
            </a:extLst>
          </p:cNvPr>
          <p:cNvSpPr/>
          <p:nvPr/>
        </p:nvSpPr>
        <p:spPr>
          <a:xfrm>
            <a:off x="3916828" y="5953271"/>
            <a:ext cx="4378122" cy="7382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hlinkClick r:id="rId7" action="ppaction://hlinksldjump"/>
            <a:extLst>
              <a:ext uri="{FF2B5EF4-FFF2-40B4-BE49-F238E27FC236}">
                <a16:creationId xmlns:a16="http://schemas.microsoft.com/office/drawing/2014/main" id="{444DD879-596B-450A-BB58-3D8A8F7FDD0C}"/>
              </a:ext>
            </a:extLst>
          </p:cNvPr>
          <p:cNvSpPr/>
          <p:nvPr/>
        </p:nvSpPr>
        <p:spPr>
          <a:xfrm>
            <a:off x="9107476" y="3073878"/>
            <a:ext cx="2741456" cy="7639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8923787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7EE180E-2647-427C-99D1-FEFA8B59334A}"/>
              </a:ext>
            </a:extLst>
          </p:cNvPr>
          <p:cNvSpPr txBox="1"/>
          <p:nvPr/>
        </p:nvSpPr>
        <p:spPr>
          <a:xfrm>
            <a:off x="485311" y="1802477"/>
            <a:ext cx="11238324" cy="1754326"/>
          </a:xfrm>
          <a:prstGeom prst="rect">
            <a:avLst/>
          </a:prstGeom>
          <a:noFill/>
        </p:spPr>
        <p:txBody>
          <a:bodyPr wrap="square" rtlCol="0">
            <a:spAutoFit/>
          </a:bodyPr>
          <a:lstStyle/>
          <a:p>
            <a:pPr algn="ctr">
              <a:lnSpc>
                <a:spcPct val="90000"/>
              </a:lnSpc>
            </a:pPr>
            <a:r>
              <a:rPr lang="en-US" sz="6000" spc="-250" dirty="0">
                <a:solidFill>
                  <a:srgbClr val="000000"/>
                </a:solidFill>
              </a:rPr>
              <a:t>Who preached Christ to the Samaritans </a:t>
            </a:r>
            <a:r>
              <a:rPr lang="en-US" sz="6000" dirty="0">
                <a:solidFill>
                  <a:srgbClr val="000000"/>
                </a:solidFill>
              </a:rPr>
              <a:t>after the death of Stephen?</a:t>
            </a:r>
            <a:endParaRPr lang="en-US" sz="6000" spc="-150" dirty="0">
              <a:solidFill>
                <a:srgbClr val="000000"/>
              </a:solidFill>
            </a:endParaRPr>
          </a:p>
        </p:txBody>
      </p:sp>
      <p:sp>
        <p:nvSpPr>
          <p:cNvPr id="22" name="Rectangle: Rounded Corners 21">
            <a:extLst>
              <a:ext uri="{FF2B5EF4-FFF2-40B4-BE49-F238E27FC236}">
                <a16:creationId xmlns:a16="http://schemas.microsoft.com/office/drawing/2014/main" id="{3D89D078-6897-4F6E-96DA-D653CA89770A}"/>
              </a:ext>
            </a:extLst>
          </p:cNvPr>
          <p:cNvSpPr/>
          <p:nvPr/>
        </p:nvSpPr>
        <p:spPr>
          <a:xfrm>
            <a:off x="5825355" y="949582"/>
            <a:ext cx="559837" cy="541175"/>
          </a:xfrm>
          <a:prstGeom prst="roundRect">
            <a:avLst/>
          </a:prstGeom>
          <a:solidFill>
            <a:srgbClr val="FFFFF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0000FF"/>
                </a:solidFill>
              </a:ln>
              <a:solidFill>
                <a:srgbClr val="C6E9F2"/>
              </a:solidFill>
            </a:endParaRPr>
          </a:p>
        </p:txBody>
      </p:sp>
      <p:sp>
        <p:nvSpPr>
          <p:cNvPr id="23" name="Rectangle 22">
            <a:extLst>
              <a:ext uri="{FF2B5EF4-FFF2-40B4-BE49-F238E27FC236}">
                <a16:creationId xmlns:a16="http://schemas.microsoft.com/office/drawing/2014/main" id="{007F341B-973F-4EA1-8700-FC5A4E7C9E10}"/>
              </a:ext>
            </a:extLst>
          </p:cNvPr>
          <p:cNvSpPr/>
          <p:nvPr/>
        </p:nvSpPr>
        <p:spPr>
          <a:xfrm>
            <a:off x="4427572" y="-72002"/>
            <a:ext cx="3353803"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DOUBLE</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4" name="Rectangle 23">
            <a:extLst>
              <a:ext uri="{FF2B5EF4-FFF2-40B4-BE49-F238E27FC236}">
                <a16:creationId xmlns:a16="http://schemas.microsoft.com/office/drawing/2014/main" id="{BFC12134-EBDF-4252-A9B9-5E08648965E7}"/>
              </a:ext>
            </a:extLst>
          </p:cNvPr>
          <p:cNvSpPr/>
          <p:nvPr/>
        </p:nvSpPr>
        <p:spPr>
          <a:xfrm>
            <a:off x="5781303" y="872635"/>
            <a:ext cx="575799" cy="707886"/>
          </a:xfrm>
          <a:prstGeom prst="rect">
            <a:avLst/>
          </a:prstGeom>
          <a:noFill/>
        </p:spPr>
        <p:txBody>
          <a:bodyPr wrap="none" lIns="91440" tIns="45720" rIns="91440" bIns="45720">
            <a:spAutoFit/>
          </a:bodyPr>
          <a:lstStyle/>
          <a:p>
            <a:pPr algn="ctr"/>
            <a:r>
              <a:rPr lang="en-US" sz="4000" b="1" cap="none" spc="-500" dirty="0">
                <a:ln w="28575">
                  <a:solidFill>
                    <a:srgbClr val="0000FF"/>
                  </a:solidFill>
                  <a:prstDash val="solid"/>
                </a:ln>
                <a:solidFill>
                  <a:srgbClr val="C6E9F2"/>
                </a:solidFill>
                <a:effectLst>
                  <a:outerShdw blurRad="38100" dist="22860" dir="5400000" algn="tl" rotWithShape="0">
                    <a:srgbClr val="000000">
                      <a:alpha val="30000"/>
                    </a:srgbClr>
                  </a:outerShdw>
                </a:effectLst>
              </a:rPr>
              <a:t>18</a:t>
            </a:r>
          </a:p>
        </p:txBody>
      </p:sp>
      <p:pic>
        <p:nvPicPr>
          <p:cNvPr id="25" name="Picture 24">
            <a:extLst>
              <a:ext uri="{FF2B5EF4-FFF2-40B4-BE49-F238E27FC236}">
                <a16:creationId xmlns:a16="http://schemas.microsoft.com/office/drawing/2014/main" id="{D581F072-CC1F-40FC-9488-BCD5D8B46D4E}"/>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4500939" y="3742884"/>
            <a:ext cx="3188405" cy="2641220"/>
          </a:xfrm>
          <a:prstGeom prst="rect">
            <a:avLst/>
          </a:prstGeom>
        </p:spPr>
      </p:pic>
      <p:cxnSp>
        <p:nvCxnSpPr>
          <p:cNvPr id="26" name="Straight Connector 25">
            <a:extLst>
              <a:ext uri="{FF2B5EF4-FFF2-40B4-BE49-F238E27FC236}">
                <a16:creationId xmlns:a16="http://schemas.microsoft.com/office/drawing/2014/main" id="{9447B2D8-6ABC-45D7-A194-6DC166FF0E93}"/>
              </a:ext>
            </a:extLst>
          </p:cNvPr>
          <p:cNvCxnSpPr>
            <a:cxnSpLocks/>
          </p:cNvCxnSpPr>
          <p:nvPr/>
        </p:nvCxnSpPr>
        <p:spPr>
          <a:xfrm rot="5460000" flipV="1">
            <a:off x="6113246" y="4092931"/>
            <a:ext cx="846670" cy="861150"/>
          </a:xfrm>
          <a:prstGeom prst="line">
            <a:avLst/>
          </a:prstGeom>
          <a:ln w="76200">
            <a:solidFill>
              <a:srgbClr val="C1E7F1"/>
            </a:solidFill>
          </a:ln>
        </p:spPr>
        <p:style>
          <a:lnRef idx="1">
            <a:schemeClr val="accent1"/>
          </a:lnRef>
          <a:fillRef idx="0">
            <a:schemeClr val="accent1"/>
          </a:fillRef>
          <a:effectRef idx="0">
            <a:schemeClr val="accent1"/>
          </a:effectRef>
          <a:fontRef idx="minor">
            <a:schemeClr val="tx1"/>
          </a:fontRef>
        </p:style>
      </p:cxnSp>
      <p:sp>
        <p:nvSpPr>
          <p:cNvPr id="27" name="Rectangle: Rounded Corners 26">
            <a:extLst>
              <a:ext uri="{FF2B5EF4-FFF2-40B4-BE49-F238E27FC236}">
                <a16:creationId xmlns:a16="http://schemas.microsoft.com/office/drawing/2014/main" id="{8FA3A6E1-DE12-4529-82EB-57E05F977289}"/>
              </a:ext>
            </a:extLst>
          </p:cNvPr>
          <p:cNvSpPr/>
          <p:nvPr/>
        </p:nvSpPr>
        <p:spPr>
          <a:xfrm rot="2700000">
            <a:off x="5907210" y="3906228"/>
            <a:ext cx="347615" cy="335069"/>
          </a:xfrm>
          <a:prstGeom prst="roundRect">
            <a:avLst/>
          </a:prstGeom>
          <a:solidFill>
            <a:srgbClr val="FFFFFF"/>
          </a:solidFill>
          <a:ln w="38100">
            <a:solidFill>
              <a:srgbClr val="C1E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F1ED74A8-6285-44DC-9F92-E991081C615E}"/>
              </a:ext>
            </a:extLst>
          </p:cNvPr>
          <p:cNvSpPr txBox="1"/>
          <p:nvPr/>
        </p:nvSpPr>
        <p:spPr>
          <a:xfrm>
            <a:off x="5839987" y="3781374"/>
            <a:ext cx="486562" cy="584775"/>
          </a:xfrm>
          <a:prstGeom prst="rect">
            <a:avLst/>
          </a:prstGeom>
          <a:noFill/>
        </p:spPr>
        <p:txBody>
          <a:bodyPr wrap="square" rtlCol="0">
            <a:spAutoFit/>
          </a:bodyPr>
          <a:lstStyle/>
          <a:p>
            <a:pPr algn="ctr"/>
            <a:r>
              <a:rPr lang="en-US" sz="3200" b="1" dirty="0">
                <a:solidFill>
                  <a:srgbClr val="1E4117"/>
                </a:solidFill>
              </a:rPr>
              <a:t>?</a:t>
            </a:r>
          </a:p>
        </p:txBody>
      </p:sp>
      <p:cxnSp>
        <p:nvCxnSpPr>
          <p:cNvPr id="29" name="Straight Connector 28">
            <a:extLst>
              <a:ext uri="{FF2B5EF4-FFF2-40B4-BE49-F238E27FC236}">
                <a16:creationId xmlns:a16="http://schemas.microsoft.com/office/drawing/2014/main" id="{92D03F84-E76F-44E9-8138-44372D5F69F6}"/>
              </a:ext>
            </a:extLst>
          </p:cNvPr>
          <p:cNvCxnSpPr>
            <a:cxnSpLocks/>
          </p:cNvCxnSpPr>
          <p:nvPr/>
        </p:nvCxnSpPr>
        <p:spPr>
          <a:xfrm flipV="1">
            <a:off x="6128526" y="5231289"/>
            <a:ext cx="846670" cy="861150"/>
          </a:xfrm>
          <a:prstGeom prst="line">
            <a:avLst/>
          </a:prstGeom>
          <a:ln w="76200">
            <a:solidFill>
              <a:srgbClr val="C1E7F1"/>
            </a:solidFill>
          </a:ln>
        </p:spPr>
        <p:style>
          <a:lnRef idx="1">
            <a:schemeClr val="accent1"/>
          </a:lnRef>
          <a:fillRef idx="0">
            <a:schemeClr val="accent1"/>
          </a:fillRef>
          <a:effectRef idx="0">
            <a:schemeClr val="accent1"/>
          </a:effectRef>
          <a:fontRef idx="minor">
            <a:schemeClr val="tx1"/>
          </a:fontRef>
        </p:style>
      </p:cxnSp>
      <p:sp>
        <p:nvSpPr>
          <p:cNvPr id="30" name="Rectangle: Rounded Corners 29">
            <a:extLst>
              <a:ext uri="{FF2B5EF4-FFF2-40B4-BE49-F238E27FC236}">
                <a16:creationId xmlns:a16="http://schemas.microsoft.com/office/drawing/2014/main" id="{B701F5E2-E7BA-4824-8668-9C496A4912D5}"/>
              </a:ext>
            </a:extLst>
          </p:cNvPr>
          <p:cNvSpPr/>
          <p:nvPr/>
        </p:nvSpPr>
        <p:spPr>
          <a:xfrm rot="2700000">
            <a:off x="6825890" y="4930194"/>
            <a:ext cx="347615" cy="335069"/>
          </a:xfrm>
          <a:prstGeom prst="roundRect">
            <a:avLst/>
          </a:prstGeom>
          <a:solidFill>
            <a:srgbClr val="FFFFFF"/>
          </a:solidFill>
          <a:ln w="38100">
            <a:solidFill>
              <a:srgbClr val="AADE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C58300D7-6829-44AB-91F0-B7C467376715}"/>
              </a:ext>
            </a:extLst>
          </p:cNvPr>
          <p:cNvSpPr txBox="1"/>
          <p:nvPr/>
        </p:nvSpPr>
        <p:spPr>
          <a:xfrm>
            <a:off x="5471331" y="4571227"/>
            <a:ext cx="1200124" cy="1131977"/>
          </a:xfrm>
          <a:prstGeom prst="rect">
            <a:avLst/>
          </a:prstGeom>
          <a:noFill/>
        </p:spPr>
        <p:txBody>
          <a:bodyPr wrap="square" rtlCol="0">
            <a:spAutoFit/>
          </a:bodyPr>
          <a:lstStyle/>
          <a:p>
            <a:pPr algn="ctr">
              <a:lnSpc>
                <a:spcPct val="80000"/>
              </a:lnSpc>
            </a:pPr>
            <a:r>
              <a:rPr lang="en-US" sz="2400" b="1" i="1" spc="-50" dirty="0">
                <a:solidFill>
                  <a:srgbClr val="1E4117"/>
                </a:solidFill>
              </a:rPr>
              <a:t>DOUBLE</a:t>
            </a:r>
          </a:p>
          <a:p>
            <a:pPr algn="ctr">
              <a:lnSpc>
                <a:spcPct val="80000"/>
              </a:lnSpc>
            </a:pPr>
            <a:r>
              <a:rPr lang="en-US" i="1" dirty="0">
                <a:solidFill>
                  <a:srgbClr val="000000"/>
                </a:solidFill>
              </a:rPr>
              <a:t>or </a:t>
            </a:r>
            <a:r>
              <a:rPr lang="en-US" sz="2400" b="1" i="1" dirty="0">
                <a:solidFill>
                  <a:srgbClr val="1E4117"/>
                </a:solidFill>
              </a:rPr>
              <a:t>OUT</a:t>
            </a:r>
            <a:endParaRPr lang="en-US" i="1" dirty="0">
              <a:solidFill>
                <a:srgbClr val="1E4117"/>
              </a:solidFill>
            </a:endParaRPr>
          </a:p>
          <a:p>
            <a:pPr algn="ctr">
              <a:lnSpc>
                <a:spcPct val="80000"/>
              </a:lnSpc>
            </a:pPr>
            <a:r>
              <a:rPr lang="en-US" i="1" dirty="0">
                <a:solidFill>
                  <a:srgbClr val="1E4117"/>
                </a:solidFill>
              </a:rPr>
              <a:t>Tap and</a:t>
            </a:r>
          </a:p>
          <a:p>
            <a:pPr algn="ctr">
              <a:lnSpc>
                <a:spcPct val="80000"/>
              </a:lnSpc>
            </a:pPr>
            <a:r>
              <a:rPr lang="en-US" i="1" dirty="0">
                <a:solidFill>
                  <a:srgbClr val="1E4117"/>
                </a:solidFill>
              </a:rPr>
              <a:t>find out!</a:t>
            </a:r>
          </a:p>
        </p:txBody>
      </p:sp>
      <p:sp>
        <p:nvSpPr>
          <p:cNvPr id="10" name="Rectangle 9">
            <a:hlinkClick r:id="rId3" action="ppaction://hlinksldjump"/>
            <a:extLst>
              <a:ext uri="{FF2B5EF4-FFF2-40B4-BE49-F238E27FC236}">
                <a16:creationId xmlns:a16="http://schemas.microsoft.com/office/drawing/2014/main" id="{78F4C9CB-6E67-459C-9DDD-65396D9F3A94}"/>
              </a:ext>
            </a:extLst>
          </p:cNvPr>
          <p:cNvSpPr/>
          <p:nvPr/>
        </p:nvSpPr>
        <p:spPr>
          <a:xfrm>
            <a:off x="0" y="1"/>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hlinkClick r:id="rId4" action="ppaction://hlinksldjump"/>
            <a:extLst>
              <a:ext uri="{FF2B5EF4-FFF2-40B4-BE49-F238E27FC236}">
                <a16:creationId xmlns:a16="http://schemas.microsoft.com/office/drawing/2014/main" id="{9E456DE7-0986-4453-8A6E-0829EDB7B7D3}"/>
              </a:ext>
            </a:extLst>
          </p:cNvPr>
          <p:cNvSpPr/>
          <p:nvPr/>
        </p:nvSpPr>
        <p:spPr>
          <a:xfrm rot="18961460">
            <a:off x="5232121" y="4299077"/>
            <a:ext cx="1687965" cy="16687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4603525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1000"/>
                                        <p:tgtEl>
                                          <p:spTgt spid="7"/>
                                        </p:tgtEl>
                                      </p:cBhvr>
                                    </p:animEffect>
                                  </p:childTnLst>
                                </p:cTn>
                              </p:par>
                            </p:childTnLst>
                          </p:cTn>
                        </p:par>
                        <p:par>
                          <p:cTn id="8" fill="hold">
                            <p:stCondLst>
                              <p:cond delay="1000"/>
                            </p:stCondLst>
                            <p:childTnLst>
                              <p:par>
                                <p:cTn id="9" presetID="53" presetClass="entr" presetSubtype="16" fill="hold" nodeType="afterEffect">
                                  <p:stCondLst>
                                    <p:cond delay="100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2500"/>
                            </p:stCondLst>
                            <p:childTnLst>
                              <p:par>
                                <p:cTn id="15" presetID="22" presetClass="entr" presetSubtype="4" fill="hold" nodeType="after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wipe(down)">
                                      <p:cBhvr>
                                        <p:cTn id="17" dur="500"/>
                                        <p:tgtEl>
                                          <p:spTgt spid="29"/>
                                        </p:tgtEl>
                                      </p:cBhvr>
                                    </p:animEffect>
                                  </p:childTnLst>
                                </p:cTn>
                              </p:par>
                            </p:childTnLst>
                          </p:cTn>
                        </p:par>
                        <p:par>
                          <p:cTn id="18" fill="hold">
                            <p:stCondLst>
                              <p:cond delay="3000"/>
                            </p:stCondLst>
                            <p:childTnLst>
                              <p:par>
                                <p:cTn id="19" presetID="1" presetClass="entr" presetSubtype="0" fill="hold" grpId="0" nodeType="after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childTnLst>
                          </p:cTn>
                        </p:par>
                        <p:par>
                          <p:cTn id="21" fill="hold">
                            <p:stCondLst>
                              <p:cond delay="3000"/>
                            </p:stCondLst>
                            <p:childTnLst>
                              <p:par>
                                <p:cTn id="22" presetID="22" presetClass="entr" presetSubtype="4" fill="hold"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down)">
                                      <p:cBhvr>
                                        <p:cTn id="24" dur="500"/>
                                        <p:tgtEl>
                                          <p:spTgt spid="26"/>
                                        </p:tgtEl>
                                      </p:cBhvr>
                                    </p:animEffect>
                                  </p:childTnLst>
                                </p:cTn>
                              </p:par>
                            </p:childTnLst>
                          </p:cTn>
                        </p:par>
                        <p:par>
                          <p:cTn id="25" fill="hold">
                            <p:stCondLst>
                              <p:cond delay="3500"/>
                            </p:stCondLst>
                            <p:childTnLst>
                              <p:par>
                                <p:cTn id="26" presetID="1" presetClass="entr" presetSubtype="0"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250" fill="hold"/>
                                        <p:tgtEl>
                                          <p:spTgt spid="28"/>
                                        </p:tgtEl>
                                        <p:attrNameLst>
                                          <p:attrName>ppt_w</p:attrName>
                                        </p:attrNameLst>
                                      </p:cBhvr>
                                      <p:tavLst>
                                        <p:tav tm="0">
                                          <p:val>
                                            <p:fltVal val="0"/>
                                          </p:val>
                                        </p:tav>
                                        <p:tav tm="100000">
                                          <p:val>
                                            <p:strVal val="#ppt_w"/>
                                          </p:val>
                                        </p:tav>
                                      </p:tavLst>
                                    </p:anim>
                                    <p:anim calcmode="lin" valueType="num">
                                      <p:cBhvr>
                                        <p:cTn id="32" dur="250" fill="hold"/>
                                        <p:tgtEl>
                                          <p:spTgt spid="28"/>
                                        </p:tgtEl>
                                        <p:attrNameLst>
                                          <p:attrName>ppt_h</p:attrName>
                                        </p:attrNameLst>
                                      </p:cBhvr>
                                      <p:tavLst>
                                        <p:tav tm="0">
                                          <p:val>
                                            <p:fltVal val="0"/>
                                          </p:val>
                                        </p:tav>
                                        <p:tav tm="100000">
                                          <p:val>
                                            <p:strVal val="#ppt_h"/>
                                          </p:val>
                                        </p:tav>
                                      </p:tavLst>
                                    </p:anim>
                                    <p:animEffect transition="in" filter="fade">
                                      <p:cBhvr>
                                        <p:cTn id="33" dur="250"/>
                                        <p:tgtEl>
                                          <p:spTgt spid="28"/>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Effect transition="in" filter="fade">
                                      <p:cBhvr>
                                        <p:cTn id="38" dur="500"/>
                                        <p:tgtEl>
                                          <p:spTgt spid="31"/>
                                        </p:tgtEl>
                                      </p:cBhvr>
                                    </p:animEffect>
                                  </p:childTnLst>
                                </p:cTn>
                              </p:par>
                            </p:childTnLst>
                          </p:cTn>
                        </p:par>
                        <p:par>
                          <p:cTn id="39" fill="hold">
                            <p:stCondLst>
                              <p:cond delay="4000"/>
                            </p:stCondLst>
                            <p:childTnLst>
                              <p:par>
                                <p:cTn id="40" presetID="1" presetClass="entr" presetSubtype="0" fill="hold" grpId="0" nodeType="afterEffect">
                                  <p:stCondLst>
                                    <p:cond delay="0"/>
                                  </p:stCondLst>
                                  <p:childTnLst>
                                    <p:set>
                                      <p:cBhvr>
                                        <p:cTn id="41"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7" grpId="0" animBg="1"/>
      <p:bldP spid="28" grpId="0"/>
      <p:bldP spid="30" grpId="0" animBg="1"/>
      <p:bldP spid="31" grpId="0"/>
      <p:bldP spid="32" grpId="0" animBg="1"/>
    </p:bld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63D9F318-0781-4963-9F03-634FD6F545CE}"/>
              </a:ext>
            </a:extLst>
          </p:cNvPr>
          <p:cNvSpPr txBox="1"/>
          <p:nvPr/>
        </p:nvSpPr>
        <p:spPr>
          <a:xfrm>
            <a:off x="538040" y="3716597"/>
            <a:ext cx="11132697" cy="2748445"/>
          </a:xfrm>
          <a:prstGeom prst="rect">
            <a:avLst/>
          </a:prstGeom>
          <a:solidFill>
            <a:srgbClr val="FFFFFF"/>
          </a:solidFill>
          <a:ln w="38100">
            <a:solidFill>
              <a:srgbClr val="000000"/>
            </a:solidFill>
          </a:ln>
        </p:spPr>
        <p:txBody>
          <a:bodyPr wrap="square" rtlCol="0">
            <a:spAutoFit/>
          </a:bodyPr>
          <a:lstStyle/>
          <a:p>
            <a:pPr algn="ctr">
              <a:lnSpc>
                <a:spcPct val="80000"/>
              </a:lnSpc>
            </a:pPr>
            <a:endParaRPr lang="en-US" sz="600" b="1" dirty="0">
              <a:solidFill>
                <a:srgbClr val="3F8731"/>
              </a:solidFill>
            </a:endParaRPr>
          </a:p>
          <a:p>
            <a:pPr algn="ctr">
              <a:lnSpc>
                <a:spcPct val="80000"/>
              </a:lnSpc>
            </a:pPr>
            <a:endParaRPr lang="en-US" sz="600" b="1" spc="-150" dirty="0">
              <a:solidFill>
                <a:srgbClr val="3F8731"/>
              </a:solidFill>
            </a:endParaRPr>
          </a:p>
          <a:p>
            <a:pPr algn="ctr"/>
            <a:r>
              <a:rPr lang="en-US" sz="4400" b="1" i="1" dirty="0"/>
              <a:t>Answer:</a:t>
            </a:r>
            <a:r>
              <a:rPr lang="en-US" sz="4400" b="1" dirty="0"/>
              <a:t> Philip</a:t>
            </a:r>
          </a:p>
          <a:p>
            <a:pPr algn="just"/>
            <a:endParaRPr lang="en-US" sz="800" b="1" dirty="0">
              <a:solidFill>
                <a:srgbClr val="000000"/>
              </a:solidFill>
              <a:latin typeface="Times New Roman" panose="02020603050405020304" pitchFamily="18" charset="0"/>
              <a:cs typeface="Times New Roman" panose="02020603050405020304" pitchFamily="18" charset="0"/>
            </a:endParaRPr>
          </a:p>
          <a:p>
            <a:pPr algn="just">
              <a:spcAft>
                <a:spcPts val="600"/>
              </a:spcAft>
            </a:pPr>
            <a:r>
              <a:rPr lang="en-US" sz="2800" b="1" dirty="0">
                <a:solidFill>
                  <a:srgbClr val="000000"/>
                </a:solidFill>
                <a:latin typeface="Times New Roman" panose="02020603050405020304" pitchFamily="18" charset="0"/>
                <a:cs typeface="Times New Roman" panose="02020603050405020304" pitchFamily="18" charset="0"/>
              </a:rPr>
              <a:t>Acts 8:4-5</a:t>
            </a:r>
            <a:endParaRPr lang="en-US" sz="2800" dirty="0">
              <a:solidFill>
                <a:srgbClr val="000000"/>
              </a:solidFill>
              <a:latin typeface="Times New Roman" panose="02020603050405020304" pitchFamily="18" charset="0"/>
              <a:cs typeface="Times New Roman" panose="02020603050405020304" pitchFamily="18" charset="0"/>
            </a:endParaRPr>
          </a:p>
          <a:p>
            <a:pPr algn="just"/>
            <a:r>
              <a:rPr lang="en-US" sz="2800" baseline="30000" dirty="0">
                <a:solidFill>
                  <a:srgbClr val="000000"/>
                </a:solidFill>
                <a:latin typeface="Times New Roman" panose="02020603050405020304" pitchFamily="18" charset="0"/>
                <a:cs typeface="Times New Roman" panose="02020603050405020304" pitchFamily="18" charset="0"/>
              </a:rPr>
              <a:t>4</a:t>
            </a:r>
            <a:r>
              <a:rPr lang="en-US" sz="2800" dirty="0">
                <a:solidFill>
                  <a:srgbClr val="000000"/>
                </a:solidFill>
                <a:latin typeface="Times New Roman" panose="02020603050405020304" pitchFamily="18" charset="0"/>
                <a:cs typeface="Times New Roman" panose="02020603050405020304" pitchFamily="18" charset="0"/>
              </a:rPr>
              <a:t> Now those who were scattered went about preaching the word. </a:t>
            </a:r>
            <a:r>
              <a:rPr lang="en-US" sz="2800" baseline="30000" dirty="0">
                <a:solidFill>
                  <a:srgbClr val="000000"/>
                </a:solidFill>
                <a:latin typeface="Times New Roman" panose="02020603050405020304" pitchFamily="18" charset="0"/>
                <a:cs typeface="Times New Roman" panose="02020603050405020304" pitchFamily="18" charset="0"/>
              </a:rPr>
              <a:t>5</a:t>
            </a:r>
            <a:r>
              <a:rPr lang="en-US" sz="2800" dirty="0">
                <a:solidFill>
                  <a:srgbClr val="000000"/>
                </a:solidFill>
                <a:latin typeface="Times New Roman" panose="02020603050405020304" pitchFamily="18" charset="0"/>
                <a:cs typeface="Times New Roman" panose="02020603050405020304" pitchFamily="18" charset="0"/>
              </a:rPr>
              <a:t> </a:t>
            </a:r>
            <a:r>
              <a:rPr lang="en-US" sz="2800" b="1" dirty="0">
                <a:solidFill>
                  <a:srgbClr val="0064FF"/>
                </a:solidFill>
                <a:latin typeface="Times New Roman" panose="02020603050405020304" pitchFamily="18" charset="0"/>
                <a:cs typeface="Times New Roman" panose="02020603050405020304" pitchFamily="18" charset="0"/>
              </a:rPr>
              <a:t>Philip</a:t>
            </a:r>
            <a:r>
              <a:rPr lang="en-US" sz="2800" dirty="0">
                <a:solidFill>
                  <a:srgbClr val="000000"/>
                </a:solidFill>
                <a:latin typeface="Times New Roman" panose="02020603050405020304" pitchFamily="18" charset="0"/>
                <a:cs typeface="Times New Roman" panose="02020603050405020304" pitchFamily="18" charset="0"/>
              </a:rPr>
              <a:t> went down to the city of Samaria and proclaimed to them the Christ.</a:t>
            </a:r>
          </a:p>
          <a:p>
            <a:pPr algn="just"/>
            <a:endParaRPr lang="en-US" sz="1600" dirty="0">
              <a:latin typeface="Times New Roman" panose="02020603050405020304" pitchFamily="18" charset="0"/>
              <a:cs typeface="Times New Roman" panose="02020603050405020304" pitchFamily="18" charset="0"/>
            </a:endParaRPr>
          </a:p>
          <a:p>
            <a:pPr algn="just"/>
            <a:endParaRPr lang="en-US" sz="600" b="1" spc="-150" dirty="0">
              <a:solidFill>
                <a:srgbClr val="3F8731"/>
              </a:solidFill>
            </a:endParaRPr>
          </a:p>
        </p:txBody>
      </p:sp>
      <p:sp>
        <p:nvSpPr>
          <p:cNvPr id="11" name="Rectangle: Rounded Corners 10">
            <a:extLst>
              <a:ext uri="{FF2B5EF4-FFF2-40B4-BE49-F238E27FC236}">
                <a16:creationId xmlns:a16="http://schemas.microsoft.com/office/drawing/2014/main" id="{F0127C6B-9F65-4B17-AB1D-7EA2A2928A36}"/>
              </a:ext>
            </a:extLst>
          </p:cNvPr>
          <p:cNvSpPr/>
          <p:nvPr/>
        </p:nvSpPr>
        <p:spPr>
          <a:xfrm>
            <a:off x="5825355" y="949582"/>
            <a:ext cx="559837" cy="541175"/>
          </a:xfrm>
          <a:prstGeom prst="roundRect">
            <a:avLst/>
          </a:prstGeom>
          <a:solidFill>
            <a:srgbClr val="FFFFF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0000FF"/>
                </a:solidFill>
              </a:ln>
              <a:solidFill>
                <a:srgbClr val="C6E9F2"/>
              </a:solidFill>
            </a:endParaRPr>
          </a:p>
        </p:txBody>
      </p:sp>
      <p:sp>
        <p:nvSpPr>
          <p:cNvPr id="13" name="Rectangle 12">
            <a:extLst>
              <a:ext uri="{FF2B5EF4-FFF2-40B4-BE49-F238E27FC236}">
                <a16:creationId xmlns:a16="http://schemas.microsoft.com/office/drawing/2014/main" id="{7E4B8D09-8C6C-4799-AB23-E4C4A5ECA2DA}"/>
              </a:ext>
            </a:extLst>
          </p:cNvPr>
          <p:cNvSpPr/>
          <p:nvPr/>
        </p:nvSpPr>
        <p:spPr>
          <a:xfrm>
            <a:off x="4427572" y="-72002"/>
            <a:ext cx="3353803"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DOUBLE</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14" name="Rectangle 13">
            <a:extLst>
              <a:ext uri="{FF2B5EF4-FFF2-40B4-BE49-F238E27FC236}">
                <a16:creationId xmlns:a16="http://schemas.microsoft.com/office/drawing/2014/main" id="{A2224EE5-FE15-45F7-AA65-E6F06165F148}"/>
              </a:ext>
            </a:extLst>
          </p:cNvPr>
          <p:cNvSpPr/>
          <p:nvPr/>
        </p:nvSpPr>
        <p:spPr>
          <a:xfrm>
            <a:off x="5781303" y="872635"/>
            <a:ext cx="575799" cy="707886"/>
          </a:xfrm>
          <a:prstGeom prst="rect">
            <a:avLst/>
          </a:prstGeom>
          <a:noFill/>
        </p:spPr>
        <p:txBody>
          <a:bodyPr wrap="none" lIns="91440" tIns="45720" rIns="91440" bIns="45720">
            <a:spAutoFit/>
          </a:bodyPr>
          <a:lstStyle/>
          <a:p>
            <a:pPr algn="ctr"/>
            <a:r>
              <a:rPr lang="en-US" sz="4000" b="1" cap="none" spc="-500" dirty="0">
                <a:ln w="28575">
                  <a:solidFill>
                    <a:srgbClr val="0000FF"/>
                  </a:solidFill>
                  <a:prstDash val="solid"/>
                </a:ln>
                <a:solidFill>
                  <a:srgbClr val="C6E9F2"/>
                </a:solidFill>
                <a:effectLst>
                  <a:outerShdw blurRad="38100" dist="22860" dir="5400000" algn="tl" rotWithShape="0">
                    <a:srgbClr val="000000">
                      <a:alpha val="30000"/>
                    </a:srgbClr>
                  </a:outerShdw>
                </a:effectLst>
              </a:rPr>
              <a:t>18</a:t>
            </a:r>
          </a:p>
        </p:txBody>
      </p:sp>
      <p:sp>
        <p:nvSpPr>
          <p:cNvPr id="15" name="TextBox 14">
            <a:extLst>
              <a:ext uri="{FF2B5EF4-FFF2-40B4-BE49-F238E27FC236}">
                <a16:creationId xmlns:a16="http://schemas.microsoft.com/office/drawing/2014/main" id="{12D415B5-795E-473D-8F62-EF8DBFF49392}"/>
              </a:ext>
            </a:extLst>
          </p:cNvPr>
          <p:cNvSpPr txBox="1"/>
          <p:nvPr/>
        </p:nvSpPr>
        <p:spPr>
          <a:xfrm>
            <a:off x="485311" y="1802477"/>
            <a:ext cx="11238324" cy="1754326"/>
          </a:xfrm>
          <a:prstGeom prst="rect">
            <a:avLst/>
          </a:prstGeom>
          <a:noFill/>
        </p:spPr>
        <p:txBody>
          <a:bodyPr wrap="square" rtlCol="0">
            <a:spAutoFit/>
          </a:bodyPr>
          <a:lstStyle/>
          <a:p>
            <a:pPr algn="ctr">
              <a:lnSpc>
                <a:spcPct val="90000"/>
              </a:lnSpc>
            </a:pPr>
            <a:r>
              <a:rPr lang="en-US" sz="6000" spc="-250" dirty="0">
                <a:solidFill>
                  <a:srgbClr val="000000"/>
                </a:solidFill>
              </a:rPr>
              <a:t>Who preached Christ to the Samaritans </a:t>
            </a:r>
            <a:r>
              <a:rPr lang="en-US" sz="6000" dirty="0">
                <a:solidFill>
                  <a:srgbClr val="000000"/>
                </a:solidFill>
              </a:rPr>
              <a:t>after the death of Stephen?</a:t>
            </a:r>
            <a:endParaRPr lang="en-US" sz="6000" spc="-150" dirty="0">
              <a:solidFill>
                <a:srgbClr val="000000"/>
              </a:solidFill>
            </a:endParaRPr>
          </a:p>
        </p:txBody>
      </p:sp>
      <p:sp>
        <p:nvSpPr>
          <p:cNvPr id="16" name="TextBox 15">
            <a:extLst>
              <a:ext uri="{FF2B5EF4-FFF2-40B4-BE49-F238E27FC236}">
                <a16:creationId xmlns:a16="http://schemas.microsoft.com/office/drawing/2014/main" id="{633A4E58-1FBB-448E-93DC-47E911F5B74A}"/>
              </a:ext>
            </a:extLst>
          </p:cNvPr>
          <p:cNvSpPr txBox="1"/>
          <p:nvPr/>
        </p:nvSpPr>
        <p:spPr>
          <a:xfrm>
            <a:off x="9740138" y="6148378"/>
            <a:ext cx="1928649" cy="307777"/>
          </a:xfrm>
          <a:prstGeom prst="rect">
            <a:avLst/>
          </a:prstGeom>
          <a:noFill/>
        </p:spPr>
        <p:txBody>
          <a:bodyPr wrap="square" rtlCol="0">
            <a:spAutoFit/>
          </a:bodyPr>
          <a:lstStyle/>
          <a:p>
            <a:pPr algn="r"/>
            <a:r>
              <a:rPr lang="en-US" sz="1400" b="1" i="1" dirty="0">
                <a:solidFill>
                  <a:srgbClr val="0064FF"/>
                </a:solidFill>
              </a:rPr>
              <a:t>Tap screen to continue</a:t>
            </a:r>
          </a:p>
        </p:txBody>
      </p:sp>
      <p:sp>
        <p:nvSpPr>
          <p:cNvPr id="12" name="Rectangle 11">
            <a:hlinkClick r:id="rId2" action="ppaction://hlinksldjump"/>
            <a:extLst>
              <a:ext uri="{FF2B5EF4-FFF2-40B4-BE49-F238E27FC236}">
                <a16:creationId xmlns:a16="http://schemas.microsoft.com/office/drawing/2014/main" id="{76B77DD7-FD3F-4ADE-B049-F6DB0791189F}"/>
              </a:ext>
            </a:extLst>
          </p:cNvPr>
          <p:cNvSpPr/>
          <p:nvPr/>
        </p:nvSpPr>
        <p:spPr>
          <a:xfrm>
            <a:off x="0" y="1"/>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17107114"/>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41A93F72-7A40-4375-A465-58414B0FC0DA}"/>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961049" y="3678"/>
            <a:ext cx="8269901" cy="6850644"/>
          </a:xfrm>
          <a:prstGeom prst="rect">
            <a:avLst/>
          </a:prstGeom>
        </p:spPr>
      </p:pic>
      <p:sp>
        <p:nvSpPr>
          <p:cNvPr id="15" name="Rectangle: Rounded Corners 14">
            <a:extLst>
              <a:ext uri="{FF2B5EF4-FFF2-40B4-BE49-F238E27FC236}">
                <a16:creationId xmlns:a16="http://schemas.microsoft.com/office/drawing/2014/main" id="{E1F6AB99-BD09-489F-B331-33D9B9D49A14}"/>
              </a:ext>
            </a:extLst>
          </p:cNvPr>
          <p:cNvSpPr/>
          <p:nvPr/>
        </p:nvSpPr>
        <p:spPr>
          <a:xfrm>
            <a:off x="5833744" y="714690"/>
            <a:ext cx="559837" cy="541175"/>
          </a:xfrm>
          <a:prstGeom prst="roundRect">
            <a:avLst/>
          </a:prstGeom>
          <a:solidFill>
            <a:srgbClr val="FFFFFF"/>
          </a:solid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Rounded Corners 4">
            <a:extLst>
              <a:ext uri="{FF2B5EF4-FFF2-40B4-BE49-F238E27FC236}">
                <a16:creationId xmlns:a16="http://schemas.microsoft.com/office/drawing/2014/main" id="{E26FFEE2-E142-4914-886A-7908DA12B71A}"/>
              </a:ext>
            </a:extLst>
          </p:cNvPr>
          <p:cNvSpPr/>
          <p:nvPr/>
        </p:nvSpPr>
        <p:spPr>
          <a:xfrm rot="2700000">
            <a:off x="8292973" y="3189275"/>
            <a:ext cx="559837" cy="490575"/>
          </a:xfrm>
          <a:prstGeom prst="roundRect">
            <a:avLst/>
          </a:prstGeom>
          <a:solidFill>
            <a:srgbClr val="FFFFFF"/>
          </a:solid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Rounded Corners 5">
            <a:extLst>
              <a:ext uri="{FF2B5EF4-FFF2-40B4-BE49-F238E27FC236}">
                <a16:creationId xmlns:a16="http://schemas.microsoft.com/office/drawing/2014/main" id="{51FF1BA1-CD56-473D-85BA-056342436F57}"/>
              </a:ext>
            </a:extLst>
          </p:cNvPr>
          <p:cNvSpPr/>
          <p:nvPr/>
        </p:nvSpPr>
        <p:spPr>
          <a:xfrm rot="2700000">
            <a:off x="3192240" y="3163976"/>
            <a:ext cx="559837" cy="541175"/>
          </a:xfrm>
          <a:prstGeom prst="roundRect">
            <a:avLst/>
          </a:prstGeom>
          <a:solidFill>
            <a:srgbClr val="FFFFFF"/>
          </a:solid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Pentagon 2">
            <a:extLst>
              <a:ext uri="{FF2B5EF4-FFF2-40B4-BE49-F238E27FC236}">
                <a16:creationId xmlns:a16="http://schemas.microsoft.com/office/drawing/2014/main" id="{0E698766-2C5D-4F25-88C7-23B76B7549CE}"/>
              </a:ext>
            </a:extLst>
          </p:cNvPr>
          <p:cNvSpPr/>
          <p:nvPr/>
        </p:nvSpPr>
        <p:spPr>
          <a:xfrm rot="5400000">
            <a:off x="5786126" y="5771881"/>
            <a:ext cx="559837" cy="541175"/>
          </a:xfrm>
          <a:prstGeom prst="homePlate">
            <a:avLst/>
          </a:prstGeom>
          <a:solidFill>
            <a:srgbClr val="FFFFFF"/>
          </a:solid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241FA49-9943-405B-88E2-7921F7B4202A}"/>
              </a:ext>
            </a:extLst>
          </p:cNvPr>
          <p:cNvSpPr/>
          <p:nvPr/>
        </p:nvSpPr>
        <p:spPr>
          <a:xfrm>
            <a:off x="221682" y="2817521"/>
            <a:ext cx="2741456"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TRIPLE</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0" name="Rectangle 19">
            <a:extLst>
              <a:ext uri="{FF2B5EF4-FFF2-40B4-BE49-F238E27FC236}">
                <a16:creationId xmlns:a16="http://schemas.microsoft.com/office/drawing/2014/main" id="{0B10BECB-80DD-442E-92B9-3F4C0A002431}"/>
              </a:ext>
            </a:extLst>
          </p:cNvPr>
          <p:cNvSpPr/>
          <p:nvPr/>
        </p:nvSpPr>
        <p:spPr>
          <a:xfrm>
            <a:off x="3911648" y="5707176"/>
            <a:ext cx="4378122"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HOMERUN</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2" name="TextBox 21">
            <a:extLst>
              <a:ext uri="{FF2B5EF4-FFF2-40B4-BE49-F238E27FC236}">
                <a16:creationId xmlns:a16="http://schemas.microsoft.com/office/drawing/2014/main" id="{79EBE414-7D34-4475-87B5-9C8384501209}"/>
              </a:ext>
            </a:extLst>
          </p:cNvPr>
          <p:cNvSpPr txBox="1"/>
          <p:nvPr/>
        </p:nvSpPr>
        <p:spPr>
          <a:xfrm>
            <a:off x="4354650" y="2671022"/>
            <a:ext cx="3485724" cy="1569660"/>
          </a:xfrm>
          <a:prstGeom prst="rect">
            <a:avLst/>
          </a:prstGeom>
          <a:noFill/>
        </p:spPr>
        <p:txBody>
          <a:bodyPr wrap="square" rtlCol="0">
            <a:spAutoFit/>
          </a:bodyPr>
          <a:lstStyle/>
          <a:p>
            <a:pPr algn="ctr"/>
            <a:r>
              <a:rPr lang="en-US" sz="4800" b="1" dirty="0">
                <a:ln w="38100">
                  <a:solidFill>
                    <a:srgbClr val="0000FF"/>
                  </a:solidFill>
                </a:ln>
                <a:solidFill>
                  <a:srgbClr val="C6E9F2"/>
                </a:solidFill>
              </a:rPr>
              <a:t>Next batter!</a:t>
            </a:r>
          </a:p>
          <a:p>
            <a:pPr algn="ctr"/>
            <a:r>
              <a:rPr lang="en-US" sz="4800" b="1" dirty="0">
                <a:ln w="38100">
                  <a:solidFill>
                    <a:srgbClr val="0000FF"/>
                  </a:solidFill>
                </a:ln>
                <a:solidFill>
                  <a:srgbClr val="C6E9F2"/>
                </a:solidFill>
              </a:rPr>
              <a:t>Pick a hit</a:t>
            </a:r>
          </a:p>
        </p:txBody>
      </p:sp>
      <p:sp>
        <p:nvSpPr>
          <p:cNvPr id="14" name="Rectangle 13">
            <a:hlinkClick r:id="rId3" action="ppaction://hlinksldjump"/>
            <a:extLst>
              <a:ext uri="{FF2B5EF4-FFF2-40B4-BE49-F238E27FC236}">
                <a16:creationId xmlns:a16="http://schemas.microsoft.com/office/drawing/2014/main" id="{2D7A2F4D-DAD1-422C-B2F0-012D47BE7D76}"/>
              </a:ext>
            </a:extLst>
          </p:cNvPr>
          <p:cNvSpPr/>
          <p:nvPr/>
        </p:nvSpPr>
        <p:spPr>
          <a:xfrm>
            <a:off x="0" y="-287"/>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hlinkClick r:id="rId4" action="ppaction://hlinksldjump"/>
            <a:extLst>
              <a:ext uri="{FF2B5EF4-FFF2-40B4-BE49-F238E27FC236}">
                <a16:creationId xmlns:a16="http://schemas.microsoft.com/office/drawing/2014/main" id="{8AA909FD-4850-48E7-9C00-1F20249196AE}"/>
              </a:ext>
            </a:extLst>
          </p:cNvPr>
          <p:cNvSpPr/>
          <p:nvPr/>
        </p:nvSpPr>
        <p:spPr>
          <a:xfrm>
            <a:off x="221673" y="3059883"/>
            <a:ext cx="2741456" cy="7639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hlinkClick r:id="rId5" action="ppaction://hlinksldjump"/>
            <a:extLst>
              <a:ext uri="{FF2B5EF4-FFF2-40B4-BE49-F238E27FC236}">
                <a16:creationId xmlns:a16="http://schemas.microsoft.com/office/drawing/2014/main" id="{8991CFC0-EA4A-40DD-B2E8-91602EEF7B5F}"/>
              </a:ext>
            </a:extLst>
          </p:cNvPr>
          <p:cNvSpPr/>
          <p:nvPr/>
        </p:nvSpPr>
        <p:spPr>
          <a:xfrm>
            <a:off x="3916828" y="5953271"/>
            <a:ext cx="4378122" cy="7382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5016082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7EE180E-2647-427C-99D1-FEFA8B59334A}"/>
              </a:ext>
            </a:extLst>
          </p:cNvPr>
          <p:cNvSpPr txBox="1"/>
          <p:nvPr/>
        </p:nvSpPr>
        <p:spPr>
          <a:xfrm>
            <a:off x="485311" y="1706221"/>
            <a:ext cx="11238324" cy="1754326"/>
          </a:xfrm>
          <a:prstGeom prst="rect">
            <a:avLst/>
          </a:prstGeom>
          <a:noFill/>
        </p:spPr>
        <p:txBody>
          <a:bodyPr wrap="square" rtlCol="0">
            <a:spAutoFit/>
          </a:bodyPr>
          <a:lstStyle/>
          <a:p>
            <a:pPr algn="ctr">
              <a:lnSpc>
                <a:spcPct val="90000"/>
              </a:lnSpc>
            </a:pPr>
            <a:r>
              <a:rPr lang="en-US" sz="6000" spc="-20" dirty="0">
                <a:solidFill>
                  <a:srgbClr val="000000"/>
                </a:solidFill>
              </a:rPr>
              <a:t>What disciple did Jesus send to heal Saul and baptize him at Damascus?</a:t>
            </a:r>
          </a:p>
        </p:txBody>
      </p:sp>
      <p:sp>
        <p:nvSpPr>
          <p:cNvPr id="22" name="Rectangle: Rounded Corners 21">
            <a:extLst>
              <a:ext uri="{FF2B5EF4-FFF2-40B4-BE49-F238E27FC236}">
                <a16:creationId xmlns:a16="http://schemas.microsoft.com/office/drawing/2014/main" id="{E51458E6-14FC-48C5-8640-CA71EB8C6811}"/>
              </a:ext>
            </a:extLst>
          </p:cNvPr>
          <p:cNvSpPr/>
          <p:nvPr/>
        </p:nvSpPr>
        <p:spPr>
          <a:xfrm>
            <a:off x="5825355" y="949582"/>
            <a:ext cx="559837" cy="541175"/>
          </a:xfrm>
          <a:prstGeom prst="roundRect">
            <a:avLst/>
          </a:prstGeom>
          <a:solidFill>
            <a:srgbClr val="FFFFF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0000FF"/>
                </a:solidFill>
              </a:ln>
              <a:solidFill>
                <a:srgbClr val="C6E9F2"/>
              </a:solidFill>
            </a:endParaRPr>
          </a:p>
        </p:txBody>
      </p:sp>
      <p:sp>
        <p:nvSpPr>
          <p:cNvPr id="23" name="Rectangle 22">
            <a:extLst>
              <a:ext uri="{FF2B5EF4-FFF2-40B4-BE49-F238E27FC236}">
                <a16:creationId xmlns:a16="http://schemas.microsoft.com/office/drawing/2014/main" id="{C1D6505F-4366-4C5C-8574-1E177BADC68A}"/>
              </a:ext>
            </a:extLst>
          </p:cNvPr>
          <p:cNvSpPr/>
          <p:nvPr/>
        </p:nvSpPr>
        <p:spPr>
          <a:xfrm>
            <a:off x="4427572" y="-72002"/>
            <a:ext cx="3353803"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DOUBLE</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4" name="Rectangle 23">
            <a:extLst>
              <a:ext uri="{FF2B5EF4-FFF2-40B4-BE49-F238E27FC236}">
                <a16:creationId xmlns:a16="http://schemas.microsoft.com/office/drawing/2014/main" id="{2BE7F9AA-8E71-458E-B6D7-F1FCE526988B}"/>
              </a:ext>
            </a:extLst>
          </p:cNvPr>
          <p:cNvSpPr/>
          <p:nvPr/>
        </p:nvSpPr>
        <p:spPr>
          <a:xfrm>
            <a:off x="5781303" y="872635"/>
            <a:ext cx="575799" cy="707886"/>
          </a:xfrm>
          <a:prstGeom prst="rect">
            <a:avLst/>
          </a:prstGeom>
          <a:noFill/>
        </p:spPr>
        <p:txBody>
          <a:bodyPr wrap="none" lIns="91440" tIns="45720" rIns="91440" bIns="45720">
            <a:spAutoFit/>
          </a:bodyPr>
          <a:lstStyle/>
          <a:p>
            <a:pPr algn="ctr"/>
            <a:r>
              <a:rPr lang="en-US" sz="4000" b="1" cap="none" spc="-500" dirty="0">
                <a:ln w="28575">
                  <a:solidFill>
                    <a:srgbClr val="0000FF"/>
                  </a:solidFill>
                  <a:prstDash val="solid"/>
                </a:ln>
                <a:solidFill>
                  <a:srgbClr val="C6E9F2"/>
                </a:solidFill>
                <a:effectLst>
                  <a:outerShdw blurRad="38100" dist="22860" dir="5400000" algn="tl" rotWithShape="0">
                    <a:srgbClr val="000000">
                      <a:alpha val="30000"/>
                    </a:srgbClr>
                  </a:outerShdw>
                </a:effectLst>
              </a:rPr>
              <a:t>19</a:t>
            </a:r>
          </a:p>
        </p:txBody>
      </p:sp>
      <p:pic>
        <p:nvPicPr>
          <p:cNvPr id="25" name="Picture 24">
            <a:extLst>
              <a:ext uri="{FF2B5EF4-FFF2-40B4-BE49-F238E27FC236}">
                <a16:creationId xmlns:a16="http://schemas.microsoft.com/office/drawing/2014/main" id="{F19F12E7-A8B1-419D-B2C6-E1770DF24CC9}"/>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4500939" y="3718820"/>
            <a:ext cx="3188405" cy="2641220"/>
          </a:xfrm>
          <a:prstGeom prst="rect">
            <a:avLst/>
          </a:prstGeom>
        </p:spPr>
      </p:pic>
      <p:cxnSp>
        <p:nvCxnSpPr>
          <p:cNvPr id="26" name="Straight Connector 25">
            <a:extLst>
              <a:ext uri="{FF2B5EF4-FFF2-40B4-BE49-F238E27FC236}">
                <a16:creationId xmlns:a16="http://schemas.microsoft.com/office/drawing/2014/main" id="{92793CFD-680A-404C-8DF0-3EC7D44C9710}"/>
              </a:ext>
            </a:extLst>
          </p:cNvPr>
          <p:cNvCxnSpPr>
            <a:cxnSpLocks/>
          </p:cNvCxnSpPr>
          <p:nvPr/>
        </p:nvCxnSpPr>
        <p:spPr>
          <a:xfrm rot="5460000" flipV="1">
            <a:off x="6113246" y="4068867"/>
            <a:ext cx="846670" cy="861150"/>
          </a:xfrm>
          <a:prstGeom prst="line">
            <a:avLst/>
          </a:prstGeom>
          <a:ln w="76200">
            <a:solidFill>
              <a:srgbClr val="C1E7F1"/>
            </a:solidFill>
          </a:ln>
        </p:spPr>
        <p:style>
          <a:lnRef idx="1">
            <a:schemeClr val="accent1"/>
          </a:lnRef>
          <a:fillRef idx="0">
            <a:schemeClr val="accent1"/>
          </a:fillRef>
          <a:effectRef idx="0">
            <a:schemeClr val="accent1"/>
          </a:effectRef>
          <a:fontRef idx="minor">
            <a:schemeClr val="tx1"/>
          </a:fontRef>
        </p:style>
      </p:cxnSp>
      <p:sp>
        <p:nvSpPr>
          <p:cNvPr id="27" name="Rectangle: Rounded Corners 26">
            <a:extLst>
              <a:ext uri="{FF2B5EF4-FFF2-40B4-BE49-F238E27FC236}">
                <a16:creationId xmlns:a16="http://schemas.microsoft.com/office/drawing/2014/main" id="{9A3A5251-5580-42F6-AD09-F4AE08D2977E}"/>
              </a:ext>
            </a:extLst>
          </p:cNvPr>
          <p:cNvSpPr/>
          <p:nvPr/>
        </p:nvSpPr>
        <p:spPr>
          <a:xfrm rot="2700000">
            <a:off x="5907210" y="3882164"/>
            <a:ext cx="347615" cy="335069"/>
          </a:xfrm>
          <a:prstGeom prst="roundRect">
            <a:avLst/>
          </a:prstGeom>
          <a:solidFill>
            <a:srgbClr val="FFFFFF"/>
          </a:solidFill>
          <a:ln w="38100">
            <a:solidFill>
              <a:srgbClr val="C1E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524317CD-0AFC-46C2-A1BA-F7304600708F}"/>
              </a:ext>
            </a:extLst>
          </p:cNvPr>
          <p:cNvSpPr txBox="1"/>
          <p:nvPr/>
        </p:nvSpPr>
        <p:spPr>
          <a:xfrm>
            <a:off x="5839987" y="3757310"/>
            <a:ext cx="486562" cy="584775"/>
          </a:xfrm>
          <a:prstGeom prst="rect">
            <a:avLst/>
          </a:prstGeom>
          <a:noFill/>
        </p:spPr>
        <p:txBody>
          <a:bodyPr wrap="square" rtlCol="0">
            <a:spAutoFit/>
          </a:bodyPr>
          <a:lstStyle/>
          <a:p>
            <a:pPr algn="ctr"/>
            <a:r>
              <a:rPr lang="en-US" sz="3200" b="1" dirty="0">
                <a:solidFill>
                  <a:srgbClr val="1E4117"/>
                </a:solidFill>
              </a:rPr>
              <a:t>?</a:t>
            </a:r>
          </a:p>
        </p:txBody>
      </p:sp>
      <p:cxnSp>
        <p:nvCxnSpPr>
          <p:cNvPr id="29" name="Straight Connector 28">
            <a:extLst>
              <a:ext uri="{FF2B5EF4-FFF2-40B4-BE49-F238E27FC236}">
                <a16:creationId xmlns:a16="http://schemas.microsoft.com/office/drawing/2014/main" id="{9245D95B-6666-493E-B24A-391C594FD003}"/>
              </a:ext>
            </a:extLst>
          </p:cNvPr>
          <p:cNvCxnSpPr>
            <a:cxnSpLocks/>
          </p:cNvCxnSpPr>
          <p:nvPr/>
        </p:nvCxnSpPr>
        <p:spPr>
          <a:xfrm flipV="1">
            <a:off x="6128526" y="5207225"/>
            <a:ext cx="846670" cy="861150"/>
          </a:xfrm>
          <a:prstGeom prst="line">
            <a:avLst/>
          </a:prstGeom>
          <a:ln w="76200">
            <a:solidFill>
              <a:srgbClr val="C1E7F1"/>
            </a:solidFill>
          </a:ln>
        </p:spPr>
        <p:style>
          <a:lnRef idx="1">
            <a:schemeClr val="accent1"/>
          </a:lnRef>
          <a:fillRef idx="0">
            <a:schemeClr val="accent1"/>
          </a:fillRef>
          <a:effectRef idx="0">
            <a:schemeClr val="accent1"/>
          </a:effectRef>
          <a:fontRef idx="minor">
            <a:schemeClr val="tx1"/>
          </a:fontRef>
        </p:style>
      </p:cxnSp>
      <p:sp>
        <p:nvSpPr>
          <p:cNvPr id="30" name="Rectangle: Rounded Corners 29">
            <a:extLst>
              <a:ext uri="{FF2B5EF4-FFF2-40B4-BE49-F238E27FC236}">
                <a16:creationId xmlns:a16="http://schemas.microsoft.com/office/drawing/2014/main" id="{73F6F0C3-11FC-4496-855F-0FD25B85B800}"/>
              </a:ext>
            </a:extLst>
          </p:cNvPr>
          <p:cNvSpPr/>
          <p:nvPr/>
        </p:nvSpPr>
        <p:spPr>
          <a:xfrm rot="2700000">
            <a:off x="6825890" y="4906130"/>
            <a:ext cx="347615" cy="335069"/>
          </a:xfrm>
          <a:prstGeom prst="roundRect">
            <a:avLst/>
          </a:prstGeom>
          <a:solidFill>
            <a:srgbClr val="FFFFFF"/>
          </a:solidFill>
          <a:ln w="38100">
            <a:solidFill>
              <a:srgbClr val="AADE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F53E577F-AEF5-45CB-8B5B-33B0F7CBD157}"/>
              </a:ext>
            </a:extLst>
          </p:cNvPr>
          <p:cNvSpPr txBox="1"/>
          <p:nvPr/>
        </p:nvSpPr>
        <p:spPr>
          <a:xfrm>
            <a:off x="5471331" y="4547163"/>
            <a:ext cx="1200124" cy="1131977"/>
          </a:xfrm>
          <a:prstGeom prst="rect">
            <a:avLst/>
          </a:prstGeom>
          <a:noFill/>
        </p:spPr>
        <p:txBody>
          <a:bodyPr wrap="square" rtlCol="0">
            <a:spAutoFit/>
          </a:bodyPr>
          <a:lstStyle/>
          <a:p>
            <a:pPr algn="ctr">
              <a:lnSpc>
                <a:spcPct val="80000"/>
              </a:lnSpc>
            </a:pPr>
            <a:r>
              <a:rPr lang="en-US" sz="2400" b="1" i="1" spc="-50" dirty="0">
                <a:solidFill>
                  <a:srgbClr val="1E4117"/>
                </a:solidFill>
              </a:rPr>
              <a:t>DOUBLE</a:t>
            </a:r>
          </a:p>
          <a:p>
            <a:pPr algn="ctr">
              <a:lnSpc>
                <a:spcPct val="80000"/>
              </a:lnSpc>
            </a:pPr>
            <a:r>
              <a:rPr lang="en-US" i="1" dirty="0">
                <a:solidFill>
                  <a:srgbClr val="000000"/>
                </a:solidFill>
              </a:rPr>
              <a:t>or </a:t>
            </a:r>
            <a:r>
              <a:rPr lang="en-US" sz="2400" b="1" i="1" dirty="0">
                <a:solidFill>
                  <a:srgbClr val="1E4117"/>
                </a:solidFill>
              </a:rPr>
              <a:t>OUT</a:t>
            </a:r>
            <a:endParaRPr lang="en-US" i="1" dirty="0">
              <a:solidFill>
                <a:srgbClr val="1E4117"/>
              </a:solidFill>
            </a:endParaRPr>
          </a:p>
          <a:p>
            <a:pPr algn="ctr">
              <a:lnSpc>
                <a:spcPct val="80000"/>
              </a:lnSpc>
            </a:pPr>
            <a:r>
              <a:rPr lang="en-US" i="1" dirty="0">
                <a:solidFill>
                  <a:srgbClr val="1E4117"/>
                </a:solidFill>
              </a:rPr>
              <a:t>Tap and</a:t>
            </a:r>
          </a:p>
          <a:p>
            <a:pPr algn="ctr">
              <a:lnSpc>
                <a:spcPct val="80000"/>
              </a:lnSpc>
            </a:pPr>
            <a:r>
              <a:rPr lang="en-US" i="1" dirty="0">
                <a:solidFill>
                  <a:srgbClr val="1E4117"/>
                </a:solidFill>
              </a:rPr>
              <a:t>find out!</a:t>
            </a:r>
          </a:p>
        </p:txBody>
      </p:sp>
      <p:sp>
        <p:nvSpPr>
          <p:cNvPr id="10" name="Rectangle 9">
            <a:hlinkClick r:id="rId3" action="ppaction://hlinksldjump"/>
            <a:extLst>
              <a:ext uri="{FF2B5EF4-FFF2-40B4-BE49-F238E27FC236}">
                <a16:creationId xmlns:a16="http://schemas.microsoft.com/office/drawing/2014/main" id="{3F66BE8F-5D6A-4FF8-9794-82BFFE4E9469}"/>
              </a:ext>
            </a:extLst>
          </p:cNvPr>
          <p:cNvSpPr/>
          <p:nvPr/>
        </p:nvSpPr>
        <p:spPr>
          <a:xfrm>
            <a:off x="0" y="1"/>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hlinkClick r:id="rId4" action="ppaction://hlinksldjump"/>
            <a:extLst>
              <a:ext uri="{FF2B5EF4-FFF2-40B4-BE49-F238E27FC236}">
                <a16:creationId xmlns:a16="http://schemas.microsoft.com/office/drawing/2014/main" id="{CF81261A-9153-40AB-9880-5AC8BBC1F67B}"/>
              </a:ext>
            </a:extLst>
          </p:cNvPr>
          <p:cNvSpPr/>
          <p:nvPr/>
        </p:nvSpPr>
        <p:spPr>
          <a:xfrm rot="18961460">
            <a:off x="5232121" y="4275013"/>
            <a:ext cx="1687965" cy="16687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3047515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1000"/>
                                        <p:tgtEl>
                                          <p:spTgt spid="7"/>
                                        </p:tgtEl>
                                      </p:cBhvr>
                                    </p:animEffect>
                                  </p:childTnLst>
                                </p:cTn>
                              </p:par>
                            </p:childTnLst>
                          </p:cTn>
                        </p:par>
                        <p:par>
                          <p:cTn id="8" fill="hold">
                            <p:stCondLst>
                              <p:cond delay="1000"/>
                            </p:stCondLst>
                            <p:childTnLst>
                              <p:par>
                                <p:cTn id="9" presetID="53" presetClass="entr" presetSubtype="16" fill="hold" nodeType="afterEffect">
                                  <p:stCondLst>
                                    <p:cond delay="100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2500"/>
                            </p:stCondLst>
                            <p:childTnLst>
                              <p:par>
                                <p:cTn id="15" presetID="22" presetClass="entr" presetSubtype="4" fill="hold" nodeType="after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wipe(down)">
                                      <p:cBhvr>
                                        <p:cTn id="17" dur="500"/>
                                        <p:tgtEl>
                                          <p:spTgt spid="29"/>
                                        </p:tgtEl>
                                      </p:cBhvr>
                                    </p:animEffect>
                                  </p:childTnLst>
                                </p:cTn>
                              </p:par>
                            </p:childTnLst>
                          </p:cTn>
                        </p:par>
                        <p:par>
                          <p:cTn id="18" fill="hold">
                            <p:stCondLst>
                              <p:cond delay="3000"/>
                            </p:stCondLst>
                            <p:childTnLst>
                              <p:par>
                                <p:cTn id="19" presetID="1" presetClass="entr" presetSubtype="0" fill="hold" grpId="0" nodeType="after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childTnLst>
                          </p:cTn>
                        </p:par>
                        <p:par>
                          <p:cTn id="21" fill="hold">
                            <p:stCondLst>
                              <p:cond delay="3000"/>
                            </p:stCondLst>
                            <p:childTnLst>
                              <p:par>
                                <p:cTn id="22" presetID="22" presetClass="entr" presetSubtype="4" fill="hold"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down)">
                                      <p:cBhvr>
                                        <p:cTn id="24" dur="500"/>
                                        <p:tgtEl>
                                          <p:spTgt spid="26"/>
                                        </p:tgtEl>
                                      </p:cBhvr>
                                    </p:animEffect>
                                  </p:childTnLst>
                                </p:cTn>
                              </p:par>
                            </p:childTnLst>
                          </p:cTn>
                        </p:par>
                        <p:par>
                          <p:cTn id="25" fill="hold">
                            <p:stCondLst>
                              <p:cond delay="3500"/>
                            </p:stCondLst>
                            <p:childTnLst>
                              <p:par>
                                <p:cTn id="26" presetID="1" presetClass="entr" presetSubtype="0"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250" fill="hold"/>
                                        <p:tgtEl>
                                          <p:spTgt spid="28"/>
                                        </p:tgtEl>
                                        <p:attrNameLst>
                                          <p:attrName>ppt_w</p:attrName>
                                        </p:attrNameLst>
                                      </p:cBhvr>
                                      <p:tavLst>
                                        <p:tav tm="0">
                                          <p:val>
                                            <p:fltVal val="0"/>
                                          </p:val>
                                        </p:tav>
                                        <p:tav tm="100000">
                                          <p:val>
                                            <p:strVal val="#ppt_w"/>
                                          </p:val>
                                        </p:tav>
                                      </p:tavLst>
                                    </p:anim>
                                    <p:anim calcmode="lin" valueType="num">
                                      <p:cBhvr>
                                        <p:cTn id="32" dur="250" fill="hold"/>
                                        <p:tgtEl>
                                          <p:spTgt spid="28"/>
                                        </p:tgtEl>
                                        <p:attrNameLst>
                                          <p:attrName>ppt_h</p:attrName>
                                        </p:attrNameLst>
                                      </p:cBhvr>
                                      <p:tavLst>
                                        <p:tav tm="0">
                                          <p:val>
                                            <p:fltVal val="0"/>
                                          </p:val>
                                        </p:tav>
                                        <p:tav tm="100000">
                                          <p:val>
                                            <p:strVal val="#ppt_h"/>
                                          </p:val>
                                        </p:tav>
                                      </p:tavLst>
                                    </p:anim>
                                    <p:animEffect transition="in" filter="fade">
                                      <p:cBhvr>
                                        <p:cTn id="33" dur="250"/>
                                        <p:tgtEl>
                                          <p:spTgt spid="28"/>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Effect transition="in" filter="fade">
                                      <p:cBhvr>
                                        <p:cTn id="38" dur="500"/>
                                        <p:tgtEl>
                                          <p:spTgt spid="31"/>
                                        </p:tgtEl>
                                      </p:cBhvr>
                                    </p:animEffect>
                                  </p:childTnLst>
                                </p:cTn>
                              </p:par>
                            </p:childTnLst>
                          </p:cTn>
                        </p:par>
                        <p:par>
                          <p:cTn id="39" fill="hold">
                            <p:stCondLst>
                              <p:cond delay="4000"/>
                            </p:stCondLst>
                            <p:childTnLst>
                              <p:par>
                                <p:cTn id="40" presetID="1" presetClass="entr" presetSubtype="0" fill="hold" grpId="0" nodeType="afterEffect">
                                  <p:stCondLst>
                                    <p:cond delay="0"/>
                                  </p:stCondLst>
                                  <p:childTnLst>
                                    <p:set>
                                      <p:cBhvr>
                                        <p:cTn id="41"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7" grpId="0" animBg="1"/>
      <p:bldP spid="28" grpId="0"/>
      <p:bldP spid="30" grpId="0" animBg="1"/>
      <p:bldP spid="31" grpId="0"/>
      <p:bldP spid="32" grpId="0" animBg="1"/>
    </p:bld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12F46A5B-7BC2-41D8-8585-CCCEBF48C4FE}"/>
              </a:ext>
            </a:extLst>
          </p:cNvPr>
          <p:cNvSpPr/>
          <p:nvPr/>
        </p:nvSpPr>
        <p:spPr>
          <a:xfrm>
            <a:off x="5825355" y="949582"/>
            <a:ext cx="559837" cy="541175"/>
          </a:xfrm>
          <a:prstGeom prst="roundRect">
            <a:avLst/>
          </a:prstGeom>
          <a:solidFill>
            <a:srgbClr val="FFFFF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0000FF"/>
                </a:solidFill>
              </a:ln>
              <a:solidFill>
                <a:srgbClr val="C6E9F2"/>
              </a:solidFill>
            </a:endParaRPr>
          </a:p>
        </p:txBody>
      </p:sp>
      <p:sp>
        <p:nvSpPr>
          <p:cNvPr id="13" name="Rectangle 12">
            <a:extLst>
              <a:ext uri="{FF2B5EF4-FFF2-40B4-BE49-F238E27FC236}">
                <a16:creationId xmlns:a16="http://schemas.microsoft.com/office/drawing/2014/main" id="{CB849306-8EB6-4D2A-8A27-03B9801A30A5}"/>
              </a:ext>
            </a:extLst>
          </p:cNvPr>
          <p:cNvSpPr/>
          <p:nvPr/>
        </p:nvSpPr>
        <p:spPr>
          <a:xfrm>
            <a:off x="4427572" y="-72002"/>
            <a:ext cx="3353803"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DOUBLE</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14" name="Rectangle 13">
            <a:extLst>
              <a:ext uri="{FF2B5EF4-FFF2-40B4-BE49-F238E27FC236}">
                <a16:creationId xmlns:a16="http://schemas.microsoft.com/office/drawing/2014/main" id="{4C4A8A70-63C9-4365-9CB7-8CD93000F1D6}"/>
              </a:ext>
            </a:extLst>
          </p:cNvPr>
          <p:cNvSpPr/>
          <p:nvPr/>
        </p:nvSpPr>
        <p:spPr>
          <a:xfrm>
            <a:off x="5781303" y="872635"/>
            <a:ext cx="575799" cy="707886"/>
          </a:xfrm>
          <a:prstGeom prst="rect">
            <a:avLst/>
          </a:prstGeom>
          <a:noFill/>
        </p:spPr>
        <p:txBody>
          <a:bodyPr wrap="none" lIns="91440" tIns="45720" rIns="91440" bIns="45720">
            <a:spAutoFit/>
          </a:bodyPr>
          <a:lstStyle/>
          <a:p>
            <a:pPr algn="ctr"/>
            <a:r>
              <a:rPr lang="en-US" sz="4000" b="1" cap="none" spc="-500" dirty="0">
                <a:ln w="28575">
                  <a:solidFill>
                    <a:srgbClr val="0000FF"/>
                  </a:solidFill>
                  <a:prstDash val="solid"/>
                </a:ln>
                <a:solidFill>
                  <a:srgbClr val="C6E9F2"/>
                </a:solidFill>
                <a:effectLst>
                  <a:outerShdw blurRad="38100" dist="22860" dir="5400000" algn="tl" rotWithShape="0">
                    <a:srgbClr val="000000">
                      <a:alpha val="30000"/>
                    </a:srgbClr>
                  </a:outerShdw>
                </a:effectLst>
              </a:rPr>
              <a:t>19</a:t>
            </a:r>
          </a:p>
        </p:txBody>
      </p:sp>
      <p:sp>
        <p:nvSpPr>
          <p:cNvPr id="15" name="TextBox 14">
            <a:extLst>
              <a:ext uri="{FF2B5EF4-FFF2-40B4-BE49-F238E27FC236}">
                <a16:creationId xmlns:a16="http://schemas.microsoft.com/office/drawing/2014/main" id="{FA667318-31E4-4F59-AEAB-D8C9FA636529}"/>
              </a:ext>
            </a:extLst>
          </p:cNvPr>
          <p:cNvSpPr txBox="1"/>
          <p:nvPr/>
        </p:nvSpPr>
        <p:spPr>
          <a:xfrm>
            <a:off x="485311" y="1706221"/>
            <a:ext cx="11238324" cy="1754326"/>
          </a:xfrm>
          <a:prstGeom prst="rect">
            <a:avLst/>
          </a:prstGeom>
          <a:noFill/>
        </p:spPr>
        <p:txBody>
          <a:bodyPr wrap="square" rtlCol="0">
            <a:spAutoFit/>
          </a:bodyPr>
          <a:lstStyle/>
          <a:p>
            <a:pPr algn="ctr">
              <a:lnSpc>
                <a:spcPct val="90000"/>
              </a:lnSpc>
            </a:pPr>
            <a:r>
              <a:rPr lang="en-US" sz="6000" spc="-20" dirty="0">
                <a:solidFill>
                  <a:srgbClr val="000000"/>
                </a:solidFill>
              </a:rPr>
              <a:t>What disciple did Jesus send to heal Saul and baptize him at Damascus?</a:t>
            </a:r>
          </a:p>
        </p:txBody>
      </p:sp>
      <p:sp>
        <p:nvSpPr>
          <p:cNvPr id="12" name="Rectangle 11">
            <a:hlinkClick r:id="rId2" action="ppaction://hlinksldjump"/>
            <a:extLst>
              <a:ext uri="{FF2B5EF4-FFF2-40B4-BE49-F238E27FC236}">
                <a16:creationId xmlns:a16="http://schemas.microsoft.com/office/drawing/2014/main" id="{EE9401EC-44A8-424E-8291-2BEE89198197}"/>
              </a:ext>
            </a:extLst>
          </p:cNvPr>
          <p:cNvSpPr/>
          <p:nvPr/>
        </p:nvSpPr>
        <p:spPr>
          <a:xfrm>
            <a:off x="0" y="1"/>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8257FB7-B21E-4196-893D-F98FFDFC7F22}"/>
              </a:ext>
            </a:extLst>
          </p:cNvPr>
          <p:cNvSpPr txBox="1"/>
          <p:nvPr/>
        </p:nvSpPr>
        <p:spPr>
          <a:xfrm>
            <a:off x="538040" y="3586655"/>
            <a:ext cx="11132697" cy="2876685"/>
          </a:xfrm>
          <a:prstGeom prst="rect">
            <a:avLst/>
          </a:prstGeom>
          <a:solidFill>
            <a:srgbClr val="FFFFFF"/>
          </a:solidFill>
          <a:ln w="38100">
            <a:solidFill>
              <a:srgbClr val="000000"/>
            </a:solidFill>
          </a:ln>
        </p:spPr>
        <p:txBody>
          <a:bodyPr wrap="square" rtlCol="0">
            <a:spAutoFit/>
          </a:bodyPr>
          <a:lstStyle/>
          <a:p>
            <a:pPr algn="ctr">
              <a:lnSpc>
                <a:spcPct val="80000"/>
              </a:lnSpc>
            </a:pPr>
            <a:endParaRPr lang="en-US" sz="200" b="1" spc="-150" dirty="0">
              <a:solidFill>
                <a:srgbClr val="3F8731"/>
              </a:solidFill>
            </a:endParaRPr>
          </a:p>
          <a:p>
            <a:pPr algn="ctr"/>
            <a:r>
              <a:rPr lang="en-US" sz="3200" b="1" i="1" dirty="0"/>
              <a:t>Answer:</a:t>
            </a:r>
            <a:r>
              <a:rPr lang="en-US" sz="4400" b="1" i="1" dirty="0"/>
              <a:t> </a:t>
            </a:r>
            <a:r>
              <a:rPr lang="en-US" sz="4400" b="1" dirty="0"/>
              <a:t>Ananias (not Sapphira’s husband!)</a:t>
            </a:r>
          </a:p>
          <a:p>
            <a:pPr algn="just"/>
            <a:endParaRPr lang="en-US" sz="600" b="1" dirty="0">
              <a:solidFill>
                <a:srgbClr val="000000"/>
              </a:solidFill>
              <a:latin typeface="Times New Roman" panose="02020603050405020304" pitchFamily="18" charset="0"/>
              <a:cs typeface="Times New Roman" panose="02020603050405020304" pitchFamily="18" charset="0"/>
            </a:endParaRPr>
          </a:p>
          <a:p>
            <a:pPr algn="just">
              <a:spcAft>
                <a:spcPts val="400"/>
              </a:spcAft>
            </a:pPr>
            <a:r>
              <a:rPr lang="en-US" sz="2200" b="1" dirty="0">
                <a:solidFill>
                  <a:srgbClr val="000000"/>
                </a:solidFill>
                <a:latin typeface="Times New Roman" panose="02020603050405020304" pitchFamily="18" charset="0"/>
                <a:cs typeface="Times New Roman" panose="02020603050405020304" pitchFamily="18" charset="0"/>
              </a:rPr>
              <a:t>Acts 9:17-18</a:t>
            </a:r>
            <a:endParaRPr lang="en-US" sz="2200" dirty="0">
              <a:solidFill>
                <a:srgbClr val="000000"/>
              </a:solidFill>
              <a:latin typeface="Times New Roman" panose="02020603050405020304" pitchFamily="18" charset="0"/>
              <a:cs typeface="Times New Roman" panose="02020603050405020304" pitchFamily="18" charset="0"/>
            </a:endParaRPr>
          </a:p>
          <a:p>
            <a:pPr algn="just"/>
            <a:r>
              <a:rPr lang="en-US" sz="2200" baseline="30000" dirty="0">
                <a:solidFill>
                  <a:srgbClr val="000000"/>
                </a:solidFill>
                <a:latin typeface="Times New Roman" panose="02020603050405020304" pitchFamily="18" charset="0"/>
                <a:cs typeface="Times New Roman" panose="02020603050405020304" pitchFamily="18" charset="0"/>
              </a:rPr>
              <a:t>17</a:t>
            </a:r>
            <a:r>
              <a:rPr lang="en-US" sz="2200" dirty="0">
                <a:solidFill>
                  <a:srgbClr val="000000"/>
                </a:solidFill>
                <a:latin typeface="Times New Roman" panose="02020603050405020304" pitchFamily="18" charset="0"/>
                <a:cs typeface="Times New Roman" panose="02020603050405020304" pitchFamily="18" charset="0"/>
              </a:rPr>
              <a:t> So </a:t>
            </a:r>
            <a:r>
              <a:rPr lang="en-US" sz="2200" b="1" dirty="0">
                <a:solidFill>
                  <a:srgbClr val="0064FF"/>
                </a:solidFill>
                <a:latin typeface="Times New Roman" panose="02020603050405020304" pitchFamily="18" charset="0"/>
                <a:cs typeface="Times New Roman" panose="02020603050405020304" pitchFamily="18" charset="0"/>
              </a:rPr>
              <a:t>Ananias</a:t>
            </a:r>
            <a:r>
              <a:rPr lang="en-US" sz="2200" dirty="0">
                <a:solidFill>
                  <a:srgbClr val="000000"/>
                </a:solidFill>
                <a:latin typeface="Times New Roman" panose="02020603050405020304" pitchFamily="18" charset="0"/>
                <a:cs typeface="Times New Roman" panose="02020603050405020304" pitchFamily="18" charset="0"/>
              </a:rPr>
              <a:t> departed and entered the house. And laying his hands on him he said, “Brother Saul, the Lord Jesus who appeared to you on the road by which you came has sent me so that you may regain your sight and be filled with the Holy Spirit.” </a:t>
            </a:r>
            <a:r>
              <a:rPr lang="en-US" sz="2200" baseline="30000" dirty="0">
                <a:solidFill>
                  <a:srgbClr val="000000"/>
                </a:solidFill>
                <a:latin typeface="Times New Roman" panose="02020603050405020304" pitchFamily="18" charset="0"/>
                <a:cs typeface="Times New Roman" panose="02020603050405020304" pitchFamily="18" charset="0"/>
              </a:rPr>
              <a:t>18</a:t>
            </a:r>
            <a:r>
              <a:rPr lang="en-US" sz="2200" dirty="0">
                <a:solidFill>
                  <a:srgbClr val="000000"/>
                </a:solidFill>
                <a:latin typeface="Times New Roman" panose="02020603050405020304" pitchFamily="18" charset="0"/>
                <a:cs typeface="Times New Roman" panose="02020603050405020304" pitchFamily="18" charset="0"/>
              </a:rPr>
              <a:t> And immediately something like scales fell from his eyes, and he regained his sight. Then he rose and was baptized …</a:t>
            </a:r>
          </a:p>
          <a:p>
            <a:pPr algn="just"/>
            <a:endParaRPr lang="en-US" sz="1600" dirty="0">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2F408EA5-C0FB-4796-94CB-60809F863142}"/>
              </a:ext>
            </a:extLst>
          </p:cNvPr>
          <p:cNvSpPr txBox="1"/>
          <p:nvPr/>
        </p:nvSpPr>
        <p:spPr>
          <a:xfrm>
            <a:off x="9737343" y="6139739"/>
            <a:ext cx="1928649" cy="307777"/>
          </a:xfrm>
          <a:prstGeom prst="rect">
            <a:avLst/>
          </a:prstGeom>
          <a:noFill/>
        </p:spPr>
        <p:txBody>
          <a:bodyPr wrap="square" rtlCol="0">
            <a:spAutoFit/>
          </a:bodyPr>
          <a:lstStyle/>
          <a:p>
            <a:pPr algn="r"/>
            <a:r>
              <a:rPr lang="en-US" sz="1400" b="1" i="1" dirty="0">
                <a:solidFill>
                  <a:srgbClr val="0064FF"/>
                </a:solidFill>
              </a:rPr>
              <a:t>Tap screen to continue</a:t>
            </a:r>
          </a:p>
        </p:txBody>
      </p:sp>
    </p:spTree>
    <p:extLst>
      <p:ext uri="{BB962C8B-B14F-4D97-AF65-F5344CB8AC3E}">
        <p14:creationId xmlns:p14="http://schemas.microsoft.com/office/powerpoint/2010/main" val="2163830364"/>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41A93F72-7A40-4375-A465-58414B0FC0DA}"/>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961049" y="3678"/>
            <a:ext cx="8269901" cy="6850644"/>
          </a:xfrm>
          <a:prstGeom prst="rect">
            <a:avLst/>
          </a:prstGeom>
        </p:spPr>
      </p:pic>
      <p:sp>
        <p:nvSpPr>
          <p:cNvPr id="3" name="Arrow: Pentagon 2">
            <a:extLst>
              <a:ext uri="{FF2B5EF4-FFF2-40B4-BE49-F238E27FC236}">
                <a16:creationId xmlns:a16="http://schemas.microsoft.com/office/drawing/2014/main" id="{0E698766-2C5D-4F25-88C7-23B76B7549CE}"/>
              </a:ext>
            </a:extLst>
          </p:cNvPr>
          <p:cNvSpPr/>
          <p:nvPr/>
        </p:nvSpPr>
        <p:spPr>
          <a:xfrm rot="5400000">
            <a:off x="5786126" y="5771881"/>
            <a:ext cx="559837" cy="541175"/>
          </a:xfrm>
          <a:prstGeom prst="homePlate">
            <a:avLst/>
          </a:prstGeom>
          <a:solidFill>
            <a:srgbClr val="FFFFFF"/>
          </a:solid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E26FFEE2-E142-4914-886A-7908DA12B71A}"/>
              </a:ext>
            </a:extLst>
          </p:cNvPr>
          <p:cNvSpPr/>
          <p:nvPr/>
        </p:nvSpPr>
        <p:spPr>
          <a:xfrm rot="2700000">
            <a:off x="8292973" y="3189275"/>
            <a:ext cx="559837" cy="490575"/>
          </a:xfrm>
          <a:prstGeom prst="roundRect">
            <a:avLst/>
          </a:prstGeom>
          <a:solidFill>
            <a:srgbClr val="FFFFFF"/>
          </a:solid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Rounded Corners 1">
            <a:extLst>
              <a:ext uri="{FF2B5EF4-FFF2-40B4-BE49-F238E27FC236}">
                <a16:creationId xmlns:a16="http://schemas.microsoft.com/office/drawing/2014/main" id="{26C67EEB-FAC5-47A4-8E95-72B39C554BCB}"/>
              </a:ext>
            </a:extLst>
          </p:cNvPr>
          <p:cNvSpPr/>
          <p:nvPr/>
        </p:nvSpPr>
        <p:spPr>
          <a:xfrm>
            <a:off x="5833744" y="714690"/>
            <a:ext cx="559837" cy="541175"/>
          </a:xfrm>
          <a:prstGeom prst="roundRect">
            <a:avLst/>
          </a:prstGeom>
          <a:solidFill>
            <a:srgbClr val="FFFFFF"/>
          </a:solid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Rounded Corners 5">
            <a:extLst>
              <a:ext uri="{FF2B5EF4-FFF2-40B4-BE49-F238E27FC236}">
                <a16:creationId xmlns:a16="http://schemas.microsoft.com/office/drawing/2014/main" id="{51FF1BA1-CD56-473D-85BA-056342436F57}"/>
              </a:ext>
            </a:extLst>
          </p:cNvPr>
          <p:cNvSpPr/>
          <p:nvPr/>
        </p:nvSpPr>
        <p:spPr>
          <a:xfrm rot="2700000">
            <a:off x="3192240" y="3163976"/>
            <a:ext cx="559837" cy="541175"/>
          </a:xfrm>
          <a:prstGeom prst="roundRect">
            <a:avLst/>
          </a:prstGeom>
          <a:solidFill>
            <a:srgbClr val="FFFFFF"/>
          </a:solid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241FA49-9943-405B-88E2-7921F7B4202A}"/>
              </a:ext>
            </a:extLst>
          </p:cNvPr>
          <p:cNvSpPr/>
          <p:nvPr/>
        </p:nvSpPr>
        <p:spPr>
          <a:xfrm>
            <a:off x="221682" y="2817521"/>
            <a:ext cx="2741456"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TRIPLE</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0" name="Rectangle 19">
            <a:extLst>
              <a:ext uri="{FF2B5EF4-FFF2-40B4-BE49-F238E27FC236}">
                <a16:creationId xmlns:a16="http://schemas.microsoft.com/office/drawing/2014/main" id="{0B10BECB-80DD-442E-92B9-3F4C0A002431}"/>
              </a:ext>
            </a:extLst>
          </p:cNvPr>
          <p:cNvSpPr/>
          <p:nvPr/>
        </p:nvSpPr>
        <p:spPr>
          <a:xfrm>
            <a:off x="3911648" y="5707176"/>
            <a:ext cx="4378122"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HOMERUN</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1" name="Rectangle 20">
            <a:extLst>
              <a:ext uri="{FF2B5EF4-FFF2-40B4-BE49-F238E27FC236}">
                <a16:creationId xmlns:a16="http://schemas.microsoft.com/office/drawing/2014/main" id="{D001A687-EC28-42A1-A935-5A2C1C78AA91}"/>
              </a:ext>
            </a:extLst>
          </p:cNvPr>
          <p:cNvSpPr/>
          <p:nvPr/>
        </p:nvSpPr>
        <p:spPr>
          <a:xfrm>
            <a:off x="4427572" y="-72002"/>
            <a:ext cx="3353803"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DOUBLE</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2" name="TextBox 21">
            <a:extLst>
              <a:ext uri="{FF2B5EF4-FFF2-40B4-BE49-F238E27FC236}">
                <a16:creationId xmlns:a16="http://schemas.microsoft.com/office/drawing/2014/main" id="{79EBE414-7D34-4475-87B5-9C8384501209}"/>
              </a:ext>
            </a:extLst>
          </p:cNvPr>
          <p:cNvSpPr txBox="1"/>
          <p:nvPr/>
        </p:nvSpPr>
        <p:spPr>
          <a:xfrm>
            <a:off x="4354650" y="2671022"/>
            <a:ext cx="3485724" cy="1569660"/>
          </a:xfrm>
          <a:prstGeom prst="rect">
            <a:avLst/>
          </a:prstGeom>
          <a:noFill/>
        </p:spPr>
        <p:txBody>
          <a:bodyPr wrap="square" rtlCol="0">
            <a:spAutoFit/>
          </a:bodyPr>
          <a:lstStyle/>
          <a:p>
            <a:pPr algn="ctr"/>
            <a:r>
              <a:rPr lang="en-US" sz="4800" b="1" dirty="0">
                <a:ln w="38100">
                  <a:solidFill>
                    <a:srgbClr val="0000FF"/>
                  </a:solidFill>
                </a:ln>
                <a:solidFill>
                  <a:srgbClr val="C6E9F2"/>
                </a:solidFill>
              </a:rPr>
              <a:t>Next batter!</a:t>
            </a:r>
          </a:p>
          <a:p>
            <a:pPr algn="ctr"/>
            <a:r>
              <a:rPr lang="en-US" sz="4800" b="1" dirty="0">
                <a:ln w="38100">
                  <a:solidFill>
                    <a:srgbClr val="0000FF"/>
                  </a:solidFill>
                </a:ln>
                <a:solidFill>
                  <a:srgbClr val="C6E9F2"/>
                </a:solidFill>
              </a:rPr>
              <a:t>Pick a hit</a:t>
            </a:r>
          </a:p>
        </p:txBody>
      </p:sp>
      <p:sp>
        <p:nvSpPr>
          <p:cNvPr id="15" name="Rectangle 14">
            <a:extLst>
              <a:ext uri="{FF2B5EF4-FFF2-40B4-BE49-F238E27FC236}">
                <a16:creationId xmlns:a16="http://schemas.microsoft.com/office/drawing/2014/main" id="{ECC38632-62A9-4DB0-A149-FC77324FE114}"/>
              </a:ext>
            </a:extLst>
          </p:cNvPr>
          <p:cNvSpPr/>
          <p:nvPr/>
        </p:nvSpPr>
        <p:spPr>
          <a:xfrm>
            <a:off x="9025723" y="2828834"/>
            <a:ext cx="2904962"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SINGLE</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7" name="Rectangle 26">
            <a:hlinkClick r:id="rId3" action="ppaction://hlinksldjump"/>
            <a:extLst>
              <a:ext uri="{FF2B5EF4-FFF2-40B4-BE49-F238E27FC236}">
                <a16:creationId xmlns:a16="http://schemas.microsoft.com/office/drawing/2014/main" id="{D92DD891-84FF-4ACE-91C9-567827698553}"/>
              </a:ext>
            </a:extLst>
          </p:cNvPr>
          <p:cNvSpPr/>
          <p:nvPr/>
        </p:nvSpPr>
        <p:spPr>
          <a:xfrm>
            <a:off x="0" y="-287"/>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hlinkClick r:id="rId4" action="ppaction://hlinksldjump"/>
            <a:extLst>
              <a:ext uri="{FF2B5EF4-FFF2-40B4-BE49-F238E27FC236}">
                <a16:creationId xmlns:a16="http://schemas.microsoft.com/office/drawing/2014/main" id="{D4C96D45-ABC1-4915-A153-4627346B4727}"/>
              </a:ext>
            </a:extLst>
          </p:cNvPr>
          <p:cNvSpPr/>
          <p:nvPr/>
        </p:nvSpPr>
        <p:spPr>
          <a:xfrm>
            <a:off x="4504879" y="176169"/>
            <a:ext cx="3204595" cy="7382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hlinkClick r:id="rId5" action="ppaction://hlinksldjump"/>
            <a:extLst>
              <a:ext uri="{FF2B5EF4-FFF2-40B4-BE49-F238E27FC236}">
                <a16:creationId xmlns:a16="http://schemas.microsoft.com/office/drawing/2014/main" id="{8AA909FD-4850-48E7-9C00-1F20249196AE}"/>
              </a:ext>
            </a:extLst>
          </p:cNvPr>
          <p:cNvSpPr/>
          <p:nvPr/>
        </p:nvSpPr>
        <p:spPr>
          <a:xfrm>
            <a:off x="221673" y="3059883"/>
            <a:ext cx="2741456" cy="7639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hlinkClick r:id="rId6" action="ppaction://hlinksldjump"/>
            <a:extLst>
              <a:ext uri="{FF2B5EF4-FFF2-40B4-BE49-F238E27FC236}">
                <a16:creationId xmlns:a16="http://schemas.microsoft.com/office/drawing/2014/main" id="{8991CFC0-EA4A-40DD-B2E8-91602EEF7B5F}"/>
              </a:ext>
            </a:extLst>
          </p:cNvPr>
          <p:cNvSpPr/>
          <p:nvPr/>
        </p:nvSpPr>
        <p:spPr>
          <a:xfrm>
            <a:off x="3916828" y="5953271"/>
            <a:ext cx="4378122" cy="7382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hlinkClick r:id="rId7" action="ppaction://hlinksldjump"/>
            <a:extLst>
              <a:ext uri="{FF2B5EF4-FFF2-40B4-BE49-F238E27FC236}">
                <a16:creationId xmlns:a16="http://schemas.microsoft.com/office/drawing/2014/main" id="{444DD879-596B-450A-BB58-3D8A8F7FDD0C}"/>
              </a:ext>
            </a:extLst>
          </p:cNvPr>
          <p:cNvSpPr/>
          <p:nvPr/>
        </p:nvSpPr>
        <p:spPr>
          <a:xfrm>
            <a:off x="9107476" y="3073878"/>
            <a:ext cx="2741456" cy="7639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411282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7EE180E-2647-427C-99D1-FEFA8B59334A}"/>
              </a:ext>
            </a:extLst>
          </p:cNvPr>
          <p:cNvSpPr txBox="1"/>
          <p:nvPr/>
        </p:nvSpPr>
        <p:spPr>
          <a:xfrm>
            <a:off x="485311" y="1694189"/>
            <a:ext cx="11238324" cy="1754326"/>
          </a:xfrm>
          <a:prstGeom prst="rect">
            <a:avLst/>
          </a:prstGeom>
          <a:noFill/>
        </p:spPr>
        <p:txBody>
          <a:bodyPr wrap="square" rtlCol="0">
            <a:spAutoFit/>
          </a:bodyPr>
          <a:lstStyle/>
          <a:p>
            <a:pPr algn="ctr">
              <a:lnSpc>
                <a:spcPct val="90000"/>
              </a:lnSpc>
            </a:pPr>
            <a:r>
              <a:rPr lang="en-US" sz="6000" dirty="0">
                <a:solidFill>
                  <a:srgbClr val="000000"/>
                </a:solidFill>
              </a:rPr>
              <a:t>What disciple at Joppa is known for </a:t>
            </a:r>
            <a:r>
              <a:rPr lang="en-US" sz="6000" spc="-160" dirty="0">
                <a:solidFill>
                  <a:srgbClr val="000000"/>
                </a:solidFill>
              </a:rPr>
              <a:t>the clothes that she made for people?</a:t>
            </a:r>
          </a:p>
        </p:txBody>
      </p:sp>
      <p:sp>
        <p:nvSpPr>
          <p:cNvPr id="22" name="Rectangle: Rounded Corners 21">
            <a:extLst>
              <a:ext uri="{FF2B5EF4-FFF2-40B4-BE49-F238E27FC236}">
                <a16:creationId xmlns:a16="http://schemas.microsoft.com/office/drawing/2014/main" id="{347EAD71-ED40-4EEA-9272-642A38C0FE83}"/>
              </a:ext>
            </a:extLst>
          </p:cNvPr>
          <p:cNvSpPr/>
          <p:nvPr/>
        </p:nvSpPr>
        <p:spPr>
          <a:xfrm>
            <a:off x="5825355" y="949582"/>
            <a:ext cx="559837" cy="541175"/>
          </a:xfrm>
          <a:prstGeom prst="roundRect">
            <a:avLst/>
          </a:prstGeom>
          <a:solidFill>
            <a:srgbClr val="FFFFF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0000FF"/>
                </a:solidFill>
              </a:ln>
              <a:solidFill>
                <a:srgbClr val="C6E9F2"/>
              </a:solidFill>
            </a:endParaRPr>
          </a:p>
        </p:txBody>
      </p:sp>
      <p:sp>
        <p:nvSpPr>
          <p:cNvPr id="23" name="Rectangle 22">
            <a:extLst>
              <a:ext uri="{FF2B5EF4-FFF2-40B4-BE49-F238E27FC236}">
                <a16:creationId xmlns:a16="http://schemas.microsoft.com/office/drawing/2014/main" id="{AA2C0321-76E9-4A8E-ABF3-71200B8B9F52}"/>
              </a:ext>
            </a:extLst>
          </p:cNvPr>
          <p:cNvSpPr/>
          <p:nvPr/>
        </p:nvSpPr>
        <p:spPr>
          <a:xfrm>
            <a:off x="4427572" y="-72002"/>
            <a:ext cx="3353803"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DOUBLE</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4" name="Rectangle 23">
            <a:extLst>
              <a:ext uri="{FF2B5EF4-FFF2-40B4-BE49-F238E27FC236}">
                <a16:creationId xmlns:a16="http://schemas.microsoft.com/office/drawing/2014/main" id="{2C78D53B-B925-4154-B0A9-913EE9DDD18F}"/>
              </a:ext>
            </a:extLst>
          </p:cNvPr>
          <p:cNvSpPr/>
          <p:nvPr/>
        </p:nvSpPr>
        <p:spPr>
          <a:xfrm>
            <a:off x="5781303" y="872635"/>
            <a:ext cx="575799" cy="707886"/>
          </a:xfrm>
          <a:prstGeom prst="rect">
            <a:avLst/>
          </a:prstGeom>
          <a:noFill/>
        </p:spPr>
        <p:txBody>
          <a:bodyPr wrap="none" lIns="91440" tIns="45720" rIns="91440" bIns="45720">
            <a:spAutoFit/>
          </a:bodyPr>
          <a:lstStyle/>
          <a:p>
            <a:pPr algn="ctr"/>
            <a:r>
              <a:rPr lang="en-US" sz="4000" b="1" cap="none" spc="-500" dirty="0">
                <a:ln w="28575">
                  <a:solidFill>
                    <a:srgbClr val="0000FF"/>
                  </a:solidFill>
                  <a:prstDash val="solid"/>
                </a:ln>
                <a:solidFill>
                  <a:srgbClr val="C6E9F2"/>
                </a:solidFill>
                <a:effectLst>
                  <a:outerShdw blurRad="38100" dist="22860" dir="5400000" algn="tl" rotWithShape="0">
                    <a:srgbClr val="000000">
                      <a:alpha val="30000"/>
                    </a:srgbClr>
                  </a:outerShdw>
                </a:effectLst>
              </a:rPr>
              <a:t>20</a:t>
            </a:r>
          </a:p>
        </p:txBody>
      </p:sp>
      <p:pic>
        <p:nvPicPr>
          <p:cNvPr id="25" name="Picture 24">
            <a:extLst>
              <a:ext uri="{FF2B5EF4-FFF2-40B4-BE49-F238E27FC236}">
                <a16:creationId xmlns:a16="http://schemas.microsoft.com/office/drawing/2014/main" id="{E4FA3F7F-5A65-4B13-A654-3229E5FD9474}"/>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4500939" y="3706788"/>
            <a:ext cx="3188405" cy="2641220"/>
          </a:xfrm>
          <a:prstGeom prst="rect">
            <a:avLst/>
          </a:prstGeom>
        </p:spPr>
      </p:pic>
      <p:cxnSp>
        <p:nvCxnSpPr>
          <p:cNvPr id="26" name="Straight Connector 25">
            <a:extLst>
              <a:ext uri="{FF2B5EF4-FFF2-40B4-BE49-F238E27FC236}">
                <a16:creationId xmlns:a16="http://schemas.microsoft.com/office/drawing/2014/main" id="{B8E48735-ABE8-4C04-93D4-DCFCC9D54D4E}"/>
              </a:ext>
            </a:extLst>
          </p:cNvPr>
          <p:cNvCxnSpPr>
            <a:cxnSpLocks/>
          </p:cNvCxnSpPr>
          <p:nvPr/>
        </p:nvCxnSpPr>
        <p:spPr>
          <a:xfrm rot="5460000" flipV="1">
            <a:off x="6113246" y="4056835"/>
            <a:ext cx="846670" cy="861150"/>
          </a:xfrm>
          <a:prstGeom prst="line">
            <a:avLst/>
          </a:prstGeom>
          <a:ln w="76200">
            <a:solidFill>
              <a:srgbClr val="C1E7F1"/>
            </a:solidFill>
          </a:ln>
        </p:spPr>
        <p:style>
          <a:lnRef idx="1">
            <a:schemeClr val="accent1"/>
          </a:lnRef>
          <a:fillRef idx="0">
            <a:schemeClr val="accent1"/>
          </a:fillRef>
          <a:effectRef idx="0">
            <a:schemeClr val="accent1"/>
          </a:effectRef>
          <a:fontRef idx="minor">
            <a:schemeClr val="tx1"/>
          </a:fontRef>
        </p:style>
      </p:cxnSp>
      <p:sp>
        <p:nvSpPr>
          <p:cNvPr id="27" name="Rectangle: Rounded Corners 26">
            <a:extLst>
              <a:ext uri="{FF2B5EF4-FFF2-40B4-BE49-F238E27FC236}">
                <a16:creationId xmlns:a16="http://schemas.microsoft.com/office/drawing/2014/main" id="{6C980D5F-7FCC-408A-9E43-22E5D38A8052}"/>
              </a:ext>
            </a:extLst>
          </p:cNvPr>
          <p:cNvSpPr/>
          <p:nvPr/>
        </p:nvSpPr>
        <p:spPr>
          <a:xfrm rot="2700000">
            <a:off x="5907210" y="3870132"/>
            <a:ext cx="347615" cy="335069"/>
          </a:xfrm>
          <a:prstGeom prst="roundRect">
            <a:avLst/>
          </a:prstGeom>
          <a:solidFill>
            <a:srgbClr val="FFFFFF"/>
          </a:solidFill>
          <a:ln w="38100">
            <a:solidFill>
              <a:srgbClr val="C1E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A44DDEE4-4164-4615-BCBD-0427B6707C23}"/>
              </a:ext>
            </a:extLst>
          </p:cNvPr>
          <p:cNvSpPr txBox="1"/>
          <p:nvPr/>
        </p:nvSpPr>
        <p:spPr>
          <a:xfrm>
            <a:off x="5839987" y="3745278"/>
            <a:ext cx="486562" cy="584775"/>
          </a:xfrm>
          <a:prstGeom prst="rect">
            <a:avLst/>
          </a:prstGeom>
          <a:noFill/>
        </p:spPr>
        <p:txBody>
          <a:bodyPr wrap="square" rtlCol="0">
            <a:spAutoFit/>
          </a:bodyPr>
          <a:lstStyle/>
          <a:p>
            <a:pPr algn="ctr"/>
            <a:r>
              <a:rPr lang="en-US" sz="3200" b="1" dirty="0">
                <a:solidFill>
                  <a:srgbClr val="1E4117"/>
                </a:solidFill>
              </a:rPr>
              <a:t>?</a:t>
            </a:r>
          </a:p>
        </p:txBody>
      </p:sp>
      <p:cxnSp>
        <p:nvCxnSpPr>
          <p:cNvPr id="29" name="Straight Connector 28">
            <a:extLst>
              <a:ext uri="{FF2B5EF4-FFF2-40B4-BE49-F238E27FC236}">
                <a16:creationId xmlns:a16="http://schemas.microsoft.com/office/drawing/2014/main" id="{ECA22F3C-6046-4307-BBB9-0E2F761889B3}"/>
              </a:ext>
            </a:extLst>
          </p:cNvPr>
          <p:cNvCxnSpPr>
            <a:cxnSpLocks/>
          </p:cNvCxnSpPr>
          <p:nvPr/>
        </p:nvCxnSpPr>
        <p:spPr>
          <a:xfrm flipV="1">
            <a:off x="6128526" y="5195193"/>
            <a:ext cx="846670" cy="861150"/>
          </a:xfrm>
          <a:prstGeom prst="line">
            <a:avLst/>
          </a:prstGeom>
          <a:ln w="76200">
            <a:solidFill>
              <a:srgbClr val="C1E7F1"/>
            </a:solidFill>
          </a:ln>
        </p:spPr>
        <p:style>
          <a:lnRef idx="1">
            <a:schemeClr val="accent1"/>
          </a:lnRef>
          <a:fillRef idx="0">
            <a:schemeClr val="accent1"/>
          </a:fillRef>
          <a:effectRef idx="0">
            <a:schemeClr val="accent1"/>
          </a:effectRef>
          <a:fontRef idx="minor">
            <a:schemeClr val="tx1"/>
          </a:fontRef>
        </p:style>
      </p:cxnSp>
      <p:sp>
        <p:nvSpPr>
          <p:cNvPr id="30" name="Rectangle: Rounded Corners 29">
            <a:extLst>
              <a:ext uri="{FF2B5EF4-FFF2-40B4-BE49-F238E27FC236}">
                <a16:creationId xmlns:a16="http://schemas.microsoft.com/office/drawing/2014/main" id="{4D04A557-987B-415C-B236-1CAB10BA719F}"/>
              </a:ext>
            </a:extLst>
          </p:cNvPr>
          <p:cNvSpPr/>
          <p:nvPr/>
        </p:nvSpPr>
        <p:spPr>
          <a:xfrm rot="2700000">
            <a:off x="6825890" y="4894098"/>
            <a:ext cx="347615" cy="335069"/>
          </a:xfrm>
          <a:prstGeom prst="roundRect">
            <a:avLst/>
          </a:prstGeom>
          <a:solidFill>
            <a:srgbClr val="FFFFFF"/>
          </a:solidFill>
          <a:ln w="38100">
            <a:solidFill>
              <a:srgbClr val="AADE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D277A3A7-4621-41A8-BA9D-C70261AFFE2A}"/>
              </a:ext>
            </a:extLst>
          </p:cNvPr>
          <p:cNvSpPr txBox="1"/>
          <p:nvPr/>
        </p:nvSpPr>
        <p:spPr>
          <a:xfrm>
            <a:off x="5471331" y="4535131"/>
            <a:ext cx="1200124" cy="1131977"/>
          </a:xfrm>
          <a:prstGeom prst="rect">
            <a:avLst/>
          </a:prstGeom>
          <a:noFill/>
        </p:spPr>
        <p:txBody>
          <a:bodyPr wrap="square" rtlCol="0">
            <a:spAutoFit/>
          </a:bodyPr>
          <a:lstStyle/>
          <a:p>
            <a:pPr algn="ctr">
              <a:lnSpc>
                <a:spcPct val="80000"/>
              </a:lnSpc>
            </a:pPr>
            <a:r>
              <a:rPr lang="en-US" sz="2400" b="1" i="1" spc="-50" dirty="0">
                <a:solidFill>
                  <a:srgbClr val="1E4117"/>
                </a:solidFill>
              </a:rPr>
              <a:t>DOUBLE</a:t>
            </a:r>
          </a:p>
          <a:p>
            <a:pPr algn="ctr">
              <a:lnSpc>
                <a:spcPct val="80000"/>
              </a:lnSpc>
            </a:pPr>
            <a:r>
              <a:rPr lang="en-US" i="1" dirty="0">
                <a:solidFill>
                  <a:srgbClr val="000000"/>
                </a:solidFill>
              </a:rPr>
              <a:t>or </a:t>
            </a:r>
            <a:r>
              <a:rPr lang="en-US" sz="2400" b="1" i="1" dirty="0">
                <a:solidFill>
                  <a:srgbClr val="1E4117"/>
                </a:solidFill>
              </a:rPr>
              <a:t>OUT</a:t>
            </a:r>
            <a:endParaRPr lang="en-US" i="1" dirty="0">
              <a:solidFill>
                <a:srgbClr val="1E4117"/>
              </a:solidFill>
            </a:endParaRPr>
          </a:p>
          <a:p>
            <a:pPr algn="ctr">
              <a:lnSpc>
                <a:spcPct val="80000"/>
              </a:lnSpc>
            </a:pPr>
            <a:r>
              <a:rPr lang="en-US" i="1" dirty="0">
                <a:solidFill>
                  <a:srgbClr val="1E4117"/>
                </a:solidFill>
              </a:rPr>
              <a:t>Tap and</a:t>
            </a:r>
          </a:p>
          <a:p>
            <a:pPr algn="ctr">
              <a:lnSpc>
                <a:spcPct val="80000"/>
              </a:lnSpc>
            </a:pPr>
            <a:r>
              <a:rPr lang="en-US" i="1" dirty="0">
                <a:solidFill>
                  <a:srgbClr val="1E4117"/>
                </a:solidFill>
              </a:rPr>
              <a:t>find out!</a:t>
            </a:r>
          </a:p>
        </p:txBody>
      </p:sp>
      <p:sp>
        <p:nvSpPr>
          <p:cNvPr id="10" name="Rectangle 9">
            <a:hlinkClick r:id="rId3" action="ppaction://hlinksldjump"/>
            <a:extLst>
              <a:ext uri="{FF2B5EF4-FFF2-40B4-BE49-F238E27FC236}">
                <a16:creationId xmlns:a16="http://schemas.microsoft.com/office/drawing/2014/main" id="{BA5302E8-BD3D-4155-B8B8-3FC1BDC26FAA}"/>
              </a:ext>
            </a:extLst>
          </p:cNvPr>
          <p:cNvSpPr/>
          <p:nvPr/>
        </p:nvSpPr>
        <p:spPr>
          <a:xfrm>
            <a:off x="0" y="1"/>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hlinkClick r:id="rId4" action="ppaction://hlinksldjump"/>
            <a:extLst>
              <a:ext uri="{FF2B5EF4-FFF2-40B4-BE49-F238E27FC236}">
                <a16:creationId xmlns:a16="http://schemas.microsoft.com/office/drawing/2014/main" id="{72BB56C1-307A-470C-9BFE-A5013804F47A}"/>
              </a:ext>
            </a:extLst>
          </p:cNvPr>
          <p:cNvSpPr/>
          <p:nvPr/>
        </p:nvSpPr>
        <p:spPr>
          <a:xfrm rot="18961460">
            <a:off x="5232121" y="4262981"/>
            <a:ext cx="1687965" cy="16687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6411888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1000"/>
                                        <p:tgtEl>
                                          <p:spTgt spid="7"/>
                                        </p:tgtEl>
                                      </p:cBhvr>
                                    </p:animEffect>
                                  </p:childTnLst>
                                </p:cTn>
                              </p:par>
                            </p:childTnLst>
                          </p:cTn>
                        </p:par>
                        <p:par>
                          <p:cTn id="8" fill="hold">
                            <p:stCondLst>
                              <p:cond delay="1000"/>
                            </p:stCondLst>
                            <p:childTnLst>
                              <p:par>
                                <p:cTn id="9" presetID="53" presetClass="entr" presetSubtype="16" fill="hold" nodeType="afterEffect">
                                  <p:stCondLst>
                                    <p:cond delay="100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2500"/>
                            </p:stCondLst>
                            <p:childTnLst>
                              <p:par>
                                <p:cTn id="15" presetID="22" presetClass="entr" presetSubtype="4" fill="hold" nodeType="after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wipe(down)">
                                      <p:cBhvr>
                                        <p:cTn id="17" dur="500"/>
                                        <p:tgtEl>
                                          <p:spTgt spid="29"/>
                                        </p:tgtEl>
                                      </p:cBhvr>
                                    </p:animEffect>
                                  </p:childTnLst>
                                </p:cTn>
                              </p:par>
                            </p:childTnLst>
                          </p:cTn>
                        </p:par>
                        <p:par>
                          <p:cTn id="18" fill="hold">
                            <p:stCondLst>
                              <p:cond delay="3000"/>
                            </p:stCondLst>
                            <p:childTnLst>
                              <p:par>
                                <p:cTn id="19" presetID="1" presetClass="entr" presetSubtype="0" fill="hold" grpId="0" nodeType="after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childTnLst>
                          </p:cTn>
                        </p:par>
                        <p:par>
                          <p:cTn id="21" fill="hold">
                            <p:stCondLst>
                              <p:cond delay="3000"/>
                            </p:stCondLst>
                            <p:childTnLst>
                              <p:par>
                                <p:cTn id="22" presetID="22" presetClass="entr" presetSubtype="4" fill="hold"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down)">
                                      <p:cBhvr>
                                        <p:cTn id="24" dur="500"/>
                                        <p:tgtEl>
                                          <p:spTgt spid="26"/>
                                        </p:tgtEl>
                                      </p:cBhvr>
                                    </p:animEffect>
                                  </p:childTnLst>
                                </p:cTn>
                              </p:par>
                            </p:childTnLst>
                          </p:cTn>
                        </p:par>
                        <p:par>
                          <p:cTn id="25" fill="hold">
                            <p:stCondLst>
                              <p:cond delay="3500"/>
                            </p:stCondLst>
                            <p:childTnLst>
                              <p:par>
                                <p:cTn id="26" presetID="1" presetClass="entr" presetSubtype="0"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250" fill="hold"/>
                                        <p:tgtEl>
                                          <p:spTgt spid="28"/>
                                        </p:tgtEl>
                                        <p:attrNameLst>
                                          <p:attrName>ppt_w</p:attrName>
                                        </p:attrNameLst>
                                      </p:cBhvr>
                                      <p:tavLst>
                                        <p:tav tm="0">
                                          <p:val>
                                            <p:fltVal val="0"/>
                                          </p:val>
                                        </p:tav>
                                        <p:tav tm="100000">
                                          <p:val>
                                            <p:strVal val="#ppt_w"/>
                                          </p:val>
                                        </p:tav>
                                      </p:tavLst>
                                    </p:anim>
                                    <p:anim calcmode="lin" valueType="num">
                                      <p:cBhvr>
                                        <p:cTn id="32" dur="250" fill="hold"/>
                                        <p:tgtEl>
                                          <p:spTgt spid="28"/>
                                        </p:tgtEl>
                                        <p:attrNameLst>
                                          <p:attrName>ppt_h</p:attrName>
                                        </p:attrNameLst>
                                      </p:cBhvr>
                                      <p:tavLst>
                                        <p:tav tm="0">
                                          <p:val>
                                            <p:fltVal val="0"/>
                                          </p:val>
                                        </p:tav>
                                        <p:tav tm="100000">
                                          <p:val>
                                            <p:strVal val="#ppt_h"/>
                                          </p:val>
                                        </p:tav>
                                      </p:tavLst>
                                    </p:anim>
                                    <p:animEffect transition="in" filter="fade">
                                      <p:cBhvr>
                                        <p:cTn id="33" dur="250"/>
                                        <p:tgtEl>
                                          <p:spTgt spid="28"/>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Effect transition="in" filter="fade">
                                      <p:cBhvr>
                                        <p:cTn id="38" dur="500"/>
                                        <p:tgtEl>
                                          <p:spTgt spid="31"/>
                                        </p:tgtEl>
                                      </p:cBhvr>
                                    </p:animEffect>
                                  </p:childTnLst>
                                </p:cTn>
                              </p:par>
                            </p:childTnLst>
                          </p:cTn>
                        </p:par>
                        <p:par>
                          <p:cTn id="39" fill="hold">
                            <p:stCondLst>
                              <p:cond delay="4000"/>
                            </p:stCondLst>
                            <p:childTnLst>
                              <p:par>
                                <p:cTn id="40" presetID="1" presetClass="entr" presetSubtype="0" fill="hold" grpId="0" nodeType="afterEffect">
                                  <p:stCondLst>
                                    <p:cond delay="0"/>
                                  </p:stCondLst>
                                  <p:childTnLst>
                                    <p:set>
                                      <p:cBhvr>
                                        <p:cTn id="41"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7" grpId="0" animBg="1"/>
      <p:bldP spid="28" grpId="0"/>
      <p:bldP spid="30" grpId="0" animBg="1"/>
      <p:bldP spid="31" grpId="0"/>
      <p:bldP spid="32" grpId="0" animBg="1"/>
    </p:bld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73856A31-29CF-4056-BB17-C283AE0931BA}"/>
              </a:ext>
            </a:extLst>
          </p:cNvPr>
          <p:cNvSpPr txBox="1"/>
          <p:nvPr/>
        </p:nvSpPr>
        <p:spPr>
          <a:xfrm>
            <a:off x="485311" y="1694189"/>
            <a:ext cx="11238324" cy="1754326"/>
          </a:xfrm>
          <a:prstGeom prst="rect">
            <a:avLst/>
          </a:prstGeom>
          <a:noFill/>
        </p:spPr>
        <p:txBody>
          <a:bodyPr wrap="square" rtlCol="0">
            <a:spAutoFit/>
          </a:bodyPr>
          <a:lstStyle/>
          <a:p>
            <a:pPr algn="ctr">
              <a:lnSpc>
                <a:spcPct val="90000"/>
              </a:lnSpc>
            </a:pPr>
            <a:r>
              <a:rPr lang="en-US" sz="6000" dirty="0">
                <a:solidFill>
                  <a:srgbClr val="000000"/>
                </a:solidFill>
              </a:rPr>
              <a:t>What disciple at Joppa is known for </a:t>
            </a:r>
            <a:r>
              <a:rPr lang="en-US" sz="6000" spc="-160" dirty="0">
                <a:solidFill>
                  <a:srgbClr val="000000"/>
                </a:solidFill>
              </a:rPr>
              <a:t>the clothes that she made for people?</a:t>
            </a:r>
          </a:p>
        </p:txBody>
      </p:sp>
      <p:sp>
        <p:nvSpPr>
          <p:cNvPr id="10" name="TextBox 9">
            <a:extLst>
              <a:ext uri="{FF2B5EF4-FFF2-40B4-BE49-F238E27FC236}">
                <a16:creationId xmlns:a16="http://schemas.microsoft.com/office/drawing/2014/main" id="{9308E9C1-7E09-4685-A241-BA9CCD58CDDB}"/>
              </a:ext>
            </a:extLst>
          </p:cNvPr>
          <p:cNvSpPr txBox="1"/>
          <p:nvPr/>
        </p:nvSpPr>
        <p:spPr>
          <a:xfrm>
            <a:off x="538040" y="3690120"/>
            <a:ext cx="11132697" cy="2662267"/>
          </a:xfrm>
          <a:prstGeom prst="rect">
            <a:avLst/>
          </a:prstGeom>
          <a:solidFill>
            <a:srgbClr val="FFFFFF"/>
          </a:solidFill>
          <a:ln w="38100">
            <a:solidFill>
              <a:srgbClr val="000000"/>
            </a:solidFill>
          </a:ln>
        </p:spPr>
        <p:txBody>
          <a:bodyPr wrap="square" rtlCol="0">
            <a:spAutoFit/>
          </a:bodyPr>
          <a:lstStyle/>
          <a:p>
            <a:pPr algn="ctr"/>
            <a:endParaRPr lang="en-US" sz="600" b="1" i="1" dirty="0"/>
          </a:p>
          <a:p>
            <a:pPr algn="ctr"/>
            <a:r>
              <a:rPr lang="en-US" sz="3200" b="1" i="1" dirty="0"/>
              <a:t>Answer:</a:t>
            </a:r>
            <a:r>
              <a:rPr lang="en-US" sz="3200" b="1" dirty="0"/>
              <a:t> </a:t>
            </a:r>
            <a:r>
              <a:rPr lang="en-US" sz="4400" b="1" dirty="0"/>
              <a:t>Dorcas (Tabitha)</a:t>
            </a:r>
          </a:p>
          <a:p>
            <a:endParaRPr lang="en-US" sz="1000" b="1" dirty="0">
              <a:solidFill>
                <a:srgbClr val="000000"/>
              </a:solidFill>
              <a:latin typeface="Times New Roman" panose="02020603050405020304" pitchFamily="18" charset="0"/>
              <a:cs typeface="Times New Roman" panose="02020603050405020304" pitchFamily="18" charset="0"/>
            </a:endParaRPr>
          </a:p>
          <a:p>
            <a:pPr>
              <a:spcAft>
                <a:spcPts val="600"/>
              </a:spcAft>
            </a:pPr>
            <a:r>
              <a:rPr lang="en-US" sz="2800" b="1" dirty="0">
                <a:solidFill>
                  <a:srgbClr val="000000"/>
                </a:solidFill>
                <a:latin typeface="Times New Roman" panose="02020603050405020304" pitchFamily="18" charset="0"/>
                <a:cs typeface="Times New Roman" panose="02020603050405020304" pitchFamily="18" charset="0"/>
              </a:rPr>
              <a:t>Acts 9:36 (cp. v.39 – tunics, garments)</a:t>
            </a:r>
          </a:p>
          <a:p>
            <a:pPr algn="just"/>
            <a:r>
              <a:rPr lang="en-US" sz="2800" baseline="30000" dirty="0">
                <a:solidFill>
                  <a:srgbClr val="000000"/>
                </a:solidFill>
                <a:latin typeface="Times New Roman" panose="02020603050405020304" pitchFamily="18" charset="0"/>
                <a:cs typeface="Times New Roman" panose="02020603050405020304" pitchFamily="18" charset="0"/>
              </a:rPr>
              <a:t>36</a:t>
            </a:r>
            <a:r>
              <a:rPr lang="en-US" sz="2800" dirty="0">
                <a:solidFill>
                  <a:srgbClr val="000000"/>
                </a:solidFill>
                <a:latin typeface="Times New Roman" panose="02020603050405020304" pitchFamily="18" charset="0"/>
                <a:cs typeface="Times New Roman" panose="02020603050405020304" pitchFamily="18" charset="0"/>
              </a:rPr>
              <a:t> Now there was in Joppa a disciple named </a:t>
            </a:r>
            <a:r>
              <a:rPr lang="en-US" sz="2800" b="1" dirty="0">
                <a:solidFill>
                  <a:srgbClr val="0064FF"/>
                </a:solidFill>
                <a:latin typeface="Times New Roman" panose="02020603050405020304" pitchFamily="18" charset="0"/>
                <a:cs typeface="Times New Roman" panose="02020603050405020304" pitchFamily="18" charset="0"/>
              </a:rPr>
              <a:t>Tabitha</a:t>
            </a:r>
            <a:r>
              <a:rPr lang="en-US" sz="2800" dirty="0">
                <a:solidFill>
                  <a:srgbClr val="0064FF"/>
                </a:solidFill>
                <a:latin typeface="Times New Roman" panose="02020603050405020304" pitchFamily="18" charset="0"/>
                <a:cs typeface="Times New Roman" panose="02020603050405020304" pitchFamily="18" charset="0"/>
              </a:rPr>
              <a:t>,</a:t>
            </a:r>
            <a:r>
              <a:rPr lang="en-US" sz="2800" dirty="0">
                <a:solidFill>
                  <a:srgbClr val="000000"/>
                </a:solidFill>
                <a:latin typeface="Times New Roman" panose="02020603050405020304" pitchFamily="18" charset="0"/>
                <a:cs typeface="Times New Roman" panose="02020603050405020304" pitchFamily="18" charset="0"/>
              </a:rPr>
              <a:t> which, translated, means </a:t>
            </a:r>
            <a:r>
              <a:rPr lang="en-US" sz="2800" b="1" dirty="0">
                <a:solidFill>
                  <a:srgbClr val="0064FF"/>
                </a:solidFill>
                <a:latin typeface="Times New Roman" panose="02020603050405020304" pitchFamily="18" charset="0"/>
                <a:cs typeface="Times New Roman" panose="02020603050405020304" pitchFamily="18" charset="0"/>
              </a:rPr>
              <a:t>Dorcas</a:t>
            </a:r>
            <a:r>
              <a:rPr lang="en-US" sz="2800" dirty="0">
                <a:solidFill>
                  <a:srgbClr val="0064FF"/>
                </a:solidFill>
                <a:latin typeface="Times New Roman" panose="02020603050405020304" pitchFamily="18" charset="0"/>
                <a:cs typeface="Times New Roman" panose="02020603050405020304" pitchFamily="18" charset="0"/>
              </a:rPr>
              <a:t>.</a:t>
            </a:r>
            <a:r>
              <a:rPr lang="en-US" sz="2800" dirty="0">
                <a:solidFill>
                  <a:srgbClr val="000000"/>
                </a:solidFill>
                <a:latin typeface="Times New Roman" panose="02020603050405020304" pitchFamily="18" charset="0"/>
                <a:cs typeface="Times New Roman" panose="02020603050405020304" pitchFamily="18" charset="0"/>
              </a:rPr>
              <a:t> She was full of good works and acts of charity.</a:t>
            </a:r>
          </a:p>
          <a:p>
            <a:pPr algn="just"/>
            <a:endParaRPr lang="en-US" sz="1200" dirty="0">
              <a:latin typeface="Times New Roman" panose="02020603050405020304" pitchFamily="18" charset="0"/>
              <a:cs typeface="Times New Roman" panose="02020603050405020304" pitchFamily="18" charset="0"/>
            </a:endParaRPr>
          </a:p>
          <a:p>
            <a:pPr algn="just"/>
            <a:endParaRPr lang="en-US" sz="600" b="1" spc="-150" dirty="0">
              <a:solidFill>
                <a:srgbClr val="3F8731"/>
              </a:solidFill>
            </a:endParaRPr>
          </a:p>
        </p:txBody>
      </p:sp>
      <p:sp>
        <p:nvSpPr>
          <p:cNvPr id="11" name="Rectangle: Rounded Corners 10">
            <a:extLst>
              <a:ext uri="{FF2B5EF4-FFF2-40B4-BE49-F238E27FC236}">
                <a16:creationId xmlns:a16="http://schemas.microsoft.com/office/drawing/2014/main" id="{5DE17392-5F29-401B-89D1-0ACF8FDA5F6D}"/>
              </a:ext>
            </a:extLst>
          </p:cNvPr>
          <p:cNvSpPr/>
          <p:nvPr/>
        </p:nvSpPr>
        <p:spPr>
          <a:xfrm>
            <a:off x="5825355" y="949582"/>
            <a:ext cx="559837" cy="541175"/>
          </a:xfrm>
          <a:prstGeom prst="roundRect">
            <a:avLst/>
          </a:prstGeom>
          <a:solidFill>
            <a:srgbClr val="FFFFF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0000FF"/>
                </a:solidFill>
              </a:ln>
              <a:solidFill>
                <a:srgbClr val="C6E9F2"/>
              </a:solidFill>
            </a:endParaRPr>
          </a:p>
        </p:txBody>
      </p:sp>
      <p:sp>
        <p:nvSpPr>
          <p:cNvPr id="13" name="Rectangle 12">
            <a:extLst>
              <a:ext uri="{FF2B5EF4-FFF2-40B4-BE49-F238E27FC236}">
                <a16:creationId xmlns:a16="http://schemas.microsoft.com/office/drawing/2014/main" id="{AB830986-D438-4DBF-A8A7-825CB45EB239}"/>
              </a:ext>
            </a:extLst>
          </p:cNvPr>
          <p:cNvSpPr/>
          <p:nvPr/>
        </p:nvSpPr>
        <p:spPr>
          <a:xfrm>
            <a:off x="4427572" y="-72002"/>
            <a:ext cx="3353803"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DOUBLE</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14" name="Rectangle 13">
            <a:extLst>
              <a:ext uri="{FF2B5EF4-FFF2-40B4-BE49-F238E27FC236}">
                <a16:creationId xmlns:a16="http://schemas.microsoft.com/office/drawing/2014/main" id="{E5B40F9E-4FF1-4FD0-A29D-A32DD96DFAB2}"/>
              </a:ext>
            </a:extLst>
          </p:cNvPr>
          <p:cNvSpPr/>
          <p:nvPr/>
        </p:nvSpPr>
        <p:spPr>
          <a:xfrm>
            <a:off x="5781303" y="872635"/>
            <a:ext cx="575799" cy="707886"/>
          </a:xfrm>
          <a:prstGeom prst="rect">
            <a:avLst/>
          </a:prstGeom>
          <a:noFill/>
        </p:spPr>
        <p:txBody>
          <a:bodyPr wrap="none" lIns="91440" tIns="45720" rIns="91440" bIns="45720">
            <a:spAutoFit/>
          </a:bodyPr>
          <a:lstStyle/>
          <a:p>
            <a:pPr algn="ctr"/>
            <a:r>
              <a:rPr lang="en-US" sz="4000" b="1" cap="none" spc="-500" dirty="0">
                <a:ln w="28575">
                  <a:solidFill>
                    <a:srgbClr val="0000FF"/>
                  </a:solidFill>
                  <a:prstDash val="solid"/>
                </a:ln>
                <a:solidFill>
                  <a:srgbClr val="C6E9F2"/>
                </a:solidFill>
                <a:effectLst>
                  <a:outerShdw blurRad="38100" dist="22860" dir="5400000" algn="tl" rotWithShape="0">
                    <a:srgbClr val="000000">
                      <a:alpha val="30000"/>
                    </a:srgbClr>
                  </a:outerShdw>
                </a:effectLst>
              </a:rPr>
              <a:t>20</a:t>
            </a:r>
          </a:p>
        </p:txBody>
      </p:sp>
      <p:sp>
        <p:nvSpPr>
          <p:cNvPr id="16" name="TextBox 15">
            <a:extLst>
              <a:ext uri="{FF2B5EF4-FFF2-40B4-BE49-F238E27FC236}">
                <a16:creationId xmlns:a16="http://schemas.microsoft.com/office/drawing/2014/main" id="{1A7E0462-08CE-4B5A-B72C-296B3F9D3B21}"/>
              </a:ext>
            </a:extLst>
          </p:cNvPr>
          <p:cNvSpPr txBox="1"/>
          <p:nvPr/>
        </p:nvSpPr>
        <p:spPr>
          <a:xfrm>
            <a:off x="9749375" y="6035970"/>
            <a:ext cx="1928649" cy="307777"/>
          </a:xfrm>
          <a:prstGeom prst="rect">
            <a:avLst/>
          </a:prstGeom>
          <a:noFill/>
        </p:spPr>
        <p:txBody>
          <a:bodyPr wrap="square" rtlCol="0">
            <a:spAutoFit/>
          </a:bodyPr>
          <a:lstStyle/>
          <a:p>
            <a:pPr algn="r"/>
            <a:r>
              <a:rPr lang="en-US" sz="1400" b="1" i="1" dirty="0">
                <a:solidFill>
                  <a:srgbClr val="0064FF"/>
                </a:solidFill>
              </a:rPr>
              <a:t>Tap screen to continue</a:t>
            </a:r>
          </a:p>
        </p:txBody>
      </p:sp>
      <p:sp>
        <p:nvSpPr>
          <p:cNvPr id="12" name="Rectangle 11">
            <a:hlinkClick r:id="rId2" action="ppaction://hlinksldjump"/>
            <a:extLst>
              <a:ext uri="{FF2B5EF4-FFF2-40B4-BE49-F238E27FC236}">
                <a16:creationId xmlns:a16="http://schemas.microsoft.com/office/drawing/2014/main" id="{0ECE3417-AF58-48D7-A704-925ADA45C163}"/>
              </a:ext>
            </a:extLst>
          </p:cNvPr>
          <p:cNvSpPr/>
          <p:nvPr/>
        </p:nvSpPr>
        <p:spPr>
          <a:xfrm>
            <a:off x="5101" y="-4255"/>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52798363"/>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41A93F72-7A40-4375-A465-58414B0FC0DA}"/>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961049" y="3678"/>
            <a:ext cx="8269901" cy="6850644"/>
          </a:xfrm>
          <a:prstGeom prst="rect">
            <a:avLst/>
          </a:prstGeom>
        </p:spPr>
      </p:pic>
      <p:sp>
        <p:nvSpPr>
          <p:cNvPr id="3" name="Arrow: Pentagon 2">
            <a:extLst>
              <a:ext uri="{FF2B5EF4-FFF2-40B4-BE49-F238E27FC236}">
                <a16:creationId xmlns:a16="http://schemas.microsoft.com/office/drawing/2014/main" id="{0E698766-2C5D-4F25-88C7-23B76B7549CE}"/>
              </a:ext>
            </a:extLst>
          </p:cNvPr>
          <p:cNvSpPr/>
          <p:nvPr/>
        </p:nvSpPr>
        <p:spPr>
          <a:xfrm rot="5400000">
            <a:off x="5786126" y="5771881"/>
            <a:ext cx="559837" cy="541175"/>
          </a:xfrm>
          <a:prstGeom prst="homePlate">
            <a:avLst/>
          </a:prstGeom>
          <a:solidFill>
            <a:srgbClr val="FFFFFF"/>
          </a:solid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E26FFEE2-E142-4914-886A-7908DA12B71A}"/>
              </a:ext>
            </a:extLst>
          </p:cNvPr>
          <p:cNvSpPr/>
          <p:nvPr/>
        </p:nvSpPr>
        <p:spPr>
          <a:xfrm rot="2700000">
            <a:off x="8292973" y="3189275"/>
            <a:ext cx="559837" cy="490575"/>
          </a:xfrm>
          <a:prstGeom prst="roundRect">
            <a:avLst/>
          </a:prstGeom>
          <a:solidFill>
            <a:srgbClr val="FFFFFF"/>
          </a:solid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Rounded Corners 1">
            <a:extLst>
              <a:ext uri="{FF2B5EF4-FFF2-40B4-BE49-F238E27FC236}">
                <a16:creationId xmlns:a16="http://schemas.microsoft.com/office/drawing/2014/main" id="{26C67EEB-FAC5-47A4-8E95-72B39C554BCB}"/>
              </a:ext>
            </a:extLst>
          </p:cNvPr>
          <p:cNvSpPr/>
          <p:nvPr/>
        </p:nvSpPr>
        <p:spPr>
          <a:xfrm>
            <a:off x="5833744" y="714690"/>
            <a:ext cx="559837" cy="541175"/>
          </a:xfrm>
          <a:prstGeom prst="roundRect">
            <a:avLst/>
          </a:prstGeom>
          <a:solidFill>
            <a:srgbClr val="FFFFFF"/>
          </a:solid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Rounded Corners 5">
            <a:extLst>
              <a:ext uri="{FF2B5EF4-FFF2-40B4-BE49-F238E27FC236}">
                <a16:creationId xmlns:a16="http://schemas.microsoft.com/office/drawing/2014/main" id="{51FF1BA1-CD56-473D-85BA-056342436F57}"/>
              </a:ext>
            </a:extLst>
          </p:cNvPr>
          <p:cNvSpPr/>
          <p:nvPr/>
        </p:nvSpPr>
        <p:spPr>
          <a:xfrm rot="2700000">
            <a:off x="3192240" y="3163976"/>
            <a:ext cx="559837" cy="541175"/>
          </a:xfrm>
          <a:prstGeom prst="roundRect">
            <a:avLst/>
          </a:prstGeom>
          <a:solidFill>
            <a:srgbClr val="FFFFFF"/>
          </a:solid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241FA49-9943-405B-88E2-7921F7B4202A}"/>
              </a:ext>
            </a:extLst>
          </p:cNvPr>
          <p:cNvSpPr/>
          <p:nvPr/>
        </p:nvSpPr>
        <p:spPr>
          <a:xfrm>
            <a:off x="221682" y="2817521"/>
            <a:ext cx="2741456"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TRIPLE</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0" name="Rectangle 19">
            <a:extLst>
              <a:ext uri="{FF2B5EF4-FFF2-40B4-BE49-F238E27FC236}">
                <a16:creationId xmlns:a16="http://schemas.microsoft.com/office/drawing/2014/main" id="{0B10BECB-80DD-442E-92B9-3F4C0A002431}"/>
              </a:ext>
            </a:extLst>
          </p:cNvPr>
          <p:cNvSpPr/>
          <p:nvPr/>
        </p:nvSpPr>
        <p:spPr>
          <a:xfrm>
            <a:off x="3911648" y="5707176"/>
            <a:ext cx="4378122"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HOMERUN</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1" name="Rectangle 20">
            <a:extLst>
              <a:ext uri="{FF2B5EF4-FFF2-40B4-BE49-F238E27FC236}">
                <a16:creationId xmlns:a16="http://schemas.microsoft.com/office/drawing/2014/main" id="{D001A687-EC28-42A1-A935-5A2C1C78AA91}"/>
              </a:ext>
            </a:extLst>
          </p:cNvPr>
          <p:cNvSpPr/>
          <p:nvPr/>
        </p:nvSpPr>
        <p:spPr>
          <a:xfrm>
            <a:off x="4427572" y="-72002"/>
            <a:ext cx="3353803"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DOUBLE</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2" name="TextBox 21">
            <a:extLst>
              <a:ext uri="{FF2B5EF4-FFF2-40B4-BE49-F238E27FC236}">
                <a16:creationId xmlns:a16="http://schemas.microsoft.com/office/drawing/2014/main" id="{79EBE414-7D34-4475-87B5-9C8384501209}"/>
              </a:ext>
            </a:extLst>
          </p:cNvPr>
          <p:cNvSpPr txBox="1"/>
          <p:nvPr/>
        </p:nvSpPr>
        <p:spPr>
          <a:xfrm>
            <a:off x="4354650" y="2671022"/>
            <a:ext cx="3485724" cy="1569660"/>
          </a:xfrm>
          <a:prstGeom prst="rect">
            <a:avLst/>
          </a:prstGeom>
          <a:noFill/>
        </p:spPr>
        <p:txBody>
          <a:bodyPr wrap="square" rtlCol="0">
            <a:spAutoFit/>
          </a:bodyPr>
          <a:lstStyle/>
          <a:p>
            <a:pPr algn="ctr"/>
            <a:r>
              <a:rPr lang="en-US" sz="4800" b="1" dirty="0">
                <a:ln w="38100">
                  <a:solidFill>
                    <a:srgbClr val="0000FF"/>
                  </a:solidFill>
                </a:ln>
                <a:solidFill>
                  <a:srgbClr val="C6E9F2"/>
                </a:solidFill>
              </a:rPr>
              <a:t>Next batter!</a:t>
            </a:r>
          </a:p>
          <a:p>
            <a:pPr algn="ctr"/>
            <a:r>
              <a:rPr lang="en-US" sz="4800" b="1" dirty="0">
                <a:ln w="38100">
                  <a:solidFill>
                    <a:srgbClr val="0000FF"/>
                  </a:solidFill>
                </a:ln>
                <a:solidFill>
                  <a:srgbClr val="C6E9F2"/>
                </a:solidFill>
              </a:rPr>
              <a:t>Pick a hit</a:t>
            </a:r>
          </a:p>
        </p:txBody>
      </p:sp>
      <p:sp>
        <p:nvSpPr>
          <p:cNvPr id="27" name="Rectangle 26">
            <a:hlinkClick r:id="rId3" action="ppaction://hlinksldjump"/>
            <a:extLst>
              <a:ext uri="{FF2B5EF4-FFF2-40B4-BE49-F238E27FC236}">
                <a16:creationId xmlns:a16="http://schemas.microsoft.com/office/drawing/2014/main" id="{D92DD891-84FF-4ACE-91C9-567827698553}"/>
              </a:ext>
            </a:extLst>
          </p:cNvPr>
          <p:cNvSpPr/>
          <p:nvPr/>
        </p:nvSpPr>
        <p:spPr>
          <a:xfrm>
            <a:off x="0" y="-287"/>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hlinkClick r:id="rId4" action="ppaction://hlinksldjump"/>
            <a:extLst>
              <a:ext uri="{FF2B5EF4-FFF2-40B4-BE49-F238E27FC236}">
                <a16:creationId xmlns:a16="http://schemas.microsoft.com/office/drawing/2014/main" id="{D4C96D45-ABC1-4915-A153-4627346B4727}"/>
              </a:ext>
            </a:extLst>
          </p:cNvPr>
          <p:cNvSpPr/>
          <p:nvPr/>
        </p:nvSpPr>
        <p:spPr>
          <a:xfrm>
            <a:off x="4504879" y="176169"/>
            <a:ext cx="3204595" cy="7382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hlinkClick r:id="rId5" action="ppaction://hlinksldjump"/>
            <a:extLst>
              <a:ext uri="{FF2B5EF4-FFF2-40B4-BE49-F238E27FC236}">
                <a16:creationId xmlns:a16="http://schemas.microsoft.com/office/drawing/2014/main" id="{8AA909FD-4850-48E7-9C00-1F20249196AE}"/>
              </a:ext>
            </a:extLst>
          </p:cNvPr>
          <p:cNvSpPr/>
          <p:nvPr/>
        </p:nvSpPr>
        <p:spPr>
          <a:xfrm>
            <a:off x="221673" y="3059883"/>
            <a:ext cx="2741456" cy="7639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hlinkClick r:id="rId6" action="ppaction://hlinksldjump"/>
            <a:extLst>
              <a:ext uri="{FF2B5EF4-FFF2-40B4-BE49-F238E27FC236}">
                <a16:creationId xmlns:a16="http://schemas.microsoft.com/office/drawing/2014/main" id="{8991CFC0-EA4A-40DD-B2E8-91602EEF7B5F}"/>
              </a:ext>
            </a:extLst>
          </p:cNvPr>
          <p:cNvSpPr/>
          <p:nvPr/>
        </p:nvSpPr>
        <p:spPr>
          <a:xfrm>
            <a:off x="3916828" y="5953271"/>
            <a:ext cx="4378122" cy="7382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758400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41A93F72-7A40-4375-A465-58414B0FC0DA}"/>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961049" y="3678"/>
            <a:ext cx="8269901" cy="6850644"/>
          </a:xfrm>
          <a:prstGeom prst="rect">
            <a:avLst/>
          </a:prstGeom>
        </p:spPr>
      </p:pic>
      <p:sp>
        <p:nvSpPr>
          <p:cNvPr id="3" name="Arrow: Pentagon 2">
            <a:extLst>
              <a:ext uri="{FF2B5EF4-FFF2-40B4-BE49-F238E27FC236}">
                <a16:creationId xmlns:a16="http://schemas.microsoft.com/office/drawing/2014/main" id="{0E698766-2C5D-4F25-88C7-23B76B7549CE}"/>
              </a:ext>
            </a:extLst>
          </p:cNvPr>
          <p:cNvSpPr/>
          <p:nvPr/>
        </p:nvSpPr>
        <p:spPr>
          <a:xfrm rot="5400000">
            <a:off x="5786126" y="5771881"/>
            <a:ext cx="559837" cy="541175"/>
          </a:xfrm>
          <a:prstGeom prst="homePlate">
            <a:avLst/>
          </a:prstGeom>
          <a:solidFill>
            <a:srgbClr val="FFFFFF"/>
          </a:solid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E26FFEE2-E142-4914-886A-7908DA12B71A}"/>
              </a:ext>
            </a:extLst>
          </p:cNvPr>
          <p:cNvSpPr/>
          <p:nvPr/>
        </p:nvSpPr>
        <p:spPr>
          <a:xfrm rot="2700000">
            <a:off x="8292973" y="3189275"/>
            <a:ext cx="559837" cy="490575"/>
          </a:xfrm>
          <a:prstGeom prst="roundRect">
            <a:avLst/>
          </a:prstGeom>
          <a:solidFill>
            <a:srgbClr val="FFFFFF"/>
          </a:solid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Rounded Corners 1">
            <a:extLst>
              <a:ext uri="{FF2B5EF4-FFF2-40B4-BE49-F238E27FC236}">
                <a16:creationId xmlns:a16="http://schemas.microsoft.com/office/drawing/2014/main" id="{26C67EEB-FAC5-47A4-8E95-72B39C554BCB}"/>
              </a:ext>
            </a:extLst>
          </p:cNvPr>
          <p:cNvSpPr/>
          <p:nvPr/>
        </p:nvSpPr>
        <p:spPr>
          <a:xfrm>
            <a:off x="5833744" y="714690"/>
            <a:ext cx="559837" cy="541175"/>
          </a:xfrm>
          <a:prstGeom prst="roundRect">
            <a:avLst/>
          </a:prstGeom>
          <a:solidFill>
            <a:srgbClr val="FFFFFF"/>
          </a:solid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Rounded Corners 5">
            <a:extLst>
              <a:ext uri="{FF2B5EF4-FFF2-40B4-BE49-F238E27FC236}">
                <a16:creationId xmlns:a16="http://schemas.microsoft.com/office/drawing/2014/main" id="{51FF1BA1-CD56-473D-85BA-056342436F57}"/>
              </a:ext>
            </a:extLst>
          </p:cNvPr>
          <p:cNvSpPr/>
          <p:nvPr/>
        </p:nvSpPr>
        <p:spPr>
          <a:xfrm rot="2700000">
            <a:off x="3192240" y="3163976"/>
            <a:ext cx="559837" cy="541175"/>
          </a:xfrm>
          <a:prstGeom prst="roundRect">
            <a:avLst/>
          </a:prstGeom>
          <a:solidFill>
            <a:srgbClr val="FFFFFF"/>
          </a:solid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241FA49-9943-405B-88E2-7921F7B4202A}"/>
              </a:ext>
            </a:extLst>
          </p:cNvPr>
          <p:cNvSpPr/>
          <p:nvPr/>
        </p:nvSpPr>
        <p:spPr>
          <a:xfrm>
            <a:off x="221682" y="2817521"/>
            <a:ext cx="2741456"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TRIPLE</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0" name="Rectangle 19">
            <a:extLst>
              <a:ext uri="{FF2B5EF4-FFF2-40B4-BE49-F238E27FC236}">
                <a16:creationId xmlns:a16="http://schemas.microsoft.com/office/drawing/2014/main" id="{0B10BECB-80DD-442E-92B9-3F4C0A002431}"/>
              </a:ext>
            </a:extLst>
          </p:cNvPr>
          <p:cNvSpPr/>
          <p:nvPr/>
        </p:nvSpPr>
        <p:spPr>
          <a:xfrm>
            <a:off x="3911648" y="5707176"/>
            <a:ext cx="4378122"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HOMERUN</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1" name="Rectangle 20">
            <a:extLst>
              <a:ext uri="{FF2B5EF4-FFF2-40B4-BE49-F238E27FC236}">
                <a16:creationId xmlns:a16="http://schemas.microsoft.com/office/drawing/2014/main" id="{D001A687-EC28-42A1-A935-5A2C1C78AA91}"/>
              </a:ext>
            </a:extLst>
          </p:cNvPr>
          <p:cNvSpPr/>
          <p:nvPr/>
        </p:nvSpPr>
        <p:spPr>
          <a:xfrm>
            <a:off x="4427572" y="-72002"/>
            <a:ext cx="3353803"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DOUBLE</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2" name="TextBox 21">
            <a:extLst>
              <a:ext uri="{FF2B5EF4-FFF2-40B4-BE49-F238E27FC236}">
                <a16:creationId xmlns:a16="http://schemas.microsoft.com/office/drawing/2014/main" id="{79EBE414-7D34-4475-87B5-9C8384501209}"/>
              </a:ext>
            </a:extLst>
          </p:cNvPr>
          <p:cNvSpPr txBox="1"/>
          <p:nvPr/>
        </p:nvSpPr>
        <p:spPr>
          <a:xfrm>
            <a:off x="4354650" y="2671022"/>
            <a:ext cx="3485724" cy="1569660"/>
          </a:xfrm>
          <a:prstGeom prst="rect">
            <a:avLst/>
          </a:prstGeom>
          <a:noFill/>
        </p:spPr>
        <p:txBody>
          <a:bodyPr wrap="square" rtlCol="0">
            <a:spAutoFit/>
          </a:bodyPr>
          <a:lstStyle/>
          <a:p>
            <a:pPr algn="ctr"/>
            <a:r>
              <a:rPr lang="en-US" sz="4800" b="1" dirty="0">
                <a:ln w="38100">
                  <a:solidFill>
                    <a:srgbClr val="0000FF"/>
                  </a:solidFill>
                </a:ln>
                <a:solidFill>
                  <a:srgbClr val="C6E9F2"/>
                </a:solidFill>
              </a:rPr>
              <a:t>Next batter!</a:t>
            </a:r>
          </a:p>
          <a:p>
            <a:pPr algn="ctr"/>
            <a:r>
              <a:rPr lang="en-US" sz="4800" b="1" dirty="0">
                <a:ln w="38100">
                  <a:solidFill>
                    <a:srgbClr val="0000FF"/>
                  </a:solidFill>
                </a:ln>
                <a:solidFill>
                  <a:srgbClr val="C6E9F2"/>
                </a:solidFill>
              </a:rPr>
              <a:t>Pick a hit</a:t>
            </a:r>
          </a:p>
        </p:txBody>
      </p:sp>
      <p:sp>
        <p:nvSpPr>
          <p:cNvPr id="27" name="Rectangle 26">
            <a:hlinkClick r:id="rId3" action="ppaction://hlinksldjump"/>
            <a:extLst>
              <a:ext uri="{FF2B5EF4-FFF2-40B4-BE49-F238E27FC236}">
                <a16:creationId xmlns:a16="http://schemas.microsoft.com/office/drawing/2014/main" id="{D92DD891-84FF-4ACE-91C9-567827698553}"/>
              </a:ext>
            </a:extLst>
          </p:cNvPr>
          <p:cNvSpPr/>
          <p:nvPr/>
        </p:nvSpPr>
        <p:spPr>
          <a:xfrm>
            <a:off x="0" y="-287"/>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hlinkClick r:id="rId4" action="ppaction://hlinksldjump"/>
            <a:extLst>
              <a:ext uri="{FF2B5EF4-FFF2-40B4-BE49-F238E27FC236}">
                <a16:creationId xmlns:a16="http://schemas.microsoft.com/office/drawing/2014/main" id="{D4C96D45-ABC1-4915-A153-4627346B4727}"/>
              </a:ext>
            </a:extLst>
          </p:cNvPr>
          <p:cNvSpPr/>
          <p:nvPr/>
        </p:nvSpPr>
        <p:spPr>
          <a:xfrm>
            <a:off x="4504879" y="176169"/>
            <a:ext cx="3204595" cy="7382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hlinkClick r:id="rId5" action="ppaction://hlinksldjump"/>
            <a:extLst>
              <a:ext uri="{FF2B5EF4-FFF2-40B4-BE49-F238E27FC236}">
                <a16:creationId xmlns:a16="http://schemas.microsoft.com/office/drawing/2014/main" id="{8AA909FD-4850-48E7-9C00-1F20249196AE}"/>
              </a:ext>
            </a:extLst>
          </p:cNvPr>
          <p:cNvSpPr/>
          <p:nvPr/>
        </p:nvSpPr>
        <p:spPr>
          <a:xfrm>
            <a:off x="221673" y="3059883"/>
            <a:ext cx="2741456" cy="7639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hlinkClick r:id="rId6" action="ppaction://hlinksldjump"/>
            <a:extLst>
              <a:ext uri="{FF2B5EF4-FFF2-40B4-BE49-F238E27FC236}">
                <a16:creationId xmlns:a16="http://schemas.microsoft.com/office/drawing/2014/main" id="{8991CFC0-EA4A-40DD-B2E8-91602EEF7B5F}"/>
              </a:ext>
            </a:extLst>
          </p:cNvPr>
          <p:cNvSpPr/>
          <p:nvPr/>
        </p:nvSpPr>
        <p:spPr>
          <a:xfrm>
            <a:off x="3916828" y="5953271"/>
            <a:ext cx="4378122" cy="7382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0037282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7EE180E-2647-427C-99D1-FEFA8B59334A}"/>
              </a:ext>
            </a:extLst>
          </p:cNvPr>
          <p:cNvSpPr txBox="1"/>
          <p:nvPr/>
        </p:nvSpPr>
        <p:spPr>
          <a:xfrm>
            <a:off x="485311" y="1694190"/>
            <a:ext cx="11238324" cy="2103333"/>
          </a:xfrm>
          <a:prstGeom prst="rect">
            <a:avLst/>
          </a:prstGeom>
          <a:noFill/>
        </p:spPr>
        <p:txBody>
          <a:bodyPr wrap="square" rtlCol="0">
            <a:spAutoFit/>
          </a:bodyPr>
          <a:lstStyle/>
          <a:p>
            <a:pPr algn="ctr">
              <a:lnSpc>
                <a:spcPct val="80000"/>
              </a:lnSpc>
            </a:pPr>
            <a:r>
              <a:rPr lang="en-US" sz="5400" dirty="0">
                <a:solidFill>
                  <a:srgbClr val="000000"/>
                </a:solidFill>
              </a:rPr>
              <a:t>What Gentile is described in Acts 10 as </a:t>
            </a:r>
            <a:r>
              <a:rPr lang="en-US" sz="5400" i="1" dirty="0">
                <a:solidFill>
                  <a:srgbClr val="000000"/>
                </a:solidFill>
              </a:rPr>
              <a:t>“a devout man who feared God</a:t>
            </a:r>
          </a:p>
          <a:p>
            <a:pPr algn="ctr">
              <a:lnSpc>
                <a:spcPct val="80000"/>
              </a:lnSpc>
            </a:pPr>
            <a:r>
              <a:rPr lang="en-US" sz="5400" i="1" dirty="0">
                <a:solidFill>
                  <a:srgbClr val="000000"/>
                </a:solidFill>
              </a:rPr>
              <a:t>with all his household?”</a:t>
            </a:r>
            <a:r>
              <a:rPr lang="en-US" i="1" dirty="0"/>
              <a:t> </a:t>
            </a:r>
            <a:endParaRPr lang="en-US" sz="6000" i="1" spc="-150" dirty="0"/>
          </a:p>
        </p:txBody>
      </p:sp>
      <p:sp>
        <p:nvSpPr>
          <p:cNvPr id="22" name="Rectangle: Rounded Corners 21">
            <a:extLst>
              <a:ext uri="{FF2B5EF4-FFF2-40B4-BE49-F238E27FC236}">
                <a16:creationId xmlns:a16="http://schemas.microsoft.com/office/drawing/2014/main" id="{397BA671-4485-47AB-B1AE-0CAE1A363CD9}"/>
              </a:ext>
            </a:extLst>
          </p:cNvPr>
          <p:cNvSpPr/>
          <p:nvPr/>
        </p:nvSpPr>
        <p:spPr>
          <a:xfrm>
            <a:off x="5825355" y="949582"/>
            <a:ext cx="559837" cy="541175"/>
          </a:xfrm>
          <a:prstGeom prst="roundRect">
            <a:avLst/>
          </a:prstGeom>
          <a:solidFill>
            <a:srgbClr val="FFFFF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0000FF"/>
                </a:solidFill>
              </a:ln>
              <a:solidFill>
                <a:srgbClr val="C6E9F2"/>
              </a:solidFill>
            </a:endParaRPr>
          </a:p>
        </p:txBody>
      </p:sp>
      <p:sp>
        <p:nvSpPr>
          <p:cNvPr id="23" name="Rectangle 22">
            <a:extLst>
              <a:ext uri="{FF2B5EF4-FFF2-40B4-BE49-F238E27FC236}">
                <a16:creationId xmlns:a16="http://schemas.microsoft.com/office/drawing/2014/main" id="{0AAA3FAA-B8EE-4C4A-9F21-474FA51CD3CC}"/>
              </a:ext>
            </a:extLst>
          </p:cNvPr>
          <p:cNvSpPr/>
          <p:nvPr/>
        </p:nvSpPr>
        <p:spPr>
          <a:xfrm>
            <a:off x="4427572" y="-72002"/>
            <a:ext cx="3353803"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DOUBLE</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4" name="Rectangle 23">
            <a:extLst>
              <a:ext uri="{FF2B5EF4-FFF2-40B4-BE49-F238E27FC236}">
                <a16:creationId xmlns:a16="http://schemas.microsoft.com/office/drawing/2014/main" id="{00ACC644-545C-4929-B593-A0B47EB0C234}"/>
              </a:ext>
            </a:extLst>
          </p:cNvPr>
          <p:cNvSpPr/>
          <p:nvPr/>
        </p:nvSpPr>
        <p:spPr>
          <a:xfrm>
            <a:off x="5781303" y="872635"/>
            <a:ext cx="575799" cy="707886"/>
          </a:xfrm>
          <a:prstGeom prst="rect">
            <a:avLst/>
          </a:prstGeom>
          <a:noFill/>
        </p:spPr>
        <p:txBody>
          <a:bodyPr wrap="none" lIns="91440" tIns="45720" rIns="91440" bIns="45720">
            <a:spAutoFit/>
          </a:bodyPr>
          <a:lstStyle/>
          <a:p>
            <a:pPr algn="ctr"/>
            <a:r>
              <a:rPr lang="en-US" sz="4000" b="1" cap="none" spc="-500" dirty="0">
                <a:ln w="28575">
                  <a:solidFill>
                    <a:srgbClr val="0000FF"/>
                  </a:solidFill>
                  <a:prstDash val="solid"/>
                </a:ln>
                <a:solidFill>
                  <a:srgbClr val="C6E9F2"/>
                </a:solidFill>
                <a:effectLst>
                  <a:outerShdw blurRad="38100" dist="22860" dir="5400000" algn="tl" rotWithShape="0">
                    <a:srgbClr val="000000">
                      <a:alpha val="30000"/>
                    </a:srgbClr>
                  </a:outerShdw>
                </a:effectLst>
              </a:rPr>
              <a:t>21</a:t>
            </a:r>
          </a:p>
        </p:txBody>
      </p:sp>
      <p:pic>
        <p:nvPicPr>
          <p:cNvPr id="25" name="Picture 24">
            <a:extLst>
              <a:ext uri="{FF2B5EF4-FFF2-40B4-BE49-F238E27FC236}">
                <a16:creationId xmlns:a16="http://schemas.microsoft.com/office/drawing/2014/main" id="{7E97FEBF-0214-408D-A9FF-114107CFC6FC}"/>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4500939" y="3899300"/>
            <a:ext cx="3188405" cy="2641220"/>
          </a:xfrm>
          <a:prstGeom prst="rect">
            <a:avLst/>
          </a:prstGeom>
        </p:spPr>
      </p:pic>
      <p:cxnSp>
        <p:nvCxnSpPr>
          <p:cNvPr id="26" name="Straight Connector 25">
            <a:extLst>
              <a:ext uri="{FF2B5EF4-FFF2-40B4-BE49-F238E27FC236}">
                <a16:creationId xmlns:a16="http://schemas.microsoft.com/office/drawing/2014/main" id="{83443DE0-64FC-4EF0-88A7-80C7EADE1066}"/>
              </a:ext>
            </a:extLst>
          </p:cNvPr>
          <p:cNvCxnSpPr>
            <a:cxnSpLocks/>
          </p:cNvCxnSpPr>
          <p:nvPr/>
        </p:nvCxnSpPr>
        <p:spPr>
          <a:xfrm rot="5460000" flipV="1">
            <a:off x="6113246" y="4249347"/>
            <a:ext cx="846670" cy="861150"/>
          </a:xfrm>
          <a:prstGeom prst="line">
            <a:avLst/>
          </a:prstGeom>
          <a:ln w="76200">
            <a:solidFill>
              <a:srgbClr val="C1E7F1"/>
            </a:solidFill>
          </a:ln>
        </p:spPr>
        <p:style>
          <a:lnRef idx="1">
            <a:schemeClr val="accent1"/>
          </a:lnRef>
          <a:fillRef idx="0">
            <a:schemeClr val="accent1"/>
          </a:fillRef>
          <a:effectRef idx="0">
            <a:schemeClr val="accent1"/>
          </a:effectRef>
          <a:fontRef idx="minor">
            <a:schemeClr val="tx1"/>
          </a:fontRef>
        </p:style>
      </p:cxnSp>
      <p:sp>
        <p:nvSpPr>
          <p:cNvPr id="27" name="Rectangle: Rounded Corners 26">
            <a:extLst>
              <a:ext uri="{FF2B5EF4-FFF2-40B4-BE49-F238E27FC236}">
                <a16:creationId xmlns:a16="http://schemas.microsoft.com/office/drawing/2014/main" id="{89143AB7-7A1A-4580-A891-D82C713C7C6E}"/>
              </a:ext>
            </a:extLst>
          </p:cNvPr>
          <p:cNvSpPr/>
          <p:nvPr/>
        </p:nvSpPr>
        <p:spPr>
          <a:xfrm rot="2700000">
            <a:off x="5907210" y="4062644"/>
            <a:ext cx="347615" cy="335069"/>
          </a:xfrm>
          <a:prstGeom prst="roundRect">
            <a:avLst/>
          </a:prstGeom>
          <a:solidFill>
            <a:srgbClr val="FFFFFF"/>
          </a:solidFill>
          <a:ln w="38100">
            <a:solidFill>
              <a:srgbClr val="C1E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09155D0E-DF73-4AC9-9E43-F04A4119B01B}"/>
              </a:ext>
            </a:extLst>
          </p:cNvPr>
          <p:cNvSpPr txBox="1"/>
          <p:nvPr/>
        </p:nvSpPr>
        <p:spPr>
          <a:xfrm>
            <a:off x="5839987" y="3937790"/>
            <a:ext cx="486562" cy="584775"/>
          </a:xfrm>
          <a:prstGeom prst="rect">
            <a:avLst/>
          </a:prstGeom>
          <a:noFill/>
        </p:spPr>
        <p:txBody>
          <a:bodyPr wrap="square" rtlCol="0">
            <a:spAutoFit/>
          </a:bodyPr>
          <a:lstStyle/>
          <a:p>
            <a:pPr algn="ctr"/>
            <a:r>
              <a:rPr lang="en-US" sz="3200" b="1" dirty="0">
                <a:solidFill>
                  <a:srgbClr val="1E4117"/>
                </a:solidFill>
              </a:rPr>
              <a:t>?</a:t>
            </a:r>
          </a:p>
        </p:txBody>
      </p:sp>
      <p:cxnSp>
        <p:nvCxnSpPr>
          <p:cNvPr id="29" name="Straight Connector 28">
            <a:extLst>
              <a:ext uri="{FF2B5EF4-FFF2-40B4-BE49-F238E27FC236}">
                <a16:creationId xmlns:a16="http://schemas.microsoft.com/office/drawing/2014/main" id="{52395810-B208-4EDD-A059-EBB3F851061F}"/>
              </a:ext>
            </a:extLst>
          </p:cNvPr>
          <p:cNvCxnSpPr>
            <a:cxnSpLocks/>
          </p:cNvCxnSpPr>
          <p:nvPr/>
        </p:nvCxnSpPr>
        <p:spPr>
          <a:xfrm flipV="1">
            <a:off x="6128526" y="5387705"/>
            <a:ext cx="846670" cy="861150"/>
          </a:xfrm>
          <a:prstGeom prst="line">
            <a:avLst/>
          </a:prstGeom>
          <a:ln w="76200">
            <a:solidFill>
              <a:srgbClr val="C1E7F1"/>
            </a:solidFill>
          </a:ln>
        </p:spPr>
        <p:style>
          <a:lnRef idx="1">
            <a:schemeClr val="accent1"/>
          </a:lnRef>
          <a:fillRef idx="0">
            <a:schemeClr val="accent1"/>
          </a:fillRef>
          <a:effectRef idx="0">
            <a:schemeClr val="accent1"/>
          </a:effectRef>
          <a:fontRef idx="minor">
            <a:schemeClr val="tx1"/>
          </a:fontRef>
        </p:style>
      </p:cxnSp>
      <p:sp>
        <p:nvSpPr>
          <p:cNvPr id="30" name="Rectangle: Rounded Corners 29">
            <a:extLst>
              <a:ext uri="{FF2B5EF4-FFF2-40B4-BE49-F238E27FC236}">
                <a16:creationId xmlns:a16="http://schemas.microsoft.com/office/drawing/2014/main" id="{81605289-E062-48A8-96B4-02233C6D9246}"/>
              </a:ext>
            </a:extLst>
          </p:cNvPr>
          <p:cNvSpPr/>
          <p:nvPr/>
        </p:nvSpPr>
        <p:spPr>
          <a:xfrm rot="2700000">
            <a:off x="6825890" y="5086610"/>
            <a:ext cx="347615" cy="335069"/>
          </a:xfrm>
          <a:prstGeom prst="roundRect">
            <a:avLst/>
          </a:prstGeom>
          <a:solidFill>
            <a:srgbClr val="FFFFFF"/>
          </a:solidFill>
          <a:ln w="38100">
            <a:solidFill>
              <a:srgbClr val="AADE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C386EEB-49A2-41DC-9CEF-F3498CA80349}"/>
              </a:ext>
            </a:extLst>
          </p:cNvPr>
          <p:cNvSpPr txBox="1"/>
          <p:nvPr/>
        </p:nvSpPr>
        <p:spPr>
          <a:xfrm>
            <a:off x="5471331" y="4727643"/>
            <a:ext cx="1200124" cy="1131977"/>
          </a:xfrm>
          <a:prstGeom prst="rect">
            <a:avLst/>
          </a:prstGeom>
          <a:noFill/>
        </p:spPr>
        <p:txBody>
          <a:bodyPr wrap="square" rtlCol="0">
            <a:spAutoFit/>
          </a:bodyPr>
          <a:lstStyle/>
          <a:p>
            <a:pPr algn="ctr">
              <a:lnSpc>
                <a:spcPct val="80000"/>
              </a:lnSpc>
            </a:pPr>
            <a:r>
              <a:rPr lang="en-US" sz="2400" b="1" i="1" spc="-50" dirty="0">
                <a:solidFill>
                  <a:srgbClr val="1E4117"/>
                </a:solidFill>
              </a:rPr>
              <a:t>DOUBLE</a:t>
            </a:r>
          </a:p>
          <a:p>
            <a:pPr algn="ctr">
              <a:lnSpc>
                <a:spcPct val="80000"/>
              </a:lnSpc>
            </a:pPr>
            <a:r>
              <a:rPr lang="en-US" i="1" dirty="0">
                <a:solidFill>
                  <a:srgbClr val="000000"/>
                </a:solidFill>
              </a:rPr>
              <a:t>or </a:t>
            </a:r>
            <a:r>
              <a:rPr lang="en-US" sz="2400" b="1" i="1" dirty="0">
                <a:solidFill>
                  <a:srgbClr val="1E4117"/>
                </a:solidFill>
              </a:rPr>
              <a:t>OUT</a:t>
            </a:r>
            <a:endParaRPr lang="en-US" i="1" dirty="0">
              <a:solidFill>
                <a:srgbClr val="1E4117"/>
              </a:solidFill>
            </a:endParaRPr>
          </a:p>
          <a:p>
            <a:pPr algn="ctr">
              <a:lnSpc>
                <a:spcPct val="80000"/>
              </a:lnSpc>
            </a:pPr>
            <a:r>
              <a:rPr lang="en-US" i="1" dirty="0">
                <a:solidFill>
                  <a:srgbClr val="1E4117"/>
                </a:solidFill>
              </a:rPr>
              <a:t>Tap and</a:t>
            </a:r>
          </a:p>
          <a:p>
            <a:pPr algn="ctr">
              <a:lnSpc>
                <a:spcPct val="80000"/>
              </a:lnSpc>
            </a:pPr>
            <a:r>
              <a:rPr lang="en-US" i="1" dirty="0">
                <a:solidFill>
                  <a:srgbClr val="1E4117"/>
                </a:solidFill>
              </a:rPr>
              <a:t>find out!</a:t>
            </a:r>
          </a:p>
        </p:txBody>
      </p:sp>
      <p:sp>
        <p:nvSpPr>
          <p:cNvPr id="10" name="Rectangle 9">
            <a:hlinkClick r:id="rId3" action="ppaction://hlinksldjump"/>
            <a:extLst>
              <a:ext uri="{FF2B5EF4-FFF2-40B4-BE49-F238E27FC236}">
                <a16:creationId xmlns:a16="http://schemas.microsoft.com/office/drawing/2014/main" id="{BA5302E8-BD3D-4155-B8B8-3FC1BDC26FAA}"/>
              </a:ext>
            </a:extLst>
          </p:cNvPr>
          <p:cNvSpPr/>
          <p:nvPr/>
        </p:nvSpPr>
        <p:spPr>
          <a:xfrm>
            <a:off x="0" y="224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hlinkClick r:id="rId4" action="ppaction://hlinksldjump"/>
            <a:extLst>
              <a:ext uri="{FF2B5EF4-FFF2-40B4-BE49-F238E27FC236}">
                <a16:creationId xmlns:a16="http://schemas.microsoft.com/office/drawing/2014/main" id="{0E4D31E3-3947-4DF0-B126-46AD269EC6D6}"/>
              </a:ext>
            </a:extLst>
          </p:cNvPr>
          <p:cNvSpPr/>
          <p:nvPr/>
        </p:nvSpPr>
        <p:spPr>
          <a:xfrm rot="18961460">
            <a:off x="5232121" y="4455493"/>
            <a:ext cx="1687965" cy="16687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4573862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1000"/>
                                        <p:tgtEl>
                                          <p:spTgt spid="7"/>
                                        </p:tgtEl>
                                      </p:cBhvr>
                                    </p:animEffect>
                                  </p:childTnLst>
                                </p:cTn>
                              </p:par>
                            </p:childTnLst>
                          </p:cTn>
                        </p:par>
                        <p:par>
                          <p:cTn id="8" fill="hold">
                            <p:stCondLst>
                              <p:cond delay="1000"/>
                            </p:stCondLst>
                            <p:childTnLst>
                              <p:par>
                                <p:cTn id="9" presetID="53" presetClass="entr" presetSubtype="16" fill="hold" nodeType="afterEffect">
                                  <p:stCondLst>
                                    <p:cond delay="100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2500"/>
                            </p:stCondLst>
                            <p:childTnLst>
                              <p:par>
                                <p:cTn id="15" presetID="22" presetClass="entr" presetSubtype="4" fill="hold" nodeType="after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wipe(down)">
                                      <p:cBhvr>
                                        <p:cTn id="17" dur="500"/>
                                        <p:tgtEl>
                                          <p:spTgt spid="29"/>
                                        </p:tgtEl>
                                      </p:cBhvr>
                                    </p:animEffect>
                                  </p:childTnLst>
                                </p:cTn>
                              </p:par>
                            </p:childTnLst>
                          </p:cTn>
                        </p:par>
                        <p:par>
                          <p:cTn id="18" fill="hold">
                            <p:stCondLst>
                              <p:cond delay="3000"/>
                            </p:stCondLst>
                            <p:childTnLst>
                              <p:par>
                                <p:cTn id="19" presetID="1" presetClass="entr" presetSubtype="0" fill="hold" grpId="0" nodeType="after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childTnLst>
                          </p:cTn>
                        </p:par>
                        <p:par>
                          <p:cTn id="21" fill="hold">
                            <p:stCondLst>
                              <p:cond delay="3000"/>
                            </p:stCondLst>
                            <p:childTnLst>
                              <p:par>
                                <p:cTn id="22" presetID="22" presetClass="entr" presetSubtype="4" fill="hold"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down)">
                                      <p:cBhvr>
                                        <p:cTn id="24" dur="500"/>
                                        <p:tgtEl>
                                          <p:spTgt spid="26"/>
                                        </p:tgtEl>
                                      </p:cBhvr>
                                    </p:animEffect>
                                  </p:childTnLst>
                                </p:cTn>
                              </p:par>
                            </p:childTnLst>
                          </p:cTn>
                        </p:par>
                        <p:par>
                          <p:cTn id="25" fill="hold">
                            <p:stCondLst>
                              <p:cond delay="3500"/>
                            </p:stCondLst>
                            <p:childTnLst>
                              <p:par>
                                <p:cTn id="26" presetID="1" presetClass="entr" presetSubtype="0"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250" fill="hold"/>
                                        <p:tgtEl>
                                          <p:spTgt spid="28"/>
                                        </p:tgtEl>
                                        <p:attrNameLst>
                                          <p:attrName>ppt_w</p:attrName>
                                        </p:attrNameLst>
                                      </p:cBhvr>
                                      <p:tavLst>
                                        <p:tav tm="0">
                                          <p:val>
                                            <p:fltVal val="0"/>
                                          </p:val>
                                        </p:tav>
                                        <p:tav tm="100000">
                                          <p:val>
                                            <p:strVal val="#ppt_w"/>
                                          </p:val>
                                        </p:tav>
                                      </p:tavLst>
                                    </p:anim>
                                    <p:anim calcmode="lin" valueType="num">
                                      <p:cBhvr>
                                        <p:cTn id="32" dur="250" fill="hold"/>
                                        <p:tgtEl>
                                          <p:spTgt spid="28"/>
                                        </p:tgtEl>
                                        <p:attrNameLst>
                                          <p:attrName>ppt_h</p:attrName>
                                        </p:attrNameLst>
                                      </p:cBhvr>
                                      <p:tavLst>
                                        <p:tav tm="0">
                                          <p:val>
                                            <p:fltVal val="0"/>
                                          </p:val>
                                        </p:tav>
                                        <p:tav tm="100000">
                                          <p:val>
                                            <p:strVal val="#ppt_h"/>
                                          </p:val>
                                        </p:tav>
                                      </p:tavLst>
                                    </p:anim>
                                    <p:animEffect transition="in" filter="fade">
                                      <p:cBhvr>
                                        <p:cTn id="33" dur="250"/>
                                        <p:tgtEl>
                                          <p:spTgt spid="28"/>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Effect transition="in" filter="fade">
                                      <p:cBhvr>
                                        <p:cTn id="38" dur="500"/>
                                        <p:tgtEl>
                                          <p:spTgt spid="31"/>
                                        </p:tgtEl>
                                      </p:cBhvr>
                                    </p:animEffect>
                                  </p:childTnLst>
                                </p:cTn>
                              </p:par>
                            </p:childTnLst>
                          </p:cTn>
                        </p:par>
                        <p:par>
                          <p:cTn id="39" fill="hold">
                            <p:stCondLst>
                              <p:cond delay="4000"/>
                            </p:stCondLst>
                            <p:childTnLst>
                              <p:par>
                                <p:cTn id="40" presetID="1" presetClass="entr" presetSubtype="0" fill="hold" grpId="0" nodeType="afterEffect">
                                  <p:stCondLst>
                                    <p:cond delay="0"/>
                                  </p:stCondLst>
                                  <p:childTnLst>
                                    <p:set>
                                      <p:cBhvr>
                                        <p:cTn id="41"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7" grpId="0" animBg="1"/>
      <p:bldP spid="28" grpId="0"/>
      <p:bldP spid="30" grpId="0" animBg="1"/>
      <p:bldP spid="31" grpId="0"/>
      <p:bldP spid="32" grpId="0" animBg="1"/>
    </p:bld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9308E9C1-7E09-4685-A241-BA9CCD58CDDB}"/>
              </a:ext>
            </a:extLst>
          </p:cNvPr>
          <p:cNvSpPr txBox="1"/>
          <p:nvPr/>
        </p:nvSpPr>
        <p:spPr>
          <a:xfrm>
            <a:off x="538040" y="3870590"/>
            <a:ext cx="11132697" cy="2707408"/>
          </a:xfrm>
          <a:prstGeom prst="rect">
            <a:avLst/>
          </a:prstGeom>
          <a:solidFill>
            <a:srgbClr val="FFFFFF"/>
          </a:solidFill>
          <a:ln w="38100">
            <a:solidFill>
              <a:srgbClr val="000000"/>
            </a:solidFill>
          </a:ln>
        </p:spPr>
        <p:txBody>
          <a:bodyPr wrap="square" rtlCol="0">
            <a:spAutoFit/>
          </a:bodyPr>
          <a:lstStyle/>
          <a:p>
            <a:pPr algn="ctr">
              <a:lnSpc>
                <a:spcPct val="80000"/>
              </a:lnSpc>
            </a:pPr>
            <a:endParaRPr lang="en-US" sz="200" b="1" spc="-150" dirty="0">
              <a:solidFill>
                <a:srgbClr val="3F8731"/>
              </a:solidFill>
            </a:endParaRPr>
          </a:p>
          <a:p>
            <a:pPr algn="ctr"/>
            <a:r>
              <a:rPr lang="en-US" sz="3200" b="1" i="1" dirty="0"/>
              <a:t>Answer:</a:t>
            </a:r>
            <a:r>
              <a:rPr lang="en-US" sz="4400" b="1" i="1" dirty="0"/>
              <a:t> </a:t>
            </a:r>
            <a:r>
              <a:rPr lang="en-US" sz="4400" b="1" dirty="0"/>
              <a:t>Cornelius</a:t>
            </a:r>
            <a:r>
              <a:rPr lang="en-US" sz="4400" b="1" i="1" dirty="0"/>
              <a:t> </a:t>
            </a:r>
            <a:endParaRPr lang="en-US" sz="4400" b="1" dirty="0"/>
          </a:p>
          <a:p>
            <a:pPr algn="just">
              <a:spcAft>
                <a:spcPts val="400"/>
              </a:spcAft>
            </a:pPr>
            <a:endParaRPr lang="en-US" sz="600" b="1" dirty="0">
              <a:solidFill>
                <a:srgbClr val="000000"/>
              </a:solidFill>
              <a:latin typeface="Times New Roman" panose="02020603050405020304" pitchFamily="18" charset="0"/>
              <a:cs typeface="Times New Roman" panose="02020603050405020304" pitchFamily="18" charset="0"/>
            </a:endParaRPr>
          </a:p>
          <a:p>
            <a:pPr algn="just">
              <a:spcAft>
                <a:spcPts val="600"/>
              </a:spcAft>
            </a:pPr>
            <a:r>
              <a:rPr lang="en-US" sz="2400" b="1" dirty="0">
                <a:solidFill>
                  <a:srgbClr val="000000"/>
                </a:solidFill>
                <a:latin typeface="Times New Roman" panose="02020603050405020304" pitchFamily="18" charset="0"/>
                <a:cs typeface="Times New Roman" panose="02020603050405020304" pitchFamily="18" charset="0"/>
              </a:rPr>
              <a:t>Acts 10:1-2</a:t>
            </a:r>
            <a:endParaRPr lang="en-US" sz="2400" dirty="0">
              <a:solidFill>
                <a:srgbClr val="000000"/>
              </a:solidFill>
              <a:latin typeface="Times New Roman" panose="02020603050405020304" pitchFamily="18" charset="0"/>
              <a:cs typeface="Times New Roman" panose="02020603050405020304" pitchFamily="18" charset="0"/>
            </a:endParaRPr>
          </a:p>
          <a:p>
            <a:pPr algn="just"/>
            <a:r>
              <a:rPr lang="en-US" sz="2400" baseline="30000" dirty="0">
                <a:solidFill>
                  <a:srgbClr val="000000"/>
                </a:solidFill>
                <a:latin typeface="Times New Roman" panose="02020603050405020304" pitchFamily="18" charset="0"/>
                <a:cs typeface="Times New Roman" panose="02020603050405020304" pitchFamily="18" charset="0"/>
              </a:rPr>
              <a:t>1</a:t>
            </a:r>
            <a:r>
              <a:rPr lang="en-US" sz="2400" dirty="0">
                <a:solidFill>
                  <a:srgbClr val="000000"/>
                </a:solidFill>
                <a:latin typeface="Times New Roman" panose="02020603050405020304" pitchFamily="18" charset="0"/>
                <a:cs typeface="Times New Roman" panose="02020603050405020304" pitchFamily="18" charset="0"/>
              </a:rPr>
              <a:t> At Caesarea there was a man named </a:t>
            </a:r>
            <a:r>
              <a:rPr lang="en-US" sz="2400" b="1" dirty="0">
                <a:solidFill>
                  <a:srgbClr val="0064FF"/>
                </a:solidFill>
                <a:latin typeface="Times New Roman" panose="02020603050405020304" pitchFamily="18" charset="0"/>
                <a:cs typeface="Times New Roman" panose="02020603050405020304" pitchFamily="18" charset="0"/>
              </a:rPr>
              <a:t>Cornelius</a:t>
            </a:r>
            <a:r>
              <a:rPr lang="en-US" sz="2400" dirty="0">
                <a:solidFill>
                  <a:srgbClr val="0064FF"/>
                </a:solidFill>
                <a:latin typeface="Times New Roman" panose="02020603050405020304" pitchFamily="18" charset="0"/>
                <a:cs typeface="Times New Roman" panose="02020603050405020304" pitchFamily="18" charset="0"/>
              </a:rPr>
              <a:t>, </a:t>
            </a:r>
            <a:r>
              <a:rPr lang="en-US" sz="2400" dirty="0">
                <a:solidFill>
                  <a:srgbClr val="000000"/>
                </a:solidFill>
                <a:latin typeface="Times New Roman" panose="02020603050405020304" pitchFamily="18" charset="0"/>
                <a:cs typeface="Times New Roman" panose="02020603050405020304" pitchFamily="18" charset="0"/>
              </a:rPr>
              <a:t>a centurion of what was known as the Italian Cohort, </a:t>
            </a:r>
            <a:r>
              <a:rPr lang="en-US" sz="2400" baseline="30000" dirty="0">
                <a:solidFill>
                  <a:srgbClr val="000000"/>
                </a:solidFill>
                <a:latin typeface="Times New Roman" panose="02020603050405020304" pitchFamily="18" charset="0"/>
                <a:cs typeface="Times New Roman" panose="02020603050405020304" pitchFamily="18" charset="0"/>
              </a:rPr>
              <a:t>2</a:t>
            </a:r>
            <a:r>
              <a:rPr lang="en-US" sz="2400" dirty="0">
                <a:solidFill>
                  <a:srgbClr val="000000"/>
                </a:solidFill>
                <a:latin typeface="Times New Roman" panose="02020603050405020304" pitchFamily="18" charset="0"/>
                <a:cs typeface="Times New Roman" panose="02020603050405020304" pitchFamily="18" charset="0"/>
              </a:rPr>
              <a:t> </a:t>
            </a:r>
            <a:r>
              <a:rPr lang="en-US" sz="2400" b="1" dirty="0">
                <a:solidFill>
                  <a:srgbClr val="0064FF"/>
                </a:solidFill>
                <a:latin typeface="Times New Roman" panose="02020603050405020304" pitchFamily="18" charset="0"/>
                <a:cs typeface="Times New Roman" panose="02020603050405020304" pitchFamily="18" charset="0"/>
              </a:rPr>
              <a:t>a devout man who feared God with all his household</a:t>
            </a:r>
            <a:r>
              <a:rPr lang="en-US" sz="2400" dirty="0">
                <a:solidFill>
                  <a:srgbClr val="0064FF"/>
                </a:solidFill>
                <a:latin typeface="Times New Roman" panose="02020603050405020304" pitchFamily="18" charset="0"/>
                <a:cs typeface="Times New Roman" panose="02020603050405020304" pitchFamily="18" charset="0"/>
              </a:rPr>
              <a:t>,</a:t>
            </a:r>
            <a:r>
              <a:rPr lang="en-US" sz="2400" dirty="0">
                <a:solidFill>
                  <a:srgbClr val="000000"/>
                </a:solidFill>
                <a:latin typeface="Times New Roman" panose="02020603050405020304" pitchFamily="18" charset="0"/>
                <a:cs typeface="Times New Roman" panose="02020603050405020304" pitchFamily="18" charset="0"/>
              </a:rPr>
              <a:t> gave alms generously to the people, and prayed continually to God.</a:t>
            </a:r>
          </a:p>
          <a:p>
            <a:pPr algn="just"/>
            <a:endParaRPr lang="en-US" sz="800" dirty="0">
              <a:solidFill>
                <a:srgbClr val="000000"/>
              </a:solidFill>
              <a:latin typeface="Times New Roman" panose="02020603050405020304" pitchFamily="18" charset="0"/>
              <a:cs typeface="Times New Roman" panose="02020603050405020304" pitchFamily="18" charset="0"/>
            </a:endParaRPr>
          </a:p>
          <a:p>
            <a:pPr algn="just"/>
            <a:endParaRPr lang="en-US" sz="600" b="1" spc="-150" dirty="0">
              <a:solidFill>
                <a:srgbClr val="3F8731"/>
              </a:solidFill>
            </a:endParaRPr>
          </a:p>
        </p:txBody>
      </p:sp>
      <p:sp>
        <p:nvSpPr>
          <p:cNvPr id="11" name="Rectangle: Rounded Corners 10">
            <a:extLst>
              <a:ext uri="{FF2B5EF4-FFF2-40B4-BE49-F238E27FC236}">
                <a16:creationId xmlns:a16="http://schemas.microsoft.com/office/drawing/2014/main" id="{1D84EABB-9D9E-4DE0-8C7A-927859EF4F72}"/>
              </a:ext>
            </a:extLst>
          </p:cNvPr>
          <p:cNvSpPr/>
          <p:nvPr/>
        </p:nvSpPr>
        <p:spPr>
          <a:xfrm>
            <a:off x="5825355" y="949582"/>
            <a:ext cx="559837" cy="541175"/>
          </a:xfrm>
          <a:prstGeom prst="roundRect">
            <a:avLst/>
          </a:prstGeom>
          <a:solidFill>
            <a:srgbClr val="FFFFF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0000FF"/>
                </a:solidFill>
              </a:ln>
              <a:solidFill>
                <a:srgbClr val="C6E9F2"/>
              </a:solidFill>
            </a:endParaRPr>
          </a:p>
        </p:txBody>
      </p:sp>
      <p:sp>
        <p:nvSpPr>
          <p:cNvPr id="13" name="Rectangle 12">
            <a:extLst>
              <a:ext uri="{FF2B5EF4-FFF2-40B4-BE49-F238E27FC236}">
                <a16:creationId xmlns:a16="http://schemas.microsoft.com/office/drawing/2014/main" id="{DCE2CADB-5971-4601-9BFC-9682FA648635}"/>
              </a:ext>
            </a:extLst>
          </p:cNvPr>
          <p:cNvSpPr/>
          <p:nvPr/>
        </p:nvSpPr>
        <p:spPr>
          <a:xfrm>
            <a:off x="4427572" y="-72002"/>
            <a:ext cx="3353803"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DOUBLE</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14" name="Rectangle 13">
            <a:extLst>
              <a:ext uri="{FF2B5EF4-FFF2-40B4-BE49-F238E27FC236}">
                <a16:creationId xmlns:a16="http://schemas.microsoft.com/office/drawing/2014/main" id="{A7270572-AF1B-4B28-83DC-D903E0EFD475}"/>
              </a:ext>
            </a:extLst>
          </p:cNvPr>
          <p:cNvSpPr/>
          <p:nvPr/>
        </p:nvSpPr>
        <p:spPr>
          <a:xfrm>
            <a:off x="5781303" y="872635"/>
            <a:ext cx="575799" cy="707886"/>
          </a:xfrm>
          <a:prstGeom prst="rect">
            <a:avLst/>
          </a:prstGeom>
          <a:noFill/>
        </p:spPr>
        <p:txBody>
          <a:bodyPr wrap="none" lIns="91440" tIns="45720" rIns="91440" bIns="45720">
            <a:spAutoFit/>
          </a:bodyPr>
          <a:lstStyle/>
          <a:p>
            <a:pPr algn="ctr"/>
            <a:r>
              <a:rPr lang="en-US" sz="4000" b="1" cap="none" spc="-500" dirty="0">
                <a:ln w="28575">
                  <a:solidFill>
                    <a:srgbClr val="0000FF"/>
                  </a:solidFill>
                  <a:prstDash val="solid"/>
                </a:ln>
                <a:solidFill>
                  <a:srgbClr val="C6E9F2"/>
                </a:solidFill>
                <a:effectLst>
                  <a:outerShdw blurRad="38100" dist="22860" dir="5400000" algn="tl" rotWithShape="0">
                    <a:srgbClr val="000000">
                      <a:alpha val="30000"/>
                    </a:srgbClr>
                  </a:outerShdw>
                </a:effectLst>
              </a:rPr>
              <a:t>21</a:t>
            </a:r>
          </a:p>
        </p:txBody>
      </p:sp>
      <p:sp>
        <p:nvSpPr>
          <p:cNvPr id="15" name="TextBox 14">
            <a:extLst>
              <a:ext uri="{FF2B5EF4-FFF2-40B4-BE49-F238E27FC236}">
                <a16:creationId xmlns:a16="http://schemas.microsoft.com/office/drawing/2014/main" id="{0DC6C246-A5D2-490C-B317-5F236620C68B}"/>
              </a:ext>
            </a:extLst>
          </p:cNvPr>
          <p:cNvSpPr txBox="1"/>
          <p:nvPr/>
        </p:nvSpPr>
        <p:spPr>
          <a:xfrm>
            <a:off x="485311" y="1694190"/>
            <a:ext cx="11238324" cy="2103333"/>
          </a:xfrm>
          <a:prstGeom prst="rect">
            <a:avLst/>
          </a:prstGeom>
          <a:noFill/>
        </p:spPr>
        <p:txBody>
          <a:bodyPr wrap="square" rtlCol="0">
            <a:spAutoFit/>
          </a:bodyPr>
          <a:lstStyle/>
          <a:p>
            <a:pPr algn="ctr">
              <a:lnSpc>
                <a:spcPct val="80000"/>
              </a:lnSpc>
            </a:pPr>
            <a:r>
              <a:rPr lang="en-US" sz="5400" dirty="0">
                <a:solidFill>
                  <a:srgbClr val="000000"/>
                </a:solidFill>
              </a:rPr>
              <a:t>What Gentile is described in Acts 10 as </a:t>
            </a:r>
            <a:r>
              <a:rPr lang="en-US" sz="5400" i="1" dirty="0">
                <a:solidFill>
                  <a:srgbClr val="000000"/>
                </a:solidFill>
              </a:rPr>
              <a:t>“a devout man who feared God</a:t>
            </a:r>
          </a:p>
          <a:p>
            <a:pPr algn="ctr">
              <a:lnSpc>
                <a:spcPct val="80000"/>
              </a:lnSpc>
            </a:pPr>
            <a:r>
              <a:rPr lang="en-US" sz="5400" i="1" dirty="0">
                <a:solidFill>
                  <a:srgbClr val="000000"/>
                </a:solidFill>
              </a:rPr>
              <a:t>with all his household?”</a:t>
            </a:r>
            <a:r>
              <a:rPr lang="en-US" dirty="0"/>
              <a:t> </a:t>
            </a:r>
            <a:endParaRPr lang="en-US" sz="6000" spc="-150" dirty="0"/>
          </a:p>
        </p:txBody>
      </p:sp>
      <p:sp>
        <p:nvSpPr>
          <p:cNvPr id="16" name="TextBox 15">
            <a:extLst>
              <a:ext uri="{FF2B5EF4-FFF2-40B4-BE49-F238E27FC236}">
                <a16:creationId xmlns:a16="http://schemas.microsoft.com/office/drawing/2014/main" id="{E4C20862-FAD5-4DE0-8256-0F6D47A32811}"/>
              </a:ext>
            </a:extLst>
          </p:cNvPr>
          <p:cNvSpPr txBox="1"/>
          <p:nvPr/>
        </p:nvSpPr>
        <p:spPr>
          <a:xfrm>
            <a:off x="9742088" y="6252543"/>
            <a:ext cx="1928649" cy="307777"/>
          </a:xfrm>
          <a:prstGeom prst="rect">
            <a:avLst/>
          </a:prstGeom>
          <a:noFill/>
        </p:spPr>
        <p:txBody>
          <a:bodyPr wrap="square" rtlCol="0">
            <a:spAutoFit/>
          </a:bodyPr>
          <a:lstStyle/>
          <a:p>
            <a:pPr algn="r"/>
            <a:r>
              <a:rPr lang="en-US" sz="1400" b="1" i="1" dirty="0">
                <a:solidFill>
                  <a:srgbClr val="0064FF"/>
                </a:solidFill>
              </a:rPr>
              <a:t>Tap screen to continue</a:t>
            </a:r>
          </a:p>
        </p:txBody>
      </p:sp>
      <p:sp>
        <p:nvSpPr>
          <p:cNvPr id="12" name="Rectangle 11">
            <a:hlinkClick r:id="rId2" action="ppaction://hlinksldjump"/>
            <a:extLst>
              <a:ext uri="{FF2B5EF4-FFF2-40B4-BE49-F238E27FC236}">
                <a16:creationId xmlns:a16="http://schemas.microsoft.com/office/drawing/2014/main" id="{0ECE3417-AF58-48D7-A704-925ADA45C163}"/>
              </a:ext>
            </a:extLst>
          </p:cNvPr>
          <p:cNvSpPr/>
          <p:nvPr/>
        </p:nvSpPr>
        <p:spPr>
          <a:xfrm>
            <a:off x="0" y="1"/>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91990913"/>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41A93F72-7A40-4375-A465-58414B0FC0DA}"/>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961049" y="3678"/>
            <a:ext cx="8269901" cy="6850644"/>
          </a:xfrm>
          <a:prstGeom prst="rect">
            <a:avLst/>
          </a:prstGeom>
        </p:spPr>
      </p:pic>
      <p:sp>
        <p:nvSpPr>
          <p:cNvPr id="15" name="Rectangle: Rounded Corners 14">
            <a:extLst>
              <a:ext uri="{FF2B5EF4-FFF2-40B4-BE49-F238E27FC236}">
                <a16:creationId xmlns:a16="http://schemas.microsoft.com/office/drawing/2014/main" id="{E1F6AB99-BD09-489F-B331-33D9B9D49A14}"/>
              </a:ext>
            </a:extLst>
          </p:cNvPr>
          <p:cNvSpPr/>
          <p:nvPr/>
        </p:nvSpPr>
        <p:spPr>
          <a:xfrm>
            <a:off x="5833744" y="714690"/>
            <a:ext cx="559837" cy="541175"/>
          </a:xfrm>
          <a:prstGeom prst="roundRect">
            <a:avLst/>
          </a:prstGeom>
          <a:solidFill>
            <a:srgbClr val="FFFFFF"/>
          </a:solid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Rounded Corners 4">
            <a:extLst>
              <a:ext uri="{FF2B5EF4-FFF2-40B4-BE49-F238E27FC236}">
                <a16:creationId xmlns:a16="http://schemas.microsoft.com/office/drawing/2014/main" id="{E26FFEE2-E142-4914-886A-7908DA12B71A}"/>
              </a:ext>
            </a:extLst>
          </p:cNvPr>
          <p:cNvSpPr/>
          <p:nvPr/>
        </p:nvSpPr>
        <p:spPr>
          <a:xfrm rot="2700000">
            <a:off x="8292973" y="3189275"/>
            <a:ext cx="559837" cy="490575"/>
          </a:xfrm>
          <a:prstGeom prst="roundRect">
            <a:avLst/>
          </a:prstGeom>
          <a:solidFill>
            <a:srgbClr val="FFFFFF"/>
          </a:solid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Rounded Corners 5">
            <a:extLst>
              <a:ext uri="{FF2B5EF4-FFF2-40B4-BE49-F238E27FC236}">
                <a16:creationId xmlns:a16="http://schemas.microsoft.com/office/drawing/2014/main" id="{51FF1BA1-CD56-473D-85BA-056342436F57}"/>
              </a:ext>
            </a:extLst>
          </p:cNvPr>
          <p:cNvSpPr/>
          <p:nvPr/>
        </p:nvSpPr>
        <p:spPr>
          <a:xfrm rot="2700000">
            <a:off x="3192240" y="3163976"/>
            <a:ext cx="559837" cy="541175"/>
          </a:xfrm>
          <a:prstGeom prst="roundRect">
            <a:avLst/>
          </a:prstGeom>
          <a:solidFill>
            <a:srgbClr val="FFFFFF"/>
          </a:solid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Pentagon 2">
            <a:extLst>
              <a:ext uri="{FF2B5EF4-FFF2-40B4-BE49-F238E27FC236}">
                <a16:creationId xmlns:a16="http://schemas.microsoft.com/office/drawing/2014/main" id="{0E698766-2C5D-4F25-88C7-23B76B7549CE}"/>
              </a:ext>
            </a:extLst>
          </p:cNvPr>
          <p:cNvSpPr/>
          <p:nvPr/>
        </p:nvSpPr>
        <p:spPr>
          <a:xfrm rot="5400000">
            <a:off x="5786126" y="5771881"/>
            <a:ext cx="559837" cy="541175"/>
          </a:xfrm>
          <a:prstGeom prst="homePlate">
            <a:avLst/>
          </a:prstGeom>
          <a:solidFill>
            <a:srgbClr val="FFFFFF"/>
          </a:solid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241FA49-9943-405B-88E2-7921F7B4202A}"/>
              </a:ext>
            </a:extLst>
          </p:cNvPr>
          <p:cNvSpPr/>
          <p:nvPr/>
        </p:nvSpPr>
        <p:spPr>
          <a:xfrm>
            <a:off x="221682" y="2817521"/>
            <a:ext cx="2741456"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TRIPLE</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0" name="Rectangle 19">
            <a:extLst>
              <a:ext uri="{FF2B5EF4-FFF2-40B4-BE49-F238E27FC236}">
                <a16:creationId xmlns:a16="http://schemas.microsoft.com/office/drawing/2014/main" id="{0B10BECB-80DD-442E-92B9-3F4C0A002431}"/>
              </a:ext>
            </a:extLst>
          </p:cNvPr>
          <p:cNvSpPr/>
          <p:nvPr/>
        </p:nvSpPr>
        <p:spPr>
          <a:xfrm>
            <a:off x="3911648" y="5707176"/>
            <a:ext cx="4378122"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HOMERUN</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2" name="TextBox 21">
            <a:extLst>
              <a:ext uri="{FF2B5EF4-FFF2-40B4-BE49-F238E27FC236}">
                <a16:creationId xmlns:a16="http://schemas.microsoft.com/office/drawing/2014/main" id="{79EBE414-7D34-4475-87B5-9C8384501209}"/>
              </a:ext>
            </a:extLst>
          </p:cNvPr>
          <p:cNvSpPr txBox="1"/>
          <p:nvPr/>
        </p:nvSpPr>
        <p:spPr>
          <a:xfrm>
            <a:off x="4354650" y="2671022"/>
            <a:ext cx="3485724" cy="1569660"/>
          </a:xfrm>
          <a:prstGeom prst="rect">
            <a:avLst/>
          </a:prstGeom>
          <a:noFill/>
        </p:spPr>
        <p:txBody>
          <a:bodyPr wrap="square" rtlCol="0">
            <a:spAutoFit/>
          </a:bodyPr>
          <a:lstStyle/>
          <a:p>
            <a:pPr algn="ctr"/>
            <a:r>
              <a:rPr lang="en-US" sz="4800" b="1" dirty="0">
                <a:ln w="38100">
                  <a:solidFill>
                    <a:srgbClr val="0000FF"/>
                  </a:solidFill>
                </a:ln>
                <a:solidFill>
                  <a:srgbClr val="C6E9F2"/>
                </a:solidFill>
              </a:rPr>
              <a:t>Next batter!</a:t>
            </a:r>
          </a:p>
          <a:p>
            <a:pPr algn="ctr"/>
            <a:r>
              <a:rPr lang="en-US" sz="4800" b="1" dirty="0">
                <a:ln w="38100">
                  <a:solidFill>
                    <a:srgbClr val="0000FF"/>
                  </a:solidFill>
                </a:ln>
                <a:solidFill>
                  <a:srgbClr val="C6E9F2"/>
                </a:solidFill>
              </a:rPr>
              <a:t>Pick a hit</a:t>
            </a:r>
          </a:p>
        </p:txBody>
      </p:sp>
      <p:sp>
        <p:nvSpPr>
          <p:cNvPr id="14" name="Rectangle 13">
            <a:hlinkClick r:id="rId3" action="ppaction://hlinksldjump"/>
            <a:extLst>
              <a:ext uri="{FF2B5EF4-FFF2-40B4-BE49-F238E27FC236}">
                <a16:creationId xmlns:a16="http://schemas.microsoft.com/office/drawing/2014/main" id="{2D7A2F4D-DAD1-422C-B2F0-012D47BE7D76}"/>
              </a:ext>
            </a:extLst>
          </p:cNvPr>
          <p:cNvSpPr/>
          <p:nvPr/>
        </p:nvSpPr>
        <p:spPr>
          <a:xfrm>
            <a:off x="0" y="-287"/>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hlinkClick r:id="rId4" action="ppaction://hlinksldjump"/>
            <a:extLst>
              <a:ext uri="{FF2B5EF4-FFF2-40B4-BE49-F238E27FC236}">
                <a16:creationId xmlns:a16="http://schemas.microsoft.com/office/drawing/2014/main" id="{8AA909FD-4850-48E7-9C00-1F20249196AE}"/>
              </a:ext>
            </a:extLst>
          </p:cNvPr>
          <p:cNvSpPr/>
          <p:nvPr/>
        </p:nvSpPr>
        <p:spPr>
          <a:xfrm>
            <a:off x="221673" y="3059883"/>
            <a:ext cx="2741456" cy="7639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hlinkClick r:id="rId5" action="ppaction://hlinksldjump"/>
            <a:extLst>
              <a:ext uri="{FF2B5EF4-FFF2-40B4-BE49-F238E27FC236}">
                <a16:creationId xmlns:a16="http://schemas.microsoft.com/office/drawing/2014/main" id="{8991CFC0-EA4A-40DD-B2E8-91602EEF7B5F}"/>
              </a:ext>
            </a:extLst>
          </p:cNvPr>
          <p:cNvSpPr/>
          <p:nvPr/>
        </p:nvSpPr>
        <p:spPr>
          <a:xfrm>
            <a:off x="3916828" y="5953271"/>
            <a:ext cx="4378122" cy="7382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9578490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7EE180E-2647-427C-99D1-FEFA8B59334A}"/>
              </a:ext>
            </a:extLst>
          </p:cNvPr>
          <p:cNvSpPr txBox="1"/>
          <p:nvPr/>
        </p:nvSpPr>
        <p:spPr>
          <a:xfrm>
            <a:off x="485311" y="1730285"/>
            <a:ext cx="11238324" cy="2103333"/>
          </a:xfrm>
          <a:prstGeom prst="rect">
            <a:avLst/>
          </a:prstGeom>
          <a:noFill/>
        </p:spPr>
        <p:txBody>
          <a:bodyPr wrap="square" rtlCol="0">
            <a:spAutoFit/>
          </a:bodyPr>
          <a:lstStyle/>
          <a:p>
            <a:pPr algn="ctr">
              <a:lnSpc>
                <a:spcPct val="80000"/>
              </a:lnSpc>
            </a:pPr>
            <a:r>
              <a:rPr lang="en-US" sz="5400" dirty="0">
                <a:solidFill>
                  <a:srgbClr val="000000"/>
                </a:solidFill>
              </a:rPr>
              <a:t>Who does Peter call </a:t>
            </a:r>
            <a:r>
              <a:rPr lang="en-US" sz="5400" i="1" dirty="0">
                <a:solidFill>
                  <a:srgbClr val="000000"/>
                </a:solidFill>
              </a:rPr>
              <a:t>“the Lord of all” </a:t>
            </a:r>
            <a:r>
              <a:rPr lang="en-US" sz="5400" dirty="0">
                <a:solidFill>
                  <a:srgbClr val="000000"/>
                </a:solidFill>
              </a:rPr>
              <a:t>while speaking to Gentiles</a:t>
            </a:r>
          </a:p>
          <a:p>
            <a:pPr algn="ctr">
              <a:lnSpc>
                <a:spcPct val="80000"/>
              </a:lnSpc>
            </a:pPr>
            <a:r>
              <a:rPr lang="en-US" sz="5400" dirty="0">
                <a:solidFill>
                  <a:srgbClr val="000000"/>
                </a:solidFill>
              </a:rPr>
              <a:t>at the house of Cornelius?</a:t>
            </a:r>
            <a:endParaRPr lang="en-US" sz="5400" spc="-150" dirty="0">
              <a:solidFill>
                <a:srgbClr val="000000"/>
              </a:solidFill>
            </a:endParaRPr>
          </a:p>
        </p:txBody>
      </p:sp>
      <p:sp>
        <p:nvSpPr>
          <p:cNvPr id="22" name="Rectangle: Rounded Corners 21">
            <a:extLst>
              <a:ext uri="{FF2B5EF4-FFF2-40B4-BE49-F238E27FC236}">
                <a16:creationId xmlns:a16="http://schemas.microsoft.com/office/drawing/2014/main" id="{BC08F56A-9754-4994-B711-74FA11DC09AC}"/>
              </a:ext>
            </a:extLst>
          </p:cNvPr>
          <p:cNvSpPr/>
          <p:nvPr/>
        </p:nvSpPr>
        <p:spPr>
          <a:xfrm>
            <a:off x="5825355" y="949582"/>
            <a:ext cx="559837" cy="541175"/>
          </a:xfrm>
          <a:prstGeom prst="roundRect">
            <a:avLst/>
          </a:prstGeom>
          <a:solidFill>
            <a:srgbClr val="FFFFF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0000FF"/>
                </a:solidFill>
              </a:ln>
              <a:solidFill>
                <a:srgbClr val="C6E9F2"/>
              </a:solidFill>
            </a:endParaRPr>
          </a:p>
        </p:txBody>
      </p:sp>
      <p:sp>
        <p:nvSpPr>
          <p:cNvPr id="23" name="Rectangle 22">
            <a:extLst>
              <a:ext uri="{FF2B5EF4-FFF2-40B4-BE49-F238E27FC236}">
                <a16:creationId xmlns:a16="http://schemas.microsoft.com/office/drawing/2014/main" id="{FDE58FA4-1F14-4DB0-89B9-D92BC954E45B}"/>
              </a:ext>
            </a:extLst>
          </p:cNvPr>
          <p:cNvSpPr/>
          <p:nvPr/>
        </p:nvSpPr>
        <p:spPr>
          <a:xfrm>
            <a:off x="4427572" y="-72002"/>
            <a:ext cx="3353803"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DOUBLE</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4" name="Rectangle 23">
            <a:extLst>
              <a:ext uri="{FF2B5EF4-FFF2-40B4-BE49-F238E27FC236}">
                <a16:creationId xmlns:a16="http://schemas.microsoft.com/office/drawing/2014/main" id="{CF720C12-6B55-4059-B46C-C719B08A8F36}"/>
              </a:ext>
            </a:extLst>
          </p:cNvPr>
          <p:cNvSpPr/>
          <p:nvPr/>
        </p:nvSpPr>
        <p:spPr>
          <a:xfrm>
            <a:off x="5781303" y="872635"/>
            <a:ext cx="575799" cy="707886"/>
          </a:xfrm>
          <a:prstGeom prst="rect">
            <a:avLst/>
          </a:prstGeom>
          <a:noFill/>
        </p:spPr>
        <p:txBody>
          <a:bodyPr wrap="none" lIns="91440" tIns="45720" rIns="91440" bIns="45720">
            <a:spAutoFit/>
          </a:bodyPr>
          <a:lstStyle/>
          <a:p>
            <a:pPr algn="ctr"/>
            <a:r>
              <a:rPr lang="en-US" sz="4000" b="1" cap="none" spc="-500" dirty="0">
                <a:ln w="28575">
                  <a:solidFill>
                    <a:srgbClr val="0000FF"/>
                  </a:solidFill>
                  <a:prstDash val="solid"/>
                </a:ln>
                <a:solidFill>
                  <a:srgbClr val="C6E9F2"/>
                </a:solidFill>
                <a:effectLst>
                  <a:outerShdw blurRad="38100" dist="22860" dir="5400000" algn="tl" rotWithShape="0">
                    <a:srgbClr val="000000">
                      <a:alpha val="30000"/>
                    </a:srgbClr>
                  </a:outerShdw>
                </a:effectLst>
              </a:rPr>
              <a:t>22</a:t>
            </a:r>
          </a:p>
        </p:txBody>
      </p:sp>
      <p:pic>
        <p:nvPicPr>
          <p:cNvPr id="25" name="Picture 24">
            <a:extLst>
              <a:ext uri="{FF2B5EF4-FFF2-40B4-BE49-F238E27FC236}">
                <a16:creationId xmlns:a16="http://schemas.microsoft.com/office/drawing/2014/main" id="{27A1E2F7-1B50-4503-8D8B-02FA40F1AF07}"/>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4500939" y="3899300"/>
            <a:ext cx="3188405" cy="2641220"/>
          </a:xfrm>
          <a:prstGeom prst="rect">
            <a:avLst/>
          </a:prstGeom>
        </p:spPr>
      </p:pic>
      <p:cxnSp>
        <p:nvCxnSpPr>
          <p:cNvPr id="26" name="Straight Connector 25">
            <a:extLst>
              <a:ext uri="{FF2B5EF4-FFF2-40B4-BE49-F238E27FC236}">
                <a16:creationId xmlns:a16="http://schemas.microsoft.com/office/drawing/2014/main" id="{2F7A8B94-8A65-474B-AEB3-33D9012ECF39}"/>
              </a:ext>
            </a:extLst>
          </p:cNvPr>
          <p:cNvCxnSpPr>
            <a:cxnSpLocks/>
          </p:cNvCxnSpPr>
          <p:nvPr/>
        </p:nvCxnSpPr>
        <p:spPr>
          <a:xfrm rot="5460000" flipV="1">
            <a:off x="6113246" y="4249347"/>
            <a:ext cx="846670" cy="861150"/>
          </a:xfrm>
          <a:prstGeom prst="line">
            <a:avLst/>
          </a:prstGeom>
          <a:ln w="76200">
            <a:solidFill>
              <a:srgbClr val="C1E7F1"/>
            </a:solidFill>
          </a:ln>
        </p:spPr>
        <p:style>
          <a:lnRef idx="1">
            <a:schemeClr val="accent1"/>
          </a:lnRef>
          <a:fillRef idx="0">
            <a:schemeClr val="accent1"/>
          </a:fillRef>
          <a:effectRef idx="0">
            <a:schemeClr val="accent1"/>
          </a:effectRef>
          <a:fontRef idx="minor">
            <a:schemeClr val="tx1"/>
          </a:fontRef>
        </p:style>
      </p:cxnSp>
      <p:sp>
        <p:nvSpPr>
          <p:cNvPr id="27" name="Rectangle: Rounded Corners 26">
            <a:extLst>
              <a:ext uri="{FF2B5EF4-FFF2-40B4-BE49-F238E27FC236}">
                <a16:creationId xmlns:a16="http://schemas.microsoft.com/office/drawing/2014/main" id="{4D89610A-F3DA-43B8-A90A-7A75CB3E3C3E}"/>
              </a:ext>
            </a:extLst>
          </p:cNvPr>
          <p:cNvSpPr/>
          <p:nvPr/>
        </p:nvSpPr>
        <p:spPr>
          <a:xfrm rot="2700000">
            <a:off x="5907210" y="4062644"/>
            <a:ext cx="347615" cy="335069"/>
          </a:xfrm>
          <a:prstGeom prst="roundRect">
            <a:avLst/>
          </a:prstGeom>
          <a:solidFill>
            <a:srgbClr val="FFFFFF"/>
          </a:solidFill>
          <a:ln w="38100">
            <a:solidFill>
              <a:srgbClr val="C1E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704ECD08-D204-4B00-B6C2-9737FF070558}"/>
              </a:ext>
            </a:extLst>
          </p:cNvPr>
          <p:cNvSpPr txBox="1"/>
          <p:nvPr/>
        </p:nvSpPr>
        <p:spPr>
          <a:xfrm>
            <a:off x="5839987" y="3937790"/>
            <a:ext cx="486562" cy="584775"/>
          </a:xfrm>
          <a:prstGeom prst="rect">
            <a:avLst/>
          </a:prstGeom>
          <a:noFill/>
        </p:spPr>
        <p:txBody>
          <a:bodyPr wrap="square" rtlCol="0">
            <a:spAutoFit/>
          </a:bodyPr>
          <a:lstStyle/>
          <a:p>
            <a:pPr algn="ctr"/>
            <a:r>
              <a:rPr lang="en-US" sz="3200" b="1" dirty="0">
                <a:solidFill>
                  <a:srgbClr val="1E4117"/>
                </a:solidFill>
              </a:rPr>
              <a:t>?</a:t>
            </a:r>
          </a:p>
        </p:txBody>
      </p:sp>
      <p:cxnSp>
        <p:nvCxnSpPr>
          <p:cNvPr id="29" name="Straight Connector 28">
            <a:extLst>
              <a:ext uri="{FF2B5EF4-FFF2-40B4-BE49-F238E27FC236}">
                <a16:creationId xmlns:a16="http://schemas.microsoft.com/office/drawing/2014/main" id="{16B58C6B-62BB-4986-AE9F-306152076D27}"/>
              </a:ext>
            </a:extLst>
          </p:cNvPr>
          <p:cNvCxnSpPr>
            <a:cxnSpLocks/>
          </p:cNvCxnSpPr>
          <p:nvPr/>
        </p:nvCxnSpPr>
        <p:spPr>
          <a:xfrm flipV="1">
            <a:off x="6128526" y="5387705"/>
            <a:ext cx="846670" cy="861150"/>
          </a:xfrm>
          <a:prstGeom prst="line">
            <a:avLst/>
          </a:prstGeom>
          <a:ln w="76200">
            <a:solidFill>
              <a:srgbClr val="C1E7F1"/>
            </a:solidFill>
          </a:ln>
        </p:spPr>
        <p:style>
          <a:lnRef idx="1">
            <a:schemeClr val="accent1"/>
          </a:lnRef>
          <a:fillRef idx="0">
            <a:schemeClr val="accent1"/>
          </a:fillRef>
          <a:effectRef idx="0">
            <a:schemeClr val="accent1"/>
          </a:effectRef>
          <a:fontRef idx="minor">
            <a:schemeClr val="tx1"/>
          </a:fontRef>
        </p:style>
      </p:cxnSp>
      <p:sp>
        <p:nvSpPr>
          <p:cNvPr id="30" name="Rectangle: Rounded Corners 29">
            <a:extLst>
              <a:ext uri="{FF2B5EF4-FFF2-40B4-BE49-F238E27FC236}">
                <a16:creationId xmlns:a16="http://schemas.microsoft.com/office/drawing/2014/main" id="{88DAB007-0CE5-4403-B104-7566BA916699}"/>
              </a:ext>
            </a:extLst>
          </p:cNvPr>
          <p:cNvSpPr/>
          <p:nvPr/>
        </p:nvSpPr>
        <p:spPr>
          <a:xfrm rot="2700000">
            <a:off x="6825890" y="5086610"/>
            <a:ext cx="347615" cy="335069"/>
          </a:xfrm>
          <a:prstGeom prst="roundRect">
            <a:avLst/>
          </a:prstGeom>
          <a:solidFill>
            <a:srgbClr val="FFFFFF"/>
          </a:solidFill>
          <a:ln w="38100">
            <a:solidFill>
              <a:srgbClr val="AADE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B8AB0AA4-0F11-42F0-ADD2-E1F6427A7F76}"/>
              </a:ext>
            </a:extLst>
          </p:cNvPr>
          <p:cNvSpPr txBox="1"/>
          <p:nvPr/>
        </p:nvSpPr>
        <p:spPr>
          <a:xfrm>
            <a:off x="5471331" y="4727643"/>
            <a:ext cx="1200124" cy="1131977"/>
          </a:xfrm>
          <a:prstGeom prst="rect">
            <a:avLst/>
          </a:prstGeom>
          <a:noFill/>
        </p:spPr>
        <p:txBody>
          <a:bodyPr wrap="square" rtlCol="0">
            <a:spAutoFit/>
          </a:bodyPr>
          <a:lstStyle/>
          <a:p>
            <a:pPr algn="ctr">
              <a:lnSpc>
                <a:spcPct val="80000"/>
              </a:lnSpc>
            </a:pPr>
            <a:r>
              <a:rPr lang="en-US" sz="2400" b="1" i="1" spc="-50" dirty="0">
                <a:solidFill>
                  <a:srgbClr val="1E4117"/>
                </a:solidFill>
              </a:rPr>
              <a:t>DOUBLE</a:t>
            </a:r>
          </a:p>
          <a:p>
            <a:pPr algn="ctr">
              <a:lnSpc>
                <a:spcPct val="80000"/>
              </a:lnSpc>
            </a:pPr>
            <a:r>
              <a:rPr lang="en-US" i="1" dirty="0">
                <a:solidFill>
                  <a:srgbClr val="000000"/>
                </a:solidFill>
              </a:rPr>
              <a:t>or </a:t>
            </a:r>
            <a:r>
              <a:rPr lang="en-US" sz="2400" b="1" i="1" dirty="0">
                <a:solidFill>
                  <a:srgbClr val="1E4117"/>
                </a:solidFill>
              </a:rPr>
              <a:t>OUT</a:t>
            </a:r>
            <a:endParaRPr lang="en-US" i="1" dirty="0">
              <a:solidFill>
                <a:srgbClr val="1E4117"/>
              </a:solidFill>
            </a:endParaRPr>
          </a:p>
          <a:p>
            <a:pPr algn="ctr">
              <a:lnSpc>
                <a:spcPct val="80000"/>
              </a:lnSpc>
            </a:pPr>
            <a:r>
              <a:rPr lang="en-US" i="1" dirty="0">
                <a:solidFill>
                  <a:srgbClr val="1E4117"/>
                </a:solidFill>
              </a:rPr>
              <a:t>Tap and</a:t>
            </a:r>
          </a:p>
          <a:p>
            <a:pPr algn="ctr">
              <a:lnSpc>
                <a:spcPct val="80000"/>
              </a:lnSpc>
            </a:pPr>
            <a:r>
              <a:rPr lang="en-US" i="1" dirty="0">
                <a:solidFill>
                  <a:srgbClr val="1E4117"/>
                </a:solidFill>
              </a:rPr>
              <a:t>find out!</a:t>
            </a:r>
          </a:p>
        </p:txBody>
      </p:sp>
      <p:sp>
        <p:nvSpPr>
          <p:cNvPr id="10" name="Rectangle 9">
            <a:hlinkClick r:id="rId3" action="ppaction://hlinksldjump"/>
            <a:extLst>
              <a:ext uri="{FF2B5EF4-FFF2-40B4-BE49-F238E27FC236}">
                <a16:creationId xmlns:a16="http://schemas.microsoft.com/office/drawing/2014/main" id="{BA5302E8-BD3D-4155-B8B8-3FC1BDC26FAA}"/>
              </a:ext>
            </a:extLst>
          </p:cNvPr>
          <p:cNvSpPr/>
          <p:nvPr/>
        </p:nvSpPr>
        <p:spPr>
          <a:xfrm>
            <a:off x="0" y="1"/>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hlinkClick r:id="rId4" action="ppaction://hlinksldjump"/>
            <a:extLst>
              <a:ext uri="{FF2B5EF4-FFF2-40B4-BE49-F238E27FC236}">
                <a16:creationId xmlns:a16="http://schemas.microsoft.com/office/drawing/2014/main" id="{97BC4C1B-6679-4F93-90F6-0D80A7B19DDA}"/>
              </a:ext>
            </a:extLst>
          </p:cNvPr>
          <p:cNvSpPr/>
          <p:nvPr/>
        </p:nvSpPr>
        <p:spPr>
          <a:xfrm rot="18961460">
            <a:off x="5232121" y="4455493"/>
            <a:ext cx="1687965" cy="16687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8210841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1000"/>
                                        <p:tgtEl>
                                          <p:spTgt spid="7"/>
                                        </p:tgtEl>
                                      </p:cBhvr>
                                    </p:animEffect>
                                  </p:childTnLst>
                                </p:cTn>
                              </p:par>
                            </p:childTnLst>
                          </p:cTn>
                        </p:par>
                        <p:par>
                          <p:cTn id="8" fill="hold">
                            <p:stCondLst>
                              <p:cond delay="1000"/>
                            </p:stCondLst>
                            <p:childTnLst>
                              <p:par>
                                <p:cTn id="9" presetID="53" presetClass="entr" presetSubtype="16" fill="hold" nodeType="afterEffect">
                                  <p:stCondLst>
                                    <p:cond delay="100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2500"/>
                            </p:stCondLst>
                            <p:childTnLst>
                              <p:par>
                                <p:cTn id="15" presetID="22" presetClass="entr" presetSubtype="4" fill="hold" nodeType="after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wipe(down)">
                                      <p:cBhvr>
                                        <p:cTn id="17" dur="500"/>
                                        <p:tgtEl>
                                          <p:spTgt spid="29"/>
                                        </p:tgtEl>
                                      </p:cBhvr>
                                    </p:animEffect>
                                  </p:childTnLst>
                                </p:cTn>
                              </p:par>
                            </p:childTnLst>
                          </p:cTn>
                        </p:par>
                        <p:par>
                          <p:cTn id="18" fill="hold">
                            <p:stCondLst>
                              <p:cond delay="3000"/>
                            </p:stCondLst>
                            <p:childTnLst>
                              <p:par>
                                <p:cTn id="19" presetID="1" presetClass="entr" presetSubtype="0" fill="hold" grpId="0" nodeType="after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childTnLst>
                          </p:cTn>
                        </p:par>
                        <p:par>
                          <p:cTn id="21" fill="hold">
                            <p:stCondLst>
                              <p:cond delay="3000"/>
                            </p:stCondLst>
                            <p:childTnLst>
                              <p:par>
                                <p:cTn id="22" presetID="22" presetClass="entr" presetSubtype="4" fill="hold"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down)">
                                      <p:cBhvr>
                                        <p:cTn id="24" dur="500"/>
                                        <p:tgtEl>
                                          <p:spTgt spid="26"/>
                                        </p:tgtEl>
                                      </p:cBhvr>
                                    </p:animEffect>
                                  </p:childTnLst>
                                </p:cTn>
                              </p:par>
                            </p:childTnLst>
                          </p:cTn>
                        </p:par>
                        <p:par>
                          <p:cTn id="25" fill="hold">
                            <p:stCondLst>
                              <p:cond delay="3500"/>
                            </p:stCondLst>
                            <p:childTnLst>
                              <p:par>
                                <p:cTn id="26" presetID="1" presetClass="entr" presetSubtype="0"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250" fill="hold"/>
                                        <p:tgtEl>
                                          <p:spTgt spid="28"/>
                                        </p:tgtEl>
                                        <p:attrNameLst>
                                          <p:attrName>ppt_w</p:attrName>
                                        </p:attrNameLst>
                                      </p:cBhvr>
                                      <p:tavLst>
                                        <p:tav tm="0">
                                          <p:val>
                                            <p:fltVal val="0"/>
                                          </p:val>
                                        </p:tav>
                                        <p:tav tm="100000">
                                          <p:val>
                                            <p:strVal val="#ppt_w"/>
                                          </p:val>
                                        </p:tav>
                                      </p:tavLst>
                                    </p:anim>
                                    <p:anim calcmode="lin" valueType="num">
                                      <p:cBhvr>
                                        <p:cTn id="32" dur="250" fill="hold"/>
                                        <p:tgtEl>
                                          <p:spTgt spid="28"/>
                                        </p:tgtEl>
                                        <p:attrNameLst>
                                          <p:attrName>ppt_h</p:attrName>
                                        </p:attrNameLst>
                                      </p:cBhvr>
                                      <p:tavLst>
                                        <p:tav tm="0">
                                          <p:val>
                                            <p:fltVal val="0"/>
                                          </p:val>
                                        </p:tav>
                                        <p:tav tm="100000">
                                          <p:val>
                                            <p:strVal val="#ppt_h"/>
                                          </p:val>
                                        </p:tav>
                                      </p:tavLst>
                                    </p:anim>
                                    <p:animEffect transition="in" filter="fade">
                                      <p:cBhvr>
                                        <p:cTn id="33" dur="250"/>
                                        <p:tgtEl>
                                          <p:spTgt spid="28"/>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Effect transition="in" filter="fade">
                                      <p:cBhvr>
                                        <p:cTn id="38" dur="500"/>
                                        <p:tgtEl>
                                          <p:spTgt spid="31"/>
                                        </p:tgtEl>
                                      </p:cBhvr>
                                    </p:animEffect>
                                  </p:childTnLst>
                                </p:cTn>
                              </p:par>
                            </p:childTnLst>
                          </p:cTn>
                        </p:par>
                        <p:par>
                          <p:cTn id="39" fill="hold">
                            <p:stCondLst>
                              <p:cond delay="4000"/>
                            </p:stCondLst>
                            <p:childTnLst>
                              <p:par>
                                <p:cTn id="40" presetID="1" presetClass="entr" presetSubtype="0" fill="hold" grpId="0" nodeType="afterEffect">
                                  <p:stCondLst>
                                    <p:cond delay="0"/>
                                  </p:stCondLst>
                                  <p:childTnLst>
                                    <p:set>
                                      <p:cBhvr>
                                        <p:cTn id="41"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7" grpId="0" animBg="1"/>
      <p:bldP spid="28" grpId="0"/>
      <p:bldP spid="30" grpId="0" animBg="1"/>
      <p:bldP spid="31" grpId="0"/>
      <p:bldP spid="32" grpId="0" animBg="1"/>
    </p:bld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9308E9C1-7E09-4685-A241-BA9CCD58CDDB}"/>
              </a:ext>
            </a:extLst>
          </p:cNvPr>
          <p:cNvSpPr txBox="1"/>
          <p:nvPr/>
        </p:nvSpPr>
        <p:spPr>
          <a:xfrm>
            <a:off x="538040" y="3928343"/>
            <a:ext cx="11132697" cy="2602764"/>
          </a:xfrm>
          <a:prstGeom prst="rect">
            <a:avLst/>
          </a:prstGeom>
          <a:solidFill>
            <a:srgbClr val="FFFFFF"/>
          </a:solidFill>
          <a:ln w="38100">
            <a:solidFill>
              <a:srgbClr val="000000"/>
            </a:solidFill>
          </a:ln>
        </p:spPr>
        <p:txBody>
          <a:bodyPr wrap="square" rtlCol="0">
            <a:spAutoFit/>
          </a:bodyPr>
          <a:lstStyle/>
          <a:p>
            <a:pPr algn="ctr">
              <a:lnSpc>
                <a:spcPct val="80000"/>
              </a:lnSpc>
            </a:pPr>
            <a:endParaRPr lang="en-US" sz="100" b="1" spc="-150" dirty="0">
              <a:solidFill>
                <a:srgbClr val="3F8731"/>
              </a:solidFill>
            </a:endParaRPr>
          </a:p>
          <a:p>
            <a:pPr algn="ctr"/>
            <a:r>
              <a:rPr lang="en-US" sz="3200" b="1" i="1" dirty="0"/>
              <a:t>Answer:</a:t>
            </a:r>
            <a:r>
              <a:rPr lang="en-US" sz="4400" b="1" i="1" dirty="0"/>
              <a:t> </a:t>
            </a:r>
            <a:r>
              <a:rPr lang="en-US" sz="4400" b="1" dirty="0"/>
              <a:t>Jesus Christ</a:t>
            </a:r>
            <a:r>
              <a:rPr lang="en-US" sz="4400" b="1" i="1" dirty="0"/>
              <a:t> </a:t>
            </a:r>
            <a:endParaRPr lang="en-US" sz="4400" b="1" dirty="0"/>
          </a:p>
          <a:p>
            <a:pPr algn="just"/>
            <a:endParaRPr lang="en-US" sz="600" b="1" dirty="0">
              <a:solidFill>
                <a:srgbClr val="000000"/>
              </a:solidFill>
              <a:latin typeface="Times New Roman" panose="02020603050405020304" pitchFamily="18" charset="0"/>
              <a:cs typeface="Times New Roman" panose="02020603050405020304" pitchFamily="18" charset="0"/>
            </a:endParaRPr>
          </a:p>
          <a:p>
            <a:pPr algn="just">
              <a:spcAft>
                <a:spcPts val="600"/>
              </a:spcAft>
            </a:pPr>
            <a:r>
              <a:rPr lang="en-US" sz="2100" b="1" dirty="0">
                <a:solidFill>
                  <a:srgbClr val="000000"/>
                </a:solidFill>
                <a:latin typeface="Times New Roman" panose="02020603050405020304" pitchFamily="18" charset="0"/>
                <a:cs typeface="Times New Roman" panose="02020603050405020304" pitchFamily="18" charset="0"/>
              </a:rPr>
              <a:t>Acts 10:34-37</a:t>
            </a:r>
            <a:endParaRPr lang="en-US" sz="2100" dirty="0">
              <a:solidFill>
                <a:srgbClr val="000000"/>
              </a:solidFill>
              <a:latin typeface="Times New Roman" panose="02020603050405020304" pitchFamily="18" charset="0"/>
              <a:cs typeface="Times New Roman" panose="02020603050405020304" pitchFamily="18" charset="0"/>
            </a:endParaRPr>
          </a:p>
          <a:p>
            <a:pPr algn="just"/>
            <a:r>
              <a:rPr lang="en-US" sz="2100" baseline="30000" dirty="0">
                <a:solidFill>
                  <a:srgbClr val="000000"/>
                </a:solidFill>
                <a:latin typeface="Times New Roman" panose="02020603050405020304" pitchFamily="18" charset="0"/>
                <a:cs typeface="Times New Roman" panose="02020603050405020304" pitchFamily="18" charset="0"/>
              </a:rPr>
              <a:t>34</a:t>
            </a:r>
            <a:r>
              <a:rPr lang="en-US" sz="2100" dirty="0">
                <a:solidFill>
                  <a:srgbClr val="000000"/>
                </a:solidFill>
                <a:latin typeface="Times New Roman" panose="02020603050405020304" pitchFamily="18" charset="0"/>
                <a:cs typeface="Times New Roman" panose="02020603050405020304" pitchFamily="18" charset="0"/>
              </a:rPr>
              <a:t> So Peter opened his mouth and said: “Truly I understand that God shows no partiality, </a:t>
            </a:r>
            <a:r>
              <a:rPr lang="en-US" sz="2100" baseline="30000" dirty="0">
                <a:solidFill>
                  <a:srgbClr val="000000"/>
                </a:solidFill>
                <a:latin typeface="Times New Roman" panose="02020603050405020304" pitchFamily="18" charset="0"/>
                <a:cs typeface="Times New Roman" panose="02020603050405020304" pitchFamily="18" charset="0"/>
              </a:rPr>
              <a:t>35</a:t>
            </a:r>
            <a:r>
              <a:rPr lang="en-US" sz="2100" dirty="0">
                <a:solidFill>
                  <a:srgbClr val="000000"/>
                </a:solidFill>
                <a:latin typeface="Times New Roman" panose="02020603050405020304" pitchFamily="18" charset="0"/>
                <a:cs typeface="Times New Roman" panose="02020603050405020304" pitchFamily="18" charset="0"/>
              </a:rPr>
              <a:t> but in every nation anyone who fears him and does what is right is acceptable to him.  </a:t>
            </a:r>
            <a:r>
              <a:rPr lang="en-US" sz="2100" baseline="30000" dirty="0">
                <a:solidFill>
                  <a:srgbClr val="000000"/>
                </a:solidFill>
                <a:latin typeface="Times New Roman" panose="02020603050405020304" pitchFamily="18" charset="0"/>
                <a:cs typeface="Times New Roman" panose="02020603050405020304" pitchFamily="18" charset="0"/>
              </a:rPr>
              <a:t>36</a:t>
            </a:r>
            <a:r>
              <a:rPr lang="en-US" sz="2100" dirty="0">
                <a:solidFill>
                  <a:srgbClr val="000000"/>
                </a:solidFill>
                <a:latin typeface="Times New Roman" panose="02020603050405020304" pitchFamily="18" charset="0"/>
                <a:cs typeface="Times New Roman" panose="02020603050405020304" pitchFamily="18" charset="0"/>
              </a:rPr>
              <a:t> As for the word that he sent to Israel, preaching good news of peace through </a:t>
            </a:r>
            <a:r>
              <a:rPr lang="en-US" sz="2100" b="1" dirty="0">
                <a:solidFill>
                  <a:srgbClr val="0064FF"/>
                </a:solidFill>
                <a:latin typeface="Times New Roman" panose="02020603050405020304" pitchFamily="18" charset="0"/>
                <a:cs typeface="Times New Roman" panose="02020603050405020304" pitchFamily="18" charset="0"/>
              </a:rPr>
              <a:t>Jesus Christ </a:t>
            </a:r>
            <a:r>
              <a:rPr lang="en-US" sz="2100" dirty="0">
                <a:solidFill>
                  <a:srgbClr val="0064FF"/>
                </a:solidFill>
                <a:latin typeface="Times New Roman" panose="02020603050405020304" pitchFamily="18" charset="0"/>
                <a:cs typeface="Times New Roman" panose="02020603050405020304" pitchFamily="18" charset="0"/>
              </a:rPr>
              <a:t>(</a:t>
            </a:r>
            <a:r>
              <a:rPr lang="en-US" sz="2100" b="1" dirty="0">
                <a:solidFill>
                  <a:srgbClr val="0064FF"/>
                </a:solidFill>
                <a:latin typeface="Times New Roman" panose="02020603050405020304" pitchFamily="18" charset="0"/>
                <a:cs typeface="Times New Roman" panose="02020603050405020304" pitchFamily="18" charset="0"/>
              </a:rPr>
              <a:t>he is Lord of all</a:t>
            </a:r>
            <a:r>
              <a:rPr lang="en-US" sz="2100" dirty="0">
                <a:solidFill>
                  <a:srgbClr val="0064FF"/>
                </a:solidFill>
                <a:latin typeface="Times New Roman" panose="02020603050405020304" pitchFamily="18" charset="0"/>
                <a:cs typeface="Times New Roman" panose="02020603050405020304" pitchFamily="18" charset="0"/>
              </a:rPr>
              <a:t>), </a:t>
            </a:r>
            <a:r>
              <a:rPr lang="en-US" sz="2100" baseline="30000" dirty="0">
                <a:solidFill>
                  <a:srgbClr val="000000"/>
                </a:solidFill>
                <a:latin typeface="Times New Roman" panose="02020603050405020304" pitchFamily="18" charset="0"/>
                <a:cs typeface="Times New Roman" panose="02020603050405020304" pitchFamily="18" charset="0"/>
              </a:rPr>
              <a:t>37</a:t>
            </a:r>
            <a:r>
              <a:rPr lang="en-US" sz="2100" dirty="0">
                <a:solidFill>
                  <a:srgbClr val="000000"/>
                </a:solidFill>
                <a:latin typeface="Times New Roman" panose="02020603050405020304" pitchFamily="18" charset="0"/>
                <a:cs typeface="Times New Roman" panose="02020603050405020304" pitchFamily="18" charset="0"/>
              </a:rPr>
              <a:t> you yourselves know …”</a:t>
            </a:r>
          </a:p>
        </p:txBody>
      </p:sp>
      <p:sp>
        <p:nvSpPr>
          <p:cNvPr id="11" name="Rectangle: Rounded Corners 10">
            <a:extLst>
              <a:ext uri="{FF2B5EF4-FFF2-40B4-BE49-F238E27FC236}">
                <a16:creationId xmlns:a16="http://schemas.microsoft.com/office/drawing/2014/main" id="{1C4C4E1F-6A7B-4DD4-B881-00798CEC1AE5}"/>
              </a:ext>
            </a:extLst>
          </p:cNvPr>
          <p:cNvSpPr/>
          <p:nvPr/>
        </p:nvSpPr>
        <p:spPr>
          <a:xfrm>
            <a:off x="5825355" y="949582"/>
            <a:ext cx="559837" cy="541175"/>
          </a:xfrm>
          <a:prstGeom prst="roundRect">
            <a:avLst/>
          </a:prstGeom>
          <a:solidFill>
            <a:srgbClr val="FFFFF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0000FF"/>
                </a:solidFill>
              </a:ln>
              <a:solidFill>
                <a:srgbClr val="C6E9F2"/>
              </a:solidFill>
            </a:endParaRPr>
          </a:p>
        </p:txBody>
      </p:sp>
      <p:sp>
        <p:nvSpPr>
          <p:cNvPr id="13" name="Rectangle 12">
            <a:extLst>
              <a:ext uri="{FF2B5EF4-FFF2-40B4-BE49-F238E27FC236}">
                <a16:creationId xmlns:a16="http://schemas.microsoft.com/office/drawing/2014/main" id="{F6FB149E-2E5B-4651-B87A-9748D1DE5D1C}"/>
              </a:ext>
            </a:extLst>
          </p:cNvPr>
          <p:cNvSpPr/>
          <p:nvPr/>
        </p:nvSpPr>
        <p:spPr>
          <a:xfrm>
            <a:off x="4427572" y="-72002"/>
            <a:ext cx="3353803"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DOUBLE</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14" name="Rectangle 13">
            <a:extLst>
              <a:ext uri="{FF2B5EF4-FFF2-40B4-BE49-F238E27FC236}">
                <a16:creationId xmlns:a16="http://schemas.microsoft.com/office/drawing/2014/main" id="{CAD57DD7-F7B7-4829-BBE4-E243F56F35DA}"/>
              </a:ext>
            </a:extLst>
          </p:cNvPr>
          <p:cNvSpPr/>
          <p:nvPr/>
        </p:nvSpPr>
        <p:spPr>
          <a:xfrm>
            <a:off x="5781303" y="872635"/>
            <a:ext cx="575799" cy="707886"/>
          </a:xfrm>
          <a:prstGeom prst="rect">
            <a:avLst/>
          </a:prstGeom>
          <a:noFill/>
        </p:spPr>
        <p:txBody>
          <a:bodyPr wrap="none" lIns="91440" tIns="45720" rIns="91440" bIns="45720">
            <a:spAutoFit/>
          </a:bodyPr>
          <a:lstStyle/>
          <a:p>
            <a:pPr algn="ctr"/>
            <a:r>
              <a:rPr lang="en-US" sz="4000" b="1" cap="none" spc="-500" dirty="0">
                <a:ln w="28575">
                  <a:solidFill>
                    <a:srgbClr val="0000FF"/>
                  </a:solidFill>
                  <a:prstDash val="solid"/>
                </a:ln>
                <a:solidFill>
                  <a:srgbClr val="C6E9F2"/>
                </a:solidFill>
                <a:effectLst>
                  <a:outerShdw blurRad="38100" dist="22860" dir="5400000" algn="tl" rotWithShape="0">
                    <a:srgbClr val="000000">
                      <a:alpha val="30000"/>
                    </a:srgbClr>
                  </a:outerShdw>
                </a:effectLst>
              </a:rPr>
              <a:t>22</a:t>
            </a:r>
          </a:p>
        </p:txBody>
      </p:sp>
      <p:sp>
        <p:nvSpPr>
          <p:cNvPr id="15" name="TextBox 14">
            <a:extLst>
              <a:ext uri="{FF2B5EF4-FFF2-40B4-BE49-F238E27FC236}">
                <a16:creationId xmlns:a16="http://schemas.microsoft.com/office/drawing/2014/main" id="{310E5875-B568-4226-BA63-594A71741C6D}"/>
              </a:ext>
            </a:extLst>
          </p:cNvPr>
          <p:cNvSpPr txBox="1"/>
          <p:nvPr/>
        </p:nvSpPr>
        <p:spPr>
          <a:xfrm>
            <a:off x="485311" y="1730285"/>
            <a:ext cx="11238324" cy="2103333"/>
          </a:xfrm>
          <a:prstGeom prst="rect">
            <a:avLst/>
          </a:prstGeom>
          <a:noFill/>
        </p:spPr>
        <p:txBody>
          <a:bodyPr wrap="square" rtlCol="0">
            <a:spAutoFit/>
          </a:bodyPr>
          <a:lstStyle/>
          <a:p>
            <a:pPr algn="ctr">
              <a:lnSpc>
                <a:spcPct val="80000"/>
              </a:lnSpc>
            </a:pPr>
            <a:r>
              <a:rPr lang="en-US" sz="5400" dirty="0">
                <a:solidFill>
                  <a:srgbClr val="000000"/>
                </a:solidFill>
              </a:rPr>
              <a:t>Who does Peter call </a:t>
            </a:r>
            <a:r>
              <a:rPr lang="en-US" sz="5400" i="1" dirty="0">
                <a:solidFill>
                  <a:srgbClr val="000000"/>
                </a:solidFill>
              </a:rPr>
              <a:t>“the Lord of all” </a:t>
            </a:r>
            <a:r>
              <a:rPr lang="en-US" sz="5400" dirty="0">
                <a:solidFill>
                  <a:srgbClr val="000000"/>
                </a:solidFill>
              </a:rPr>
              <a:t>while speaking to Gentiles</a:t>
            </a:r>
          </a:p>
          <a:p>
            <a:pPr algn="ctr">
              <a:lnSpc>
                <a:spcPct val="80000"/>
              </a:lnSpc>
            </a:pPr>
            <a:r>
              <a:rPr lang="en-US" sz="5400" dirty="0">
                <a:solidFill>
                  <a:srgbClr val="000000"/>
                </a:solidFill>
              </a:rPr>
              <a:t>at the house of Cornelius?</a:t>
            </a:r>
            <a:endParaRPr lang="en-US" sz="5400" spc="-150" dirty="0">
              <a:solidFill>
                <a:srgbClr val="000000"/>
              </a:solidFill>
            </a:endParaRPr>
          </a:p>
        </p:txBody>
      </p:sp>
      <p:sp>
        <p:nvSpPr>
          <p:cNvPr id="16" name="TextBox 15">
            <a:extLst>
              <a:ext uri="{FF2B5EF4-FFF2-40B4-BE49-F238E27FC236}">
                <a16:creationId xmlns:a16="http://schemas.microsoft.com/office/drawing/2014/main" id="{FBBE855A-DC9D-4B03-8DCA-1D39B779521D}"/>
              </a:ext>
            </a:extLst>
          </p:cNvPr>
          <p:cNvSpPr txBox="1"/>
          <p:nvPr/>
        </p:nvSpPr>
        <p:spPr>
          <a:xfrm>
            <a:off x="9745352" y="6211298"/>
            <a:ext cx="1928649" cy="307777"/>
          </a:xfrm>
          <a:prstGeom prst="rect">
            <a:avLst/>
          </a:prstGeom>
          <a:noFill/>
        </p:spPr>
        <p:txBody>
          <a:bodyPr wrap="square" rtlCol="0">
            <a:spAutoFit/>
          </a:bodyPr>
          <a:lstStyle/>
          <a:p>
            <a:pPr algn="r"/>
            <a:r>
              <a:rPr lang="en-US" sz="1400" b="1" i="1" dirty="0">
                <a:solidFill>
                  <a:srgbClr val="0064FF"/>
                </a:solidFill>
              </a:rPr>
              <a:t>Tap screen to continue</a:t>
            </a:r>
          </a:p>
        </p:txBody>
      </p:sp>
      <p:sp>
        <p:nvSpPr>
          <p:cNvPr id="12" name="Rectangle 11">
            <a:hlinkClick r:id="rId2" action="ppaction://hlinksldjump"/>
            <a:extLst>
              <a:ext uri="{FF2B5EF4-FFF2-40B4-BE49-F238E27FC236}">
                <a16:creationId xmlns:a16="http://schemas.microsoft.com/office/drawing/2014/main" id="{0ECE3417-AF58-48D7-A704-925ADA45C163}"/>
              </a:ext>
            </a:extLst>
          </p:cNvPr>
          <p:cNvSpPr/>
          <p:nvPr/>
        </p:nvSpPr>
        <p:spPr>
          <a:xfrm>
            <a:off x="0" y="1"/>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7371996"/>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41A93F72-7A40-4375-A465-58414B0FC0DA}"/>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961049" y="3678"/>
            <a:ext cx="8269901" cy="6850644"/>
          </a:xfrm>
          <a:prstGeom prst="rect">
            <a:avLst/>
          </a:prstGeom>
        </p:spPr>
      </p:pic>
      <p:sp>
        <p:nvSpPr>
          <p:cNvPr id="3" name="Arrow: Pentagon 2">
            <a:extLst>
              <a:ext uri="{FF2B5EF4-FFF2-40B4-BE49-F238E27FC236}">
                <a16:creationId xmlns:a16="http://schemas.microsoft.com/office/drawing/2014/main" id="{0E698766-2C5D-4F25-88C7-23B76B7549CE}"/>
              </a:ext>
            </a:extLst>
          </p:cNvPr>
          <p:cNvSpPr/>
          <p:nvPr/>
        </p:nvSpPr>
        <p:spPr>
          <a:xfrm rot="5400000">
            <a:off x="5786126" y="5771881"/>
            <a:ext cx="559837" cy="541175"/>
          </a:xfrm>
          <a:prstGeom prst="homePlate">
            <a:avLst/>
          </a:prstGeom>
          <a:solidFill>
            <a:srgbClr val="FFFFFF"/>
          </a:solid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E26FFEE2-E142-4914-886A-7908DA12B71A}"/>
              </a:ext>
            </a:extLst>
          </p:cNvPr>
          <p:cNvSpPr/>
          <p:nvPr/>
        </p:nvSpPr>
        <p:spPr>
          <a:xfrm rot="2700000">
            <a:off x="8292973" y="3189275"/>
            <a:ext cx="559837" cy="490575"/>
          </a:xfrm>
          <a:prstGeom prst="roundRect">
            <a:avLst/>
          </a:prstGeom>
          <a:solidFill>
            <a:srgbClr val="FFFFFF"/>
          </a:solid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Rounded Corners 1">
            <a:extLst>
              <a:ext uri="{FF2B5EF4-FFF2-40B4-BE49-F238E27FC236}">
                <a16:creationId xmlns:a16="http://schemas.microsoft.com/office/drawing/2014/main" id="{26C67EEB-FAC5-47A4-8E95-72B39C554BCB}"/>
              </a:ext>
            </a:extLst>
          </p:cNvPr>
          <p:cNvSpPr/>
          <p:nvPr/>
        </p:nvSpPr>
        <p:spPr>
          <a:xfrm>
            <a:off x="5833744" y="714690"/>
            <a:ext cx="559837" cy="541175"/>
          </a:xfrm>
          <a:prstGeom prst="roundRect">
            <a:avLst/>
          </a:prstGeom>
          <a:solidFill>
            <a:srgbClr val="FFFFFF"/>
          </a:solid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Rounded Corners 5">
            <a:extLst>
              <a:ext uri="{FF2B5EF4-FFF2-40B4-BE49-F238E27FC236}">
                <a16:creationId xmlns:a16="http://schemas.microsoft.com/office/drawing/2014/main" id="{51FF1BA1-CD56-473D-85BA-056342436F57}"/>
              </a:ext>
            </a:extLst>
          </p:cNvPr>
          <p:cNvSpPr/>
          <p:nvPr/>
        </p:nvSpPr>
        <p:spPr>
          <a:xfrm rot="2700000">
            <a:off x="3192240" y="3163976"/>
            <a:ext cx="559837" cy="541175"/>
          </a:xfrm>
          <a:prstGeom prst="roundRect">
            <a:avLst/>
          </a:prstGeom>
          <a:solidFill>
            <a:srgbClr val="FFFFFF"/>
          </a:solid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241FA49-9943-405B-88E2-7921F7B4202A}"/>
              </a:ext>
            </a:extLst>
          </p:cNvPr>
          <p:cNvSpPr/>
          <p:nvPr/>
        </p:nvSpPr>
        <p:spPr>
          <a:xfrm>
            <a:off x="221682" y="2817521"/>
            <a:ext cx="2741456"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TRIPLE</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0" name="Rectangle 19">
            <a:extLst>
              <a:ext uri="{FF2B5EF4-FFF2-40B4-BE49-F238E27FC236}">
                <a16:creationId xmlns:a16="http://schemas.microsoft.com/office/drawing/2014/main" id="{0B10BECB-80DD-442E-92B9-3F4C0A002431}"/>
              </a:ext>
            </a:extLst>
          </p:cNvPr>
          <p:cNvSpPr/>
          <p:nvPr/>
        </p:nvSpPr>
        <p:spPr>
          <a:xfrm>
            <a:off x="3911648" y="5707176"/>
            <a:ext cx="4378122"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HOMERUN</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1" name="Rectangle 20">
            <a:extLst>
              <a:ext uri="{FF2B5EF4-FFF2-40B4-BE49-F238E27FC236}">
                <a16:creationId xmlns:a16="http://schemas.microsoft.com/office/drawing/2014/main" id="{D001A687-EC28-42A1-A935-5A2C1C78AA91}"/>
              </a:ext>
            </a:extLst>
          </p:cNvPr>
          <p:cNvSpPr/>
          <p:nvPr/>
        </p:nvSpPr>
        <p:spPr>
          <a:xfrm>
            <a:off x="4427572" y="-72002"/>
            <a:ext cx="3353803"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DOUBLE</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2" name="TextBox 21">
            <a:extLst>
              <a:ext uri="{FF2B5EF4-FFF2-40B4-BE49-F238E27FC236}">
                <a16:creationId xmlns:a16="http://schemas.microsoft.com/office/drawing/2014/main" id="{79EBE414-7D34-4475-87B5-9C8384501209}"/>
              </a:ext>
            </a:extLst>
          </p:cNvPr>
          <p:cNvSpPr txBox="1"/>
          <p:nvPr/>
        </p:nvSpPr>
        <p:spPr>
          <a:xfrm>
            <a:off x="4354650" y="2671022"/>
            <a:ext cx="3485724" cy="1569660"/>
          </a:xfrm>
          <a:prstGeom prst="rect">
            <a:avLst/>
          </a:prstGeom>
          <a:noFill/>
        </p:spPr>
        <p:txBody>
          <a:bodyPr wrap="square" rtlCol="0">
            <a:spAutoFit/>
          </a:bodyPr>
          <a:lstStyle/>
          <a:p>
            <a:pPr algn="ctr"/>
            <a:r>
              <a:rPr lang="en-US" sz="4800" b="1" dirty="0">
                <a:ln w="38100">
                  <a:solidFill>
                    <a:srgbClr val="0000FF"/>
                  </a:solidFill>
                </a:ln>
                <a:solidFill>
                  <a:srgbClr val="C6E9F2"/>
                </a:solidFill>
              </a:rPr>
              <a:t>Next batter!</a:t>
            </a:r>
          </a:p>
          <a:p>
            <a:pPr algn="ctr"/>
            <a:r>
              <a:rPr lang="en-US" sz="4800" b="1" dirty="0">
                <a:ln w="38100">
                  <a:solidFill>
                    <a:srgbClr val="0000FF"/>
                  </a:solidFill>
                </a:ln>
                <a:solidFill>
                  <a:srgbClr val="C6E9F2"/>
                </a:solidFill>
              </a:rPr>
              <a:t>Pick a hit</a:t>
            </a:r>
          </a:p>
        </p:txBody>
      </p:sp>
      <p:sp>
        <p:nvSpPr>
          <p:cNvPr id="15" name="Rectangle 14">
            <a:extLst>
              <a:ext uri="{FF2B5EF4-FFF2-40B4-BE49-F238E27FC236}">
                <a16:creationId xmlns:a16="http://schemas.microsoft.com/office/drawing/2014/main" id="{ECC38632-62A9-4DB0-A149-FC77324FE114}"/>
              </a:ext>
            </a:extLst>
          </p:cNvPr>
          <p:cNvSpPr/>
          <p:nvPr/>
        </p:nvSpPr>
        <p:spPr>
          <a:xfrm>
            <a:off x="9025723" y="2828834"/>
            <a:ext cx="2904962"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SINGLE</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7" name="Rectangle 26">
            <a:hlinkClick r:id="rId3" action="ppaction://hlinksldjump"/>
            <a:extLst>
              <a:ext uri="{FF2B5EF4-FFF2-40B4-BE49-F238E27FC236}">
                <a16:creationId xmlns:a16="http://schemas.microsoft.com/office/drawing/2014/main" id="{D92DD891-84FF-4ACE-91C9-567827698553}"/>
              </a:ext>
            </a:extLst>
          </p:cNvPr>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hlinkClick r:id="rId4" action="ppaction://hlinksldjump"/>
            <a:extLst>
              <a:ext uri="{FF2B5EF4-FFF2-40B4-BE49-F238E27FC236}">
                <a16:creationId xmlns:a16="http://schemas.microsoft.com/office/drawing/2014/main" id="{D4C96D45-ABC1-4915-A153-4627346B4727}"/>
              </a:ext>
            </a:extLst>
          </p:cNvPr>
          <p:cNvSpPr/>
          <p:nvPr/>
        </p:nvSpPr>
        <p:spPr>
          <a:xfrm>
            <a:off x="4504879" y="176169"/>
            <a:ext cx="3204595" cy="7382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hlinkClick r:id="rId5" action="ppaction://hlinksldjump"/>
            <a:extLst>
              <a:ext uri="{FF2B5EF4-FFF2-40B4-BE49-F238E27FC236}">
                <a16:creationId xmlns:a16="http://schemas.microsoft.com/office/drawing/2014/main" id="{8AA909FD-4850-48E7-9C00-1F20249196AE}"/>
              </a:ext>
            </a:extLst>
          </p:cNvPr>
          <p:cNvSpPr/>
          <p:nvPr/>
        </p:nvSpPr>
        <p:spPr>
          <a:xfrm>
            <a:off x="221673" y="3059883"/>
            <a:ext cx="2741456" cy="7639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hlinkClick r:id="rId6" action="ppaction://hlinksldjump"/>
            <a:extLst>
              <a:ext uri="{FF2B5EF4-FFF2-40B4-BE49-F238E27FC236}">
                <a16:creationId xmlns:a16="http://schemas.microsoft.com/office/drawing/2014/main" id="{8991CFC0-EA4A-40DD-B2E8-91602EEF7B5F}"/>
              </a:ext>
            </a:extLst>
          </p:cNvPr>
          <p:cNvSpPr/>
          <p:nvPr/>
        </p:nvSpPr>
        <p:spPr>
          <a:xfrm>
            <a:off x="3916828" y="5953271"/>
            <a:ext cx="4378122" cy="7382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hlinkClick r:id="rId7" action="ppaction://hlinksldjump"/>
            <a:extLst>
              <a:ext uri="{FF2B5EF4-FFF2-40B4-BE49-F238E27FC236}">
                <a16:creationId xmlns:a16="http://schemas.microsoft.com/office/drawing/2014/main" id="{444DD879-596B-450A-BB58-3D8A8F7FDD0C}"/>
              </a:ext>
            </a:extLst>
          </p:cNvPr>
          <p:cNvSpPr/>
          <p:nvPr/>
        </p:nvSpPr>
        <p:spPr>
          <a:xfrm>
            <a:off x="9107476" y="3073878"/>
            <a:ext cx="2741456" cy="7639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7383350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7EE180E-2647-427C-99D1-FEFA8B59334A}"/>
              </a:ext>
            </a:extLst>
          </p:cNvPr>
          <p:cNvSpPr txBox="1"/>
          <p:nvPr/>
        </p:nvSpPr>
        <p:spPr>
          <a:xfrm>
            <a:off x="485311" y="1754349"/>
            <a:ext cx="11238324" cy="1754326"/>
          </a:xfrm>
          <a:prstGeom prst="rect">
            <a:avLst/>
          </a:prstGeom>
          <a:noFill/>
        </p:spPr>
        <p:txBody>
          <a:bodyPr wrap="square" rtlCol="0">
            <a:spAutoFit/>
          </a:bodyPr>
          <a:lstStyle/>
          <a:p>
            <a:pPr algn="ctr"/>
            <a:r>
              <a:rPr lang="en-US" sz="5400" spc="-30" dirty="0">
                <a:solidFill>
                  <a:srgbClr val="000000"/>
                </a:solidFill>
              </a:rPr>
              <a:t>Who did Barnabas find to help him with the preaching work in Antioch of Syria?</a:t>
            </a:r>
          </a:p>
        </p:txBody>
      </p:sp>
      <p:sp>
        <p:nvSpPr>
          <p:cNvPr id="22" name="Rectangle: Rounded Corners 21">
            <a:extLst>
              <a:ext uri="{FF2B5EF4-FFF2-40B4-BE49-F238E27FC236}">
                <a16:creationId xmlns:a16="http://schemas.microsoft.com/office/drawing/2014/main" id="{20C62D40-750B-4E3D-B09E-E6AC4735928E}"/>
              </a:ext>
            </a:extLst>
          </p:cNvPr>
          <p:cNvSpPr/>
          <p:nvPr/>
        </p:nvSpPr>
        <p:spPr>
          <a:xfrm>
            <a:off x="5825355" y="949582"/>
            <a:ext cx="559837" cy="541175"/>
          </a:xfrm>
          <a:prstGeom prst="roundRect">
            <a:avLst/>
          </a:prstGeom>
          <a:solidFill>
            <a:srgbClr val="FFFFF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0000FF"/>
                </a:solidFill>
              </a:ln>
              <a:solidFill>
                <a:srgbClr val="C6E9F2"/>
              </a:solidFill>
            </a:endParaRPr>
          </a:p>
        </p:txBody>
      </p:sp>
      <p:sp>
        <p:nvSpPr>
          <p:cNvPr id="23" name="Rectangle 22">
            <a:extLst>
              <a:ext uri="{FF2B5EF4-FFF2-40B4-BE49-F238E27FC236}">
                <a16:creationId xmlns:a16="http://schemas.microsoft.com/office/drawing/2014/main" id="{17E19426-19E6-4575-B109-F7F938F11422}"/>
              </a:ext>
            </a:extLst>
          </p:cNvPr>
          <p:cNvSpPr/>
          <p:nvPr/>
        </p:nvSpPr>
        <p:spPr>
          <a:xfrm>
            <a:off x="4427572" y="-72002"/>
            <a:ext cx="3353803"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DOUBLE</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4" name="Rectangle 23">
            <a:extLst>
              <a:ext uri="{FF2B5EF4-FFF2-40B4-BE49-F238E27FC236}">
                <a16:creationId xmlns:a16="http://schemas.microsoft.com/office/drawing/2014/main" id="{5BF898F3-2431-49C5-A502-D13796E4FB2D}"/>
              </a:ext>
            </a:extLst>
          </p:cNvPr>
          <p:cNvSpPr/>
          <p:nvPr/>
        </p:nvSpPr>
        <p:spPr>
          <a:xfrm>
            <a:off x="5781303" y="872635"/>
            <a:ext cx="575799" cy="707886"/>
          </a:xfrm>
          <a:prstGeom prst="rect">
            <a:avLst/>
          </a:prstGeom>
          <a:noFill/>
        </p:spPr>
        <p:txBody>
          <a:bodyPr wrap="none" lIns="91440" tIns="45720" rIns="91440" bIns="45720">
            <a:spAutoFit/>
          </a:bodyPr>
          <a:lstStyle/>
          <a:p>
            <a:pPr algn="ctr"/>
            <a:r>
              <a:rPr lang="en-US" sz="4000" b="1" cap="none" spc="-500" dirty="0">
                <a:ln w="28575">
                  <a:solidFill>
                    <a:srgbClr val="0000FF"/>
                  </a:solidFill>
                  <a:prstDash val="solid"/>
                </a:ln>
                <a:solidFill>
                  <a:srgbClr val="C6E9F2"/>
                </a:solidFill>
                <a:effectLst>
                  <a:outerShdw blurRad="38100" dist="22860" dir="5400000" algn="tl" rotWithShape="0">
                    <a:srgbClr val="000000">
                      <a:alpha val="30000"/>
                    </a:srgbClr>
                  </a:outerShdw>
                </a:effectLst>
              </a:rPr>
              <a:t>23</a:t>
            </a:r>
          </a:p>
        </p:txBody>
      </p:sp>
      <p:pic>
        <p:nvPicPr>
          <p:cNvPr id="25" name="Picture 24">
            <a:extLst>
              <a:ext uri="{FF2B5EF4-FFF2-40B4-BE49-F238E27FC236}">
                <a16:creationId xmlns:a16="http://schemas.microsoft.com/office/drawing/2014/main" id="{A1AEEFD7-EDE9-45FA-8867-522C094ECD89}"/>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4500939" y="3754916"/>
            <a:ext cx="3188405" cy="2641220"/>
          </a:xfrm>
          <a:prstGeom prst="rect">
            <a:avLst/>
          </a:prstGeom>
        </p:spPr>
      </p:pic>
      <p:cxnSp>
        <p:nvCxnSpPr>
          <p:cNvPr id="26" name="Straight Connector 25">
            <a:extLst>
              <a:ext uri="{FF2B5EF4-FFF2-40B4-BE49-F238E27FC236}">
                <a16:creationId xmlns:a16="http://schemas.microsoft.com/office/drawing/2014/main" id="{C1CC0C10-6F1D-4DFF-9EC4-20C4A790E423}"/>
              </a:ext>
            </a:extLst>
          </p:cNvPr>
          <p:cNvCxnSpPr>
            <a:cxnSpLocks/>
          </p:cNvCxnSpPr>
          <p:nvPr/>
        </p:nvCxnSpPr>
        <p:spPr>
          <a:xfrm rot="5460000" flipV="1">
            <a:off x="6113246" y="4104963"/>
            <a:ext cx="846670" cy="861150"/>
          </a:xfrm>
          <a:prstGeom prst="line">
            <a:avLst/>
          </a:prstGeom>
          <a:ln w="76200">
            <a:solidFill>
              <a:srgbClr val="C1E7F1"/>
            </a:solidFill>
          </a:ln>
        </p:spPr>
        <p:style>
          <a:lnRef idx="1">
            <a:schemeClr val="accent1"/>
          </a:lnRef>
          <a:fillRef idx="0">
            <a:schemeClr val="accent1"/>
          </a:fillRef>
          <a:effectRef idx="0">
            <a:schemeClr val="accent1"/>
          </a:effectRef>
          <a:fontRef idx="minor">
            <a:schemeClr val="tx1"/>
          </a:fontRef>
        </p:style>
      </p:cxnSp>
      <p:sp>
        <p:nvSpPr>
          <p:cNvPr id="27" name="Rectangle: Rounded Corners 26">
            <a:extLst>
              <a:ext uri="{FF2B5EF4-FFF2-40B4-BE49-F238E27FC236}">
                <a16:creationId xmlns:a16="http://schemas.microsoft.com/office/drawing/2014/main" id="{D0D7B053-86AA-456C-B4E8-209CEAE68156}"/>
              </a:ext>
            </a:extLst>
          </p:cNvPr>
          <p:cNvSpPr/>
          <p:nvPr/>
        </p:nvSpPr>
        <p:spPr>
          <a:xfrm rot="2700000">
            <a:off x="5907210" y="3918260"/>
            <a:ext cx="347615" cy="335069"/>
          </a:xfrm>
          <a:prstGeom prst="roundRect">
            <a:avLst/>
          </a:prstGeom>
          <a:solidFill>
            <a:srgbClr val="FFFFFF"/>
          </a:solidFill>
          <a:ln w="38100">
            <a:solidFill>
              <a:srgbClr val="C1E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3EEACF21-0FF0-4F17-8A5D-F5244257F473}"/>
              </a:ext>
            </a:extLst>
          </p:cNvPr>
          <p:cNvSpPr txBox="1"/>
          <p:nvPr/>
        </p:nvSpPr>
        <p:spPr>
          <a:xfrm>
            <a:off x="5839987" y="3793406"/>
            <a:ext cx="486562" cy="584775"/>
          </a:xfrm>
          <a:prstGeom prst="rect">
            <a:avLst/>
          </a:prstGeom>
          <a:noFill/>
        </p:spPr>
        <p:txBody>
          <a:bodyPr wrap="square" rtlCol="0">
            <a:spAutoFit/>
          </a:bodyPr>
          <a:lstStyle/>
          <a:p>
            <a:pPr algn="ctr"/>
            <a:r>
              <a:rPr lang="en-US" sz="3200" b="1" dirty="0">
                <a:solidFill>
                  <a:srgbClr val="1E4117"/>
                </a:solidFill>
              </a:rPr>
              <a:t>?</a:t>
            </a:r>
          </a:p>
        </p:txBody>
      </p:sp>
      <p:cxnSp>
        <p:nvCxnSpPr>
          <p:cNvPr id="29" name="Straight Connector 28">
            <a:extLst>
              <a:ext uri="{FF2B5EF4-FFF2-40B4-BE49-F238E27FC236}">
                <a16:creationId xmlns:a16="http://schemas.microsoft.com/office/drawing/2014/main" id="{080D562A-9996-4467-B8DB-7236C31C3A23}"/>
              </a:ext>
            </a:extLst>
          </p:cNvPr>
          <p:cNvCxnSpPr>
            <a:cxnSpLocks/>
          </p:cNvCxnSpPr>
          <p:nvPr/>
        </p:nvCxnSpPr>
        <p:spPr>
          <a:xfrm flipV="1">
            <a:off x="6128526" y="5243321"/>
            <a:ext cx="846670" cy="861150"/>
          </a:xfrm>
          <a:prstGeom prst="line">
            <a:avLst/>
          </a:prstGeom>
          <a:ln w="76200">
            <a:solidFill>
              <a:srgbClr val="C1E7F1"/>
            </a:solidFill>
          </a:ln>
        </p:spPr>
        <p:style>
          <a:lnRef idx="1">
            <a:schemeClr val="accent1"/>
          </a:lnRef>
          <a:fillRef idx="0">
            <a:schemeClr val="accent1"/>
          </a:fillRef>
          <a:effectRef idx="0">
            <a:schemeClr val="accent1"/>
          </a:effectRef>
          <a:fontRef idx="minor">
            <a:schemeClr val="tx1"/>
          </a:fontRef>
        </p:style>
      </p:cxnSp>
      <p:sp>
        <p:nvSpPr>
          <p:cNvPr id="30" name="Rectangle: Rounded Corners 29">
            <a:extLst>
              <a:ext uri="{FF2B5EF4-FFF2-40B4-BE49-F238E27FC236}">
                <a16:creationId xmlns:a16="http://schemas.microsoft.com/office/drawing/2014/main" id="{3DD1CCC4-16DC-43FA-9847-46934911E1EE}"/>
              </a:ext>
            </a:extLst>
          </p:cNvPr>
          <p:cNvSpPr/>
          <p:nvPr/>
        </p:nvSpPr>
        <p:spPr>
          <a:xfrm rot="2700000">
            <a:off x="6825890" y="4942226"/>
            <a:ext cx="347615" cy="335069"/>
          </a:xfrm>
          <a:prstGeom prst="roundRect">
            <a:avLst/>
          </a:prstGeom>
          <a:solidFill>
            <a:srgbClr val="FFFFFF"/>
          </a:solidFill>
          <a:ln w="38100">
            <a:solidFill>
              <a:srgbClr val="AADE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4CDCC79-FDA1-4392-8B22-8D10D8015342}"/>
              </a:ext>
            </a:extLst>
          </p:cNvPr>
          <p:cNvSpPr txBox="1"/>
          <p:nvPr/>
        </p:nvSpPr>
        <p:spPr>
          <a:xfrm>
            <a:off x="5471331" y="4583259"/>
            <a:ext cx="1200124" cy="1131977"/>
          </a:xfrm>
          <a:prstGeom prst="rect">
            <a:avLst/>
          </a:prstGeom>
          <a:noFill/>
        </p:spPr>
        <p:txBody>
          <a:bodyPr wrap="square" rtlCol="0">
            <a:spAutoFit/>
          </a:bodyPr>
          <a:lstStyle/>
          <a:p>
            <a:pPr algn="ctr">
              <a:lnSpc>
                <a:spcPct val="80000"/>
              </a:lnSpc>
            </a:pPr>
            <a:r>
              <a:rPr lang="en-US" sz="2400" b="1" i="1" spc="-50" dirty="0">
                <a:solidFill>
                  <a:srgbClr val="1E4117"/>
                </a:solidFill>
              </a:rPr>
              <a:t>DOUBLE</a:t>
            </a:r>
          </a:p>
          <a:p>
            <a:pPr algn="ctr">
              <a:lnSpc>
                <a:spcPct val="80000"/>
              </a:lnSpc>
            </a:pPr>
            <a:r>
              <a:rPr lang="en-US" i="1" dirty="0">
                <a:solidFill>
                  <a:srgbClr val="000000"/>
                </a:solidFill>
              </a:rPr>
              <a:t>or </a:t>
            </a:r>
            <a:r>
              <a:rPr lang="en-US" sz="2400" b="1" i="1" dirty="0">
                <a:solidFill>
                  <a:srgbClr val="1E4117"/>
                </a:solidFill>
              </a:rPr>
              <a:t>OUT</a:t>
            </a:r>
            <a:endParaRPr lang="en-US" i="1" dirty="0">
              <a:solidFill>
                <a:srgbClr val="1E4117"/>
              </a:solidFill>
            </a:endParaRPr>
          </a:p>
          <a:p>
            <a:pPr algn="ctr">
              <a:lnSpc>
                <a:spcPct val="80000"/>
              </a:lnSpc>
            </a:pPr>
            <a:r>
              <a:rPr lang="en-US" i="1" dirty="0">
                <a:solidFill>
                  <a:srgbClr val="1E4117"/>
                </a:solidFill>
              </a:rPr>
              <a:t>Tap and</a:t>
            </a:r>
          </a:p>
          <a:p>
            <a:pPr algn="ctr">
              <a:lnSpc>
                <a:spcPct val="80000"/>
              </a:lnSpc>
            </a:pPr>
            <a:r>
              <a:rPr lang="en-US" i="1" dirty="0">
                <a:solidFill>
                  <a:srgbClr val="1E4117"/>
                </a:solidFill>
              </a:rPr>
              <a:t>find out!</a:t>
            </a:r>
          </a:p>
        </p:txBody>
      </p:sp>
      <p:sp>
        <p:nvSpPr>
          <p:cNvPr id="10" name="Rectangle 9">
            <a:hlinkClick r:id="rId3" action="ppaction://hlinksldjump"/>
            <a:extLst>
              <a:ext uri="{FF2B5EF4-FFF2-40B4-BE49-F238E27FC236}">
                <a16:creationId xmlns:a16="http://schemas.microsoft.com/office/drawing/2014/main" id="{BA5302E8-BD3D-4155-B8B8-3FC1BDC26FAA}"/>
              </a:ext>
            </a:extLst>
          </p:cNvPr>
          <p:cNvSpPr/>
          <p:nvPr/>
        </p:nvSpPr>
        <p:spPr>
          <a:xfrm>
            <a:off x="0" y="1"/>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hlinkClick r:id="rId4" action="ppaction://hlinksldjump"/>
            <a:extLst>
              <a:ext uri="{FF2B5EF4-FFF2-40B4-BE49-F238E27FC236}">
                <a16:creationId xmlns:a16="http://schemas.microsoft.com/office/drawing/2014/main" id="{7EF64037-283D-4687-8437-197590F5354D}"/>
              </a:ext>
            </a:extLst>
          </p:cNvPr>
          <p:cNvSpPr/>
          <p:nvPr/>
        </p:nvSpPr>
        <p:spPr>
          <a:xfrm rot="18961460">
            <a:off x="5232121" y="4311109"/>
            <a:ext cx="1687965" cy="16687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688132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1000"/>
                                        <p:tgtEl>
                                          <p:spTgt spid="7"/>
                                        </p:tgtEl>
                                      </p:cBhvr>
                                    </p:animEffect>
                                  </p:childTnLst>
                                </p:cTn>
                              </p:par>
                            </p:childTnLst>
                          </p:cTn>
                        </p:par>
                        <p:par>
                          <p:cTn id="8" fill="hold">
                            <p:stCondLst>
                              <p:cond delay="1000"/>
                            </p:stCondLst>
                            <p:childTnLst>
                              <p:par>
                                <p:cTn id="9" presetID="53" presetClass="entr" presetSubtype="16" fill="hold" nodeType="afterEffect">
                                  <p:stCondLst>
                                    <p:cond delay="100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2500"/>
                            </p:stCondLst>
                            <p:childTnLst>
                              <p:par>
                                <p:cTn id="15" presetID="22" presetClass="entr" presetSubtype="4" fill="hold" nodeType="after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wipe(down)">
                                      <p:cBhvr>
                                        <p:cTn id="17" dur="500"/>
                                        <p:tgtEl>
                                          <p:spTgt spid="29"/>
                                        </p:tgtEl>
                                      </p:cBhvr>
                                    </p:animEffect>
                                  </p:childTnLst>
                                </p:cTn>
                              </p:par>
                            </p:childTnLst>
                          </p:cTn>
                        </p:par>
                        <p:par>
                          <p:cTn id="18" fill="hold">
                            <p:stCondLst>
                              <p:cond delay="3000"/>
                            </p:stCondLst>
                            <p:childTnLst>
                              <p:par>
                                <p:cTn id="19" presetID="1" presetClass="entr" presetSubtype="0" fill="hold" grpId="0" nodeType="after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childTnLst>
                          </p:cTn>
                        </p:par>
                        <p:par>
                          <p:cTn id="21" fill="hold">
                            <p:stCondLst>
                              <p:cond delay="3000"/>
                            </p:stCondLst>
                            <p:childTnLst>
                              <p:par>
                                <p:cTn id="22" presetID="22" presetClass="entr" presetSubtype="4" fill="hold"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down)">
                                      <p:cBhvr>
                                        <p:cTn id="24" dur="500"/>
                                        <p:tgtEl>
                                          <p:spTgt spid="26"/>
                                        </p:tgtEl>
                                      </p:cBhvr>
                                    </p:animEffect>
                                  </p:childTnLst>
                                </p:cTn>
                              </p:par>
                            </p:childTnLst>
                          </p:cTn>
                        </p:par>
                        <p:par>
                          <p:cTn id="25" fill="hold">
                            <p:stCondLst>
                              <p:cond delay="3500"/>
                            </p:stCondLst>
                            <p:childTnLst>
                              <p:par>
                                <p:cTn id="26" presetID="1" presetClass="entr" presetSubtype="0"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250" fill="hold"/>
                                        <p:tgtEl>
                                          <p:spTgt spid="28"/>
                                        </p:tgtEl>
                                        <p:attrNameLst>
                                          <p:attrName>ppt_w</p:attrName>
                                        </p:attrNameLst>
                                      </p:cBhvr>
                                      <p:tavLst>
                                        <p:tav tm="0">
                                          <p:val>
                                            <p:fltVal val="0"/>
                                          </p:val>
                                        </p:tav>
                                        <p:tav tm="100000">
                                          <p:val>
                                            <p:strVal val="#ppt_w"/>
                                          </p:val>
                                        </p:tav>
                                      </p:tavLst>
                                    </p:anim>
                                    <p:anim calcmode="lin" valueType="num">
                                      <p:cBhvr>
                                        <p:cTn id="32" dur="250" fill="hold"/>
                                        <p:tgtEl>
                                          <p:spTgt spid="28"/>
                                        </p:tgtEl>
                                        <p:attrNameLst>
                                          <p:attrName>ppt_h</p:attrName>
                                        </p:attrNameLst>
                                      </p:cBhvr>
                                      <p:tavLst>
                                        <p:tav tm="0">
                                          <p:val>
                                            <p:fltVal val="0"/>
                                          </p:val>
                                        </p:tav>
                                        <p:tav tm="100000">
                                          <p:val>
                                            <p:strVal val="#ppt_h"/>
                                          </p:val>
                                        </p:tav>
                                      </p:tavLst>
                                    </p:anim>
                                    <p:animEffect transition="in" filter="fade">
                                      <p:cBhvr>
                                        <p:cTn id="33" dur="250"/>
                                        <p:tgtEl>
                                          <p:spTgt spid="28"/>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Effect transition="in" filter="fade">
                                      <p:cBhvr>
                                        <p:cTn id="38" dur="500"/>
                                        <p:tgtEl>
                                          <p:spTgt spid="31"/>
                                        </p:tgtEl>
                                      </p:cBhvr>
                                    </p:animEffect>
                                  </p:childTnLst>
                                </p:cTn>
                              </p:par>
                            </p:childTnLst>
                          </p:cTn>
                        </p:par>
                        <p:par>
                          <p:cTn id="39" fill="hold">
                            <p:stCondLst>
                              <p:cond delay="4000"/>
                            </p:stCondLst>
                            <p:childTnLst>
                              <p:par>
                                <p:cTn id="40" presetID="1" presetClass="entr" presetSubtype="0" fill="hold" grpId="0" nodeType="afterEffect">
                                  <p:stCondLst>
                                    <p:cond delay="0"/>
                                  </p:stCondLst>
                                  <p:childTnLst>
                                    <p:set>
                                      <p:cBhvr>
                                        <p:cTn id="41"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7" grpId="0" animBg="1"/>
      <p:bldP spid="28" grpId="0"/>
      <p:bldP spid="30" grpId="0" animBg="1"/>
      <p:bldP spid="31" grpId="0"/>
      <p:bldP spid="32" grpId="0" animBg="1"/>
    </p:bld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9308E9C1-7E09-4685-A241-BA9CCD58CDDB}"/>
              </a:ext>
            </a:extLst>
          </p:cNvPr>
          <p:cNvSpPr txBox="1"/>
          <p:nvPr/>
        </p:nvSpPr>
        <p:spPr>
          <a:xfrm>
            <a:off x="538040" y="3702158"/>
            <a:ext cx="11132697" cy="2736134"/>
          </a:xfrm>
          <a:prstGeom prst="rect">
            <a:avLst/>
          </a:prstGeom>
          <a:solidFill>
            <a:srgbClr val="FFFFFF"/>
          </a:solidFill>
          <a:ln w="38100">
            <a:solidFill>
              <a:srgbClr val="000000"/>
            </a:solidFill>
          </a:ln>
        </p:spPr>
        <p:txBody>
          <a:bodyPr wrap="square" rtlCol="0">
            <a:spAutoFit/>
          </a:bodyPr>
          <a:lstStyle/>
          <a:p>
            <a:pPr algn="ctr">
              <a:lnSpc>
                <a:spcPct val="80000"/>
              </a:lnSpc>
            </a:pPr>
            <a:endParaRPr lang="en-US" sz="600" b="1" spc="-150" dirty="0">
              <a:solidFill>
                <a:srgbClr val="3F8731"/>
              </a:solidFill>
            </a:endParaRPr>
          </a:p>
          <a:p>
            <a:pPr algn="ctr"/>
            <a:r>
              <a:rPr lang="en-US" sz="3200" b="1" i="1" dirty="0"/>
              <a:t>Answer</a:t>
            </a:r>
            <a:r>
              <a:rPr lang="en-US" sz="4400" b="1" i="1" dirty="0"/>
              <a:t>:</a:t>
            </a:r>
            <a:r>
              <a:rPr lang="en-US" sz="4400" b="1" dirty="0"/>
              <a:t> Saul</a:t>
            </a:r>
          </a:p>
          <a:p>
            <a:pPr algn="just"/>
            <a:endParaRPr lang="en-US" sz="800" b="1" dirty="0">
              <a:solidFill>
                <a:srgbClr val="000000"/>
              </a:solidFill>
              <a:latin typeface="Times New Roman" panose="02020603050405020304" pitchFamily="18" charset="0"/>
              <a:cs typeface="Times New Roman" panose="02020603050405020304" pitchFamily="18" charset="0"/>
            </a:endParaRPr>
          </a:p>
          <a:p>
            <a:pPr algn="just">
              <a:spcAft>
                <a:spcPts val="600"/>
              </a:spcAft>
            </a:pPr>
            <a:r>
              <a:rPr lang="en-US" sz="2400" b="1" dirty="0">
                <a:solidFill>
                  <a:srgbClr val="000000"/>
                </a:solidFill>
                <a:latin typeface="Times New Roman" panose="02020603050405020304" pitchFamily="18" charset="0"/>
                <a:cs typeface="Times New Roman" panose="02020603050405020304" pitchFamily="18" charset="0"/>
              </a:rPr>
              <a:t>Acts 11:25-26</a:t>
            </a:r>
            <a:endParaRPr lang="en-US" sz="2400" dirty="0">
              <a:solidFill>
                <a:srgbClr val="000000"/>
              </a:solidFill>
              <a:latin typeface="Times New Roman" panose="02020603050405020304" pitchFamily="18" charset="0"/>
              <a:cs typeface="Times New Roman" panose="02020603050405020304" pitchFamily="18" charset="0"/>
            </a:endParaRPr>
          </a:p>
          <a:p>
            <a:pPr algn="just"/>
            <a:r>
              <a:rPr lang="en-US" sz="2400" baseline="30000" dirty="0">
                <a:solidFill>
                  <a:srgbClr val="000000"/>
                </a:solidFill>
                <a:latin typeface="Times New Roman" panose="02020603050405020304" pitchFamily="18" charset="0"/>
                <a:cs typeface="Times New Roman" panose="02020603050405020304" pitchFamily="18" charset="0"/>
              </a:rPr>
              <a:t>25</a:t>
            </a:r>
            <a:r>
              <a:rPr lang="en-US" sz="2400" dirty="0">
                <a:solidFill>
                  <a:srgbClr val="000000"/>
                </a:solidFill>
                <a:latin typeface="Times New Roman" panose="02020603050405020304" pitchFamily="18" charset="0"/>
                <a:cs typeface="Times New Roman" panose="02020603050405020304" pitchFamily="18" charset="0"/>
              </a:rPr>
              <a:t> So Barnabas went to Tarsus to look for </a:t>
            </a:r>
            <a:r>
              <a:rPr lang="en-US" sz="2400" b="1" dirty="0">
                <a:solidFill>
                  <a:srgbClr val="0064FF"/>
                </a:solidFill>
                <a:latin typeface="Times New Roman" panose="02020603050405020304" pitchFamily="18" charset="0"/>
                <a:cs typeface="Times New Roman" panose="02020603050405020304" pitchFamily="18" charset="0"/>
              </a:rPr>
              <a:t>Saul</a:t>
            </a:r>
            <a:r>
              <a:rPr lang="en-US" sz="2400" dirty="0">
                <a:solidFill>
                  <a:srgbClr val="0064FF"/>
                </a:solidFill>
                <a:latin typeface="Times New Roman" panose="02020603050405020304" pitchFamily="18" charset="0"/>
                <a:cs typeface="Times New Roman" panose="02020603050405020304" pitchFamily="18" charset="0"/>
              </a:rPr>
              <a:t>,</a:t>
            </a:r>
            <a:r>
              <a:rPr lang="en-US" sz="2400" dirty="0">
                <a:solidFill>
                  <a:srgbClr val="000000"/>
                </a:solidFill>
                <a:latin typeface="Times New Roman" panose="02020603050405020304" pitchFamily="18" charset="0"/>
                <a:cs typeface="Times New Roman" panose="02020603050405020304" pitchFamily="18" charset="0"/>
              </a:rPr>
              <a:t> </a:t>
            </a:r>
            <a:r>
              <a:rPr lang="en-US" sz="2400" baseline="30000" dirty="0">
                <a:solidFill>
                  <a:srgbClr val="000000"/>
                </a:solidFill>
                <a:latin typeface="Times New Roman" panose="02020603050405020304" pitchFamily="18" charset="0"/>
                <a:cs typeface="Times New Roman" panose="02020603050405020304" pitchFamily="18" charset="0"/>
              </a:rPr>
              <a:t>26</a:t>
            </a:r>
            <a:r>
              <a:rPr lang="en-US" sz="2400" dirty="0">
                <a:solidFill>
                  <a:srgbClr val="000000"/>
                </a:solidFill>
                <a:latin typeface="Times New Roman" panose="02020603050405020304" pitchFamily="18" charset="0"/>
                <a:cs typeface="Times New Roman" panose="02020603050405020304" pitchFamily="18" charset="0"/>
              </a:rPr>
              <a:t> and when he had found him, he brought him to Antioch. For a whole year they met with the church and taught a great many people.</a:t>
            </a:r>
          </a:p>
          <a:p>
            <a:pPr algn="just"/>
            <a:endParaRPr lang="en-US" sz="800" dirty="0">
              <a:latin typeface="Times New Roman" panose="02020603050405020304" pitchFamily="18" charset="0"/>
              <a:cs typeface="Times New Roman" panose="02020603050405020304" pitchFamily="18" charset="0"/>
            </a:endParaRPr>
          </a:p>
          <a:p>
            <a:pPr algn="just"/>
            <a:endParaRPr lang="en-US" sz="600" b="1" spc="-150" dirty="0">
              <a:solidFill>
                <a:srgbClr val="3F8731"/>
              </a:solidFill>
            </a:endParaRPr>
          </a:p>
        </p:txBody>
      </p:sp>
      <p:sp>
        <p:nvSpPr>
          <p:cNvPr id="11" name="Rectangle: Rounded Corners 10">
            <a:extLst>
              <a:ext uri="{FF2B5EF4-FFF2-40B4-BE49-F238E27FC236}">
                <a16:creationId xmlns:a16="http://schemas.microsoft.com/office/drawing/2014/main" id="{3BA3A20B-63FC-42C5-A1A5-CE5F3070273B}"/>
              </a:ext>
            </a:extLst>
          </p:cNvPr>
          <p:cNvSpPr/>
          <p:nvPr/>
        </p:nvSpPr>
        <p:spPr>
          <a:xfrm>
            <a:off x="5825355" y="949582"/>
            <a:ext cx="559837" cy="541175"/>
          </a:xfrm>
          <a:prstGeom prst="roundRect">
            <a:avLst/>
          </a:prstGeom>
          <a:solidFill>
            <a:srgbClr val="FFFFF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0000FF"/>
                </a:solidFill>
              </a:ln>
              <a:solidFill>
                <a:srgbClr val="C6E9F2"/>
              </a:solidFill>
            </a:endParaRPr>
          </a:p>
        </p:txBody>
      </p:sp>
      <p:sp>
        <p:nvSpPr>
          <p:cNvPr id="13" name="Rectangle 12">
            <a:extLst>
              <a:ext uri="{FF2B5EF4-FFF2-40B4-BE49-F238E27FC236}">
                <a16:creationId xmlns:a16="http://schemas.microsoft.com/office/drawing/2014/main" id="{FA9FD5FA-AAD1-4ECA-A961-A085C591F6BB}"/>
              </a:ext>
            </a:extLst>
          </p:cNvPr>
          <p:cNvSpPr/>
          <p:nvPr/>
        </p:nvSpPr>
        <p:spPr>
          <a:xfrm>
            <a:off x="4427572" y="-72002"/>
            <a:ext cx="3353803"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DOUBLE</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14" name="Rectangle 13">
            <a:extLst>
              <a:ext uri="{FF2B5EF4-FFF2-40B4-BE49-F238E27FC236}">
                <a16:creationId xmlns:a16="http://schemas.microsoft.com/office/drawing/2014/main" id="{F9E57A25-5EFE-450B-BFD2-23DF23E2F785}"/>
              </a:ext>
            </a:extLst>
          </p:cNvPr>
          <p:cNvSpPr/>
          <p:nvPr/>
        </p:nvSpPr>
        <p:spPr>
          <a:xfrm>
            <a:off x="5781303" y="872635"/>
            <a:ext cx="575799" cy="707886"/>
          </a:xfrm>
          <a:prstGeom prst="rect">
            <a:avLst/>
          </a:prstGeom>
          <a:noFill/>
        </p:spPr>
        <p:txBody>
          <a:bodyPr wrap="none" lIns="91440" tIns="45720" rIns="91440" bIns="45720">
            <a:spAutoFit/>
          </a:bodyPr>
          <a:lstStyle/>
          <a:p>
            <a:pPr algn="ctr"/>
            <a:r>
              <a:rPr lang="en-US" sz="4000" b="1" cap="none" spc="-500" dirty="0">
                <a:ln w="28575">
                  <a:solidFill>
                    <a:srgbClr val="0000FF"/>
                  </a:solidFill>
                  <a:prstDash val="solid"/>
                </a:ln>
                <a:solidFill>
                  <a:srgbClr val="C6E9F2"/>
                </a:solidFill>
                <a:effectLst>
                  <a:outerShdw blurRad="38100" dist="22860" dir="5400000" algn="tl" rotWithShape="0">
                    <a:srgbClr val="000000">
                      <a:alpha val="30000"/>
                    </a:srgbClr>
                  </a:outerShdw>
                </a:effectLst>
              </a:rPr>
              <a:t>23</a:t>
            </a:r>
          </a:p>
        </p:txBody>
      </p:sp>
      <p:sp>
        <p:nvSpPr>
          <p:cNvPr id="15" name="TextBox 14">
            <a:extLst>
              <a:ext uri="{FF2B5EF4-FFF2-40B4-BE49-F238E27FC236}">
                <a16:creationId xmlns:a16="http://schemas.microsoft.com/office/drawing/2014/main" id="{9E64604E-AE19-47BD-B0C0-461E2EF224A2}"/>
              </a:ext>
            </a:extLst>
          </p:cNvPr>
          <p:cNvSpPr txBox="1"/>
          <p:nvPr/>
        </p:nvSpPr>
        <p:spPr>
          <a:xfrm>
            <a:off x="485311" y="1754349"/>
            <a:ext cx="11238324" cy="1754326"/>
          </a:xfrm>
          <a:prstGeom prst="rect">
            <a:avLst/>
          </a:prstGeom>
          <a:noFill/>
        </p:spPr>
        <p:txBody>
          <a:bodyPr wrap="square" rtlCol="0">
            <a:spAutoFit/>
          </a:bodyPr>
          <a:lstStyle/>
          <a:p>
            <a:pPr algn="ctr"/>
            <a:r>
              <a:rPr lang="en-US" sz="5400" spc="-30" dirty="0">
                <a:solidFill>
                  <a:srgbClr val="000000"/>
                </a:solidFill>
              </a:rPr>
              <a:t>Who did Barnabas find to help him with the preaching work in Antioch of Syria?</a:t>
            </a:r>
          </a:p>
        </p:txBody>
      </p:sp>
      <p:sp>
        <p:nvSpPr>
          <p:cNvPr id="16" name="TextBox 15">
            <a:extLst>
              <a:ext uri="{FF2B5EF4-FFF2-40B4-BE49-F238E27FC236}">
                <a16:creationId xmlns:a16="http://schemas.microsoft.com/office/drawing/2014/main" id="{5C2D570A-F42B-40D2-8727-BABFABA1DC6C}"/>
              </a:ext>
            </a:extLst>
          </p:cNvPr>
          <p:cNvSpPr txBox="1"/>
          <p:nvPr/>
        </p:nvSpPr>
        <p:spPr>
          <a:xfrm>
            <a:off x="9725311" y="6120197"/>
            <a:ext cx="1928649" cy="307777"/>
          </a:xfrm>
          <a:prstGeom prst="rect">
            <a:avLst/>
          </a:prstGeom>
          <a:noFill/>
        </p:spPr>
        <p:txBody>
          <a:bodyPr wrap="square" rtlCol="0">
            <a:spAutoFit/>
          </a:bodyPr>
          <a:lstStyle/>
          <a:p>
            <a:pPr algn="r"/>
            <a:r>
              <a:rPr lang="en-US" sz="1400" b="1" i="1" dirty="0">
                <a:solidFill>
                  <a:srgbClr val="0064FF"/>
                </a:solidFill>
              </a:rPr>
              <a:t>Tap screen to continue</a:t>
            </a:r>
          </a:p>
        </p:txBody>
      </p:sp>
      <p:sp>
        <p:nvSpPr>
          <p:cNvPr id="12" name="Rectangle 11">
            <a:hlinkClick r:id="rId2" action="ppaction://hlinksldjump"/>
            <a:extLst>
              <a:ext uri="{FF2B5EF4-FFF2-40B4-BE49-F238E27FC236}">
                <a16:creationId xmlns:a16="http://schemas.microsoft.com/office/drawing/2014/main" id="{0ECE3417-AF58-48D7-A704-925ADA45C163}"/>
              </a:ext>
            </a:extLst>
          </p:cNvPr>
          <p:cNvSpPr/>
          <p:nvPr/>
        </p:nvSpPr>
        <p:spPr>
          <a:xfrm>
            <a:off x="0" y="1"/>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78612314"/>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41A93F72-7A40-4375-A465-58414B0FC0DA}"/>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961049" y="3678"/>
            <a:ext cx="8269901" cy="6850644"/>
          </a:xfrm>
          <a:prstGeom prst="rect">
            <a:avLst/>
          </a:prstGeom>
        </p:spPr>
      </p:pic>
      <p:sp>
        <p:nvSpPr>
          <p:cNvPr id="15" name="Rectangle: Rounded Corners 14">
            <a:extLst>
              <a:ext uri="{FF2B5EF4-FFF2-40B4-BE49-F238E27FC236}">
                <a16:creationId xmlns:a16="http://schemas.microsoft.com/office/drawing/2014/main" id="{E1F6AB99-BD09-489F-B331-33D9B9D49A14}"/>
              </a:ext>
            </a:extLst>
          </p:cNvPr>
          <p:cNvSpPr/>
          <p:nvPr/>
        </p:nvSpPr>
        <p:spPr>
          <a:xfrm>
            <a:off x="5833744" y="714690"/>
            <a:ext cx="559837" cy="541175"/>
          </a:xfrm>
          <a:prstGeom prst="roundRect">
            <a:avLst/>
          </a:prstGeom>
          <a:solidFill>
            <a:srgbClr val="FFFFFF"/>
          </a:solid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Rounded Corners 4">
            <a:extLst>
              <a:ext uri="{FF2B5EF4-FFF2-40B4-BE49-F238E27FC236}">
                <a16:creationId xmlns:a16="http://schemas.microsoft.com/office/drawing/2014/main" id="{E26FFEE2-E142-4914-886A-7908DA12B71A}"/>
              </a:ext>
            </a:extLst>
          </p:cNvPr>
          <p:cNvSpPr/>
          <p:nvPr/>
        </p:nvSpPr>
        <p:spPr>
          <a:xfrm rot="2700000">
            <a:off x="8292973" y="3189275"/>
            <a:ext cx="559837" cy="490575"/>
          </a:xfrm>
          <a:prstGeom prst="roundRect">
            <a:avLst/>
          </a:prstGeom>
          <a:solidFill>
            <a:srgbClr val="FFFFFF"/>
          </a:solid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Rounded Corners 5">
            <a:extLst>
              <a:ext uri="{FF2B5EF4-FFF2-40B4-BE49-F238E27FC236}">
                <a16:creationId xmlns:a16="http://schemas.microsoft.com/office/drawing/2014/main" id="{51FF1BA1-CD56-473D-85BA-056342436F57}"/>
              </a:ext>
            </a:extLst>
          </p:cNvPr>
          <p:cNvSpPr/>
          <p:nvPr/>
        </p:nvSpPr>
        <p:spPr>
          <a:xfrm rot="2700000">
            <a:off x="3192240" y="3163976"/>
            <a:ext cx="559837" cy="541175"/>
          </a:xfrm>
          <a:prstGeom prst="roundRect">
            <a:avLst/>
          </a:prstGeom>
          <a:solidFill>
            <a:srgbClr val="FFFFFF"/>
          </a:solid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Pentagon 2">
            <a:extLst>
              <a:ext uri="{FF2B5EF4-FFF2-40B4-BE49-F238E27FC236}">
                <a16:creationId xmlns:a16="http://schemas.microsoft.com/office/drawing/2014/main" id="{0E698766-2C5D-4F25-88C7-23B76B7549CE}"/>
              </a:ext>
            </a:extLst>
          </p:cNvPr>
          <p:cNvSpPr/>
          <p:nvPr/>
        </p:nvSpPr>
        <p:spPr>
          <a:xfrm rot="5400000">
            <a:off x="5786126" y="5771881"/>
            <a:ext cx="559837" cy="541175"/>
          </a:xfrm>
          <a:prstGeom prst="homePlate">
            <a:avLst/>
          </a:prstGeom>
          <a:solidFill>
            <a:srgbClr val="FFFFFF"/>
          </a:solid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241FA49-9943-405B-88E2-7921F7B4202A}"/>
              </a:ext>
            </a:extLst>
          </p:cNvPr>
          <p:cNvSpPr/>
          <p:nvPr/>
        </p:nvSpPr>
        <p:spPr>
          <a:xfrm>
            <a:off x="221682" y="2817521"/>
            <a:ext cx="2741456"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TRIPLE</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0" name="Rectangle 19">
            <a:extLst>
              <a:ext uri="{FF2B5EF4-FFF2-40B4-BE49-F238E27FC236}">
                <a16:creationId xmlns:a16="http://schemas.microsoft.com/office/drawing/2014/main" id="{0B10BECB-80DD-442E-92B9-3F4C0A002431}"/>
              </a:ext>
            </a:extLst>
          </p:cNvPr>
          <p:cNvSpPr/>
          <p:nvPr/>
        </p:nvSpPr>
        <p:spPr>
          <a:xfrm>
            <a:off x="3911648" y="5707176"/>
            <a:ext cx="4378122"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HOMERUN</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2" name="TextBox 21">
            <a:extLst>
              <a:ext uri="{FF2B5EF4-FFF2-40B4-BE49-F238E27FC236}">
                <a16:creationId xmlns:a16="http://schemas.microsoft.com/office/drawing/2014/main" id="{79EBE414-7D34-4475-87B5-9C8384501209}"/>
              </a:ext>
            </a:extLst>
          </p:cNvPr>
          <p:cNvSpPr txBox="1"/>
          <p:nvPr/>
        </p:nvSpPr>
        <p:spPr>
          <a:xfrm>
            <a:off x="4354650" y="2671022"/>
            <a:ext cx="3485724" cy="1569660"/>
          </a:xfrm>
          <a:prstGeom prst="rect">
            <a:avLst/>
          </a:prstGeom>
          <a:noFill/>
        </p:spPr>
        <p:txBody>
          <a:bodyPr wrap="square" rtlCol="0">
            <a:spAutoFit/>
          </a:bodyPr>
          <a:lstStyle/>
          <a:p>
            <a:pPr algn="ctr"/>
            <a:r>
              <a:rPr lang="en-US" sz="4800" b="1" dirty="0">
                <a:ln w="38100">
                  <a:solidFill>
                    <a:srgbClr val="0000FF"/>
                  </a:solidFill>
                </a:ln>
                <a:solidFill>
                  <a:srgbClr val="C6E9F2"/>
                </a:solidFill>
              </a:rPr>
              <a:t>Next batter!</a:t>
            </a:r>
          </a:p>
          <a:p>
            <a:pPr algn="ctr"/>
            <a:r>
              <a:rPr lang="en-US" sz="4800" b="1" dirty="0">
                <a:ln w="38100">
                  <a:solidFill>
                    <a:srgbClr val="0000FF"/>
                  </a:solidFill>
                </a:ln>
                <a:solidFill>
                  <a:srgbClr val="C6E9F2"/>
                </a:solidFill>
              </a:rPr>
              <a:t>Pick a hit</a:t>
            </a:r>
          </a:p>
        </p:txBody>
      </p:sp>
      <p:sp>
        <p:nvSpPr>
          <p:cNvPr id="14" name="Rectangle 13">
            <a:hlinkClick r:id="rId3" action="ppaction://hlinksldjump"/>
            <a:extLst>
              <a:ext uri="{FF2B5EF4-FFF2-40B4-BE49-F238E27FC236}">
                <a16:creationId xmlns:a16="http://schemas.microsoft.com/office/drawing/2014/main" id="{2D7A2F4D-DAD1-422C-B2F0-012D47BE7D76}"/>
              </a:ext>
            </a:extLst>
          </p:cNvPr>
          <p:cNvSpPr/>
          <p:nvPr/>
        </p:nvSpPr>
        <p:spPr>
          <a:xfrm>
            <a:off x="0" y="-287"/>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hlinkClick r:id="rId4" action="ppaction://hlinksldjump"/>
            <a:extLst>
              <a:ext uri="{FF2B5EF4-FFF2-40B4-BE49-F238E27FC236}">
                <a16:creationId xmlns:a16="http://schemas.microsoft.com/office/drawing/2014/main" id="{8AA909FD-4850-48E7-9C00-1F20249196AE}"/>
              </a:ext>
            </a:extLst>
          </p:cNvPr>
          <p:cNvSpPr/>
          <p:nvPr/>
        </p:nvSpPr>
        <p:spPr>
          <a:xfrm>
            <a:off x="221673" y="3059883"/>
            <a:ext cx="2741456" cy="7639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hlinkClick r:id="rId5" action="ppaction://hlinksldjump"/>
            <a:extLst>
              <a:ext uri="{FF2B5EF4-FFF2-40B4-BE49-F238E27FC236}">
                <a16:creationId xmlns:a16="http://schemas.microsoft.com/office/drawing/2014/main" id="{8991CFC0-EA4A-40DD-B2E8-91602EEF7B5F}"/>
              </a:ext>
            </a:extLst>
          </p:cNvPr>
          <p:cNvSpPr/>
          <p:nvPr/>
        </p:nvSpPr>
        <p:spPr>
          <a:xfrm>
            <a:off x="3916828" y="5953271"/>
            <a:ext cx="4378122" cy="7382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2067148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87F3440-DE20-41ED-8334-AAFC8D902A7D}"/>
              </a:ext>
            </a:extLst>
          </p:cNvPr>
          <p:cNvSpPr txBox="1"/>
          <p:nvPr/>
        </p:nvSpPr>
        <p:spPr>
          <a:xfrm>
            <a:off x="226503" y="343948"/>
            <a:ext cx="7675926" cy="2103333"/>
          </a:xfrm>
          <a:prstGeom prst="rect">
            <a:avLst/>
          </a:prstGeom>
          <a:noFill/>
        </p:spPr>
        <p:txBody>
          <a:bodyPr wrap="square" rtlCol="0">
            <a:spAutoFit/>
          </a:bodyPr>
          <a:lstStyle/>
          <a:p>
            <a:pPr algn="ctr">
              <a:lnSpc>
                <a:spcPct val="80000"/>
              </a:lnSpc>
            </a:pPr>
            <a:r>
              <a:rPr lang="en-US" sz="5400" dirty="0">
                <a:solidFill>
                  <a:srgbClr val="000000"/>
                </a:solidFill>
              </a:rPr>
              <a:t>What did God do for Jesus </a:t>
            </a:r>
            <a:r>
              <a:rPr lang="en-US" sz="5400" spc="-100" dirty="0">
                <a:solidFill>
                  <a:srgbClr val="000000"/>
                </a:solidFill>
              </a:rPr>
              <a:t>because it was not possible </a:t>
            </a:r>
            <a:r>
              <a:rPr lang="en-US" sz="5400" dirty="0">
                <a:solidFill>
                  <a:srgbClr val="000000"/>
                </a:solidFill>
              </a:rPr>
              <a:t>for death to hold him?</a:t>
            </a:r>
          </a:p>
        </p:txBody>
      </p:sp>
      <p:grpSp>
        <p:nvGrpSpPr>
          <p:cNvPr id="15" name="Group 14">
            <a:extLst>
              <a:ext uri="{FF2B5EF4-FFF2-40B4-BE49-F238E27FC236}">
                <a16:creationId xmlns:a16="http://schemas.microsoft.com/office/drawing/2014/main" id="{AC4C1FFA-A3A2-4FFC-8220-7367C156BE4B}"/>
              </a:ext>
            </a:extLst>
          </p:cNvPr>
          <p:cNvGrpSpPr/>
          <p:nvPr/>
        </p:nvGrpSpPr>
        <p:grpSpPr>
          <a:xfrm>
            <a:off x="8302305" y="2828834"/>
            <a:ext cx="3628380" cy="1200329"/>
            <a:chOff x="8302305" y="2828834"/>
            <a:chExt cx="3628380" cy="1200329"/>
          </a:xfrm>
        </p:grpSpPr>
        <p:sp>
          <p:nvSpPr>
            <p:cNvPr id="16" name="Rectangle 15">
              <a:extLst>
                <a:ext uri="{FF2B5EF4-FFF2-40B4-BE49-F238E27FC236}">
                  <a16:creationId xmlns:a16="http://schemas.microsoft.com/office/drawing/2014/main" id="{D74681CF-14C6-4D8C-8B26-38698FD87EC7}"/>
                </a:ext>
              </a:extLst>
            </p:cNvPr>
            <p:cNvSpPr/>
            <p:nvPr/>
          </p:nvSpPr>
          <p:spPr>
            <a:xfrm>
              <a:off x="9025723" y="2828834"/>
              <a:ext cx="2904962"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SINGLE</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17" name="Rectangle: Rounded Corners 16">
              <a:extLst>
                <a:ext uri="{FF2B5EF4-FFF2-40B4-BE49-F238E27FC236}">
                  <a16:creationId xmlns:a16="http://schemas.microsoft.com/office/drawing/2014/main" id="{42CEA5C9-0239-46B3-A068-16CBFE69B088}"/>
                </a:ext>
              </a:extLst>
            </p:cNvPr>
            <p:cNvSpPr/>
            <p:nvPr/>
          </p:nvSpPr>
          <p:spPr>
            <a:xfrm rot="2700000">
              <a:off x="8292974" y="3163975"/>
              <a:ext cx="559837" cy="541175"/>
            </a:xfrm>
            <a:prstGeom prst="roundRect">
              <a:avLst/>
            </a:prstGeom>
            <a:solidFill>
              <a:srgbClr val="FFFFF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0000FF"/>
                  </a:solidFill>
                </a:ln>
              </a:endParaRPr>
            </a:p>
          </p:txBody>
        </p:sp>
      </p:grpSp>
      <p:sp>
        <p:nvSpPr>
          <p:cNvPr id="18" name="Rectangle 17">
            <a:extLst>
              <a:ext uri="{FF2B5EF4-FFF2-40B4-BE49-F238E27FC236}">
                <a16:creationId xmlns:a16="http://schemas.microsoft.com/office/drawing/2014/main" id="{95890511-7FBB-49B3-8137-4246B6AD61D8}"/>
              </a:ext>
            </a:extLst>
          </p:cNvPr>
          <p:cNvSpPr/>
          <p:nvPr/>
        </p:nvSpPr>
        <p:spPr>
          <a:xfrm>
            <a:off x="8350716" y="3062164"/>
            <a:ext cx="444352" cy="707886"/>
          </a:xfrm>
          <a:prstGeom prst="rect">
            <a:avLst/>
          </a:prstGeom>
          <a:noFill/>
        </p:spPr>
        <p:txBody>
          <a:bodyPr wrap="none" lIns="91440" tIns="45720" rIns="91440" bIns="45720">
            <a:spAutoFit/>
          </a:bodyPr>
          <a:lstStyle/>
          <a:p>
            <a:pPr algn="ctr"/>
            <a:r>
              <a:rPr lang="en-US" sz="40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rPr>
              <a:t>3</a:t>
            </a:r>
          </a:p>
        </p:txBody>
      </p:sp>
      <p:pic>
        <p:nvPicPr>
          <p:cNvPr id="28" name="Picture 27">
            <a:extLst>
              <a:ext uri="{FF2B5EF4-FFF2-40B4-BE49-F238E27FC236}">
                <a16:creationId xmlns:a16="http://schemas.microsoft.com/office/drawing/2014/main" id="{122C1C86-AFD1-4E66-B93E-659AA0C184D8}"/>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2496826" y="3207477"/>
            <a:ext cx="3188405" cy="2641220"/>
          </a:xfrm>
          <a:prstGeom prst="rect">
            <a:avLst/>
          </a:prstGeom>
        </p:spPr>
      </p:pic>
      <p:sp>
        <p:nvSpPr>
          <p:cNvPr id="32" name="TextBox 31">
            <a:extLst>
              <a:ext uri="{FF2B5EF4-FFF2-40B4-BE49-F238E27FC236}">
                <a16:creationId xmlns:a16="http://schemas.microsoft.com/office/drawing/2014/main" id="{AEC54BC1-3A00-4DAC-A846-31E0E423DEA9}"/>
              </a:ext>
            </a:extLst>
          </p:cNvPr>
          <p:cNvSpPr txBox="1"/>
          <p:nvPr/>
        </p:nvSpPr>
        <p:spPr>
          <a:xfrm>
            <a:off x="3464404" y="4011583"/>
            <a:ext cx="1200124" cy="1131977"/>
          </a:xfrm>
          <a:prstGeom prst="rect">
            <a:avLst/>
          </a:prstGeom>
          <a:noFill/>
        </p:spPr>
        <p:txBody>
          <a:bodyPr wrap="square" rtlCol="0">
            <a:spAutoFit/>
          </a:bodyPr>
          <a:lstStyle/>
          <a:p>
            <a:pPr algn="ctr">
              <a:lnSpc>
                <a:spcPct val="80000"/>
              </a:lnSpc>
            </a:pPr>
            <a:r>
              <a:rPr lang="en-US" sz="2400" b="1" i="1" dirty="0">
                <a:solidFill>
                  <a:srgbClr val="000000"/>
                </a:solidFill>
              </a:rPr>
              <a:t>SINGLE</a:t>
            </a:r>
          </a:p>
          <a:p>
            <a:pPr algn="ctr">
              <a:lnSpc>
                <a:spcPct val="80000"/>
              </a:lnSpc>
            </a:pPr>
            <a:r>
              <a:rPr lang="en-US" i="1" dirty="0">
                <a:solidFill>
                  <a:srgbClr val="000000"/>
                </a:solidFill>
              </a:rPr>
              <a:t>or </a:t>
            </a:r>
            <a:r>
              <a:rPr lang="en-US" sz="2400" b="1" i="1" dirty="0">
                <a:solidFill>
                  <a:srgbClr val="000000"/>
                </a:solidFill>
              </a:rPr>
              <a:t>OUT</a:t>
            </a:r>
            <a:endParaRPr lang="en-US" i="1" dirty="0">
              <a:solidFill>
                <a:srgbClr val="000000"/>
              </a:solidFill>
            </a:endParaRPr>
          </a:p>
          <a:p>
            <a:pPr algn="ctr">
              <a:lnSpc>
                <a:spcPct val="80000"/>
              </a:lnSpc>
            </a:pPr>
            <a:r>
              <a:rPr lang="en-US" i="1" dirty="0">
                <a:solidFill>
                  <a:srgbClr val="000000"/>
                </a:solidFill>
              </a:rPr>
              <a:t>Tap and</a:t>
            </a:r>
          </a:p>
          <a:p>
            <a:pPr algn="ctr">
              <a:lnSpc>
                <a:spcPct val="80000"/>
              </a:lnSpc>
            </a:pPr>
            <a:r>
              <a:rPr lang="en-US" i="1" dirty="0">
                <a:solidFill>
                  <a:srgbClr val="000000"/>
                </a:solidFill>
              </a:rPr>
              <a:t>find out!</a:t>
            </a:r>
          </a:p>
        </p:txBody>
      </p:sp>
      <p:sp>
        <p:nvSpPr>
          <p:cNvPr id="30" name="Rectangle: Rounded Corners 29">
            <a:extLst>
              <a:ext uri="{FF2B5EF4-FFF2-40B4-BE49-F238E27FC236}">
                <a16:creationId xmlns:a16="http://schemas.microsoft.com/office/drawing/2014/main" id="{11B11480-0F22-47DA-A564-9BFFB1F812BE}"/>
              </a:ext>
            </a:extLst>
          </p:cNvPr>
          <p:cNvSpPr/>
          <p:nvPr/>
        </p:nvSpPr>
        <p:spPr>
          <a:xfrm rot="2700000">
            <a:off x="4816977" y="4389276"/>
            <a:ext cx="347615" cy="335069"/>
          </a:xfrm>
          <a:prstGeom prst="roundRect">
            <a:avLst/>
          </a:prstGeom>
          <a:solidFill>
            <a:srgbClr val="FFFFFF"/>
          </a:solidFill>
          <a:ln w="38100">
            <a:solidFill>
              <a:srgbClr val="AADE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2E8BBB69-D8D0-4C03-BD3E-2A3FD4FC3DF7}"/>
              </a:ext>
            </a:extLst>
          </p:cNvPr>
          <p:cNvSpPr txBox="1"/>
          <p:nvPr/>
        </p:nvSpPr>
        <p:spPr>
          <a:xfrm>
            <a:off x="4757808" y="4275589"/>
            <a:ext cx="486562" cy="584775"/>
          </a:xfrm>
          <a:prstGeom prst="rect">
            <a:avLst/>
          </a:prstGeom>
          <a:noFill/>
          <a:ln>
            <a:noFill/>
          </a:ln>
        </p:spPr>
        <p:txBody>
          <a:bodyPr wrap="square" rtlCol="0">
            <a:spAutoFit/>
          </a:bodyPr>
          <a:lstStyle/>
          <a:p>
            <a:pPr algn="ctr"/>
            <a:r>
              <a:rPr lang="en-US" sz="3200" b="1" dirty="0">
                <a:solidFill>
                  <a:srgbClr val="000000"/>
                </a:solidFill>
              </a:rPr>
              <a:t>?</a:t>
            </a:r>
          </a:p>
        </p:txBody>
      </p:sp>
      <p:cxnSp>
        <p:nvCxnSpPr>
          <p:cNvPr id="29" name="Straight Connector 28">
            <a:extLst>
              <a:ext uri="{FF2B5EF4-FFF2-40B4-BE49-F238E27FC236}">
                <a16:creationId xmlns:a16="http://schemas.microsoft.com/office/drawing/2014/main" id="{3CF6CCFF-A574-42B6-BAFC-B79F46EDDC05}"/>
              </a:ext>
            </a:extLst>
          </p:cNvPr>
          <p:cNvCxnSpPr>
            <a:cxnSpLocks/>
          </p:cNvCxnSpPr>
          <p:nvPr/>
        </p:nvCxnSpPr>
        <p:spPr>
          <a:xfrm flipV="1">
            <a:off x="4119613" y="4690371"/>
            <a:ext cx="846670" cy="861150"/>
          </a:xfrm>
          <a:prstGeom prst="line">
            <a:avLst/>
          </a:prstGeom>
          <a:ln w="76200">
            <a:solidFill>
              <a:srgbClr val="C1E7F1"/>
            </a:solidFill>
          </a:ln>
        </p:spPr>
        <p:style>
          <a:lnRef idx="1">
            <a:schemeClr val="accent1"/>
          </a:lnRef>
          <a:fillRef idx="0">
            <a:schemeClr val="accent1"/>
          </a:fillRef>
          <a:effectRef idx="0">
            <a:schemeClr val="accent1"/>
          </a:effectRef>
          <a:fontRef idx="minor">
            <a:schemeClr val="tx1"/>
          </a:fontRef>
        </p:style>
      </p:cxnSp>
      <p:sp>
        <p:nvSpPr>
          <p:cNvPr id="7" name="Rectangle 6">
            <a:hlinkClick r:id="rId3" action="ppaction://hlinksldjump"/>
            <a:extLst>
              <a:ext uri="{FF2B5EF4-FFF2-40B4-BE49-F238E27FC236}">
                <a16:creationId xmlns:a16="http://schemas.microsoft.com/office/drawing/2014/main" id="{0BDE5129-199D-4C8E-B643-862F000BD24F}"/>
              </a:ext>
            </a:extLst>
          </p:cNvPr>
          <p:cNvSpPr/>
          <p:nvPr/>
        </p:nvSpPr>
        <p:spPr>
          <a:xfrm>
            <a:off x="0" y="1"/>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hlinkClick r:id="rId4" action="ppaction://hlinksldjump"/>
            <a:extLst>
              <a:ext uri="{FF2B5EF4-FFF2-40B4-BE49-F238E27FC236}">
                <a16:creationId xmlns:a16="http://schemas.microsoft.com/office/drawing/2014/main" id="{AF7854D8-7F5A-4B72-9F7B-533A04D89B3D}"/>
              </a:ext>
            </a:extLst>
          </p:cNvPr>
          <p:cNvSpPr/>
          <p:nvPr/>
        </p:nvSpPr>
        <p:spPr>
          <a:xfrm rot="18961460">
            <a:off x="3201444" y="3711286"/>
            <a:ext cx="1687965" cy="16687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1308013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53" presetClass="entr" presetSubtype="16" fill="hold" nodeType="afterEffect">
                                  <p:stCondLst>
                                    <p:cond delay="100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2500"/>
                            </p:stCondLst>
                            <p:childTnLst>
                              <p:par>
                                <p:cTn id="15" presetID="22" presetClass="entr" presetSubtype="4" fill="hold" nodeType="after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wipe(down)">
                                      <p:cBhvr>
                                        <p:cTn id="17" dur="500"/>
                                        <p:tgtEl>
                                          <p:spTgt spid="29"/>
                                        </p:tgtEl>
                                      </p:cBhvr>
                                    </p:animEffect>
                                  </p:childTnLst>
                                </p:cTn>
                              </p:par>
                            </p:childTnLst>
                          </p:cTn>
                        </p:par>
                        <p:par>
                          <p:cTn id="18" fill="hold">
                            <p:stCondLst>
                              <p:cond delay="3000"/>
                            </p:stCondLst>
                            <p:childTnLst>
                              <p:par>
                                <p:cTn id="19" presetID="1" presetClass="entr" presetSubtype="0" fill="hold" grpId="0" nodeType="after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childTnLst>
                          </p:cTn>
                        </p:par>
                        <p:par>
                          <p:cTn id="21" fill="hold">
                            <p:stCondLst>
                              <p:cond delay="3000"/>
                            </p:stCondLst>
                            <p:childTnLst>
                              <p:par>
                                <p:cTn id="22" presetID="53" presetClass="entr" presetSubtype="16"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 calcmode="lin" valueType="num">
                                      <p:cBhvr>
                                        <p:cTn id="24" dur="250" fill="hold"/>
                                        <p:tgtEl>
                                          <p:spTgt spid="31"/>
                                        </p:tgtEl>
                                        <p:attrNameLst>
                                          <p:attrName>ppt_w</p:attrName>
                                        </p:attrNameLst>
                                      </p:cBhvr>
                                      <p:tavLst>
                                        <p:tav tm="0">
                                          <p:val>
                                            <p:fltVal val="0"/>
                                          </p:val>
                                        </p:tav>
                                        <p:tav tm="100000">
                                          <p:val>
                                            <p:strVal val="#ppt_w"/>
                                          </p:val>
                                        </p:tav>
                                      </p:tavLst>
                                    </p:anim>
                                    <p:anim calcmode="lin" valueType="num">
                                      <p:cBhvr>
                                        <p:cTn id="25" dur="250" fill="hold"/>
                                        <p:tgtEl>
                                          <p:spTgt spid="31"/>
                                        </p:tgtEl>
                                        <p:attrNameLst>
                                          <p:attrName>ppt_h</p:attrName>
                                        </p:attrNameLst>
                                      </p:cBhvr>
                                      <p:tavLst>
                                        <p:tav tm="0">
                                          <p:val>
                                            <p:fltVal val="0"/>
                                          </p:val>
                                        </p:tav>
                                        <p:tav tm="100000">
                                          <p:val>
                                            <p:strVal val="#ppt_h"/>
                                          </p:val>
                                        </p:tav>
                                      </p:tavLst>
                                    </p:anim>
                                    <p:animEffect transition="in" filter="fade">
                                      <p:cBhvr>
                                        <p:cTn id="26" dur="250"/>
                                        <p:tgtEl>
                                          <p:spTgt spid="31"/>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32"/>
                                        </p:tgtEl>
                                        <p:attrNameLst>
                                          <p:attrName>style.visibility</p:attrName>
                                        </p:attrNameLst>
                                      </p:cBhvr>
                                      <p:to>
                                        <p:strVal val="visible"/>
                                      </p:to>
                                    </p:set>
                                    <p:anim calcmode="lin" valueType="num">
                                      <p:cBhvr>
                                        <p:cTn id="29" dur="500" fill="hold"/>
                                        <p:tgtEl>
                                          <p:spTgt spid="32"/>
                                        </p:tgtEl>
                                        <p:attrNameLst>
                                          <p:attrName>ppt_w</p:attrName>
                                        </p:attrNameLst>
                                      </p:cBhvr>
                                      <p:tavLst>
                                        <p:tav tm="0">
                                          <p:val>
                                            <p:fltVal val="0"/>
                                          </p:val>
                                        </p:tav>
                                        <p:tav tm="100000">
                                          <p:val>
                                            <p:strVal val="#ppt_w"/>
                                          </p:val>
                                        </p:tav>
                                      </p:tavLst>
                                    </p:anim>
                                    <p:anim calcmode="lin" valueType="num">
                                      <p:cBhvr>
                                        <p:cTn id="30" dur="500" fill="hold"/>
                                        <p:tgtEl>
                                          <p:spTgt spid="32"/>
                                        </p:tgtEl>
                                        <p:attrNameLst>
                                          <p:attrName>ppt_h</p:attrName>
                                        </p:attrNameLst>
                                      </p:cBhvr>
                                      <p:tavLst>
                                        <p:tav tm="0">
                                          <p:val>
                                            <p:fltVal val="0"/>
                                          </p:val>
                                        </p:tav>
                                        <p:tav tm="100000">
                                          <p:val>
                                            <p:strVal val="#ppt_h"/>
                                          </p:val>
                                        </p:tav>
                                      </p:tavLst>
                                    </p:anim>
                                    <p:animEffect transition="in" filter="fade">
                                      <p:cBhvr>
                                        <p:cTn id="31" dur="500"/>
                                        <p:tgtEl>
                                          <p:spTgt spid="32"/>
                                        </p:tgtEl>
                                      </p:cBhvr>
                                    </p:animEffect>
                                  </p:childTnLst>
                                </p:cTn>
                              </p:par>
                            </p:childTnLst>
                          </p:cTn>
                        </p:par>
                        <p:par>
                          <p:cTn id="32" fill="hold">
                            <p:stCondLst>
                              <p:cond delay="3500"/>
                            </p:stCondLst>
                            <p:childTnLst>
                              <p:par>
                                <p:cTn id="33" presetID="1" presetClass="entr" presetSubtype="0"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2" grpId="0"/>
      <p:bldP spid="30" grpId="0" animBg="1"/>
      <p:bldP spid="31" grpId="0" animBg="1"/>
      <p:bldP spid="27" grpId="0" animBg="1"/>
    </p:bld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7EE180E-2647-427C-99D1-FEFA8B59334A}"/>
              </a:ext>
            </a:extLst>
          </p:cNvPr>
          <p:cNvSpPr txBox="1"/>
          <p:nvPr/>
        </p:nvSpPr>
        <p:spPr>
          <a:xfrm>
            <a:off x="485311" y="1766381"/>
            <a:ext cx="11238324" cy="1754326"/>
          </a:xfrm>
          <a:prstGeom prst="rect">
            <a:avLst/>
          </a:prstGeom>
          <a:noFill/>
        </p:spPr>
        <p:txBody>
          <a:bodyPr wrap="square" rtlCol="0">
            <a:spAutoFit/>
          </a:bodyPr>
          <a:lstStyle/>
          <a:p>
            <a:pPr algn="ctr"/>
            <a:r>
              <a:rPr lang="en-US" sz="5400" spc="-110" dirty="0">
                <a:solidFill>
                  <a:srgbClr val="000000"/>
                </a:solidFill>
              </a:rPr>
              <a:t>What servant girl recognized Peter’s voice at the gate of Mary’s house in Jerusalem</a:t>
            </a:r>
            <a:r>
              <a:rPr lang="en-US" sz="5400" dirty="0">
                <a:solidFill>
                  <a:srgbClr val="000000"/>
                </a:solidFill>
              </a:rPr>
              <a:t>?</a:t>
            </a:r>
            <a:endParaRPr lang="en-US" sz="5400" spc="-150" dirty="0">
              <a:solidFill>
                <a:srgbClr val="000000"/>
              </a:solidFill>
            </a:endParaRPr>
          </a:p>
        </p:txBody>
      </p:sp>
      <p:sp>
        <p:nvSpPr>
          <p:cNvPr id="22" name="Rectangle: Rounded Corners 21">
            <a:extLst>
              <a:ext uri="{FF2B5EF4-FFF2-40B4-BE49-F238E27FC236}">
                <a16:creationId xmlns:a16="http://schemas.microsoft.com/office/drawing/2014/main" id="{4FD9C6BC-2F2F-4732-BFE3-23407D034BEC}"/>
              </a:ext>
            </a:extLst>
          </p:cNvPr>
          <p:cNvSpPr/>
          <p:nvPr/>
        </p:nvSpPr>
        <p:spPr>
          <a:xfrm>
            <a:off x="5825355" y="949582"/>
            <a:ext cx="559837" cy="541175"/>
          </a:xfrm>
          <a:prstGeom prst="roundRect">
            <a:avLst/>
          </a:prstGeom>
          <a:solidFill>
            <a:srgbClr val="FFFFF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0000FF"/>
                </a:solidFill>
              </a:ln>
              <a:solidFill>
                <a:srgbClr val="C6E9F2"/>
              </a:solidFill>
            </a:endParaRPr>
          </a:p>
        </p:txBody>
      </p:sp>
      <p:sp>
        <p:nvSpPr>
          <p:cNvPr id="23" name="Rectangle 22">
            <a:extLst>
              <a:ext uri="{FF2B5EF4-FFF2-40B4-BE49-F238E27FC236}">
                <a16:creationId xmlns:a16="http://schemas.microsoft.com/office/drawing/2014/main" id="{41F30953-00A1-4E40-A46D-3DD0B4E2D8A3}"/>
              </a:ext>
            </a:extLst>
          </p:cNvPr>
          <p:cNvSpPr/>
          <p:nvPr/>
        </p:nvSpPr>
        <p:spPr>
          <a:xfrm>
            <a:off x="4427572" y="-72002"/>
            <a:ext cx="3353803"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DOUBLE</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4" name="Rectangle 23">
            <a:extLst>
              <a:ext uri="{FF2B5EF4-FFF2-40B4-BE49-F238E27FC236}">
                <a16:creationId xmlns:a16="http://schemas.microsoft.com/office/drawing/2014/main" id="{7957287E-2C0A-40DE-8234-EE651823E5A4}"/>
              </a:ext>
            </a:extLst>
          </p:cNvPr>
          <p:cNvSpPr/>
          <p:nvPr/>
        </p:nvSpPr>
        <p:spPr>
          <a:xfrm>
            <a:off x="5781303" y="872635"/>
            <a:ext cx="575799" cy="707886"/>
          </a:xfrm>
          <a:prstGeom prst="rect">
            <a:avLst/>
          </a:prstGeom>
          <a:noFill/>
        </p:spPr>
        <p:txBody>
          <a:bodyPr wrap="none" lIns="91440" tIns="45720" rIns="91440" bIns="45720">
            <a:spAutoFit/>
          </a:bodyPr>
          <a:lstStyle/>
          <a:p>
            <a:pPr algn="ctr"/>
            <a:r>
              <a:rPr lang="en-US" sz="4000" b="1" cap="none" spc="-500" dirty="0">
                <a:ln w="28575">
                  <a:solidFill>
                    <a:srgbClr val="0000FF"/>
                  </a:solidFill>
                  <a:prstDash val="solid"/>
                </a:ln>
                <a:solidFill>
                  <a:srgbClr val="C6E9F2"/>
                </a:solidFill>
                <a:effectLst>
                  <a:outerShdw blurRad="38100" dist="22860" dir="5400000" algn="tl" rotWithShape="0">
                    <a:srgbClr val="000000">
                      <a:alpha val="30000"/>
                    </a:srgbClr>
                  </a:outerShdw>
                </a:effectLst>
              </a:rPr>
              <a:t>24</a:t>
            </a:r>
          </a:p>
        </p:txBody>
      </p:sp>
      <p:pic>
        <p:nvPicPr>
          <p:cNvPr id="25" name="Picture 24">
            <a:extLst>
              <a:ext uri="{FF2B5EF4-FFF2-40B4-BE49-F238E27FC236}">
                <a16:creationId xmlns:a16="http://schemas.microsoft.com/office/drawing/2014/main" id="{A4A9995C-BB5A-4979-BC0C-8210BC268A22}"/>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4500939" y="3754916"/>
            <a:ext cx="3188405" cy="2641220"/>
          </a:xfrm>
          <a:prstGeom prst="rect">
            <a:avLst/>
          </a:prstGeom>
        </p:spPr>
      </p:pic>
      <p:cxnSp>
        <p:nvCxnSpPr>
          <p:cNvPr id="26" name="Straight Connector 25">
            <a:extLst>
              <a:ext uri="{FF2B5EF4-FFF2-40B4-BE49-F238E27FC236}">
                <a16:creationId xmlns:a16="http://schemas.microsoft.com/office/drawing/2014/main" id="{866AB851-FCC0-40EE-9BF8-88BBFC3CAC87}"/>
              </a:ext>
            </a:extLst>
          </p:cNvPr>
          <p:cNvCxnSpPr>
            <a:cxnSpLocks/>
          </p:cNvCxnSpPr>
          <p:nvPr/>
        </p:nvCxnSpPr>
        <p:spPr>
          <a:xfrm rot="5460000" flipV="1">
            <a:off x="6113246" y="4104963"/>
            <a:ext cx="846670" cy="861150"/>
          </a:xfrm>
          <a:prstGeom prst="line">
            <a:avLst/>
          </a:prstGeom>
          <a:ln w="76200">
            <a:solidFill>
              <a:srgbClr val="C1E7F1"/>
            </a:solidFill>
          </a:ln>
        </p:spPr>
        <p:style>
          <a:lnRef idx="1">
            <a:schemeClr val="accent1"/>
          </a:lnRef>
          <a:fillRef idx="0">
            <a:schemeClr val="accent1"/>
          </a:fillRef>
          <a:effectRef idx="0">
            <a:schemeClr val="accent1"/>
          </a:effectRef>
          <a:fontRef idx="minor">
            <a:schemeClr val="tx1"/>
          </a:fontRef>
        </p:style>
      </p:cxnSp>
      <p:sp>
        <p:nvSpPr>
          <p:cNvPr id="27" name="Rectangle: Rounded Corners 26">
            <a:extLst>
              <a:ext uri="{FF2B5EF4-FFF2-40B4-BE49-F238E27FC236}">
                <a16:creationId xmlns:a16="http://schemas.microsoft.com/office/drawing/2014/main" id="{1B5B9455-66F3-4B6A-A90A-8B5CBC158761}"/>
              </a:ext>
            </a:extLst>
          </p:cNvPr>
          <p:cNvSpPr/>
          <p:nvPr/>
        </p:nvSpPr>
        <p:spPr>
          <a:xfrm rot="2700000">
            <a:off x="5907210" y="3918260"/>
            <a:ext cx="347615" cy="335069"/>
          </a:xfrm>
          <a:prstGeom prst="roundRect">
            <a:avLst/>
          </a:prstGeom>
          <a:solidFill>
            <a:srgbClr val="FFFFFF"/>
          </a:solidFill>
          <a:ln w="38100">
            <a:solidFill>
              <a:srgbClr val="C1E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DA61CD92-3513-460A-A738-3E73EDAC88AA}"/>
              </a:ext>
            </a:extLst>
          </p:cNvPr>
          <p:cNvSpPr txBox="1"/>
          <p:nvPr/>
        </p:nvSpPr>
        <p:spPr>
          <a:xfrm>
            <a:off x="5839987" y="3793406"/>
            <a:ext cx="486562" cy="584775"/>
          </a:xfrm>
          <a:prstGeom prst="rect">
            <a:avLst/>
          </a:prstGeom>
          <a:noFill/>
        </p:spPr>
        <p:txBody>
          <a:bodyPr wrap="square" rtlCol="0">
            <a:spAutoFit/>
          </a:bodyPr>
          <a:lstStyle/>
          <a:p>
            <a:pPr algn="ctr"/>
            <a:r>
              <a:rPr lang="en-US" sz="3200" b="1" dirty="0">
                <a:solidFill>
                  <a:srgbClr val="1E4117"/>
                </a:solidFill>
              </a:rPr>
              <a:t>?</a:t>
            </a:r>
          </a:p>
        </p:txBody>
      </p:sp>
      <p:cxnSp>
        <p:nvCxnSpPr>
          <p:cNvPr id="29" name="Straight Connector 28">
            <a:extLst>
              <a:ext uri="{FF2B5EF4-FFF2-40B4-BE49-F238E27FC236}">
                <a16:creationId xmlns:a16="http://schemas.microsoft.com/office/drawing/2014/main" id="{A6A979DD-5312-46A6-884E-27A2363A542F}"/>
              </a:ext>
            </a:extLst>
          </p:cNvPr>
          <p:cNvCxnSpPr>
            <a:cxnSpLocks/>
          </p:cNvCxnSpPr>
          <p:nvPr/>
        </p:nvCxnSpPr>
        <p:spPr>
          <a:xfrm flipV="1">
            <a:off x="6128526" y="5243321"/>
            <a:ext cx="846670" cy="861150"/>
          </a:xfrm>
          <a:prstGeom prst="line">
            <a:avLst/>
          </a:prstGeom>
          <a:ln w="76200">
            <a:solidFill>
              <a:srgbClr val="C1E7F1"/>
            </a:solidFill>
          </a:ln>
        </p:spPr>
        <p:style>
          <a:lnRef idx="1">
            <a:schemeClr val="accent1"/>
          </a:lnRef>
          <a:fillRef idx="0">
            <a:schemeClr val="accent1"/>
          </a:fillRef>
          <a:effectRef idx="0">
            <a:schemeClr val="accent1"/>
          </a:effectRef>
          <a:fontRef idx="minor">
            <a:schemeClr val="tx1"/>
          </a:fontRef>
        </p:style>
      </p:cxnSp>
      <p:sp>
        <p:nvSpPr>
          <p:cNvPr id="30" name="Rectangle: Rounded Corners 29">
            <a:extLst>
              <a:ext uri="{FF2B5EF4-FFF2-40B4-BE49-F238E27FC236}">
                <a16:creationId xmlns:a16="http://schemas.microsoft.com/office/drawing/2014/main" id="{44FA8BEA-5F29-4B9A-9597-4A72FEBF579B}"/>
              </a:ext>
            </a:extLst>
          </p:cNvPr>
          <p:cNvSpPr/>
          <p:nvPr/>
        </p:nvSpPr>
        <p:spPr>
          <a:xfrm rot="2700000">
            <a:off x="6825890" y="4942226"/>
            <a:ext cx="347615" cy="335069"/>
          </a:xfrm>
          <a:prstGeom prst="roundRect">
            <a:avLst/>
          </a:prstGeom>
          <a:solidFill>
            <a:srgbClr val="FFFFFF"/>
          </a:solidFill>
          <a:ln w="38100">
            <a:solidFill>
              <a:srgbClr val="AADE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E8827E5-14F8-4E85-8893-0DC5C12B0D73}"/>
              </a:ext>
            </a:extLst>
          </p:cNvPr>
          <p:cNvSpPr txBox="1"/>
          <p:nvPr/>
        </p:nvSpPr>
        <p:spPr>
          <a:xfrm>
            <a:off x="5471331" y="4583259"/>
            <a:ext cx="1200124" cy="1131977"/>
          </a:xfrm>
          <a:prstGeom prst="rect">
            <a:avLst/>
          </a:prstGeom>
          <a:noFill/>
        </p:spPr>
        <p:txBody>
          <a:bodyPr wrap="square" rtlCol="0">
            <a:spAutoFit/>
          </a:bodyPr>
          <a:lstStyle/>
          <a:p>
            <a:pPr algn="ctr">
              <a:lnSpc>
                <a:spcPct val="80000"/>
              </a:lnSpc>
            </a:pPr>
            <a:r>
              <a:rPr lang="en-US" sz="2400" b="1" i="1" spc="-50" dirty="0">
                <a:solidFill>
                  <a:srgbClr val="1E4117"/>
                </a:solidFill>
              </a:rPr>
              <a:t>DOUBLE</a:t>
            </a:r>
          </a:p>
          <a:p>
            <a:pPr algn="ctr">
              <a:lnSpc>
                <a:spcPct val="80000"/>
              </a:lnSpc>
            </a:pPr>
            <a:r>
              <a:rPr lang="en-US" i="1" dirty="0">
                <a:solidFill>
                  <a:srgbClr val="000000"/>
                </a:solidFill>
              </a:rPr>
              <a:t>or </a:t>
            </a:r>
            <a:r>
              <a:rPr lang="en-US" sz="2400" b="1" i="1" dirty="0">
                <a:solidFill>
                  <a:srgbClr val="1E4117"/>
                </a:solidFill>
              </a:rPr>
              <a:t>OUT</a:t>
            </a:r>
            <a:endParaRPr lang="en-US" i="1" dirty="0">
              <a:solidFill>
                <a:srgbClr val="1E4117"/>
              </a:solidFill>
            </a:endParaRPr>
          </a:p>
          <a:p>
            <a:pPr algn="ctr">
              <a:lnSpc>
                <a:spcPct val="80000"/>
              </a:lnSpc>
            </a:pPr>
            <a:r>
              <a:rPr lang="en-US" i="1" dirty="0">
                <a:solidFill>
                  <a:srgbClr val="1E4117"/>
                </a:solidFill>
              </a:rPr>
              <a:t>Tap and</a:t>
            </a:r>
          </a:p>
          <a:p>
            <a:pPr algn="ctr">
              <a:lnSpc>
                <a:spcPct val="80000"/>
              </a:lnSpc>
            </a:pPr>
            <a:r>
              <a:rPr lang="en-US" i="1" dirty="0">
                <a:solidFill>
                  <a:srgbClr val="1E4117"/>
                </a:solidFill>
              </a:rPr>
              <a:t>find out!</a:t>
            </a:r>
          </a:p>
        </p:txBody>
      </p:sp>
      <p:sp>
        <p:nvSpPr>
          <p:cNvPr id="10" name="Rectangle 9">
            <a:hlinkClick r:id="rId3" action="ppaction://hlinksldjump"/>
            <a:extLst>
              <a:ext uri="{FF2B5EF4-FFF2-40B4-BE49-F238E27FC236}">
                <a16:creationId xmlns:a16="http://schemas.microsoft.com/office/drawing/2014/main" id="{BA5302E8-BD3D-4155-B8B8-3FC1BDC26FAA}"/>
              </a:ext>
            </a:extLst>
          </p:cNvPr>
          <p:cNvSpPr/>
          <p:nvPr/>
        </p:nvSpPr>
        <p:spPr>
          <a:xfrm>
            <a:off x="0" y="1"/>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hlinkClick r:id="rId4" action="ppaction://hlinksldjump"/>
            <a:extLst>
              <a:ext uri="{FF2B5EF4-FFF2-40B4-BE49-F238E27FC236}">
                <a16:creationId xmlns:a16="http://schemas.microsoft.com/office/drawing/2014/main" id="{20FC71FE-3BC1-400C-890F-EF8CE3035A97}"/>
              </a:ext>
            </a:extLst>
          </p:cNvPr>
          <p:cNvSpPr/>
          <p:nvPr/>
        </p:nvSpPr>
        <p:spPr>
          <a:xfrm rot="18961460">
            <a:off x="5232121" y="4311109"/>
            <a:ext cx="1687965" cy="16687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236784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1000"/>
                                        <p:tgtEl>
                                          <p:spTgt spid="7"/>
                                        </p:tgtEl>
                                      </p:cBhvr>
                                    </p:animEffect>
                                  </p:childTnLst>
                                </p:cTn>
                              </p:par>
                            </p:childTnLst>
                          </p:cTn>
                        </p:par>
                        <p:par>
                          <p:cTn id="8" fill="hold">
                            <p:stCondLst>
                              <p:cond delay="1000"/>
                            </p:stCondLst>
                            <p:childTnLst>
                              <p:par>
                                <p:cTn id="9" presetID="53" presetClass="entr" presetSubtype="16" fill="hold" nodeType="afterEffect">
                                  <p:stCondLst>
                                    <p:cond delay="100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2500"/>
                            </p:stCondLst>
                            <p:childTnLst>
                              <p:par>
                                <p:cTn id="15" presetID="22" presetClass="entr" presetSubtype="4" fill="hold" nodeType="after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wipe(down)">
                                      <p:cBhvr>
                                        <p:cTn id="17" dur="500"/>
                                        <p:tgtEl>
                                          <p:spTgt spid="29"/>
                                        </p:tgtEl>
                                      </p:cBhvr>
                                    </p:animEffect>
                                  </p:childTnLst>
                                </p:cTn>
                              </p:par>
                            </p:childTnLst>
                          </p:cTn>
                        </p:par>
                        <p:par>
                          <p:cTn id="18" fill="hold">
                            <p:stCondLst>
                              <p:cond delay="3000"/>
                            </p:stCondLst>
                            <p:childTnLst>
                              <p:par>
                                <p:cTn id="19" presetID="1" presetClass="entr" presetSubtype="0" fill="hold" grpId="0" nodeType="after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childTnLst>
                          </p:cTn>
                        </p:par>
                        <p:par>
                          <p:cTn id="21" fill="hold">
                            <p:stCondLst>
                              <p:cond delay="3000"/>
                            </p:stCondLst>
                            <p:childTnLst>
                              <p:par>
                                <p:cTn id="22" presetID="22" presetClass="entr" presetSubtype="4" fill="hold"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down)">
                                      <p:cBhvr>
                                        <p:cTn id="24" dur="500"/>
                                        <p:tgtEl>
                                          <p:spTgt spid="26"/>
                                        </p:tgtEl>
                                      </p:cBhvr>
                                    </p:animEffect>
                                  </p:childTnLst>
                                </p:cTn>
                              </p:par>
                            </p:childTnLst>
                          </p:cTn>
                        </p:par>
                        <p:par>
                          <p:cTn id="25" fill="hold">
                            <p:stCondLst>
                              <p:cond delay="3500"/>
                            </p:stCondLst>
                            <p:childTnLst>
                              <p:par>
                                <p:cTn id="26" presetID="1" presetClass="entr" presetSubtype="0"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250" fill="hold"/>
                                        <p:tgtEl>
                                          <p:spTgt spid="28"/>
                                        </p:tgtEl>
                                        <p:attrNameLst>
                                          <p:attrName>ppt_w</p:attrName>
                                        </p:attrNameLst>
                                      </p:cBhvr>
                                      <p:tavLst>
                                        <p:tav tm="0">
                                          <p:val>
                                            <p:fltVal val="0"/>
                                          </p:val>
                                        </p:tav>
                                        <p:tav tm="100000">
                                          <p:val>
                                            <p:strVal val="#ppt_w"/>
                                          </p:val>
                                        </p:tav>
                                      </p:tavLst>
                                    </p:anim>
                                    <p:anim calcmode="lin" valueType="num">
                                      <p:cBhvr>
                                        <p:cTn id="32" dur="250" fill="hold"/>
                                        <p:tgtEl>
                                          <p:spTgt spid="28"/>
                                        </p:tgtEl>
                                        <p:attrNameLst>
                                          <p:attrName>ppt_h</p:attrName>
                                        </p:attrNameLst>
                                      </p:cBhvr>
                                      <p:tavLst>
                                        <p:tav tm="0">
                                          <p:val>
                                            <p:fltVal val="0"/>
                                          </p:val>
                                        </p:tav>
                                        <p:tav tm="100000">
                                          <p:val>
                                            <p:strVal val="#ppt_h"/>
                                          </p:val>
                                        </p:tav>
                                      </p:tavLst>
                                    </p:anim>
                                    <p:animEffect transition="in" filter="fade">
                                      <p:cBhvr>
                                        <p:cTn id="33" dur="250"/>
                                        <p:tgtEl>
                                          <p:spTgt spid="28"/>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Effect transition="in" filter="fade">
                                      <p:cBhvr>
                                        <p:cTn id="38" dur="500"/>
                                        <p:tgtEl>
                                          <p:spTgt spid="31"/>
                                        </p:tgtEl>
                                      </p:cBhvr>
                                    </p:animEffect>
                                  </p:childTnLst>
                                </p:cTn>
                              </p:par>
                            </p:childTnLst>
                          </p:cTn>
                        </p:par>
                        <p:par>
                          <p:cTn id="39" fill="hold">
                            <p:stCondLst>
                              <p:cond delay="4000"/>
                            </p:stCondLst>
                            <p:childTnLst>
                              <p:par>
                                <p:cTn id="40" presetID="1" presetClass="entr" presetSubtype="0" fill="hold" grpId="0" nodeType="afterEffect">
                                  <p:stCondLst>
                                    <p:cond delay="0"/>
                                  </p:stCondLst>
                                  <p:childTnLst>
                                    <p:set>
                                      <p:cBhvr>
                                        <p:cTn id="41"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7" grpId="0" animBg="1"/>
      <p:bldP spid="28" grpId="0"/>
      <p:bldP spid="30" grpId="0" animBg="1"/>
      <p:bldP spid="31" grpId="0"/>
      <p:bldP spid="32" grpId="0" animBg="1"/>
    </p:bld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9308E9C1-7E09-4685-A241-BA9CCD58CDDB}"/>
              </a:ext>
            </a:extLst>
          </p:cNvPr>
          <p:cNvSpPr txBox="1"/>
          <p:nvPr/>
        </p:nvSpPr>
        <p:spPr>
          <a:xfrm>
            <a:off x="538040" y="3699754"/>
            <a:ext cx="11132697" cy="2736134"/>
          </a:xfrm>
          <a:prstGeom prst="rect">
            <a:avLst/>
          </a:prstGeom>
          <a:solidFill>
            <a:srgbClr val="FFFFFF"/>
          </a:solidFill>
          <a:ln w="38100">
            <a:solidFill>
              <a:srgbClr val="000000"/>
            </a:solidFill>
          </a:ln>
        </p:spPr>
        <p:txBody>
          <a:bodyPr wrap="square" rtlCol="0">
            <a:spAutoFit/>
          </a:bodyPr>
          <a:lstStyle/>
          <a:p>
            <a:pPr algn="ctr">
              <a:lnSpc>
                <a:spcPct val="80000"/>
              </a:lnSpc>
            </a:pPr>
            <a:endParaRPr lang="en-US" sz="600" b="1" spc="-150" dirty="0">
              <a:solidFill>
                <a:srgbClr val="3F8731"/>
              </a:solidFill>
            </a:endParaRPr>
          </a:p>
          <a:p>
            <a:pPr algn="ctr"/>
            <a:r>
              <a:rPr lang="en-US" sz="3200" b="1" i="1" dirty="0"/>
              <a:t>Answer:</a:t>
            </a:r>
            <a:r>
              <a:rPr lang="en-US" sz="4400" b="1" i="1" dirty="0"/>
              <a:t> </a:t>
            </a:r>
            <a:r>
              <a:rPr lang="en-US" sz="4400" b="1" dirty="0"/>
              <a:t>Rhoda </a:t>
            </a:r>
          </a:p>
          <a:p>
            <a:pPr algn="just"/>
            <a:endParaRPr lang="en-US" sz="800" b="1" dirty="0">
              <a:solidFill>
                <a:srgbClr val="000000"/>
              </a:solidFill>
              <a:latin typeface="Times New Roman" panose="02020603050405020304" pitchFamily="18" charset="0"/>
              <a:cs typeface="Times New Roman" panose="02020603050405020304" pitchFamily="18" charset="0"/>
            </a:endParaRPr>
          </a:p>
          <a:p>
            <a:pPr algn="just">
              <a:spcAft>
                <a:spcPts val="600"/>
              </a:spcAft>
            </a:pPr>
            <a:r>
              <a:rPr lang="en-US" sz="2400" b="1" dirty="0">
                <a:solidFill>
                  <a:srgbClr val="000000"/>
                </a:solidFill>
                <a:latin typeface="Times New Roman" panose="02020603050405020304" pitchFamily="18" charset="0"/>
                <a:cs typeface="Times New Roman" panose="02020603050405020304" pitchFamily="18" charset="0"/>
              </a:rPr>
              <a:t>Acts 12:13-14</a:t>
            </a:r>
            <a:endParaRPr lang="en-US" sz="2400" dirty="0">
              <a:solidFill>
                <a:srgbClr val="000000"/>
              </a:solidFill>
              <a:latin typeface="Times New Roman" panose="02020603050405020304" pitchFamily="18" charset="0"/>
              <a:cs typeface="Times New Roman" panose="02020603050405020304" pitchFamily="18" charset="0"/>
            </a:endParaRPr>
          </a:p>
          <a:p>
            <a:pPr algn="just"/>
            <a:r>
              <a:rPr lang="en-US" sz="2400" baseline="30000" dirty="0">
                <a:solidFill>
                  <a:srgbClr val="000000"/>
                </a:solidFill>
                <a:latin typeface="Times New Roman" panose="02020603050405020304" pitchFamily="18" charset="0"/>
                <a:cs typeface="Times New Roman" panose="02020603050405020304" pitchFamily="18" charset="0"/>
              </a:rPr>
              <a:t>13</a:t>
            </a:r>
            <a:r>
              <a:rPr lang="en-US" sz="2400" dirty="0">
                <a:solidFill>
                  <a:srgbClr val="000000"/>
                </a:solidFill>
                <a:latin typeface="Times New Roman" panose="02020603050405020304" pitchFamily="18" charset="0"/>
                <a:cs typeface="Times New Roman" panose="02020603050405020304" pitchFamily="18" charset="0"/>
              </a:rPr>
              <a:t> And when he knocked at the door of the gateway, a servant girl named </a:t>
            </a:r>
            <a:r>
              <a:rPr lang="en-US" sz="2400" b="1" dirty="0">
                <a:solidFill>
                  <a:srgbClr val="0064FF"/>
                </a:solidFill>
                <a:latin typeface="Times New Roman" panose="02020603050405020304" pitchFamily="18" charset="0"/>
                <a:cs typeface="Times New Roman" panose="02020603050405020304" pitchFamily="18" charset="0"/>
              </a:rPr>
              <a:t>Rhoda</a:t>
            </a:r>
            <a:r>
              <a:rPr lang="en-US" sz="2400" dirty="0">
                <a:solidFill>
                  <a:srgbClr val="000000"/>
                </a:solidFill>
                <a:latin typeface="Times New Roman" panose="02020603050405020304" pitchFamily="18" charset="0"/>
                <a:cs typeface="Times New Roman" panose="02020603050405020304" pitchFamily="18" charset="0"/>
              </a:rPr>
              <a:t> came to answer.  </a:t>
            </a:r>
            <a:r>
              <a:rPr lang="en-US" sz="2400" baseline="30000" dirty="0">
                <a:solidFill>
                  <a:srgbClr val="000000"/>
                </a:solidFill>
                <a:latin typeface="Times New Roman" panose="02020603050405020304" pitchFamily="18" charset="0"/>
                <a:cs typeface="Times New Roman" panose="02020603050405020304" pitchFamily="18" charset="0"/>
              </a:rPr>
              <a:t>14</a:t>
            </a:r>
            <a:r>
              <a:rPr lang="en-US" sz="2400" dirty="0">
                <a:solidFill>
                  <a:srgbClr val="000000"/>
                </a:solidFill>
                <a:latin typeface="Times New Roman" panose="02020603050405020304" pitchFamily="18" charset="0"/>
                <a:cs typeface="Times New Roman" panose="02020603050405020304" pitchFamily="18" charset="0"/>
              </a:rPr>
              <a:t> Recognizing Peter’s voice, in her joy she did not open the gate but ran in and reported that Peter was standing at the gate.</a:t>
            </a:r>
          </a:p>
          <a:p>
            <a:pPr algn="just"/>
            <a:endParaRPr lang="en-US" sz="800" dirty="0">
              <a:latin typeface="Times New Roman" panose="02020603050405020304" pitchFamily="18" charset="0"/>
              <a:cs typeface="Times New Roman" panose="02020603050405020304" pitchFamily="18" charset="0"/>
            </a:endParaRPr>
          </a:p>
          <a:p>
            <a:pPr algn="just"/>
            <a:endParaRPr lang="en-US" sz="600" b="1" spc="-150" dirty="0">
              <a:solidFill>
                <a:srgbClr val="3F8731"/>
              </a:solidFill>
            </a:endParaRPr>
          </a:p>
        </p:txBody>
      </p:sp>
      <p:sp>
        <p:nvSpPr>
          <p:cNvPr id="11" name="Rectangle: Rounded Corners 10">
            <a:extLst>
              <a:ext uri="{FF2B5EF4-FFF2-40B4-BE49-F238E27FC236}">
                <a16:creationId xmlns:a16="http://schemas.microsoft.com/office/drawing/2014/main" id="{32181497-F74C-4AF4-AD54-178450CFA5CB}"/>
              </a:ext>
            </a:extLst>
          </p:cNvPr>
          <p:cNvSpPr/>
          <p:nvPr/>
        </p:nvSpPr>
        <p:spPr>
          <a:xfrm>
            <a:off x="5825355" y="949582"/>
            <a:ext cx="559837" cy="541175"/>
          </a:xfrm>
          <a:prstGeom prst="roundRect">
            <a:avLst/>
          </a:prstGeom>
          <a:solidFill>
            <a:srgbClr val="FFFFF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0000FF"/>
                </a:solidFill>
              </a:ln>
              <a:solidFill>
                <a:srgbClr val="C6E9F2"/>
              </a:solidFill>
            </a:endParaRPr>
          </a:p>
        </p:txBody>
      </p:sp>
      <p:sp>
        <p:nvSpPr>
          <p:cNvPr id="13" name="Rectangle 12">
            <a:extLst>
              <a:ext uri="{FF2B5EF4-FFF2-40B4-BE49-F238E27FC236}">
                <a16:creationId xmlns:a16="http://schemas.microsoft.com/office/drawing/2014/main" id="{6FD04384-64C1-40A0-9B40-811160496D98}"/>
              </a:ext>
            </a:extLst>
          </p:cNvPr>
          <p:cNvSpPr/>
          <p:nvPr/>
        </p:nvSpPr>
        <p:spPr>
          <a:xfrm>
            <a:off x="4427572" y="-72002"/>
            <a:ext cx="3353803"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DOUBLE</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14" name="Rectangle 13">
            <a:extLst>
              <a:ext uri="{FF2B5EF4-FFF2-40B4-BE49-F238E27FC236}">
                <a16:creationId xmlns:a16="http://schemas.microsoft.com/office/drawing/2014/main" id="{E599B322-F152-4B4C-B95F-26162989016B}"/>
              </a:ext>
            </a:extLst>
          </p:cNvPr>
          <p:cNvSpPr/>
          <p:nvPr/>
        </p:nvSpPr>
        <p:spPr>
          <a:xfrm>
            <a:off x="5781303" y="872635"/>
            <a:ext cx="575799" cy="707886"/>
          </a:xfrm>
          <a:prstGeom prst="rect">
            <a:avLst/>
          </a:prstGeom>
          <a:noFill/>
        </p:spPr>
        <p:txBody>
          <a:bodyPr wrap="none" lIns="91440" tIns="45720" rIns="91440" bIns="45720">
            <a:spAutoFit/>
          </a:bodyPr>
          <a:lstStyle/>
          <a:p>
            <a:pPr algn="ctr"/>
            <a:r>
              <a:rPr lang="en-US" sz="4000" b="1" cap="none" spc="-500" dirty="0">
                <a:ln w="28575">
                  <a:solidFill>
                    <a:srgbClr val="0000FF"/>
                  </a:solidFill>
                  <a:prstDash val="solid"/>
                </a:ln>
                <a:solidFill>
                  <a:srgbClr val="C6E9F2"/>
                </a:solidFill>
                <a:effectLst>
                  <a:outerShdw blurRad="38100" dist="22860" dir="5400000" algn="tl" rotWithShape="0">
                    <a:srgbClr val="000000">
                      <a:alpha val="30000"/>
                    </a:srgbClr>
                  </a:outerShdw>
                </a:effectLst>
              </a:rPr>
              <a:t>24</a:t>
            </a:r>
          </a:p>
        </p:txBody>
      </p:sp>
      <p:sp>
        <p:nvSpPr>
          <p:cNvPr id="15" name="TextBox 14">
            <a:extLst>
              <a:ext uri="{FF2B5EF4-FFF2-40B4-BE49-F238E27FC236}">
                <a16:creationId xmlns:a16="http://schemas.microsoft.com/office/drawing/2014/main" id="{A033BE3C-959F-4095-B982-048CF98C18BE}"/>
              </a:ext>
            </a:extLst>
          </p:cNvPr>
          <p:cNvSpPr txBox="1"/>
          <p:nvPr/>
        </p:nvSpPr>
        <p:spPr>
          <a:xfrm>
            <a:off x="485311" y="1766381"/>
            <a:ext cx="11238324" cy="1754326"/>
          </a:xfrm>
          <a:prstGeom prst="rect">
            <a:avLst/>
          </a:prstGeom>
          <a:noFill/>
        </p:spPr>
        <p:txBody>
          <a:bodyPr wrap="square" rtlCol="0">
            <a:spAutoFit/>
          </a:bodyPr>
          <a:lstStyle/>
          <a:p>
            <a:pPr algn="ctr"/>
            <a:r>
              <a:rPr lang="en-US" sz="5400" spc="-110" dirty="0">
                <a:solidFill>
                  <a:srgbClr val="000000"/>
                </a:solidFill>
              </a:rPr>
              <a:t>What servant girl recognized Peter’s voice at the gate of Mary’s house in Jerusalem</a:t>
            </a:r>
            <a:r>
              <a:rPr lang="en-US" sz="5400" dirty="0">
                <a:solidFill>
                  <a:srgbClr val="000000"/>
                </a:solidFill>
              </a:rPr>
              <a:t>?</a:t>
            </a:r>
            <a:endParaRPr lang="en-US" sz="5400" spc="-150" dirty="0">
              <a:solidFill>
                <a:srgbClr val="000000"/>
              </a:solidFill>
            </a:endParaRPr>
          </a:p>
        </p:txBody>
      </p:sp>
      <p:sp>
        <p:nvSpPr>
          <p:cNvPr id="16" name="TextBox 15">
            <a:extLst>
              <a:ext uri="{FF2B5EF4-FFF2-40B4-BE49-F238E27FC236}">
                <a16:creationId xmlns:a16="http://schemas.microsoft.com/office/drawing/2014/main" id="{A3389D8F-4A97-4BA4-8216-87EBA43051FB}"/>
              </a:ext>
            </a:extLst>
          </p:cNvPr>
          <p:cNvSpPr txBox="1"/>
          <p:nvPr/>
        </p:nvSpPr>
        <p:spPr>
          <a:xfrm>
            <a:off x="9740136" y="6117795"/>
            <a:ext cx="1928649" cy="307777"/>
          </a:xfrm>
          <a:prstGeom prst="rect">
            <a:avLst/>
          </a:prstGeom>
          <a:noFill/>
        </p:spPr>
        <p:txBody>
          <a:bodyPr wrap="square" rtlCol="0">
            <a:spAutoFit/>
          </a:bodyPr>
          <a:lstStyle/>
          <a:p>
            <a:pPr algn="r"/>
            <a:r>
              <a:rPr lang="en-US" sz="1400" b="1" i="1" dirty="0">
                <a:solidFill>
                  <a:srgbClr val="0064FF"/>
                </a:solidFill>
              </a:rPr>
              <a:t>Tap screen to continue</a:t>
            </a:r>
          </a:p>
        </p:txBody>
      </p:sp>
      <p:sp>
        <p:nvSpPr>
          <p:cNvPr id="12" name="Rectangle 11">
            <a:hlinkClick r:id="rId2" action="ppaction://hlinksldjump"/>
            <a:extLst>
              <a:ext uri="{FF2B5EF4-FFF2-40B4-BE49-F238E27FC236}">
                <a16:creationId xmlns:a16="http://schemas.microsoft.com/office/drawing/2014/main" id="{0ECE3417-AF58-48D7-A704-925ADA45C163}"/>
              </a:ext>
            </a:extLst>
          </p:cNvPr>
          <p:cNvSpPr/>
          <p:nvPr/>
        </p:nvSpPr>
        <p:spPr>
          <a:xfrm>
            <a:off x="0" y="1"/>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0313269"/>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41A93F72-7A40-4375-A465-58414B0FC0DA}"/>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961049" y="3678"/>
            <a:ext cx="8269901" cy="6850644"/>
          </a:xfrm>
          <a:prstGeom prst="rect">
            <a:avLst/>
          </a:prstGeom>
        </p:spPr>
      </p:pic>
      <p:sp>
        <p:nvSpPr>
          <p:cNvPr id="3" name="Arrow: Pentagon 2">
            <a:extLst>
              <a:ext uri="{FF2B5EF4-FFF2-40B4-BE49-F238E27FC236}">
                <a16:creationId xmlns:a16="http://schemas.microsoft.com/office/drawing/2014/main" id="{0E698766-2C5D-4F25-88C7-23B76B7549CE}"/>
              </a:ext>
            </a:extLst>
          </p:cNvPr>
          <p:cNvSpPr/>
          <p:nvPr/>
        </p:nvSpPr>
        <p:spPr>
          <a:xfrm rot="5400000">
            <a:off x="5786126" y="5771881"/>
            <a:ext cx="559837" cy="541175"/>
          </a:xfrm>
          <a:prstGeom prst="homePlate">
            <a:avLst/>
          </a:prstGeom>
          <a:solidFill>
            <a:srgbClr val="FFFFFF"/>
          </a:solid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E26FFEE2-E142-4914-886A-7908DA12B71A}"/>
              </a:ext>
            </a:extLst>
          </p:cNvPr>
          <p:cNvSpPr/>
          <p:nvPr/>
        </p:nvSpPr>
        <p:spPr>
          <a:xfrm rot="2700000">
            <a:off x="8292973" y="3189275"/>
            <a:ext cx="559837" cy="490575"/>
          </a:xfrm>
          <a:prstGeom prst="roundRect">
            <a:avLst/>
          </a:prstGeom>
          <a:solidFill>
            <a:srgbClr val="FFFFFF"/>
          </a:solid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Rounded Corners 1">
            <a:extLst>
              <a:ext uri="{FF2B5EF4-FFF2-40B4-BE49-F238E27FC236}">
                <a16:creationId xmlns:a16="http://schemas.microsoft.com/office/drawing/2014/main" id="{26C67EEB-FAC5-47A4-8E95-72B39C554BCB}"/>
              </a:ext>
            </a:extLst>
          </p:cNvPr>
          <p:cNvSpPr/>
          <p:nvPr/>
        </p:nvSpPr>
        <p:spPr>
          <a:xfrm>
            <a:off x="5833744" y="714690"/>
            <a:ext cx="559837" cy="541175"/>
          </a:xfrm>
          <a:prstGeom prst="roundRect">
            <a:avLst/>
          </a:prstGeom>
          <a:solidFill>
            <a:srgbClr val="FFFFFF"/>
          </a:solid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Rounded Corners 5">
            <a:extLst>
              <a:ext uri="{FF2B5EF4-FFF2-40B4-BE49-F238E27FC236}">
                <a16:creationId xmlns:a16="http://schemas.microsoft.com/office/drawing/2014/main" id="{51FF1BA1-CD56-473D-85BA-056342436F57}"/>
              </a:ext>
            </a:extLst>
          </p:cNvPr>
          <p:cNvSpPr/>
          <p:nvPr/>
        </p:nvSpPr>
        <p:spPr>
          <a:xfrm rot="2700000">
            <a:off x="3192240" y="3163976"/>
            <a:ext cx="559837" cy="541175"/>
          </a:xfrm>
          <a:prstGeom prst="roundRect">
            <a:avLst/>
          </a:prstGeom>
          <a:solidFill>
            <a:srgbClr val="FFFFFF"/>
          </a:solid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241FA49-9943-405B-88E2-7921F7B4202A}"/>
              </a:ext>
            </a:extLst>
          </p:cNvPr>
          <p:cNvSpPr/>
          <p:nvPr/>
        </p:nvSpPr>
        <p:spPr>
          <a:xfrm>
            <a:off x="221682" y="2817521"/>
            <a:ext cx="2741456"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TRIPLE</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0" name="Rectangle 19">
            <a:extLst>
              <a:ext uri="{FF2B5EF4-FFF2-40B4-BE49-F238E27FC236}">
                <a16:creationId xmlns:a16="http://schemas.microsoft.com/office/drawing/2014/main" id="{0B10BECB-80DD-442E-92B9-3F4C0A002431}"/>
              </a:ext>
            </a:extLst>
          </p:cNvPr>
          <p:cNvSpPr/>
          <p:nvPr/>
        </p:nvSpPr>
        <p:spPr>
          <a:xfrm>
            <a:off x="3911648" y="5707176"/>
            <a:ext cx="4378122"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HOMERUN</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1" name="Rectangle 20">
            <a:extLst>
              <a:ext uri="{FF2B5EF4-FFF2-40B4-BE49-F238E27FC236}">
                <a16:creationId xmlns:a16="http://schemas.microsoft.com/office/drawing/2014/main" id="{D001A687-EC28-42A1-A935-5A2C1C78AA91}"/>
              </a:ext>
            </a:extLst>
          </p:cNvPr>
          <p:cNvSpPr/>
          <p:nvPr/>
        </p:nvSpPr>
        <p:spPr>
          <a:xfrm>
            <a:off x="4427572" y="-72002"/>
            <a:ext cx="3353803"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DOUBLE</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2" name="TextBox 21">
            <a:extLst>
              <a:ext uri="{FF2B5EF4-FFF2-40B4-BE49-F238E27FC236}">
                <a16:creationId xmlns:a16="http://schemas.microsoft.com/office/drawing/2014/main" id="{79EBE414-7D34-4475-87B5-9C8384501209}"/>
              </a:ext>
            </a:extLst>
          </p:cNvPr>
          <p:cNvSpPr txBox="1"/>
          <p:nvPr/>
        </p:nvSpPr>
        <p:spPr>
          <a:xfrm>
            <a:off x="4354650" y="2671022"/>
            <a:ext cx="3485724" cy="1569660"/>
          </a:xfrm>
          <a:prstGeom prst="rect">
            <a:avLst/>
          </a:prstGeom>
          <a:noFill/>
        </p:spPr>
        <p:txBody>
          <a:bodyPr wrap="square" rtlCol="0">
            <a:spAutoFit/>
          </a:bodyPr>
          <a:lstStyle/>
          <a:p>
            <a:pPr algn="ctr"/>
            <a:r>
              <a:rPr lang="en-US" sz="4800" b="1" dirty="0">
                <a:ln w="38100">
                  <a:solidFill>
                    <a:srgbClr val="0000FF"/>
                  </a:solidFill>
                </a:ln>
                <a:solidFill>
                  <a:srgbClr val="C6E9F2"/>
                </a:solidFill>
              </a:rPr>
              <a:t>Next batter!</a:t>
            </a:r>
          </a:p>
          <a:p>
            <a:pPr algn="ctr"/>
            <a:r>
              <a:rPr lang="en-US" sz="4800" b="1" dirty="0">
                <a:ln w="38100">
                  <a:solidFill>
                    <a:srgbClr val="0000FF"/>
                  </a:solidFill>
                </a:ln>
                <a:solidFill>
                  <a:srgbClr val="C6E9F2"/>
                </a:solidFill>
              </a:rPr>
              <a:t>Pick a hit</a:t>
            </a:r>
          </a:p>
        </p:txBody>
      </p:sp>
      <p:sp>
        <p:nvSpPr>
          <p:cNvPr id="27" name="Rectangle 26">
            <a:hlinkClick r:id="rId3" action="ppaction://hlinksldjump"/>
            <a:extLst>
              <a:ext uri="{FF2B5EF4-FFF2-40B4-BE49-F238E27FC236}">
                <a16:creationId xmlns:a16="http://schemas.microsoft.com/office/drawing/2014/main" id="{D92DD891-84FF-4ACE-91C9-567827698553}"/>
              </a:ext>
            </a:extLst>
          </p:cNvPr>
          <p:cNvSpPr/>
          <p:nvPr/>
        </p:nvSpPr>
        <p:spPr>
          <a:xfrm>
            <a:off x="0" y="-287"/>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hlinkClick r:id="rId4" action="ppaction://hlinksldjump"/>
            <a:extLst>
              <a:ext uri="{FF2B5EF4-FFF2-40B4-BE49-F238E27FC236}">
                <a16:creationId xmlns:a16="http://schemas.microsoft.com/office/drawing/2014/main" id="{D4C96D45-ABC1-4915-A153-4627346B4727}"/>
              </a:ext>
            </a:extLst>
          </p:cNvPr>
          <p:cNvSpPr/>
          <p:nvPr/>
        </p:nvSpPr>
        <p:spPr>
          <a:xfrm>
            <a:off x="4504879" y="176169"/>
            <a:ext cx="3204595" cy="7382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hlinkClick r:id="rId5" action="ppaction://hlinksldjump"/>
            <a:extLst>
              <a:ext uri="{FF2B5EF4-FFF2-40B4-BE49-F238E27FC236}">
                <a16:creationId xmlns:a16="http://schemas.microsoft.com/office/drawing/2014/main" id="{8AA909FD-4850-48E7-9C00-1F20249196AE}"/>
              </a:ext>
            </a:extLst>
          </p:cNvPr>
          <p:cNvSpPr/>
          <p:nvPr/>
        </p:nvSpPr>
        <p:spPr>
          <a:xfrm>
            <a:off x="221673" y="3059883"/>
            <a:ext cx="2741456" cy="7639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hlinkClick r:id="rId6" action="ppaction://hlinksldjump"/>
            <a:extLst>
              <a:ext uri="{FF2B5EF4-FFF2-40B4-BE49-F238E27FC236}">
                <a16:creationId xmlns:a16="http://schemas.microsoft.com/office/drawing/2014/main" id="{8991CFC0-EA4A-40DD-B2E8-91602EEF7B5F}"/>
              </a:ext>
            </a:extLst>
          </p:cNvPr>
          <p:cNvSpPr/>
          <p:nvPr/>
        </p:nvSpPr>
        <p:spPr>
          <a:xfrm>
            <a:off x="3876983" y="6008645"/>
            <a:ext cx="4378122" cy="7382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5872002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a:extLst>
              <a:ext uri="{FF2B5EF4-FFF2-40B4-BE49-F238E27FC236}">
                <a16:creationId xmlns:a16="http://schemas.microsoft.com/office/drawing/2014/main" id="{FDA3343E-208C-4AB9-A8C2-08AE1C16CF99}"/>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6534531" y="2894301"/>
            <a:ext cx="3188405" cy="2641220"/>
          </a:xfrm>
          <a:prstGeom prst="rect">
            <a:avLst/>
          </a:prstGeom>
        </p:spPr>
      </p:pic>
      <p:sp>
        <p:nvSpPr>
          <p:cNvPr id="8" name="Rectangle 7">
            <a:hlinkClick r:id="rId3" action="ppaction://hlinksldjump"/>
            <a:extLst>
              <a:ext uri="{FF2B5EF4-FFF2-40B4-BE49-F238E27FC236}">
                <a16:creationId xmlns:a16="http://schemas.microsoft.com/office/drawing/2014/main" id="{9AC98C4B-A266-45CF-B151-CA5EB588230A}"/>
              </a:ext>
            </a:extLst>
          </p:cNvPr>
          <p:cNvSpPr/>
          <p:nvPr/>
        </p:nvSpPr>
        <p:spPr>
          <a:xfrm>
            <a:off x="0" y="5563"/>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Straight Connector 34">
            <a:extLst>
              <a:ext uri="{FF2B5EF4-FFF2-40B4-BE49-F238E27FC236}">
                <a16:creationId xmlns:a16="http://schemas.microsoft.com/office/drawing/2014/main" id="{F1102820-E0AB-4975-8237-66D5153135ED}"/>
              </a:ext>
            </a:extLst>
          </p:cNvPr>
          <p:cNvCxnSpPr>
            <a:cxnSpLocks/>
          </p:cNvCxnSpPr>
          <p:nvPr/>
        </p:nvCxnSpPr>
        <p:spPr>
          <a:xfrm rot="5460000" flipV="1">
            <a:off x="8155227" y="3252737"/>
            <a:ext cx="846670" cy="861150"/>
          </a:xfrm>
          <a:prstGeom prst="line">
            <a:avLst/>
          </a:prstGeom>
          <a:ln w="76200">
            <a:solidFill>
              <a:srgbClr val="C1E7F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1C890AAF-3DF6-4910-9ADE-07C96D765239}"/>
              </a:ext>
            </a:extLst>
          </p:cNvPr>
          <p:cNvCxnSpPr>
            <a:cxnSpLocks/>
          </p:cNvCxnSpPr>
          <p:nvPr/>
        </p:nvCxnSpPr>
        <p:spPr>
          <a:xfrm flipV="1">
            <a:off x="8170507" y="4365928"/>
            <a:ext cx="846670" cy="861150"/>
          </a:xfrm>
          <a:prstGeom prst="line">
            <a:avLst/>
          </a:prstGeom>
          <a:ln w="76200">
            <a:solidFill>
              <a:srgbClr val="C1E7F1"/>
            </a:solidFill>
          </a:ln>
        </p:spPr>
        <p:style>
          <a:lnRef idx="1">
            <a:schemeClr val="accent1"/>
          </a:lnRef>
          <a:fillRef idx="0">
            <a:schemeClr val="accent1"/>
          </a:fillRef>
          <a:effectRef idx="0">
            <a:schemeClr val="accent1"/>
          </a:effectRef>
          <a:fontRef idx="minor">
            <a:schemeClr val="tx1"/>
          </a:fontRef>
        </p:style>
      </p:cxnSp>
      <p:sp>
        <p:nvSpPr>
          <p:cNvPr id="37" name="Rectangle: Rounded Corners 36">
            <a:extLst>
              <a:ext uri="{FF2B5EF4-FFF2-40B4-BE49-F238E27FC236}">
                <a16:creationId xmlns:a16="http://schemas.microsoft.com/office/drawing/2014/main" id="{04679F98-D308-440A-994D-06DB35916AE3}"/>
              </a:ext>
            </a:extLst>
          </p:cNvPr>
          <p:cNvSpPr/>
          <p:nvPr/>
        </p:nvSpPr>
        <p:spPr>
          <a:xfrm rot="2700000">
            <a:off x="8867871" y="4081611"/>
            <a:ext cx="347615" cy="335069"/>
          </a:xfrm>
          <a:prstGeom prst="roundRect">
            <a:avLst/>
          </a:prstGeom>
          <a:solidFill>
            <a:srgbClr val="FFFFFF"/>
          </a:solidFill>
          <a:ln w="38100">
            <a:solidFill>
              <a:srgbClr val="AADE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E5DC776C-0839-494C-B1C7-1F428434CD5F}"/>
              </a:ext>
            </a:extLst>
          </p:cNvPr>
          <p:cNvSpPr txBox="1"/>
          <p:nvPr/>
        </p:nvSpPr>
        <p:spPr>
          <a:xfrm>
            <a:off x="7513312" y="3680699"/>
            <a:ext cx="1200124" cy="1131977"/>
          </a:xfrm>
          <a:prstGeom prst="rect">
            <a:avLst/>
          </a:prstGeom>
          <a:noFill/>
        </p:spPr>
        <p:txBody>
          <a:bodyPr wrap="square" rtlCol="0">
            <a:spAutoFit/>
          </a:bodyPr>
          <a:lstStyle/>
          <a:p>
            <a:pPr algn="ctr">
              <a:lnSpc>
                <a:spcPct val="80000"/>
              </a:lnSpc>
            </a:pPr>
            <a:r>
              <a:rPr lang="en-US" sz="2400" b="1" i="1" spc="-50" dirty="0">
                <a:solidFill>
                  <a:srgbClr val="1E4117"/>
                </a:solidFill>
              </a:rPr>
              <a:t>TRIPLE</a:t>
            </a:r>
          </a:p>
          <a:p>
            <a:pPr algn="ctr">
              <a:lnSpc>
                <a:spcPct val="80000"/>
              </a:lnSpc>
            </a:pPr>
            <a:r>
              <a:rPr lang="en-US" i="1" dirty="0">
                <a:solidFill>
                  <a:srgbClr val="000000"/>
                </a:solidFill>
              </a:rPr>
              <a:t>or </a:t>
            </a:r>
            <a:r>
              <a:rPr lang="en-US" sz="2400" b="1" i="1" dirty="0">
                <a:solidFill>
                  <a:srgbClr val="1E4117"/>
                </a:solidFill>
              </a:rPr>
              <a:t>OUT</a:t>
            </a:r>
            <a:endParaRPr lang="en-US" i="1" dirty="0">
              <a:solidFill>
                <a:srgbClr val="1E4117"/>
              </a:solidFill>
            </a:endParaRPr>
          </a:p>
          <a:p>
            <a:pPr algn="ctr">
              <a:lnSpc>
                <a:spcPct val="80000"/>
              </a:lnSpc>
            </a:pPr>
            <a:r>
              <a:rPr lang="en-US" i="1" dirty="0">
                <a:solidFill>
                  <a:srgbClr val="1E4117"/>
                </a:solidFill>
              </a:rPr>
              <a:t>Tap and</a:t>
            </a:r>
          </a:p>
          <a:p>
            <a:pPr algn="ctr">
              <a:lnSpc>
                <a:spcPct val="80000"/>
              </a:lnSpc>
            </a:pPr>
            <a:r>
              <a:rPr lang="en-US" i="1" dirty="0">
                <a:solidFill>
                  <a:srgbClr val="1E4117"/>
                </a:solidFill>
              </a:rPr>
              <a:t>find out!</a:t>
            </a:r>
          </a:p>
        </p:txBody>
      </p:sp>
      <p:cxnSp>
        <p:nvCxnSpPr>
          <p:cNvPr id="40" name="Straight Connector 39">
            <a:extLst>
              <a:ext uri="{FF2B5EF4-FFF2-40B4-BE49-F238E27FC236}">
                <a16:creationId xmlns:a16="http://schemas.microsoft.com/office/drawing/2014/main" id="{B59C452C-CAAD-4310-99E1-C8840D3DE68B}"/>
              </a:ext>
            </a:extLst>
          </p:cNvPr>
          <p:cNvCxnSpPr>
            <a:cxnSpLocks/>
          </p:cNvCxnSpPr>
          <p:nvPr/>
        </p:nvCxnSpPr>
        <p:spPr>
          <a:xfrm flipV="1">
            <a:off x="7175878" y="3331056"/>
            <a:ext cx="846670" cy="861150"/>
          </a:xfrm>
          <a:prstGeom prst="line">
            <a:avLst/>
          </a:prstGeom>
          <a:ln w="76200">
            <a:solidFill>
              <a:srgbClr val="C1E7F1"/>
            </a:solidFill>
          </a:ln>
        </p:spPr>
        <p:style>
          <a:lnRef idx="1">
            <a:schemeClr val="accent1"/>
          </a:lnRef>
          <a:fillRef idx="0">
            <a:schemeClr val="accent1"/>
          </a:fillRef>
          <a:effectRef idx="0">
            <a:schemeClr val="accent1"/>
          </a:effectRef>
          <a:fontRef idx="minor">
            <a:schemeClr val="tx1"/>
          </a:fontRef>
        </p:style>
      </p:cxnSp>
      <p:sp>
        <p:nvSpPr>
          <p:cNvPr id="41" name="Rectangle: Rounded Corners 40">
            <a:extLst>
              <a:ext uri="{FF2B5EF4-FFF2-40B4-BE49-F238E27FC236}">
                <a16:creationId xmlns:a16="http://schemas.microsoft.com/office/drawing/2014/main" id="{537EBACD-CE0C-42AD-8CF9-FAC61DDCD0CE}"/>
              </a:ext>
            </a:extLst>
          </p:cNvPr>
          <p:cNvSpPr/>
          <p:nvPr/>
        </p:nvSpPr>
        <p:spPr>
          <a:xfrm rot="18900000">
            <a:off x="6990625" y="4080195"/>
            <a:ext cx="347615" cy="335069"/>
          </a:xfrm>
          <a:prstGeom prst="roundRect">
            <a:avLst/>
          </a:prstGeom>
          <a:solidFill>
            <a:srgbClr val="FFFFFF"/>
          </a:solidFill>
          <a:ln w="38100">
            <a:solidFill>
              <a:srgbClr val="C1E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A13C915E-4BB0-4595-903E-1B91F566C719}"/>
              </a:ext>
            </a:extLst>
          </p:cNvPr>
          <p:cNvSpPr txBox="1"/>
          <p:nvPr/>
        </p:nvSpPr>
        <p:spPr>
          <a:xfrm>
            <a:off x="6925220" y="3968548"/>
            <a:ext cx="486562" cy="584775"/>
          </a:xfrm>
          <a:prstGeom prst="rect">
            <a:avLst/>
          </a:prstGeom>
          <a:noFill/>
        </p:spPr>
        <p:txBody>
          <a:bodyPr wrap="square" rtlCol="0">
            <a:spAutoFit/>
          </a:bodyPr>
          <a:lstStyle/>
          <a:p>
            <a:pPr algn="ctr"/>
            <a:r>
              <a:rPr lang="en-US" sz="3200" b="1" dirty="0">
                <a:solidFill>
                  <a:srgbClr val="1E4117"/>
                </a:solidFill>
              </a:rPr>
              <a:t>?</a:t>
            </a:r>
          </a:p>
        </p:txBody>
      </p:sp>
      <p:sp>
        <p:nvSpPr>
          <p:cNvPr id="43" name="Rectangle: Rounded Corners 42">
            <a:extLst>
              <a:ext uri="{FF2B5EF4-FFF2-40B4-BE49-F238E27FC236}">
                <a16:creationId xmlns:a16="http://schemas.microsoft.com/office/drawing/2014/main" id="{90D002EB-201A-4E1A-97EE-13C4701A8C0F}"/>
              </a:ext>
            </a:extLst>
          </p:cNvPr>
          <p:cNvSpPr/>
          <p:nvPr/>
        </p:nvSpPr>
        <p:spPr>
          <a:xfrm rot="2700000">
            <a:off x="7949191" y="3066034"/>
            <a:ext cx="347615" cy="335069"/>
          </a:xfrm>
          <a:prstGeom prst="roundRect">
            <a:avLst/>
          </a:prstGeom>
          <a:solidFill>
            <a:srgbClr val="FFFFFF"/>
          </a:solidFill>
          <a:ln w="38100">
            <a:solidFill>
              <a:srgbClr val="C1E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8B13E1CF-AA16-496E-869E-9FADD335844B}"/>
              </a:ext>
            </a:extLst>
          </p:cNvPr>
          <p:cNvSpPr/>
          <p:nvPr/>
        </p:nvSpPr>
        <p:spPr>
          <a:xfrm>
            <a:off x="221682" y="2817521"/>
            <a:ext cx="2741456"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TRIPLE</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45" name="Rectangle: Rounded Corners 44">
            <a:extLst>
              <a:ext uri="{FF2B5EF4-FFF2-40B4-BE49-F238E27FC236}">
                <a16:creationId xmlns:a16="http://schemas.microsoft.com/office/drawing/2014/main" id="{45B419DD-5223-42DC-B3B0-C84EA554A7EC}"/>
              </a:ext>
            </a:extLst>
          </p:cNvPr>
          <p:cNvSpPr/>
          <p:nvPr/>
        </p:nvSpPr>
        <p:spPr>
          <a:xfrm rot="2700000">
            <a:off x="3192240" y="3163976"/>
            <a:ext cx="559837" cy="541175"/>
          </a:xfrm>
          <a:prstGeom prst="roundRect">
            <a:avLst/>
          </a:prstGeom>
          <a:solidFill>
            <a:srgbClr val="FFFFF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0000FF"/>
                </a:solidFill>
              </a:ln>
              <a:solidFill>
                <a:srgbClr val="C6E9F2"/>
              </a:solidFill>
            </a:endParaRPr>
          </a:p>
        </p:txBody>
      </p:sp>
      <p:sp>
        <p:nvSpPr>
          <p:cNvPr id="46" name="Rectangle 45">
            <a:extLst>
              <a:ext uri="{FF2B5EF4-FFF2-40B4-BE49-F238E27FC236}">
                <a16:creationId xmlns:a16="http://schemas.microsoft.com/office/drawing/2014/main" id="{71D1DB91-5720-4303-813D-E4B36B96A2E1}"/>
              </a:ext>
            </a:extLst>
          </p:cNvPr>
          <p:cNvSpPr/>
          <p:nvPr/>
        </p:nvSpPr>
        <p:spPr>
          <a:xfrm>
            <a:off x="3249982" y="3062074"/>
            <a:ext cx="444352" cy="707886"/>
          </a:xfrm>
          <a:prstGeom prst="rect">
            <a:avLst/>
          </a:prstGeom>
          <a:noFill/>
        </p:spPr>
        <p:txBody>
          <a:bodyPr wrap="none" lIns="91440" tIns="45720" rIns="91440" bIns="45720">
            <a:spAutoFit/>
          </a:bodyPr>
          <a:lstStyle/>
          <a:p>
            <a:pPr algn="ctr"/>
            <a:r>
              <a:rPr lang="en-US" sz="40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rPr>
              <a:t>1</a:t>
            </a:r>
          </a:p>
        </p:txBody>
      </p:sp>
      <p:sp>
        <p:nvSpPr>
          <p:cNvPr id="20" name="TextBox 19">
            <a:extLst>
              <a:ext uri="{FF2B5EF4-FFF2-40B4-BE49-F238E27FC236}">
                <a16:creationId xmlns:a16="http://schemas.microsoft.com/office/drawing/2014/main" id="{83A7CFC8-0F81-424B-8953-A1B51DAE714F}"/>
              </a:ext>
            </a:extLst>
          </p:cNvPr>
          <p:cNvSpPr txBox="1"/>
          <p:nvPr/>
        </p:nvSpPr>
        <p:spPr>
          <a:xfrm>
            <a:off x="4286779" y="184557"/>
            <a:ext cx="7675926" cy="1569660"/>
          </a:xfrm>
          <a:prstGeom prst="rect">
            <a:avLst/>
          </a:prstGeom>
          <a:noFill/>
        </p:spPr>
        <p:txBody>
          <a:bodyPr wrap="square" rtlCol="0">
            <a:spAutoFit/>
          </a:bodyPr>
          <a:lstStyle/>
          <a:p>
            <a:pPr algn="ctr"/>
            <a:r>
              <a:rPr lang="en-US" sz="4800" dirty="0">
                <a:solidFill>
                  <a:srgbClr val="000000"/>
                </a:solidFill>
              </a:rPr>
              <a:t>To whom is the book of Acts addressed?</a:t>
            </a:r>
            <a:r>
              <a:rPr lang="en-US" dirty="0"/>
              <a:t>	</a:t>
            </a:r>
            <a:endParaRPr lang="en-US" sz="6000" spc="-300" dirty="0"/>
          </a:p>
        </p:txBody>
      </p:sp>
      <p:sp>
        <p:nvSpPr>
          <p:cNvPr id="39" name="Rectangle 38">
            <a:hlinkClick r:id="rId4" action="ppaction://hlinksldjump"/>
            <a:extLst>
              <a:ext uri="{FF2B5EF4-FFF2-40B4-BE49-F238E27FC236}">
                <a16:creationId xmlns:a16="http://schemas.microsoft.com/office/drawing/2014/main" id="{F8316AD9-4FF8-4804-8B03-46356D5F3FEF}"/>
              </a:ext>
            </a:extLst>
          </p:cNvPr>
          <p:cNvSpPr/>
          <p:nvPr/>
        </p:nvSpPr>
        <p:spPr>
          <a:xfrm rot="18961460">
            <a:off x="7269076" y="3443021"/>
            <a:ext cx="1687965" cy="16687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544676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right)">
                                      <p:cBhvr>
                                        <p:cTn id="7" dur="1000"/>
                                        <p:tgtEl>
                                          <p:spTgt spid="20"/>
                                        </p:tgtEl>
                                      </p:cBhvr>
                                    </p:animEffect>
                                  </p:childTnLst>
                                </p:cTn>
                              </p:par>
                            </p:childTnLst>
                          </p:cTn>
                        </p:par>
                        <p:par>
                          <p:cTn id="8" fill="hold">
                            <p:stCondLst>
                              <p:cond delay="1000"/>
                            </p:stCondLst>
                            <p:childTnLst>
                              <p:par>
                                <p:cTn id="9" presetID="53" presetClass="entr" presetSubtype="16" fill="hold" nodeType="afterEffect">
                                  <p:stCondLst>
                                    <p:cond delay="100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2500"/>
                            </p:stCondLst>
                            <p:childTnLst>
                              <p:par>
                                <p:cTn id="15" presetID="22" presetClass="entr" presetSubtype="4" fill="hold" nodeType="after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wipe(down)">
                                      <p:cBhvr>
                                        <p:cTn id="17" dur="500"/>
                                        <p:tgtEl>
                                          <p:spTgt spid="36"/>
                                        </p:tgtEl>
                                      </p:cBhvr>
                                    </p:animEffect>
                                  </p:childTnLst>
                                </p:cTn>
                              </p:par>
                            </p:childTnLst>
                          </p:cTn>
                        </p:par>
                        <p:par>
                          <p:cTn id="18" fill="hold">
                            <p:stCondLst>
                              <p:cond delay="3000"/>
                            </p:stCondLst>
                            <p:childTnLst>
                              <p:par>
                                <p:cTn id="19" presetID="1"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childTnLst>
                                </p:cTn>
                              </p:par>
                            </p:childTnLst>
                          </p:cTn>
                        </p:par>
                        <p:par>
                          <p:cTn id="21" fill="hold">
                            <p:stCondLst>
                              <p:cond delay="3000"/>
                            </p:stCondLst>
                            <p:childTnLst>
                              <p:par>
                                <p:cTn id="22" presetID="22" presetClass="entr" presetSubtype="4"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wipe(down)">
                                      <p:cBhvr>
                                        <p:cTn id="24" dur="500"/>
                                        <p:tgtEl>
                                          <p:spTgt spid="35"/>
                                        </p:tgtEl>
                                      </p:cBhvr>
                                    </p:animEffect>
                                  </p:childTnLst>
                                </p:cTn>
                              </p:par>
                            </p:childTnLst>
                          </p:cTn>
                        </p:par>
                        <p:par>
                          <p:cTn id="25" fill="hold">
                            <p:stCondLst>
                              <p:cond delay="3500"/>
                            </p:stCondLst>
                            <p:childTnLst>
                              <p:par>
                                <p:cTn id="26" presetID="1" presetClass="entr" presetSubtype="0"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childTnLst>
                                </p:cTn>
                              </p:par>
                            </p:childTnLst>
                          </p:cTn>
                        </p:par>
                        <p:par>
                          <p:cTn id="28" fill="hold">
                            <p:stCondLst>
                              <p:cond delay="3500"/>
                            </p:stCondLst>
                            <p:childTnLst>
                              <p:par>
                                <p:cTn id="29" presetID="22" presetClass="entr" presetSubtype="1" fill="hold"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up)">
                                      <p:cBhvr>
                                        <p:cTn id="31" dur="500"/>
                                        <p:tgtEl>
                                          <p:spTgt spid="40"/>
                                        </p:tgtEl>
                                      </p:cBhvr>
                                    </p:animEffect>
                                  </p:childTnLst>
                                </p:cTn>
                              </p:par>
                            </p:childTnLst>
                          </p:cTn>
                        </p:par>
                        <p:par>
                          <p:cTn id="32" fill="hold">
                            <p:stCondLst>
                              <p:cond delay="4000"/>
                            </p:stCondLst>
                            <p:childTnLst>
                              <p:par>
                                <p:cTn id="33" presetID="1" presetClass="entr" presetSubtype="0" fill="hold" grpId="0" nodeType="afterEffect">
                                  <p:stCondLst>
                                    <p:cond delay="0"/>
                                  </p:stCondLst>
                                  <p:childTnLst>
                                    <p:set>
                                      <p:cBhvr>
                                        <p:cTn id="34" dur="1" fill="hold">
                                          <p:stCondLst>
                                            <p:cond delay="0"/>
                                          </p:stCondLst>
                                        </p:cTn>
                                        <p:tgtEl>
                                          <p:spTgt spid="41"/>
                                        </p:tgtEl>
                                        <p:attrNameLst>
                                          <p:attrName>style.visibility</p:attrName>
                                        </p:attrNameLst>
                                      </p:cBhvr>
                                      <p:to>
                                        <p:strVal val="visible"/>
                                      </p:to>
                                    </p:set>
                                  </p:childTnLst>
                                </p:cTn>
                              </p:par>
                            </p:childTnLst>
                          </p:cTn>
                        </p:par>
                        <p:par>
                          <p:cTn id="35" fill="hold">
                            <p:stCondLst>
                              <p:cond delay="4000"/>
                            </p:stCondLst>
                            <p:childTnLst>
                              <p:par>
                                <p:cTn id="36" presetID="53" presetClass="entr" presetSubtype="16" fill="hold" grpId="0" nodeType="afterEffect">
                                  <p:stCondLst>
                                    <p:cond delay="0"/>
                                  </p:stCondLst>
                                  <p:childTnLst>
                                    <p:set>
                                      <p:cBhvr>
                                        <p:cTn id="37" dur="1" fill="hold">
                                          <p:stCondLst>
                                            <p:cond delay="0"/>
                                          </p:stCondLst>
                                        </p:cTn>
                                        <p:tgtEl>
                                          <p:spTgt spid="42"/>
                                        </p:tgtEl>
                                        <p:attrNameLst>
                                          <p:attrName>style.visibility</p:attrName>
                                        </p:attrNameLst>
                                      </p:cBhvr>
                                      <p:to>
                                        <p:strVal val="visible"/>
                                      </p:to>
                                    </p:set>
                                    <p:anim calcmode="lin" valueType="num">
                                      <p:cBhvr>
                                        <p:cTn id="38" dur="250" fill="hold"/>
                                        <p:tgtEl>
                                          <p:spTgt spid="42"/>
                                        </p:tgtEl>
                                        <p:attrNameLst>
                                          <p:attrName>ppt_w</p:attrName>
                                        </p:attrNameLst>
                                      </p:cBhvr>
                                      <p:tavLst>
                                        <p:tav tm="0">
                                          <p:val>
                                            <p:fltVal val="0"/>
                                          </p:val>
                                        </p:tav>
                                        <p:tav tm="100000">
                                          <p:val>
                                            <p:strVal val="#ppt_w"/>
                                          </p:val>
                                        </p:tav>
                                      </p:tavLst>
                                    </p:anim>
                                    <p:anim calcmode="lin" valueType="num">
                                      <p:cBhvr>
                                        <p:cTn id="39" dur="250" fill="hold"/>
                                        <p:tgtEl>
                                          <p:spTgt spid="42"/>
                                        </p:tgtEl>
                                        <p:attrNameLst>
                                          <p:attrName>ppt_h</p:attrName>
                                        </p:attrNameLst>
                                      </p:cBhvr>
                                      <p:tavLst>
                                        <p:tav tm="0">
                                          <p:val>
                                            <p:fltVal val="0"/>
                                          </p:val>
                                        </p:tav>
                                        <p:tav tm="100000">
                                          <p:val>
                                            <p:strVal val="#ppt_h"/>
                                          </p:val>
                                        </p:tav>
                                      </p:tavLst>
                                    </p:anim>
                                    <p:animEffect transition="in" filter="fade">
                                      <p:cBhvr>
                                        <p:cTn id="40" dur="250"/>
                                        <p:tgtEl>
                                          <p:spTgt spid="42"/>
                                        </p:tgtEl>
                                      </p:cBhvr>
                                    </p:animEffect>
                                  </p:childTnLst>
                                </p:cTn>
                              </p:par>
                            </p:childTnLst>
                          </p:cTn>
                        </p:par>
                        <p:par>
                          <p:cTn id="41" fill="hold">
                            <p:stCondLst>
                              <p:cond delay="4250"/>
                            </p:stCondLst>
                            <p:childTnLst>
                              <p:par>
                                <p:cTn id="42" presetID="53" presetClass="entr" presetSubtype="16"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 calcmode="lin" valueType="num">
                                      <p:cBhvr>
                                        <p:cTn id="44" dur="500" fill="hold"/>
                                        <p:tgtEl>
                                          <p:spTgt spid="38"/>
                                        </p:tgtEl>
                                        <p:attrNameLst>
                                          <p:attrName>ppt_w</p:attrName>
                                        </p:attrNameLst>
                                      </p:cBhvr>
                                      <p:tavLst>
                                        <p:tav tm="0">
                                          <p:val>
                                            <p:fltVal val="0"/>
                                          </p:val>
                                        </p:tav>
                                        <p:tav tm="100000">
                                          <p:val>
                                            <p:strVal val="#ppt_w"/>
                                          </p:val>
                                        </p:tav>
                                      </p:tavLst>
                                    </p:anim>
                                    <p:anim calcmode="lin" valueType="num">
                                      <p:cBhvr>
                                        <p:cTn id="45" dur="500" fill="hold"/>
                                        <p:tgtEl>
                                          <p:spTgt spid="38"/>
                                        </p:tgtEl>
                                        <p:attrNameLst>
                                          <p:attrName>ppt_h</p:attrName>
                                        </p:attrNameLst>
                                      </p:cBhvr>
                                      <p:tavLst>
                                        <p:tav tm="0">
                                          <p:val>
                                            <p:fltVal val="0"/>
                                          </p:val>
                                        </p:tav>
                                        <p:tav tm="100000">
                                          <p:val>
                                            <p:strVal val="#ppt_h"/>
                                          </p:val>
                                        </p:tav>
                                      </p:tavLst>
                                    </p:anim>
                                    <p:animEffect transition="in" filter="fade">
                                      <p:cBhvr>
                                        <p:cTn id="46" dur="500"/>
                                        <p:tgtEl>
                                          <p:spTgt spid="38"/>
                                        </p:tgtEl>
                                      </p:cBhvr>
                                    </p:animEffect>
                                  </p:childTnLst>
                                </p:cTn>
                              </p:par>
                            </p:childTnLst>
                          </p:cTn>
                        </p:par>
                        <p:par>
                          <p:cTn id="47" fill="hold">
                            <p:stCondLst>
                              <p:cond delay="4750"/>
                            </p:stCondLst>
                            <p:childTnLst>
                              <p:par>
                                <p:cTn id="48" presetID="1" presetClass="entr" presetSubtype="0" fill="hold" grpId="0" nodeType="afterEffect">
                                  <p:stCondLst>
                                    <p:cond delay="0"/>
                                  </p:stCondLst>
                                  <p:childTnLst>
                                    <p:set>
                                      <p:cBhvr>
                                        <p:cTn id="49"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p:bldP spid="41" grpId="0" animBg="1"/>
      <p:bldP spid="42" grpId="0"/>
      <p:bldP spid="43" grpId="0" animBg="1"/>
      <p:bldP spid="20" grpId="0"/>
      <p:bldP spid="39" grpId="0" animBg="1"/>
    </p:bld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F3D92F6-8F99-43A5-8847-62AC3F599A88}"/>
              </a:ext>
            </a:extLst>
          </p:cNvPr>
          <p:cNvSpPr txBox="1"/>
          <p:nvPr/>
        </p:nvSpPr>
        <p:spPr>
          <a:xfrm>
            <a:off x="4672672" y="2647835"/>
            <a:ext cx="6912529" cy="3111621"/>
          </a:xfrm>
          <a:prstGeom prst="rect">
            <a:avLst/>
          </a:prstGeom>
          <a:solidFill>
            <a:srgbClr val="FFFFFF"/>
          </a:solidFill>
          <a:ln w="38100">
            <a:solidFill>
              <a:srgbClr val="000000"/>
            </a:solidFill>
          </a:ln>
        </p:spPr>
        <p:txBody>
          <a:bodyPr wrap="square" rtlCol="0">
            <a:spAutoFit/>
          </a:bodyPr>
          <a:lstStyle/>
          <a:p>
            <a:pPr algn="ctr">
              <a:lnSpc>
                <a:spcPct val="80000"/>
              </a:lnSpc>
            </a:pPr>
            <a:endParaRPr lang="en-US" sz="600" b="1" dirty="0">
              <a:solidFill>
                <a:srgbClr val="3F8731"/>
              </a:solidFill>
            </a:endParaRPr>
          </a:p>
          <a:p>
            <a:pPr algn="ctr">
              <a:lnSpc>
                <a:spcPct val="80000"/>
              </a:lnSpc>
            </a:pPr>
            <a:r>
              <a:rPr lang="en-US" sz="3200" b="1" i="1" dirty="0"/>
              <a:t>Answer:</a:t>
            </a:r>
            <a:r>
              <a:rPr lang="en-US" sz="4400" b="1" i="1" dirty="0"/>
              <a:t> </a:t>
            </a:r>
            <a:r>
              <a:rPr lang="en-US" sz="4400" b="1" dirty="0"/>
              <a:t>Theophilus</a:t>
            </a:r>
          </a:p>
          <a:p>
            <a:pPr algn="ctr">
              <a:lnSpc>
                <a:spcPct val="80000"/>
              </a:lnSpc>
            </a:pPr>
            <a:r>
              <a:rPr lang="en-US" sz="4400" b="1" spc="-150" dirty="0"/>
              <a:t>(which means “lover of God”)</a:t>
            </a:r>
          </a:p>
          <a:p>
            <a:pPr algn="just"/>
            <a:endParaRPr lang="en-US" sz="1200" b="1" dirty="0">
              <a:solidFill>
                <a:srgbClr val="000000"/>
              </a:solidFill>
              <a:latin typeface="Times New Roman" panose="02020603050405020304" pitchFamily="18" charset="0"/>
              <a:cs typeface="Times New Roman" panose="02020603050405020304" pitchFamily="18" charset="0"/>
            </a:endParaRPr>
          </a:p>
          <a:p>
            <a:pPr algn="just">
              <a:spcAft>
                <a:spcPts val="600"/>
              </a:spcAft>
            </a:pPr>
            <a:r>
              <a:rPr lang="en-US" sz="2800" b="1" dirty="0">
                <a:solidFill>
                  <a:srgbClr val="000000"/>
                </a:solidFill>
                <a:latin typeface="Times New Roman" panose="02020603050405020304" pitchFamily="18" charset="0"/>
                <a:cs typeface="Times New Roman" panose="02020603050405020304" pitchFamily="18" charset="0"/>
              </a:rPr>
              <a:t>Acts 1:1</a:t>
            </a:r>
            <a:endParaRPr lang="en-US" sz="2800" dirty="0">
              <a:solidFill>
                <a:srgbClr val="000000"/>
              </a:solidFill>
              <a:latin typeface="Times New Roman" panose="02020603050405020304" pitchFamily="18" charset="0"/>
              <a:cs typeface="Times New Roman" panose="02020603050405020304" pitchFamily="18" charset="0"/>
            </a:endParaRPr>
          </a:p>
          <a:p>
            <a:pPr algn="just"/>
            <a:r>
              <a:rPr lang="en-US" sz="2800" baseline="30000" dirty="0">
                <a:solidFill>
                  <a:srgbClr val="000000"/>
                </a:solidFill>
                <a:latin typeface="Times New Roman" panose="02020603050405020304" pitchFamily="18" charset="0"/>
                <a:cs typeface="Times New Roman" panose="02020603050405020304" pitchFamily="18" charset="0"/>
              </a:rPr>
              <a:t>1</a:t>
            </a:r>
            <a:r>
              <a:rPr lang="en-US" sz="2800" dirty="0">
                <a:solidFill>
                  <a:srgbClr val="000000"/>
                </a:solidFill>
                <a:latin typeface="Times New Roman" panose="02020603050405020304" pitchFamily="18" charset="0"/>
                <a:cs typeface="Times New Roman" panose="02020603050405020304" pitchFamily="18" charset="0"/>
              </a:rPr>
              <a:t> In the first book, O </a:t>
            </a:r>
            <a:r>
              <a:rPr lang="en-US" sz="2800" b="1" dirty="0">
                <a:solidFill>
                  <a:srgbClr val="0064FF"/>
                </a:solidFill>
                <a:latin typeface="Times New Roman" panose="02020603050405020304" pitchFamily="18" charset="0"/>
                <a:cs typeface="Times New Roman" panose="02020603050405020304" pitchFamily="18" charset="0"/>
              </a:rPr>
              <a:t>Theophilus</a:t>
            </a:r>
            <a:r>
              <a:rPr lang="en-US" sz="2800" dirty="0">
                <a:solidFill>
                  <a:srgbClr val="0064FF"/>
                </a:solidFill>
                <a:latin typeface="Times New Roman" panose="02020603050405020304" pitchFamily="18" charset="0"/>
                <a:cs typeface="Times New Roman" panose="02020603050405020304" pitchFamily="18" charset="0"/>
              </a:rPr>
              <a:t>,</a:t>
            </a:r>
            <a:r>
              <a:rPr lang="en-US" sz="2800" dirty="0">
                <a:solidFill>
                  <a:srgbClr val="000000"/>
                </a:solidFill>
                <a:latin typeface="Times New Roman" panose="02020603050405020304" pitchFamily="18" charset="0"/>
                <a:cs typeface="Times New Roman" panose="02020603050405020304" pitchFamily="18" charset="0"/>
              </a:rPr>
              <a:t> I have dealt with all that Jesus began to do and teach …  </a:t>
            </a:r>
          </a:p>
          <a:p>
            <a:pPr algn="just"/>
            <a:endParaRPr lang="en-US" sz="600" dirty="0">
              <a:latin typeface="Times New Roman" panose="02020603050405020304" pitchFamily="18" charset="0"/>
              <a:cs typeface="Times New Roman" panose="02020603050405020304" pitchFamily="18" charset="0"/>
            </a:endParaRPr>
          </a:p>
          <a:p>
            <a:pPr algn="just"/>
            <a:endParaRPr lang="en-US" sz="14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25461890-E0E0-49FD-9D2D-816C1727E4AC}"/>
              </a:ext>
            </a:extLst>
          </p:cNvPr>
          <p:cNvSpPr/>
          <p:nvPr/>
        </p:nvSpPr>
        <p:spPr>
          <a:xfrm>
            <a:off x="221682" y="2817521"/>
            <a:ext cx="2741456"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TRIPLE</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12" name="Rectangle: Rounded Corners 11">
            <a:extLst>
              <a:ext uri="{FF2B5EF4-FFF2-40B4-BE49-F238E27FC236}">
                <a16:creationId xmlns:a16="http://schemas.microsoft.com/office/drawing/2014/main" id="{C8FF2917-59C2-42CF-BE98-9865C689CFAA}"/>
              </a:ext>
            </a:extLst>
          </p:cNvPr>
          <p:cNvSpPr/>
          <p:nvPr/>
        </p:nvSpPr>
        <p:spPr>
          <a:xfrm rot="2700000">
            <a:off x="3192240" y="3163976"/>
            <a:ext cx="559837" cy="541175"/>
          </a:xfrm>
          <a:prstGeom prst="roundRect">
            <a:avLst/>
          </a:prstGeom>
          <a:solidFill>
            <a:srgbClr val="FFFFF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0000FF"/>
                </a:solidFill>
              </a:ln>
              <a:solidFill>
                <a:srgbClr val="C6E9F2"/>
              </a:solidFill>
            </a:endParaRPr>
          </a:p>
        </p:txBody>
      </p:sp>
      <p:sp>
        <p:nvSpPr>
          <p:cNvPr id="13" name="Rectangle 12">
            <a:extLst>
              <a:ext uri="{FF2B5EF4-FFF2-40B4-BE49-F238E27FC236}">
                <a16:creationId xmlns:a16="http://schemas.microsoft.com/office/drawing/2014/main" id="{0C1FBC1C-81C0-48A7-8D44-AEAF4D26B53D}"/>
              </a:ext>
            </a:extLst>
          </p:cNvPr>
          <p:cNvSpPr/>
          <p:nvPr/>
        </p:nvSpPr>
        <p:spPr>
          <a:xfrm>
            <a:off x="3249982" y="3062074"/>
            <a:ext cx="444352" cy="707886"/>
          </a:xfrm>
          <a:prstGeom prst="rect">
            <a:avLst/>
          </a:prstGeom>
          <a:noFill/>
        </p:spPr>
        <p:txBody>
          <a:bodyPr wrap="none" lIns="91440" tIns="45720" rIns="91440" bIns="45720">
            <a:spAutoFit/>
          </a:bodyPr>
          <a:lstStyle/>
          <a:p>
            <a:pPr algn="ctr"/>
            <a:r>
              <a:rPr lang="en-US" sz="40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rPr>
              <a:t>1</a:t>
            </a:r>
          </a:p>
        </p:txBody>
      </p:sp>
      <p:sp>
        <p:nvSpPr>
          <p:cNvPr id="14" name="TextBox 13">
            <a:extLst>
              <a:ext uri="{FF2B5EF4-FFF2-40B4-BE49-F238E27FC236}">
                <a16:creationId xmlns:a16="http://schemas.microsoft.com/office/drawing/2014/main" id="{313B2AD4-46C9-49CF-A984-40B38315FCC4}"/>
              </a:ext>
            </a:extLst>
          </p:cNvPr>
          <p:cNvSpPr txBox="1"/>
          <p:nvPr/>
        </p:nvSpPr>
        <p:spPr>
          <a:xfrm>
            <a:off x="9652121" y="5451679"/>
            <a:ext cx="1928649" cy="307777"/>
          </a:xfrm>
          <a:prstGeom prst="rect">
            <a:avLst/>
          </a:prstGeom>
          <a:noFill/>
        </p:spPr>
        <p:txBody>
          <a:bodyPr wrap="square" rtlCol="0">
            <a:spAutoFit/>
          </a:bodyPr>
          <a:lstStyle/>
          <a:p>
            <a:pPr algn="r"/>
            <a:r>
              <a:rPr lang="en-US" sz="1400" b="1" i="1" dirty="0">
                <a:solidFill>
                  <a:srgbClr val="0064FF"/>
                </a:solidFill>
              </a:rPr>
              <a:t>Tap screen to continue</a:t>
            </a:r>
          </a:p>
        </p:txBody>
      </p:sp>
      <p:sp>
        <p:nvSpPr>
          <p:cNvPr id="16" name="TextBox 15">
            <a:extLst>
              <a:ext uri="{FF2B5EF4-FFF2-40B4-BE49-F238E27FC236}">
                <a16:creationId xmlns:a16="http://schemas.microsoft.com/office/drawing/2014/main" id="{E270FCBC-BA07-4830-B775-508EA3DC037A}"/>
              </a:ext>
            </a:extLst>
          </p:cNvPr>
          <p:cNvSpPr txBox="1"/>
          <p:nvPr/>
        </p:nvSpPr>
        <p:spPr>
          <a:xfrm>
            <a:off x="4286779" y="184557"/>
            <a:ext cx="7675926" cy="1569660"/>
          </a:xfrm>
          <a:prstGeom prst="rect">
            <a:avLst/>
          </a:prstGeom>
          <a:noFill/>
        </p:spPr>
        <p:txBody>
          <a:bodyPr wrap="square" rtlCol="0">
            <a:spAutoFit/>
          </a:bodyPr>
          <a:lstStyle/>
          <a:p>
            <a:pPr algn="ctr"/>
            <a:r>
              <a:rPr lang="en-US" sz="4800" dirty="0">
                <a:solidFill>
                  <a:srgbClr val="000000"/>
                </a:solidFill>
              </a:rPr>
              <a:t>To whom is the book of Acts addressed?</a:t>
            </a:r>
            <a:r>
              <a:rPr lang="en-US" dirty="0"/>
              <a:t>	</a:t>
            </a:r>
            <a:endParaRPr lang="en-US" sz="6000" spc="-300" dirty="0"/>
          </a:p>
        </p:txBody>
      </p:sp>
      <p:sp>
        <p:nvSpPr>
          <p:cNvPr id="11" name="Rectangle 10">
            <a:hlinkClick r:id="rId2" action="ppaction://hlinksldjump"/>
            <a:extLst>
              <a:ext uri="{FF2B5EF4-FFF2-40B4-BE49-F238E27FC236}">
                <a16:creationId xmlns:a16="http://schemas.microsoft.com/office/drawing/2014/main" id="{663ED98B-D85D-42E9-BB4E-23F0A354534A}"/>
              </a:ext>
            </a:extLst>
          </p:cNvPr>
          <p:cNvSpPr/>
          <p:nvPr/>
        </p:nvSpPr>
        <p:spPr>
          <a:xfrm>
            <a:off x="0" y="1"/>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6205670"/>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41A93F72-7A40-4375-A465-58414B0FC0DA}"/>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961049" y="3678"/>
            <a:ext cx="8269901" cy="6850644"/>
          </a:xfrm>
          <a:prstGeom prst="rect">
            <a:avLst/>
          </a:prstGeom>
        </p:spPr>
      </p:pic>
      <p:sp>
        <p:nvSpPr>
          <p:cNvPr id="3" name="Arrow: Pentagon 2">
            <a:extLst>
              <a:ext uri="{FF2B5EF4-FFF2-40B4-BE49-F238E27FC236}">
                <a16:creationId xmlns:a16="http://schemas.microsoft.com/office/drawing/2014/main" id="{0E698766-2C5D-4F25-88C7-23B76B7549CE}"/>
              </a:ext>
            </a:extLst>
          </p:cNvPr>
          <p:cNvSpPr/>
          <p:nvPr/>
        </p:nvSpPr>
        <p:spPr>
          <a:xfrm rot="5400000">
            <a:off x="5786126" y="5771881"/>
            <a:ext cx="559837" cy="541175"/>
          </a:xfrm>
          <a:prstGeom prst="homePlate">
            <a:avLst/>
          </a:prstGeom>
          <a:solidFill>
            <a:srgbClr val="FFFFFF"/>
          </a:solid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E26FFEE2-E142-4914-886A-7908DA12B71A}"/>
              </a:ext>
            </a:extLst>
          </p:cNvPr>
          <p:cNvSpPr/>
          <p:nvPr/>
        </p:nvSpPr>
        <p:spPr>
          <a:xfrm rot="2700000">
            <a:off x="8292973" y="3189275"/>
            <a:ext cx="559837" cy="490575"/>
          </a:xfrm>
          <a:prstGeom prst="roundRect">
            <a:avLst/>
          </a:prstGeom>
          <a:solidFill>
            <a:srgbClr val="FFFFFF"/>
          </a:solid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Rounded Corners 1">
            <a:extLst>
              <a:ext uri="{FF2B5EF4-FFF2-40B4-BE49-F238E27FC236}">
                <a16:creationId xmlns:a16="http://schemas.microsoft.com/office/drawing/2014/main" id="{26C67EEB-FAC5-47A4-8E95-72B39C554BCB}"/>
              </a:ext>
            </a:extLst>
          </p:cNvPr>
          <p:cNvSpPr/>
          <p:nvPr/>
        </p:nvSpPr>
        <p:spPr>
          <a:xfrm>
            <a:off x="5833744" y="714690"/>
            <a:ext cx="559837" cy="541175"/>
          </a:xfrm>
          <a:prstGeom prst="roundRect">
            <a:avLst/>
          </a:prstGeom>
          <a:solidFill>
            <a:srgbClr val="FFFFFF"/>
          </a:solid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Rounded Corners 5">
            <a:extLst>
              <a:ext uri="{FF2B5EF4-FFF2-40B4-BE49-F238E27FC236}">
                <a16:creationId xmlns:a16="http://schemas.microsoft.com/office/drawing/2014/main" id="{51FF1BA1-CD56-473D-85BA-056342436F57}"/>
              </a:ext>
            </a:extLst>
          </p:cNvPr>
          <p:cNvSpPr/>
          <p:nvPr/>
        </p:nvSpPr>
        <p:spPr>
          <a:xfrm rot="2700000">
            <a:off x="3192240" y="3163976"/>
            <a:ext cx="559837" cy="541175"/>
          </a:xfrm>
          <a:prstGeom prst="roundRect">
            <a:avLst/>
          </a:prstGeom>
          <a:solidFill>
            <a:srgbClr val="FFFFFF"/>
          </a:solid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241FA49-9943-405B-88E2-7921F7B4202A}"/>
              </a:ext>
            </a:extLst>
          </p:cNvPr>
          <p:cNvSpPr/>
          <p:nvPr/>
        </p:nvSpPr>
        <p:spPr>
          <a:xfrm>
            <a:off x="221682" y="2817521"/>
            <a:ext cx="2741456"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TRIPLE</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0" name="Rectangle 19">
            <a:extLst>
              <a:ext uri="{FF2B5EF4-FFF2-40B4-BE49-F238E27FC236}">
                <a16:creationId xmlns:a16="http://schemas.microsoft.com/office/drawing/2014/main" id="{0B10BECB-80DD-442E-92B9-3F4C0A002431}"/>
              </a:ext>
            </a:extLst>
          </p:cNvPr>
          <p:cNvSpPr/>
          <p:nvPr/>
        </p:nvSpPr>
        <p:spPr>
          <a:xfrm>
            <a:off x="3911648" y="5707176"/>
            <a:ext cx="4378122"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HOMERUN</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1" name="Rectangle 20">
            <a:extLst>
              <a:ext uri="{FF2B5EF4-FFF2-40B4-BE49-F238E27FC236}">
                <a16:creationId xmlns:a16="http://schemas.microsoft.com/office/drawing/2014/main" id="{D001A687-EC28-42A1-A935-5A2C1C78AA91}"/>
              </a:ext>
            </a:extLst>
          </p:cNvPr>
          <p:cNvSpPr/>
          <p:nvPr/>
        </p:nvSpPr>
        <p:spPr>
          <a:xfrm>
            <a:off x="4427572" y="-72002"/>
            <a:ext cx="3353803"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DOUBLE</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2" name="TextBox 21">
            <a:extLst>
              <a:ext uri="{FF2B5EF4-FFF2-40B4-BE49-F238E27FC236}">
                <a16:creationId xmlns:a16="http://schemas.microsoft.com/office/drawing/2014/main" id="{79EBE414-7D34-4475-87B5-9C8384501209}"/>
              </a:ext>
            </a:extLst>
          </p:cNvPr>
          <p:cNvSpPr txBox="1"/>
          <p:nvPr/>
        </p:nvSpPr>
        <p:spPr>
          <a:xfrm>
            <a:off x="4354650" y="2671022"/>
            <a:ext cx="3485724" cy="1569660"/>
          </a:xfrm>
          <a:prstGeom prst="rect">
            <a:avLst/>
          </a:prstGeom>
          <a:noFill/>
        </p:spPr>
        <p:txBody>
          <a:bodyPr wrap="square" rtlCol="0">
            <a:spAutoFit/>
          </a:bodyPr>
          <a:lstStyle/>
          <a:p>
            <a:pPr algn="ctr"/>
            <a:r>
              <a:rPr lang="en-US" sz="4800" b="1" dirty="0">
                <a:ln w="38100">
                  <a:solidFill>
                    <a:srgbClr val="0000FF"/>
                  </a:solidFill>
                </a:ln>
                <a:solidFill>
                  <a:srgbClr val="C6E9F2"/>
                </a:solidFill>
              </a:rPr>
              <a:t>Next batter!</a:t>
            </a:r>
          </a:p>
          <a:p>
            <a:pPr algn="ctr"/>
            <a:r>
              <a:rPr lang="en-US" sz="4800" b="1" dirty="0">
                <a:ln w="38100">
                  <a:solidFill>
                    <a:srgbClr val="0000FF"/>
                  </a:solidFill>
                </a:ln>
                <a:solidFill>
                  <a:srgbClr val="C6E9F2"/>
                </a:solidFill>
              </a:rPr>
              <a:t>Pick a hit</a:t>
            </a:r>
          </a:p>
        </p:txBody>
      </p:sp>
      <p:sp>
        <p:nvSpPr>
          <p:cNvPr id="15" name="Rectangle 14">
            <a:extLst>
              <a:ext uri="{FF2B5EF4-FFF2-40B4-BE49-F238E27FC236}">
                <a16:creationId xmlns:a16="http://schemas.microsoft.com/office/drawing/2014/main" id="{ECC38632-62A9-4DB0-A149-FC77324FE114}"/>
              </a:ext>
            </a:extLst>
          </p:cNvPr>
          <p:cNvSpPr/>
          <p:nvPr/>
        </p:nvSpPr>
        <p:spPr>
          <a:xfrm>
            <a:off x="9025723" y="2828834"/>
            <a:ext cx="2904962"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SINGLE</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7" name="Rectangle 26">
            <a:hlinkClick r:id="rId3" action="ppaction://hlinksldjump"/>
            <a:extLst>
              <a:ext uri="{FF2B5EF4-FFF2-40B4-BE49-F238E27FC236}">
                <a16:creationId xmlns:a16="http://schemas.microsoft.com/office/drawing/2014/main" id="{D92DD891-84FF-4ACE-91C9-567827698553}"/>
              </a:ext>
            </a:extLst>
          </p:cNvPr>
          <p:cNvSpPr/>
          <p:nvPr/>
        </p:nvSpPr>
        <p:spPr>
          <a:xfrm>
            <a:off x="0" y="-21553"/>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hlinkClick r:id="rId4" action="ppaction://hlinksldjump"/>
            <a:extLst>
              <a:ext uri="{FF2B5EF4-FFF2-40B4-BE49-F238E27FC236}">
                <a16:creationId xmlns:a16="http://schemas.microsoft.com/office/drawing/2014/main" id="{D4C96D45-ABC1-4915-A153-4627346B4727}"/>
              </a:ext>
            </a:extLst>
          </p:cNvPr>
          <p:cNvSpPr/>
          <p:nvPr/>
        </p:nvSpPr>
        <p:spPr>
          <a:xfrm>
            <a:off x="4504879" y="176169"/>
            <a:ext cx="3204595" cy="7382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hlinkClick r:id="rId5" action="ppaction://hlinksldjump"/>
            <a:extLst>
              <a:ext uri="{FF2B5EF4-FFF2-40B4-BE49-F238E27FC236}">
                <a16:creationId xmlns:a16="http://schemas.microsoft.com/office/drawing/2014/main" id="{8AA909FD-4850-48E7-9C00-1F20249196AE}"/>
              </a:ext>
            </a:extLst>
          </p:cNvPr>
          <p:cNvSpPr/>
          <p:nvPr/>
        </p:nvSpPr>
        <p:spPr>
          <a:xfrm>
            <a:off x="221673" y="3059883"/>
            <a:ext cx="2741456" cy="7639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hlinkClick r:id="rId6" action="ppaction://hlinksldjump"/>
            <a:extLst>
              <a:ext uri="{FF2B5EF4-FFF2-40B4-BE49-F238E27FC236}">
                <a16:creationId xmlns:a16="http://schemas.microsoft.com/office/drawing/2014/main" id="{8991CFC0-EA4A-40DD-B2E8-91602EEF7B5F}"/>
              </a:ext>
            </a:extLst>
          </p:cNvPr>
          <p:cNvSpPr/>
          <p:nvPr/>
        </p:nvSpPr>
        <p:spPr>
          <a:xfrm>
            <a:off x="3916828" y="5953271"/>
            <a:ext cx="4378122" cy="7382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hlinkClick r:id="rId7" action="ppaction://hlinksldjump"/>
            <a:extLst>
              <a:ext uri="{FF2B5EF4-FFF2-40B4-BE49-F238E27FC236}">
                <a16:creationId xmlns:a16="http://schemas.microsoft.com/office/drawing/2014/main" id="{444DD879-596B-450A-BB58-3D8A8F7FDD0C}"/>
              </a:ext>
            </a:extLst>
          </p:cNvPr>
          <p:cNvSpPr/>
          <p:nvPr/>
        </p:nvSpPr>
        <p:spPr>
          <a:xfrm>
            <a:off x="9107476" y="3073878"/>
            <a:ext cx="2741456" cy="7639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6321016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35327AF1-BDE0-4D89-A2A8-70080DC2AF8B}"/>
              </a:ext>
            </a:extLst>
          </p:cNvPr>
          <p:cNvSpPr/>
          <p:nvPr/>
        </p:nvSpPr>
        <p:spPr>
          <a:xfrm>
            <a:off x="221682" y="2817521"/>
            <a:ext cx="2741456"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TRIPLE</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4" name="Rectangle: Rounded Corners 23">
            <a:extLst>
              <a:ext uri="{FF2B5EF4-FFF2-40B4-BE49-F238E27FC236}">
                <a16:creationId xmlns:a16="http://schemas.microsoft.com/office/drawing/2014/main" id="{49E6D525-4293-40A5-A240-8D76769F20FB}"/>
              </a:ext>
            </a:extLst>
          </p:cNvPr>
          <p:cNvSpPr/>
          <p:nvPr/>
        </p:nvSpPr>
        <p:spPr>
          <a:xfrm rot="2700000">
            <a:off x="3192240" y="3163976"/>
            <a:ext cx="559837" cy="541175"/>
          </a:xfrm>
          <a:prstGeom prst="roundRect">
            <a:avLst/>
          </a:prstGeom>
          <a:solidFill>
            <a:srgbClr val="FFFFF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0000FF"/>
                </a:solidFill>
              </a:ln>
              <a:solidFill>
                <a:srgbClr val="C6E9F2"/>
              </a:solidFill>
            </a:endParaRPr>
          </a:p>
        </p:txBody>
      </p:sp>
      <p:sp>
        <p:nvSpPr>
          <p:cNvPr id="25" name="Rectangle 24">
            <a:extLst>
              <a:ext uri="{FF2B5EF4-FFF2-40B4-BE49-F238E27FC236}">
                <a16:creationId xmlns:a16="http://schemas.microsoft.com/office/drawing/2014/main" id="{9CA3B5C4-86E8-47D1-B002-98285E8D562A}"/>
              </a:ext>
            </a:extLst>
          </p:cNvPr>
          <p:cNvSpPr/>
          <p:nvPr/>
        </p:nvSpPr>
        <p:spPr>
          <a:xfrm>
            <a:off x="3249982" y="3062074"/>
            <a:ext cx="444352" cy="707886"/>
          </a:xfrm>
          <a:prstGeom prst="rect">
            <a:avLst/>
          </a:prstGeom>
          <a:noFill/>
        </p:spPr>
        <p:txBody>
          <a:bodyPr wrap="none" lIns="91440" tIns="45720" rIns="91440" bIns="45720">
            <a:spAutoFit/>
          </a:bodyPr>
          <a:lstStyle/>
          <a:p>
            <a:pPr algn="ctr"/>
            <a:r>
              <a:rPr lang="en-US" sz="40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rPr>
              <a:t>2</a:t>
            </a:r>
          </a:p>
        </p:txBody>
      </p:sp>
      <p:pic>
        <p:nvPicPr>
          <p:cNvPr id="26" name="Picture 25">
            <a:extLst>
              <a:ext uri="{FF2B5EF4-FFF2-40B4-BE49-F238E27FC236}">
                <a16:creationId xmlns:a16="http://schemas.microsoft.com/office/drawing/2014/main" id="{952AC1D4-6810-4244-B431-09493FB20571}"/>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6534531" y="3106051"/>
            <a:ext cx="3188405" cy="2641220"/>
          </a:xfrm>
          <a:prstGeom prst="rect">
            <a:avLst/>
          </a:prstGeom>
        </p:spPr>
      </p:pic>
      <p:cxnSp>
        <p:nvCxnSpPr>
          <p:cNvPr id="27" name="Straight Connector 26">
            <a:extLst>
              <a:ext uri="{FF2B5EF4-FFF2-40B4-BE49-F238E27FC236}">
                <a16:creationId xmlns:a16="http://schemas.microsoft.com/office/drawing/2014/main" id="{DF828075-3B4F-437D-8A28-11B0A9C1E882}"/>
              </a:ext>
            </a:extLst>
          </p:cNvPr>
          <p:cNvCxnSpPr>
            <a:cxnSpLocks/>
          </p:cNvCxnSpPr>
          <p:nvPr/>
        </p:nvCxnSpPr>
        <p:spPr>
          <a:xfrm rot="5460000" flipV="1">
            <a:off x="8155227" y="3464487"/>
            <a:ext cx="846670" cy="861150"/>
          </a:xfrm>
          <a:prstGeom prst="line">
            <a:avLst/>
          </a:prstGeom>
          <a:ln w="76200">
            <a:solidFill>
              <a:srgbClr val="C1E7F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00D6F9DC-E3E7-464F-A4AE-3F4F8163EE50}"/>
              </a:ext>
            </a:extLst>
          </p:cNvPr>
          <p:cNvCxnSpPr>
            <a:cxnSpLocks/>
          </p:cNvCxnSpPr>
          <p:nvPr/>
        </p:nvCxnSpPr>
        <p:spPr>
          <a:xfrm flipV="1">
            <a:off x="8170507" y="4577678"/>
            <a:ext cx="846670" cy="861150"/>
          </a:xfrm>
          <a:prstGeom prst="line">
            <a:avLst/>
          </a:prstGeom>
          <a:ln w="76200">
            <a:solidFill>
              <a:srgbClr val="C1E7F1"/>
            </a:solidFill>
          </a:ln>
        </p:spPr>
        <p:style>
          <a:lnRef idx="1">
            <a:schemeClr val="accent1"/>
          </a:lnRef>
          <a:fillRef idx="0">
            <a:schemeClr val="accent1"/>
          </a:fillRef>
          <a:effectRef idx="0">
            <a:schemeClr val="accent1"/>
          </a:effectRef>
          <a:fontRef idx="minor">
            <a:schemeClr val="tx1"/>
          </a:fontRef>
        </p:style>
      </p:cxnSp>
      <p:sp>
        <p:nvSpPr>
          <p:cNvPr id="29" name="Rectangle: Rounded Corners 28">
            <a:extLst>
              <a:ext uri="{FF2B5EF4-FFF2-40B4-BE49-F238E27FC236}">
                <a16:creationId xmlns:a16="http://schemas.microsoft.com/office/drawing/2014/main" id="{FCB42CD0-2059-4B41-AE2C-C8B865B79681}"/>
              </a:ext>
            </a:extLst>
          </p:cNvPr>
          <p:cNvSpPr/>
          <p:nvPr/>
        </p:nvSpPr>
        <p:spPr>
          <a:xfrm rot="2700000">
            <a:off x="8867871" y="4293361"/>
            <a:ext cx="347615" cy="335069"/>
          </a:xfrm>
          <a:prstGeom prst="roundRect">
            <a:avLst/>
          </a:prstGeom>
          <a:solidFill>
            <a:srgbClr val="FFFFFF"/>
          </a:solidFill>
          <a:ln w="38100">
            <a:solidFill>
              <a:srgbClr val="AADE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A5BBA8C3-959E-4BC2-BE1B-73C751D5F988}"/>
              </a:ext>
            </a:extLst>
          </p:cNvPr>
          <p:cNvSpPr txBox="1"/>
          <p:nvPr/>
        </p:nvSpPr>
        <p:spPr>
          <a:xfrm>
            <a:off x="7513312" y="3892449"/>
            <a:ext cx="1200124" cy="1131977"/>
          </a:xfrm>
          <a:prstGeom prst="rect">
            <a:avLst/>
          </a:prstGeom>
          <a:noFill/>
        </p:spPr>
        <p:txBody>
          <a:bodyPr wrap="square" rtlCol="0">
            <a:spAutoFit/>
          </a:bodyPr>
          <a:lstStyle/>
          <a:p>
            <a:pPr algn="ctr">
              <a:lnSpc>
                <a:spcPct val="80000"/>
              </a:lnSpc>
            </a:pPr>
            <a:r>
              <a:rPr lang="en-US" sz="2400" b="1" i="1" spc="-50" dirty="0">
                <a:solidFill>
                  <a:srgbClr val="1E4117"/>
                </a:solidFill>
              </a:rPr>
              <a:t>TRIPLE</a:t>
            </a:r>
          </a:p>
          <a:p>
            <a:pPr algn="ctr">
              <a:lnSpc>
                <a:spcPct val="80000"/>
              </a:lnSpc>
            </a:pPr>
            <a:r>
              <a:rPr lang="en-US" i="1" dirty="0">
                <a:solidFill>
                  <a:srgbClr val="000000"/>
                </a:solidFill>
              </a:rPr>
              <a:t>or </a:t>
            </a:r>
            <a:r>
              <a:rPr lang="en-US" sz="2400" b="1" i="1" dirty="0">
                <a:solidFill>
                  <a:srgbClr val="1E4117"/>
                </a:solidFill>
              </a:rPr>
              <a:t>OUT</a:t>
            </a:r>
            <a:endParaRPr lang="en-US" i="1" dirty="0">
              <a:solidFill>
                <a:srgbClr val="1E4117"/>
              </a:solidFill>
            </a:endParaRPr>
          </a:p>
          <a:p>
            <a:pPr algn="ctr">
              <a:lnSpc>
                <a:spcPct val="80000"/>
              </a:lnSpc>
            </a:pPr>
            <a:r>
              <a:rPr lang="en-US" i="1" dirty="0">
                <a:solidFill>
                  <a:srgbClr val="1E4117"/>
                </a:solidFill>
              </a:rPr>
              <a:t>Tap and</a:t>
            </a:r>
          </a:p>
          <a:p>
            <a:pPr algn="ctr">
              <a:lnSpc>
                <a:spcPct val="80000"/>
              </a:lnSpc>
            </a:pPr>
            <a:r>
              <a:rPr lang="en-US" i="1" dirty="0">
                <a:solidFill>
                  <a:srgbClr val="1E4117"/>
                </a:solidFill>
              </a:rPr>
              <a:t>find out!</a:t>
            </a:r>
          </a:p>
        </p:txBody>
      </p:sp>
      <p:cxnSp>
        <p:nvCxnSpPr>
          <p:cNvPr id="32" name="Straight Connector 31">
            <a:extLst>
              <a:ext uri="{FF2B5EF4-FFF2-40B4-BE49-F238E27FC236}">
                <a16:creationId xmlns:a16="http://schemas.microsoft.com/office/drawing/2014/main" id="{7074D664-10D9-43C0-A264-2DA4C78EF2C6}"/>
              </a:ext>
            </a:extLst>
          </p:cNvPr>
          <p:cNvCxnSpPr>
            <a:cxnSpLocks/>
          </p:cNvCxnSpPr>
          <p:nvPr/>
        </p:nvCxnSpPr>
        <p:spPr>
          <a:xfrm flipV="1">
            <a:off x="7175878" y="3542806"/>
            <a:ext cx="846670" cy="861150"/>
          </a:xfrm>
          <a:prstGeom prst="line">
            <a:avLst/>
          </a:prstGeom>
          <a:ln w="76200">
            <a:solidFill>
              <a:srgbClr val="C1E7F1"/>
            </a:solidFill>
          </a:ln>
        </p:spPr>
        <p:style>
          <a:lnRef idx="1">
            <a:schemeClr val="accent1"/>
          </a:lnRef>
          <a:fillRef idx="0">
            <a:schemeClr val="accent1"/>
          </a:fillRef>
          <a:effectRef idx="0">
            <a:schemeClr val="accent1"/>
          </a:effectRef>
          <a:fontRef idx="minor">
            <a:schemeClr val="tx1"/>
          </a:fontRef>
        </p:style>
      </p:cxnSp>
      <p:sp>
        <p:nvSpPr>
          <p:cNvPr id="33" name="Rectangle: Rounded Corners 32">
            <a:extLst>
              <a:ext uri="{FF2B5EF4-FFF2-40B4-BE49-F238E27FC236}">
                <a16:creationId xmlns:a16="http://schemas.microsoft.com/office/drawing/2014/main" id="{8561DEF5-105D-4D6C-A98B-FEE370222479}"/>
              </a:ext>
            </a:extLst>
          </p:cNvPr>
          <p:cNvSpPr/>
          <p:nvPr/>
        </p:nvSpPr>
        <p:spPr>
          <a:xfrm rot="18900000">
            <a:off x="6990625" y="4291945"/>
            <a:ext cx="347615" cy="335069"/>
          </a:xfrm>
          <a:prstGeom prst="roundRect">
            <a:avLst/>
          </a:prstGeom>
          <a:solidFill>
            <a:srgbClr val="FFFFFF"/>
          </a:solidFill>
          <a:ln w="38100">
            <a:solidFill>
              <a:srgbClr val="C1E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F15BD6E5-6C6E-422B-B6C9-E13FE463736A}"/>
              </a:ext>
            </a:extLst>
          </p:cNvPr>
          <p:cNvSpPr txBox="1"/>
          <p:nvPr/>
        </p:nvSpPr>
        <p:spPr>
          <a:xfrm>
            <a:off x="6925220" y="4180298"/>
            <a:ext cx="486562" cy="584775"/>
          </a:xfrm>
          <a:prstGeom prst="rect">
            <a:avLst/>
          </a:prstGeom>
          <a:noFill/>
        </p:spPr>
        <p:txBody>
          <a:bodyPr wrap="square" rtlCol="0">
            <a:spAutoFit/>
          </a:bodyPr>
          <a:lstStyle/>
          <a:p>
            <a:pPr algn="ctr"/>
            <a:r>
              <a:rPr lang="en-US" sz="3200" b="1" dirty="0">
                <a:solidFill>
                  <a:srgbClr val="1E4117"/>
                </a:solidFill>
              </a:rPr>
              <a:t>?</a:t>
            </a:r>
          </a:p>
        </p:txBody>
      </p:sp>
      <p:sp>
        <p:nvSpPr>
          <p:cNvPr id="35" name="Rectangle: Rounded Corners 34">
            <a:extLst>
              <a:ext uri="{FF2B5EF4-FFF2-40B4-BE49-F238E27FC236}">
                <a16:creationId xmlns:a16="http://schemas.microsoft.com/office/drawing/2014/main" id="{49281EE2-9901-4858-BC68-FEA018365DA4}"/>
              </a:ext>
            </a:extLst>
          </p:cNvPr>
          <p:cNvSpPr/>
          <p:nvPr/>
        </p:nvSpPr>
        <p:spPr>
          <a:xfrm rot="2700000">
            <a:off x="7949191" y="3277784"/>
            <a:ext cx="347615" cy="335069"/>
          </a:xfrm>
          <a:prstGeom prst="roundRect">
            <a:avLst/>
          </a:prstGeom>
          <a:solidFill>
            <a:srgbClr val="FFFFFF"/>
          </a:solidFill>
          <a:ln w="38100">
            <a:solidFill>
              <a:srgbClr val="C1E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E7E35E1-E6F3-4EC3-9FCB-D3DD48954A5F}"/>
              </a:ext>
            </a:extLst>
          </p:cNvPr>
          <p:cNvSpPr txBox="1"/>
          <p:nvPr/>
        </p:nvSpPr>
        <p:spPr>
          <a:xfrm>
            <a:off x="4635685" y="184557"/>
            <a:ext cx="6978115" cy="2074414"/>
          </a:xfrm>
          <a:prstGeom prst="rect">
            <a:avLst/>
          </a:prstGeom>
          <a:noFill/>
        </p:spPr>
        <p:txBody>
          <a:bodyPr wrap="square" rtlCol="0">
            <a:spAutoFit/>
          </a:bodyPr>
          <a:lstStyle/>
          <a:p>
            <a:pPr algn="ctr">
              <a:lnSpc>
                <a:spcPct val="80000"/>
              </a:lnSpc>
            </a:pPr>
            <a:r>
              <a:rPr lang="en-US" sz="4000" dirty="0">
                <a:solidFill>
                  <a:srgbClr val="000000"/>
                </a:solidFill>
              </a:rPr>
              <a:t>What qualification did the person need to have who was chosen to replace Judas Iscariot as the 12</a:t>
            </a:r>
            <a:r>
              <a:rPr lang="en-US" sz="4000" baseline="30000" dirty="0">
                <a:solidFill>
                  <a:srgbClr val="000000"/>
                </a:solidFill>
              </a:rPr>
              <a:t>th</a:t>
            </a:r>
            <a:r>
              <a:rPr lang="en-US" sz="4000" dirty="0">
                <a:solidFill>
                  <a:srgbClr val="000000"/>
                </a:solidFill>
              </a:rPr>
              <a:t> apostle?</a:t>
            </a:r>
            <a:endParaRPr lang="en-US" sz="4400" spc="-300" dirty="0">
              <a:solidFill>
                <a:srgbClr val="000000"/>
              </a:solidFill>
            </a:endParaRPr>
          </a:p>
        </p:txBody>
      </p:sp>
      <p:sp>
        <p:nvSpPr>
          <p:cNvPr id="8" name="Rectangle 7">
            <a:hlinkClick r:id="rId3" action="ppaction://hlinksldjump"/>
            <a:extLst>
              <a:ext uri="{FF2B5EF4-FFF2-40B4-BE49-F238E27FC236}">
                <a16:creationId xmlns:a16="http://schemas.microsoft.com/office/drawing/2014/main" id="{3BF74D7B-6A31-49D3-B6F1-CA19189304D6}"/>
              </a:ext>
            </a:extLst>
          </p:cNvPr>
          <p:cNvSpPr/>
          <p:nvPr/>
        </p:nvSpPr>
        <p:spPr>
          <a:xfrm>
            <a:off x="0" y="1"/>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hlinkClick r:id="rId4" action="ppaction://hlinksldjump"/>
            <a:extLst>
              <a:ext uri="{FF2B5EF4-FFF2-40B4-BE49-F238E27FC236}">
                <a16:creationId xmlns:a16="http://schemas.microsoft.com/office/drawing/2014/main" id="{46A3877F-1962-42D7-9250-9894CB9894AF}"/>
              </a:ext>
            </a:extLst>
          </p:cNvPr>
          <p:cNvSpPr/>
          <p:nvPr/>
        </p:nvSpPr>
        <p:spPr>
          <a:xfrm rot="18961460">
            <a:off x="7269076" y="3654771"/>
            <a:ext cx="1687965" cy="16687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9537509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right)">
                                      <p:cBhvr>
                                        <p:cTn id="7" dur="1000"/>
                                        <p:tgtEl>
                                          <p:spTgt spid="18"/>
                                        </p:tgtEl>
                                      </p:cBhvr>
                                    </p:animEffect>
                                  </p:childTnLst>
                                </p:cTn>
                              </p:par>
                            </p:childTnLst>
                          </p:cTn>
                        </p:par>
                        <p:par>
                          <p:cTn id="8" fill="hold">
                            <p:stCondLst>
                              <p:cond delay="1000"/>
                            </p:stCondLst>
                            <p:childTnLst>
                              <p:par>
                                <p:cTn id="9" presetID="53" presetClass="entr" presetSubtype="16" fill="hold" nodeType="afterEffect">
                                  <p:stCondLst>
                                    <p:cond delay="100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2500"/>
                            </p:stCondLst>
                            <p:childTnLst>
                              <p:par>
                                <p:cTn id="15" presetID="22" presetClass="entr" presetSubtype="4"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down)">
                                      <p:cBhvr>
                                        <p:cTn id="17" dur="500"/>
                                        <p:tgtEl>
                                          <p:spTgt spid="28"/>
                                        </p:tgtEl>
                                      </p:cBhvr>
                                    </p:animEffect>
                                  </p:childTnLst>
                                </p:cTn>
                              </p:par>
                            </p:childTnLst>
                          </p:cTn>
                        </p:par>
                        <p:par>
                          <p:cTn id="18" fill="hold">
                            <p:stCondLst>
                              <p:cond delay="3000"/>
                            </p:stCondLst>
                            <p:childTnLst>
                              <p:par>
                                <p:cTn id="19" presetID="1" presetClass="entr" presetSubtype="0"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childTnLst>
                          </p:cTn>
                        </p:par>
                        <p:par>
                          <p:cTn id="21" fill="hold">
                            <p:stCondLst>
                              <p:cond delay="3000"/>
                            </p:stCondLst>
                            <p:childTnLst>
                              <p:par>
                                <p:cTn id="22" presetID="22" presetClass="entr" presetSubtype="4" fill="hold"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down)">
                                      <p:cBhvr>
                                        <p:cTn id="24" dur="500"/>
                                        <p:tgtEl>
                                          <p:spTgt spid="27"/>
                                        </p:tgtEl>
                                      </p:cBhvr>
                                    </p:animEffect>
                                  </p:childTnLst>
                                </p:cTn>
                              </p:par>
                            </p:childTnLst>
                          </p:cTn>
                        </p:par>
                        <p:par>
                          <p:cTn id="25" fill="hold">
                            <p:stCondLst>
                              <p:cond delay="3500"/>
                            </p:stCondLst>
                            <p:childTnLst>
                              <p:par>
                                <p:cTn id="26" presetID="1" presetClass="entr" presetSubtype="0" fill="hold" grpId="0" nodeType="afterEffect">
                                  <p:stCondLst>
                                    <p:cond delay="0"/>
                                  </p:stCondLst>
                                  <p:childTnLst>
                                    <p:set>
                                      <p:cBhvr>
                                        <p:cTn id="27" dur="1" fill="hold">
                                          <p:stCondLst>
                                            <p:cond delay="0"/>
                                          </p:stCondLst>
                                        </p:cTn>
                                        <p:tgtEl>
                                          <p:spTgt spid="35"/>
                                        </p:tgtEl>
                                        <p:attrNameLst>
                                          <p:attrName>style.visibility</p:attrName>
                                        </p:attrNameLst>
                                      </p:cBhvr>
                                      <p:to>
                                        <p:strVal val="visible"/>
                                      </p:to>
                                    </p:set>
                                  </p:childTnLst>
                                </p:cTn>
                              </p:par>
                            </p:childTnLst>
                          </p:cTn>
                        </p:par>
                        <p:par>
                          <p:cTn id="28" fill="hold">
                            <p:stCondLst>
                              <p:cond delay="3500"/>
                            </p:stCondLst>
                            <p:childTnLst>
                              <p:par>
                                <p:cTn id="29" presetID="22" presetClass="entr" presetSubtype="1"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wipe(up)">
                                      <p:cBhvr>
                                        <p:cTn id="31" dur="500"/>
                                        <p:tgtEl>
                                          <p:spTgt spid="32"/>
                                        </p:tgtEl>
                                      </p:cBhvr>
                                    </p:animEffect>
                                  </p:childTnLst>
                                </p:cTn>
                              </p:par>
                            </p:childTnLst>
                          </p:cTn>
                        </p:par>
                        <p:par>
                          <p:cTn id="32" fill="hold">
                            <p:stCondLst>
                              <p:cond delay="4000"/>
                            </p:stCondLst>
                            <p:childTnLst>
                              <p:par>
                                <p:cTn id="33" presetID="1"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childTnLst>
                                </p:cTn>
                              </p:par>
                            </p:childTnLst>
                          </p:cTn>
                        </p:par>
                        <p:par>
                          <p:cTn id="35" fill="hold">
                            <p:stCondLst>
                              <p:cond delay="4000"/>
                            </p:stCondLst>
                            <p:childTnLst>
                              <p:par>
                                <p:cTn id="36" presetID="53" presetClass="entr" presetSubtype="16" fill="hold" grpId="0" nodeType="afterEffect">
                                  <p:stCondLst>
                                    <p:cond delay="0"/>
                                  </p:stCondLst>
                                  <p:childTnLst>
                                    <p:set>
                                      <p:cBhvr>
                                        <p:cTn id="37" dur="1" fill="hold">
                                          <p:stCondLst>
                                            <p:cond delay="0"/>
                                          </p:stCondLst>
                                        </p:cTn>
                                        <p:tgtEl>
                                          <p:spTgt spid="34"/>
                                        </p:tgtEl>
                                        <p:attrNameLst>
                                          <p:attrName>style.visibility</p:attrName>
                                        </p:attrNameLst>
                                      </p:cBhvr>
                                      <p:to>
                                        <p:strVal val="visible"/>
                                      </p:to>
                                    </p:set>
                                    <p:anim calcmode="lin" valueType="num">
                                      <p:cBhvr>
                                        <p:cTn id="38" dur="250" fill="hold"/>
                                        <p:tgtEl>
                                          <p:spTgt spid="34"/>
                                        </p:tgtEl>
                                        <p:attrNameLst>
                                          <p:attrName>ppt_w</p:attrName>
                                        </p:attrNameLst>
                                      </p:cBhvr>
                                      <p:tavLst>
                                        <p:tav tm="0">
                                          <p:val>
                                            <p:fltVal val="0"/>
                                          </p:val>
                                        </p:tav>
                                        <p:tav tm="100000">
                                          <p:val>
                                            <p:strVal val="#ppt_w"/>
                                          </p:val>
                                        </p:tav>
                                      </p:tavLst>
                                    </p:anim>
                                    <p:anim calcmode="lin" valueType="num">
                                      <p:cBhvr>
                                        <p:cTn id="39" dur="250" fill="hold"/>
                                        <p:tgtEl>
                                          <p:spTgt spid="34"/>
                                        </p:tgtEl>
                                        <p:attrNameLst>
                                          <p:attrName>ppt_h</p:attrName>
                                        </p:attrNameLst>
                                      </p:cBhvr>
                                      <p:tavLst>
                                        <p:tav tm="0">
                                          <p:val>
                                            <p:fltVal val="0"/>
                                          </p:val>
                                        </p:tav>
                                        <p:tav tm="100000">
                                          <p:val>
                                            <p:strVal val="#ppt_h"/>
                                          </p:val>
                                        </p:tav>
                                      </p:tavLst>
                                    </p:anim>
                                    <p:animEffect transition="in" filter="fade">
                                      <p:cBhvr>
                                        <p:cTn id="40" dur="250"/>
                                        <p:tgtEl>
                                          <p:spTgt spid="34"/>
                                        </p:tgtEl>
                                      </p:cBhvr>
                                    </p:animEffect>
                                  </p:childTnLst>
                                </p:cTn>
                              </p:par>
                            </p:childTnLst>
                          </p:cTn>
                        </p:par>
                        <p:par>
                          <p:cTn id="41" fill="hold">
                            <p:stCondLst>
                              <p:cond delay="4250"/>
                            </p:stCondLst>
                            <p:childTnLst>
                              <p:par>
                                <p:cTn id="42" presetID="53" presetClass="entr" presetSubtype="16" fill="hold" grpId="0" nodeType="afterEffect">
                                  <p:stCondLst>
                                    <p:cond delay="0"/>
                                  </p:stCondLst>
                                  <p:childTnLst>
                                    <p:set>
                                      <p:cBhvr>
                                        <p:cTn id="43" dur="1" fill="hold">
                                          <p:stCondLst>
                                            <p:cond delay="0"/>
                                          </p:stCondLst>
                                        </p:cTn>
                                        <p:tgtEl>
                                          <p:spTgt spid="30"/>
                                        </p:tgtEl>
                                        <p:attrNameLst>
                                          <p:attrName>style.visibility</p:attrName>
                                        </p:attrNameLst>
                                      </p:cBhvr>
                                      <p:to>
                                        <p:strVal val="visible"/>
                                      </p:to>
                                    </p:set>
                                    <p:anim calcmode="lin" valueType="num">
                                      <p:cBhvr>
                                        <p:cTn id="44" dur="500" fill="hold"/>
                                        <p:tgtEl>
                                          <p:spTgt spid="30"/>
                                        </p:tgtEl>
                                        <p:attrNameLst>
                                          <p:attrName>ppt_w</p:attrName>
                                        </p:attrNameLst>
                                      </p:cBhvr>
                                      <p:tavLst>
                                        <p:tav tm="0">
                                          <p:val>
                                            <p:fltVal val="0"/>
                                          </p:val>
                                        </p:tav>
                                        <p:tav tm="100000">
                                          <p:val>
                                            <p:strVal val="#ppt_w"/>
                                          </p:val>
                                        </p:tav>
                                      </p:tavLst>
                                    </p:anim>
                                    <p:anim calcmode="lin" valueType="num">
                                      <p:cBhvr>
                                        <p:cTn id="45" dur="500" fill="hold"/>
                                        <p:tgtEl>
                                          <p:spTgt spid="30"/>
                                        </p:tgtEl>
                                        <p:attrNameLst>
                                          <p:attrName>ppt_h</p:attrName>
                                        </p:attrNameLst>
                                      </p:cBhvr>
                                      <p:tavLst>
                                        <p:tav tm="0">
                                          <p:val>
                                            <p:fltVal val="0"/>
                                          </p:val>
                                        </p:tav>
                                        <p:tav tm="100000">
                                          <p:val>
                                            <p:strVal val="#ppt_h"/>
                                          </p:val>
                                        </p:tav>
                                      </p:tavLst>
                                    </p:anim>
                                    <p:animEffect transition="in" filter="fade">
                                      <p:cBhvr>
                                        <p:cTn id="46" dur="500"/>
                                        <p:tgtEl>
                                          <p:spTgt spid="30"/>
                                        </p:tgtEl>
                                      </p:cBhvr>
                                    </p:animEffect>
                                  </p:childTnLst>
                                </p:cTn>
                              </p:par>
                            </p:childTnLst>
                          </p:cTn>
                        </p:par>
                        <p:par>
                          <p:cTn id="47" fill="hold">
                            <p:stCondLst>
                              <p:cond delay="4750"/>
                            </p:stCondLst>
                            <p:childTnLst>
                              <p:par>
                                <p:cTn id="48" presetID="1" presetClass="entr" presetSubtype="0" fill="hold" grpId="0" nodeType="afterEffect">
                                  <p:stCondLst>
                                    <p:cond delay="0"/>
                                  </p:stCondLst>
                                  <p:childTnLst>
                                    <p:set>
                                      <p:cBhvr>
                                        <p:cTn id="49"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p:bldP spid="33" grpId="0" animBg="1"/>
      <p:bldP spid="34" grpId="0"/>
      <p:bldP spid="35" grpId="0" animBg="1"/>
      <p:bldP spid="18" grpId="0"/>
      <p:bldP spid="31" grpId="0" animBg="1"/>
    </p:bld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211FD3E-79DF-440A-ACCB-D9D689645881}"/>
              </a:ext>
            </a:extLst>
          </p:cNvPr>
          <p:cNvSpPr txBox="1"/>
          <p:nvPr/>
        </p:nvSpPr>
        <p:spPr>
          <a:xfrm>
            <a:off x="4672672" y="2541944"/>
            <a:ext cx="6912529" cy="3776418"/>
          </a:xfrm>
          <a:prstGeom prst="rect">
            <a:avLst/>
          </a:prstGeom>
          <a:solidFill>
            <a:srgbClr val="FFFFFF"/>
          </a:solidFill>
          <a:ln w="38100">
            <a:solidFill>
              <a:srgbClr val="000000"/>
            </a:solidFill>
          </a:ln>
        </p:spPr>
        <p:txBody>
          <a:bodyPr wrap="square" rtlCol="0">
            <a:spAutoFit/>
          </a:bodyPr>
          <a:lstStyle/>
          <a:p>
            <a:pPr algn="ctr">
              <a:lnSpc>
                <a:spcPct val="80000"/>
              </a:lnSpc>
            </a:pPr>
            <a:endParaRPr lang="en-US" sz="600" b="1" dirty="0">
              <a:solidFill>
                <a:srgbClr val="3F8731"/>
              </a:solidFill>
            </a:endParaRPr>
          </a:p>
          <a:p>
            <a:pPr algn="ctr">
              <a:lnSpc>
                <a:spcPct val="80000"/>
              </a:lnSpc>
            </a:pPr>
            <a:r>
              <a:rPr lang="en-US" sz="2800" b="1" i="1" dirty="0"/>
              <a:t>Answer:</a:t>
            </a:r>
            <a:r>
              <a:rPr lang="en-US" sz="3600" b="1" i="1" dirty="0"/>
              <a:t> </a:t>
            </a:r>
            <a:r>
              <a:rPr lang="en-US" sz="3600" b="1" dirty="0"/>
              <a:t>have complete, firsthand experience as a disciple of Jesus</a:t>
            </a:r>
          </a:p>
          <a:p>
            <a:pPr algn="just"/>
            <a:endParaRPr lang="en-US" sz="1200" b="1" dirty="0">
              <a:solidFill>
                <a:srgbClr val="000000"/>
              </a:solidFill>
              <a:latin typeface="Times New Roman" panose="02020603050405020304" pitchFamily="18" charset="0"/>
              <a:cs typeface="Times New Roman" panose="02020603050405020304" pitchFamily="18" charset="0"/>
            </a:endParaRPr>
          </a:p>
          <a:p>
            <a:pPr algn="just">
              <a:spcAft>
                <a:spcPts val="600"/>
              </a:spcAft>
            </a:pPr>
            <a:r>
              <a:rPr lang="en-US" sz="2400" b="1" dirty="0">
                <a:solidFill>
                  <a:srgbClr val="000000"/>
                </a:solidFill>
                <a:latin typeface="Times New Roman" panose="02020603050405020304" pitchFamily="18" charset="0"/>
                <a:cs typeface="Times New Roman" panose="02020603050405020304" pitchFamily="18" charset="0"/>
              </a:rPr>
              <a:t>Acts 1:21-22</a:t>
            </a:r>
            <a:endParaRPr lang="en-US" sz="2400" dirty="0">
              <a:solidFill>
                <a:srgbClr val="000000"/>
              </a:solidFill>
              <a:latin typeface="Times New Roman" panose="02020603050405020304" pitchFamily="18" charset="0"/>
              <a:cs typeface="Times New Roman" panose="02020603050405020304" pitchFamily="18" charset="0"/>
            </a:endParaRPr>
          </a:p>
          <a:p>
            <a:pPr algn="just"/>
            <a:r>
              <a:rPr lang="en-US" sz="2400" spc="-50" baseline="30000" dirty="0">
                <a:solidFill>
                  <a:srgbClr val="000000"/>
                </a:solidFill>
                <a:latin typeface="Times New Roman" panose="02020603050405020304" pitchFamily="18" charset="0"/>
                <a:cs typeface="Times New Roman" panose="02020603050405020304" pitchFamily="18" charset="0"/>
              </a:rPr>
              <a:t>21</a:t>
            </a:r>
            <a:r>
              <a:rPr lang="en-US" sz="2400" spc="-50" dirty="0">
                <a:solidFill>
                  <a:srgbClr val="000000"/>
                </a:solidFill>
                <a:latin typeface="Times New Roman" panose="02020603050405020304" pitchFamily="18" charset="0"/>
                <a:cs typeface="Times New Roman" panose="02020603050405020304" pitchFamily="18" charset="0"/>
              </a:rPr>
              <a:t> So one of the men who have </a:t>
            </a:r>
            <a:r>
              <a:rPr lang="en-US" sz="2400" b="1" spc="-50" dirty="0">
                <a:solidFill>
                  <a:srgbClr val="0064FF"/>
                </a:solidFill>
                <a:latin typeface="Times New Roman" panose="02020603050405020304" pitchFamily="18" charset="0"/>
                <a:cs typeface="Times New Roman" panose="02020603050405020304" pitchFamily="18" charset="0"/>
              </a:rPr>
              <a:t>accompanied us during </a:t>
            </a:r>
            <a:r>
              <a:rPr lang="en-US" sz="2400" b="1" dirty="0">
                <a:solidFill>
                  <a:srgbClr val="0064FF"/>
                </a:solidFill>
                <a:latin typeface="Times New Roman" panose="02020603050405020304" pitchFamily="18" charset="0"/>
                <a:cs typeface="Times New Roman" panose="02020603050405020304" pitchFamily="18" charset="0"/>
              </a:rPr>
              <a:t>all the time</a:t>
            </a:r>
            <a:r>
              <a:rPr lang="en-US" sz="2400" dirty="0">
                <a:solidFill>
                  <a:srgbClr val="000000"/>
                </a:solidFill>
                <a:latin typeface="Times New Roman" panose="02020603050405020304" pitchFamily="18" charset="0"/>
                <a:cs typeface="Times New Roman" panose="02020603050405020304" pitchFamily="18" charset="0"/>
              </a:rPr>
              <a:t> that the Lord Jesus went in and out among us, </a:t>
            </a:r>
            <a:r>
              <a:rPr lang="en-US" sz="2400" baseline="30000" dirty="0">
                <a:solidFill>
                  <a:srgbClr val="000000"/>
                </a:solidFill>
                <a:latin typeface="Times New Roman" panose="02020603050405020304" pitchFamily="18" charset="0"/>
                <a:cs typeface="Times New Roman" panose="02020603050405020304" pitchFamily="18" charset="0"/>
              </a:rPr>
              <a:t>22</a:t>
            </a:r>
            <a:r>
              <a:rPr lang="en-US" sz="2400" dirty="0">
                <a:solidFill>
                  <a:srgbClr val="000000"/>
                </a:solidFill>
                <a:latin typeface="Times New Roman" panose="02020603050405020304" pitchFamily="18" charset="0"/>
                <a:cs typeface="Times New Roman" panose="02020603050405020304" pitchFamily="18" charset="0"/>
              </a:rPr>
              <a:t> beginning from the baptism of John until the day when he was taken up from us — one of these men must become with </a:t>
            </a:r>
            <a:r>
              <a:rPr lang="en-US" sz="2400" dirty="0">
                <a:solidFill>
                  <a:srgbClr val="0A0A0A"/>
                </a:solidFill>
                <a:latin typeface="Times New Roman" panose="02020603050405020304" pitchFamily="18" charset="0"/>
                <a:cs typeface="Times New Roman" panose="02020603050405020304" pitchFamily="18" charset="0"/>
              </a:rPr>
              <a:t>us a witness to his resurrection.</a:t>
            </a:r>
          </a:p>
          <a:p>
            <a:endParaRPr lang="en-US" sz="1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91490680-6B7A-4604-914C-421DBAFD63A6}"/>
              </a:ext>
            </a:extLst>
          </p:cNvPr>
          <p:cNvSpPr/>
          <p:nvPr/>
        </p:nvSpPr>
        <p:spPr>
          <a:xfrm>
            <a:off x="221682" y="2817521"/>
            <a:ext cx="2741456"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TRIPLE</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12" name="Rectangle: Rounded Corners 11">
            <a:extLst>
              <a:ext uri="{FF2B5EF4-FFF2-40B4-BE49-F238E27FC236}">
                <a16:creationId xmlns:a16="http://schemas.microsoft.com/office/drawing/2014/main" id="{335DE2F4-C11D-4535-99B6-2C78810F00E5}"/>
              </a:ext>
            </a:extLst>
          </p:cNvPr>
          <p:cNvSpPr/>
          <p:nvPr/>
        </p:nvSpPr>
        <p:spPr>
          <a:xfrm rot="2700000">
            <a:off x="3192240" y="3163976"/>
            <a:ext cx="559837" cy="541175"/>
          </a:xfrm>
          <a:prstGeom prst="roundRect">
            <a:avLst/>
          </a:prstGeom>
          <a:solidFill>
            <a:srgbClr val="FFFFF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0000FF"/>
                </a:solidFill>
              </a:ln>
              <a:solidFill>
                <a:srgbClr val="C6E9F2"/>
              </a:solidFill>
            </a:endParaRPr>
          </a:p>
        </p:txBody>
      </p:sp>
      <p:sp>
        <p:nvSpPr>
          <p:cNvPr id="13" name="Rectangle 12">
            <a:extLst>
              <a:ext uri="{FF2B5EF4-FFF2-40B4-BE49-F238E27FC236}">
                <a16:creationId xmlns:a16="http://schemas.microsoft.com/office/drawing/2014/main" id="{6E4AFA21-3621-4C77-B35B-FE68791FE32F}"/>
              </a:ext>
            </a:extLst>
          </p:cNvPr>
          <p:cNvSpPr/>
          <p:nvPr/>
        </p:nvSpPr>
        <p:spPr>
          <a:xfrm>
            <a:off x="3249982" y="3062074"/>
            <a:ext cx="444352" cy="707886"/>
          </a:xfrm>
          <a:prstGeom prst="rect">
            <a:avLst/>
          </a:prstGeom>
          <a:noFill/>
        </p:spPr>
        <p:txBody>
          <a:bodyPr wrap="none" lIns="91440" tIns="45720" rIns="91440" bIns="45720">
            <a:spAutoFit/>
          </a:bodyPr>
          <a:lstStyle/>
          <a:p>
            <a:pPr algn="ctr"/>
            <a:r>
              <a:rPr lang="en-US" sz="40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rPr>
              <a:t>2</a:t>
            </a:r>
          </a:p>
        </p:txBody>
      </p:sp>
      <p:sp>
        <p:nvSpPr>
          <p:cNvPr id="14" name="TextBox 13">
            <a:extLst>
              <a:ext uri="{FF2B5EF4-FFF2-40B4-BE49-F238E27FC236}">
                <a16:creationId xmlns:a16="http://schemas.microsoft.com/office/drawing/2014/main" id="{5C279F60-F912-431C-B5C9-9F9F79BE6DEB}"/>
              </a:ext>
            </a:extLst>
          </p:cNvPr>
          <p:cNvSpPr txBox="1"/>
          <p:nvPr/>
        </p:nvSpPr>
        <p:spPr>
          <a:xfrm>
            <a:off x="9655738" y="6017471"/>
            <a:ext cx="1928649" cy="307777"/>
          </a:xfrm>
          <a:prstGeom prst="rect">
            <a:avLst/>
          </a:prstGeom>
          <a:noFill/>
        </p:spPr>
        <p:txBody>
          <a:bodyPr wrap="square" rtlCol="0">
            <a:spAutoFit/>
          </a:bodyPr>
          <a:lstStyle/>
          <a:p>
            <a:pPr algn="r"/>
            <a:r>
              <a:rPr lang="en-US" sz="1400" b="1" i="1" dirty="0">
                <a:solidFill>
                  <a:srgbClr val="0064FF"/>
                </a:solidFill>
              </a:rPr>
              <a:t>Tap screen to continue</a:t>
            </a:r>
          </a:p>
        </p:txBody>
      </p:sp>
      <p:sp>
        <p:nvSpPr>
          <p:cNvPr id="16" name="TextBox 15">
            <a:extLst>
              <a:ext uri="{FF2B5EF4-FFF2-40B4-BE49-F238E27FC236}">
                <a16:creationId xmlns:a16="http://schemas.microsoft.com/office/drawing/2014/main" id="{EA881086-040E-4C5B-9786-738AAC6C14BC}"/>
              </a:ext>
            </a:extLst>
          </p:cNvPr>
          <p:cNvSpPr txBox="1"/>
          <p:nvPr/>
        </p:nvSpPr>
        <p:spPr>
          <a:xfrm>
            <a:off x="4635685" y="184557"/>
            <a:ext cx="6978115" cy="2074414"/>
          </a:xfrm>
          <a:prstGeom prst="rect">
            <a:avLst/>
          </a:prstGeom>
          <a:noFill/>
        </p:spPr>
        <p:txBody>
          <a:bodyPr wrap="square" rtlCol="0">
            <a:spAutoFit/>
          </a:bodyPr>
          <a:lstStyle/>
          <a:p>
            <a:pPr algn="ctr">
              <a:lnSpc>
                <a:spcPct val="80000"/>
              </a:lnSpc>
            </a:pPr>
            <a:r>
              <a:rPr lang="en-US" sz="4000" dirty="0">
                <a:solidFill>
                  <a:srgbClr val="000000"/>
                </a:solidFill>
              </a:rPr>
              <a:t>What qualification did the person need to have who was chosen to replace Judas Iscariot as the 12</a:t>
            </a:r>
            <a:r>
              <a:rPr lang="en-US" sz="4000" baseline="30000" dirty="0">
                <a:solidFill>
                  <a:srgbClr val="000000"/>
                </a:solidFill>
              </a:rPr>
              <a:t>th</a:t>
            </a:r>
            <a:r>
              <a:rPr lang="en-US" sz="4000" dirty="0">
                <a:solidFill>
                  <a:srgbClr val="000000"/>
                </a:solidFill>
              </a:rPr>
              <a:t> apostle?</a:t>
            </a:r>
            <a:endParaRPr lang="en-US" sz="4400" spc="-300" dirty="0">
              <a:solidFill>
                <a:srgbClr val="000000"/>
              </a:solidFill>
            </a:endParaRPr>
          </a:p>
        </p:txBody>
      </p:sp>
      <p:sp>
        <p:nvSpPr>
          <p:cNvPr id="11" name="Rectangle 10">
            <a:hlinkClick r:id="rId2" action="ppaction://hlinksldjump"/>
            <a:extLst>
              <a:ext uri="{FF2B5EF4-FFF2-40B4-BE49-F238E27FC236}">
                <a16:creationId xmlns:a16="http://schemas.microsoft.com/office/drawing/2014/main" id="{C6DA53B1-C231-47E5-A053-5D191E194390}"/>
              </a:ext>
            </a:extLst>
          </p:cNvPr>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33845283"/>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41A93F72-7A40-4375-A465-58414B0FC0DA}"/>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961049" y="3678"/>
            <a:ext cx="8269901" cy="6850644"/>
          </a:xfrm>
          <a:prstGeom prst="rect">
            <a:avLst/>
          </a:prstGeom>
        </p:spPr>
      </p:pic>
      <p:sp>
        <p:nvSpPr>
          <p:cNvPr id="3" name="Arrow: Pentagon 2">
            <a:extLst>
              <a:ext uri="{FF2B5EF4-FFF2-40B4-BE49-F238E27FC236}">
                <a16:creationId xmlns:a16="http://schemas.microsoft.com/office/drawing/2014/main" id="{0E698766-2C5D-4F25-88C7-23B76B7549CE}"/>
              </a:ext>
            </a:extLst>
          </p:cNvPr>
          <p:cNvSpPr/>
          <p:nvPr/>
        </p:nvSpPr>
        <p:spPr>
          <a:xfrm rot="5400000">
            <a:off x="5786126" y="5771881"/>
            <a:ext cx="559837" cy="541175"/>
          </a:xfrm>
          <a:prstGeom prst="homePlate">
            <a:avLst/>
          </a:prstGeom>
          <a:solidFill>
            <a:srgbClr val="FFFFFF"/>
          </a:solid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E26FFEE2-E142-4914-886A-7908DA12B71A}"/>
              </a:ext>
            </a:extLst>
          </p:cNvPr>
          <p:cNvSpPr/>
          <p:nvPr/>
        </p:nvSpPr>
        <p:spPr>
          <a:xfrm rot="2700000">
            <a:off x="8292973" y="3189275"/>
            <a:ext cx="559837" cy="490575"/>
          </a:xfrm>
          <a:prstGeom prst="roundRect">
            <a:avLst/>
          </a:prstGeom>
          <a:solidFill>
            <a:srgbClr val="FFFFFF"/>
          </a:solid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Rounded Corners 1">
            <a:extLst>
              <a:ext uri="{FF2B5EF4-FFF2-40B4-BE49-F238E27FC236}">
                <a16:creationId xmlns:a16="http://schemas.microsoft.com/office/drawing/2014/main" id="{26C67EEB-FAC5-47A4-8E95-72B39C554BCB}"/>
              </a:ext>
            </a:extLst>
          </p:cNvPr>
          <p:cNvSpPr/>
          <p:nvPr/>
        </p:nvSpPr>
        <p:spPr>
          <a:xfrm>
            <a:off x="5833744" y="714690"/>
            <a:ext cx="559837" cy="541175"/>
          </a:xfrm>
          <a:prstGeom prst="roundRect">
            <a:avLst/>
          </a:prstGeom>
          <a:solidFill>
            <a:srgbClr val="FFFFFF"/>
          </a:solid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Rounded Corners 5">
            <a:extLst>
              <a:ext uri="{FF2B5EF4-FFF2-40B4-BE49-F238E27FC236}">
                <a16:creationId xmlns:a16="http://schemas.microsoft.com/office/drawing/2014/main" id="{51FF1BA1-CD56-473D-85BA-056342436F57}"/>
              </a:ext>
            </a:extLst>
          </p:cNvPr>
          <p:cNvSpPr/>
          <p:nvPr/>
        </p:nvSpPr>
        <p:spPr>
          <a:xfrm rot="2700000">
            <a:off x="3192240" y="3163976"/>
            <a:ext cx="559837" cy="541175"/>
          </a:xfrm>
          <a:prstGeom prst="roundRect">
            <a:avLst/>
          </a:prstGeom>
          <a:solidFill>
            <a:srgbClr val="FFFFFF"/>
          </a:solid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241FA49-9943-405B-88E2-7921F7B4202A}"/>
              </a:ext>
            </a:extLst>
          </p:cNvPr>
          <p:cNvSpPr/>
          <p:nvPr/>
        </p:nvSpPr>
        <p:spPr>
          <a:xfrm>
            <a:off x="221682" y="2817521"/>
            <a:ext cx="2741456"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TRIPLE</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0" name="Rectangle 19">
            <a:extLst>
              <a:ext uri="{FF2B5EF4-FFF2-40B4-BE49-F238E27FC236}">
                <a16:creationId xmlns:a16="http://schemas.microsoft.com/office/drawing/2014/main" id="{0B10BECB-80DD-442E-92B9-3F4C0A002431}"/>
              </a:ext>
            </a:extLst>
          </p:cNvPr>
          <p:cNvSpPr/>
          <p:nvPr/>
        </p:nvSpPr>
        <p:spPr>
          <a:xfrm>
            <a:off x="3911648" y="5707176"/>
            <a:ext cx="4378122"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HOMERUN</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1" name="Rectangle 20">
            <a:extLst>
              <a:ext uri="{FF2B5EF4-FFF2-40B4-BE49-F238E27FC236}">
                <a16:creationId xmlns:a16="http://schemas.microsoft.com/office/drawing/2014/main" id="{D001A687-EC28-42A1-A935-5A2C1C78AA91}"/>
              </a:ext>
            </a:extLst>
          </p:cNvPr>
          <p:cNvSpPr/>
          <p:nvPr/>
        </p:nvSpPr>
        <p:spPr>
          <a:xfrm>
            <a:off x="4427572" y="-72002"/>
            <a:ext cx="3353803"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DOUBLE</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2" name="TextBox 21">
            <a:extLst>
              <a:ext uri="{FF2B5EF4-FFF2-40B4-BE49-F238E27FC236}">
                <a16:creationId xmlns:a16="http://schemas.microsoft.com/office/drawing/2014/main" id="{79EBE414-7D34-4475-87B5-9C8384501209}"/>
              </a:ext>
            </a:extLst>
          </p:cNvPr>
          <p:cNvSpPr txBox="1"/>
          <p:nvPr/>
        </p:nvSpPr>
        <p:spPr>
          <a:xfrm>
            <a:off x="4354650" y="2671022"/>
            <a:ext cx="3485724" cy="1569660"/>
          </a:xfrm>
          <a:prstGeom prst="rect">
            <a:avLst/>
          </a:prstGeom>
          <a:noFill/>
        </p:spPr>
        <p:txBody>
          <a:bodyPr wrap="square" rtlCol="0">
            <a:spAutoFit/>
          </a:bodyPr>
          <a:lstStyle/>
          <a:p>
            <a:pPr algn="ctr"/>
            <a:r>
              <a:rPr lang="en-US" sz="4800" b="1" dirty="0">
                <a:ln w="38100">
                  <a:solidFill>
                    <a:srgbClr val="0000FF"/>
                  </a:solidFill>
                </a:ln>
                <a:solidFill>
                  <a:srgbClr val="C6E9F2"/>
                </a:solidFill>
              </a:rPr>
              <a:t>Next batter!</a:t>
            </a:r>
          </a:p>
          <a:p>
            <a:pPr algn="ctr"/>
            <a:r>
              <a:rPr lang="en-US" sz="4800" b="1" dirty="0">
                <a:ln w="38100">
                  <a:solidFill>
                    <a:srgbClr val="0000FF"/>
                  </a:solidFill>
                </a:ln>
                <a:solidFill>
                  <a:srgbClr val="C6E9F2"/>
                </a:solidFill>
              </a:rPr>
              <a:t>Pick a hit</a:t>
            </a:r>
          </a:p>
        </p:txBody>
      </p:sp>
      <p:sp>
        <p:nvSpPr>
          <p:cNvPr id="15" name="Rectangle 14">
            <a:extLst>
              <a:ext uri="{FF2B5EF4-FFF2-40B4-BE49-F238E27FC236}">
                <a16:creationId xmlns:a16="http://schemas.microsoft.com/office/drawing/2014/main" id="{ECC38632-62A9-4DB0-A149-FC77324FE114}"/>
              </a:ext>
            </a:extLst>
          </p:cNvPr>
          <p:cNvSpPr/>
          <p:nvPr/>
        </p:nvSpPr>
        <p:spPr>
          <a:xfrm>
            <a:off x="9025723" y="2828834"/>
            <a:ext cx="2904962"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SINGLE</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7" name="Rectangle 26">
            <a:hlinkClick r:id="rId3" action="ppaction://hlinksldjump"/>
            <a:extLst>
              <a:ext uri="{FF2B5EF4-FFF2-40B4-BE49-F238E27FC236}">
                <a16:creationId xmlns:a16="http://schemas.microsoft.com/office/drawing/2014/main" id="{D92DD891-84FF-4ACE-91C9-567827698553}"/>
              </a:ext>
            </a:extLst>
          </p:cNvPr>
          <p:cNvSpPr/>
          <p:nvPr/>
        </p:nvSpPr>
        <p:spPr>
          <a:xfrm>
            <a:off x="0" y="-2303"/>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hlinkClick r:id="rId4" action="ppaction://hlinksldjump"/>
            <a:extLst>
              <a:ext uri="{FF2B5EF4-FFF2-40B4-BE49-F238E27FC236}">
                <a16:creationId xmlns:a16="http://schemas.microsoft.com/office/drawing/2014/main" id="{D4C96D45-ABC1-4915-A153-4627346B4727}"/>
              </a:ext>
            </a:extLst>
          </p:cNvPr>
          <p:cNvSpPr/>
          <p:nvPr/>
        </p:nvSpPr>
        <p:spPr>
          <a:xfrm>
            <a:off x="4504879" y="176169"/>
            <a:ext cx="3204595" cy="7382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hlinkClick r:id="rId5" action="ppaction://hlinksldjump"/>
            <a:extLst>
              <a:ext uri="{FF2B5EF4-FFF2-40B4-BE49-F238E27FC236}">
                <a16:creationId xmlns:a16="http://schemas.microsoft.com/office/drawing/2014/main" id="{8AA909FD-4850-48E7-9C00-1F20249196AE}"/>
              </a:ext>
            </a:extLst>
          </p:cNvPr>
          <p:cNvSpPr/>
          <p:nvPr/>
        </p:nvSpPr>
        <p:spPr>
          <a:xfrm>
            <a:off x="221673" y="3059883"/>
            <a:ext cx="2741456" cy="7639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hlinkClick r:id="rId6" action="ppaction://hlinksldjump"/>
            <a:extLst>
              <a:ext uri="{FF2B5EF4-FFF2-40B4-BE49-F238E27FC236}">
                <a16:creationId xmlns:a16="http://schemas.microsoft.com/office/drawing/2014/main" id="{8991CFC0-EA4A-40DD-B2E8-91602EEF7B5F}"/>
              </a:ext>
            </a:extLst>
          </p:cNvPr>
          <p:cNvSpPr/>
          <p:nvPr/>
        </p:nvSpPr>
        <p:spPr>
          <a:xfrm>
            <a:off x="3916828" y="5953271"/>
            <a:ext cx="4378122" cy="7382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hlinkClick r:id="rId7" action="ppaction://hlinksldjump"/>
            <a:extLst>
              <a:ext uri="{FF2B5EF4-FFF2-40B4-BE49-F238E27FC236}">
                <a16:creationId xmlns:a16="http://schemas.microsoft.com/office/drawing/2014/main" id="{444DD879-596B-450A-BB58-3D8A8F7FDD0C}"/>
              </a:ext>
            </a:extLst>
          </p:cNvPr>
          <p:cNvSpPr/>
          <p:nvPr/>
        </p:nvSpPr>
        <p:spPr>
          <a:xfrm>
            <a:off x="9107476" y="3073878"/>
            <a:ext cx="2741456" cy="7639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4106683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896C2242-5ED7-4414-BDA2-12F7B9B9785B}"/>
              </a:ext>
            </a:extLst>
          </p:cNvPr>
          <p:cNvSpPr/>
          <p:nvPr/>
        </p:nvSpPr>
        <p:spPr>
          <a:xfrm>
            <a:off x="221682" y="2817521"/>
            <a:ext cx="2741456"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TRIPLE</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4" name="Rectangle: Rounded Corners 23">
            <a:extLst>
              <a:ext uri="{FF2B5EF4-FFF2-40B4-BE49-F238E27FC236}">
                <a16:creationId xmlns:a16="http://schemas.microsoft.com/office/drawing/2014/main" id="{479DBF2C-FC74-4F8E-A8C7-E349CACE4BA7}"/>
              </a:ext>
            </a:extLst>
          </p:cNvPr>
          <p:cNvSpPr/>
          <p:nvPr/>
        </p:nvSpPr>
        <p:spPr>
          <a:xfrm rot="2700000">
            <a:off x="3192240" y="3163976"/>
            <a:ext cx="559837" cy="541175"/>
          </a:xfrm>
          <a:prstGeom prst="roundRect">
            <a:avLst/>
          </a:prstGeom>
          <a:solidFill>
            <a:srgbClr val="FFFFF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0000FF"/>
                </a:solidFill>
              </a:ln>
              <a:solidFill>
                <a:srgbClr val="C6E9F2"/>
              </a:solidFill>
            </a:endParaRPr>
          </a:p>
        </p:txBody>
      </p:sp>
      <p:sp>
        <p:nvSpPr>
          <p:cNvPr id="25" name="Rectangle 24">
            <a:extLst>
              <a:ext uri="{FF2B5EF4-FFF2-40B4-BE49-F238E27FC236}">
                <a16:creationId xmlns:a16="http://schemas.microsoft.com/office/drawing/2014/main" id="{48207B72-190E-49E2-BD6D-A228E8080449}"/>
              </a:ext>
            </a:extLst>
          </p:cNvPr>
          <p:cNvSpPr/>
          <p:nvPr/>
        </p:nvSpPr>
        <p:spPr>
          <a:xfrm>
            <a:off x="3249982" y="3062074"/>
            <a:ext cx="444352" cy="707886"/>
          </a:xfrm>
          <a:prstGeom prst="rect">
            <a:avLst/>
          </a:prstGeom>
          <a:noFill/>
        </p:spPr>
        <p:txBody>
          <a:bodyPr wrap="none" lIns="91440" tIns="45720" rIns="91440" bIns="45720">
            <a:spAutoFit/>
          </a:bodyPr>
          <a:lstStyle/>
          <a:p>
            <a:pPr algn="ctr"/>
            <a:r>
              <a:rPr lang="en-US" sz="4000" b="1" dirty="0">
                <a:ln w="28575">
                  <a:solidFill>
                    <a:srgbClr val="0000FF"/>
                  </a:solidFill>
                  <a:prstDash val="solid"/>
                </a:ln>
                <a:solidFill>
                  <a:srgbClr val="C6E9F2"/>
                </a:solidFill>
                <a:effectLst>
                  <a:outerShdw blurRad="38100" dist="22860" dir="5400000" algn="tl" rotWithShape="0">
                    <a:srgbClr val="000000">
                      <a:alpha val="30000"/>
                    </a:srgbClr>
                  </a:outerShdw>
                </a:effectLst>
              </a:rPr>
              <a:t>3</a:t>
            </a:r>
            <a:endParaRPr lang="en-US" sz="40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pic>
        <p:nvPicPr>
          <p:cNvPr id="26" name="Picture 25">
            <a:extLst>
              <a:ext uri="{FF2B5EF4-FFF2-40B4-BE49-F238E27FC236}">
                <a16:creationId xmlns:a16="http://schemas.microsoft.com/office/drawing/2014/main" id="{738C5D96-2BA7-47D2-8E8A-359C0AE00AB0}"/>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6534531" y="3645066"/>
            <a:ext cx="3188405" cy="2641220"/>
          </a:xfrm>
          <a:prstGeom prst="rect">
            <a:avLst/>
          </a:prstGeom>
        </p:spPr>
      </p:pic>
      <p:cxnSp>
        <p:nvCxnSpPr>
          <p:cNvPr id="27" name="Straight Connector 26">
            <a:extLst>
              <a:ext uri="{FF2B5EF4-FFF2-40B4-BE49-F238E27FC236}">
                <a16:creationId xmlns:a16="http://schemas.microsoft.com/office/drawing/2014/main" id="{13FBBED1-2405-4A5F-B514-71A46DE51CD2}"/>
              </a:ext>
            </a:extLst>
          </p:cNvPr>
          <p:cNvCxnSpPr>
            <a:cxnSpLocks/>
          </p:cNvCxnSpPr>
          <p:nvPr/>
        </p:nvCxnSpPr>
        <p:spPr>
          <a:xfrm rot="5460000" flipV="1">
            <a:off x="8155227" y="4003502"/>
            <a:ext cx="846670" cy="861150"/>
          </a:xfrm>
          <a:prstGeom prst="line">
            <a:avLst/>
          </a:prstGeom>
          <a:ln w="76200">
            <a:solidFill>
              <a:srgbClr val="C1E7F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E0B64F9A-37B9-439D-BEDA-007064A78A41}"/>
              </a:ext>
            </a:extLst>
          </p:cNvPr>
          <p:cNvCxnSpPr>
            <a:cxnSpLocks/>
          </p:cNvCxnSpPr>
          <p:nvPr/>
        </p:nvCxnSpPr>
        <p:spPr>
          <a:xfrm flipV="1">
            <a:off x="8170507" y="5116693"/>
            <a:ext cx="846670" cy="861150"/>
          </a:xfrm>
          <a:prstGeom prst="line">
            <a:avLst/>
          </a:prstGeom>
          <a:ln w="76200">
            <a:solidFill>
              <a:srgbClr val="C1E7F1"/>
            </a:solidFill>
          </a:ln>
        </p:spPr>
        <p:style>
          <a:lnRef idx="1">
            <a:schemeClr val="accent1"/>
          </a:lnRef>
          <a:fillRef idx="0">
            <a:schemeClr val="accent1"/>
          </a:fillRef>
          <a:effectRef idx="0">
            <a:schemeClr val="accent1"/>
          </a:effectRef>
          <a:fontRef idx="minor">
            <a:schemeClr val="tx1"/>
          </a:fontRef>
        </p:style>
      </p:cxnSp>
      <p:sp>
        <p:nvSpPr>
          <p:cNvPr id="29" name="Rectangle: Rounded Corners 28">
            <a:extLst>
              <a:ext uri="{FF2B5EF4-FFF2-40B4-BE49-F238E27FC236}">
                <a16:creationId xmlns:a16="http://schemas.microsoft.com/office/drawing/2014/main" id="{1695D4BA-81A1-4431-9732-9784D845E894}"/>
              </a:ext>
            </a:extLst>
          </p:cNvPr>
          <p:cNvSpPr/>
          <p:nvPr/>
        </p:nvSpPr>
        <p:spPr>
          <a:xfrm rot="2700000">
            <a:off x="8867871" y="4832376"/>
            <a:ext cx="347615" cy="335069"/>
          </a:xfrm>
          <a:prstGeom prst="roundRect">
            <a:avLst/>
          </a:prstGeom>
          <a:solidFill>
            <a:srgbClr val="FFFFFF"/>
          </a:solidFill>
          <a:ln w="38100">
            <a:solidFill>
              <a:srgbClr val="AADE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6B7D5374-DA72-4F26-B11D-8DAF346CEA98}"/>
              </a:ext>
            </a:extLst>
          </p:cNvPr>
          <p:cNvSpPr txBox="1"/>
          <p:nvPr/>
        </p:nvSpPr>
        <p:spPr>
          <a:xfrm>
            <a:off x="7513312" y="4431464"/>
            <a:ext cx="1200124" cy="1131977"/>
          </a:xfrm>
          <a:prstGeom prst="rect">
            <a:avLst/>
          </a:prstGeom>
          <a:noFill/>
        </p:spPr>
        <p:txBody>
          <a:bodyPr wrap="square" rtlCol="0">
            <a:spAutoFit/>
          </a:bodyPr>
          <a:lstStyle/>
          <a:p>
            <a:pPr algn="ctr">
              <a:lnSpc>
                <a:spcPct val="80000"/>
              </a:lnSpc>
            </a:pPr>
            <a:r>
              <a:rPr lang="en-US" sz="2400" b="1" i="1" spc="-50" dirty="0">
                <a:solidFill>
                  <a:srgbClr val="1E4117"/>
                </a:solidFill>
              </a:rPr>
              <a:t>TRIPLE</a:t>
            </a:r>
          </a:p>
          <a:p>
            <a:pPr algn="ctr">
              <a:lnSpc>
                <a:spcPct val="80000"/>
              </a:lnSpc>
            </a:pPr>
            <a:r>
              <a:rPr lang="en-US" i="1" dirty="0">
                <a:solidFill>
                  <a:srgbClr val="000000"/>
                </a:solidFill>
              </a:rPr>
              <a:t>or </a:t>
            </a:r>
            <a:r>
              <a:rPr lang="en-US" sz="2400" b="1" i="1" dirty="0">
                <a:solidFill>
                  <a:srgbClr val="1E4117"/>
                </a:solidFill>
              </a:rPr>
              <a:t>OUT</a:t>
            </a:r>
            <a:endParaRPr lang="en-US" i="1" dirty="0">
              <a:solidFill>
                <a:srgbClr val="1E4117"/>
              </a:solidFill>
            </a:endParaRPr>
          </a:p>
          <a:p>
            <a:pPr algn="ctr">
              <a:lnSpc>
                <a:spcPct val="80000"/>
              </a:lnSpc>
            </a:pPr>
            <a:r>
              <a:rPr lang="en-US" i="1" dirty="0">
                <a:solidFill>
                  <a:srgbClr val="1E4117"/>
                </a:solidFill>
              </a:rPr>
              <a:t>Tap and</a:t>
            </a:r>
          </a:p>
          <a:p>
            <a:pPr algn="ctr">
              <a:lnSpc>
                <a:spcPct val="80000"/>
              </a:lnSpc>
            </a:pPr>
            <a:r>
              <a:rPr lang="en-US" i="1" dirty="0">
                <a:solidFill>
                  <a:srgbClr val="1E4117"/>
                </a:solidFill>
              </a:rPr>
              <a:t>find out!</a:t>
            </a:r>
          </a:p>
        </p:txBody>
      </p:sp>
      <p:cxnSp>
        <p:nvCxnSpPr>
          <p:cNvPr id="32" name="Straight Connector 31">
            <a:extLst>
              <a:ext uri="{FF2B5EF4-FFF2-40B4-BE49-F238E27FC236}">
                <a16:creationId xmlns:a16="http://schemas.microsoft.com/office/drawing/2014/main" id="{32A42B06-BEA4-4A15-B4AD-FD245662DAC0}"/>
              </a:ext>
            </a:extLst>
          </p:cNvPr>
          <p:cNvCxnSpPr>
            <a:cxnSpLocks/>
          </p:cNvCxnSpPr>
          <p:nvPr/>
        </p:nvCxnSpPr>
        <p:spPr>
          <a:xfrm flipV="1">
            <a:off x="7175878" y="4071882"/>
            <a:ext cx="846670" cy="861150"/>
          </a:xfrm>
          <a:prstGeom prst="line">
            <a:avLst/>
          </a:prstGeom>
          <a:ln w="76200">
            <a:solidFill>
              <a:srgbClr val="C1E7F1"/>
            </a:solidFill>
          </a:ln>
        </p:spPr>
        <p:style>
          <a:lnRef idx="1">
            <a:schemeClr val="accent1"/>
          </a:lnRef>
          <a:fillRef idx="0">
            <a:schemeClr val="accent1"/>
          </a:fillRef>
          <a:effectRef idx="0">
            <a:schemeClr val="accent1"/>
          </a:effectRef>
          <a:fontRef idx="minor">
            <a:schemeClr val="tx1"/>
          </a:fontRef>
        </p:style>
      </p:cxnSp>
      <p:sp>
        <p:nvSpPr>
          <p:cNvPr id="33" name="Rectangle: Rounded Corners 32">
            <a:extLst>
              <a:ext uri="{FF2B5EF4-FFF2-40B4-BE49-F238E27FC236}">
                <a16:creationId xmlns:a16="http://schemas.microsoft.com/office/drawing/2014/main" id="{FD09124C-0A64-4B5A-89B1-115DE983AA57}"/>
              </a:ext>
            </a:extLst>
          </p:cNvPr>
          <p:cNvSpPr/>
          <p:nvPr/>
        </p:nvSpPr>
        <p:spPr>
          <a:xfrm rot="18900000">
            <a:off x="6990625" y="4830960"/>
            <a:ext cx="347615" cy="335069"/>
          </a:xfrm>
          <a:prstGeom prst="roundRect">
            <a:avLst/>
          </a:prstGeom>
          <a:solidFill>
            <a:srgbClr val="FFFFFF"/>
          </a:solidFill>
          <a:ln w="38100">
            <a:solidFill>
              <a:srgbClr val="C1E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77A80268-8C4E-4A77-81B5-1D1B60B9848B}"/>
              </a:ext>
            </a:extLst>
          </p:cNvPr>
          <p:cNvSpPr txBox="1"/>
          <p:nvPr/>
        </p:nvSpPr>
        <p:spPr>
          <a:xfrm>
            <a:off x="6925220" y="4719313"/>
            <a:ext cx="486562" cy="584775"/>
          </a:xfrm>
          <a:prstGeom prst="rect">
            <a:avLst/>
          </a:prstGeom>
          <a:noFill/>
        </p:spPr>
        <p:txBody>
          <a:bodyPr wrap="square" rtlCol="0">
            <a:spAutoFit/>
          </a:bodyPr>
          <a:lstStyle/>
          <a:p>
            <a:pPr algn="ctr"/>
            <a:r>
              <a:rPr lang="en-US" sz="3200" b="1" dirty="0">
                <a:solidFill>
                  <a:srgbClr val="1E4117"/>
                </a:solidFill>
              </a:rPr>
              <a:t>?</a:t>
            </a:r>
          </a:p>
        </p:txBody>
      </p:sp>
      <p:sp>
        <p:nvSpPr>
          <p:cNvPr id="35" name="Rectangle: Rounded Corners 34">
            <a:extLst>
              <a:ext uri="{FF2B5EF4-FFF2-40B4-BE49-F238E27FC236}">
                <a16:creationId xmlns:a16="http://schemas.microsoft.com/office/drawing/2014/main" id="{ECBDC756-2870-4E63-A778-0ED6C65A3C1B}"/>
              </a:ext>
            </a:extLst>
          </p:cNvPr>
          <p:cNvSpPr/>
          <p:nvPr/>
        </p:nvSpPr>
        <p:spPr>
          <a:xfrm rot="2700000">
            <a:off x="7949191" y="3816799"/>
            <a:ext cx="347615" cy="335069"/>
          </a:xfrm>
          <a:prstGeom prst="roundRect">
            <a:avLst/>
          </a:prstGeom>
          <a:solidFill>
            <a:srgbClr val="FFFFFF"/>
          </a:solidFill>
          <a:ln w="38100">
            <a:solidFill>
              <a:srgbClr val="C1E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BFB8ECB9-F980-4864-9889-591B7C32D23D}"/>
              </a:ext>
            </a:extLst>
          </p:cNvPr>
          <p:cNvSpPr txBox="1"/>
          <p:nvPr/>
        </p:nvSpPr>
        <p:spPr>
          <a:xfrm>
            <a:off x="4286779" y="184557"/>
            <a:ext cx="7675926" cy="3046988"/>
          </a:xfrm>
          <a:prstGeom prst="rect">
            <a:avLst/>
          </a:prstGeom>
          <a:noFill/>
        </p:spPr>
        <p:txBody>
          <a:bodyPr wrap="square" rtlCol="0">
            <a:spAutoFit/>
          </a:bodyPr>
          <a:lstStyle/>
          <a:p>
            <a:pPr lvl="0" algn="ctr"/>
            <a:r>
              <a:rPr lang="en-US" sz="3200" dirty="0">
                <a:solidFill>
                  <a:srgbClr val="000000"/>
                </a:solidFill>
              </a:rPr>
              <a:t>What Old Testament prophet foretold</a:t>
            </a:r>
          </a:p>
          <a:p>
            <a:pPr lvl="0" algn="ctr"/>
            <a:r>
              <a:rPr lang="en-US" sz="3200" dirty="0">
                <a:solidFill>
                  <a:srgbClr val="000000"/>
                </a:solidFill>
              </a:rPr>
              <a:t>the outpouring of the Holy Spirit:</a:t>
            </a:r>
          </a:p>
          <a:p>
            <a:pPr lvl="0" algn="ctr"/>
            <a:r>
              <a:rPr lang="en-US" sz="3200" i="1" dirty="0">
                <a:solidFill>
                  <a:srgbClr val="000000"/>
                </a:solidFill>
              </a:rPr>
              <a:t>“And in the last days it shall be, God declares, that I will pour out my Spirit on all flesh … And it shall come to pass that everyone who </a:t>
            </a:r>
            <a:r>
              <a:rPr lang="en-US" sz="3200" i="1" spc="-90" dirty="0">
                <a:solidFill>
                  <a:srgbClr val="000000"/>
                </a:solidFill>
              </a:rPr>
              <a:t>calls upon the name of the Lord shall be saved”?</a:t>
            </a:r>
          </a:p>
        </p:txBody>
      </p:sp>
      <p:sp>
        <p:nvSpPr>
          <p:cNvPr id="8" name="Rectangle 7">
            <a:hlinkClick r:id="rId3" action="ppaction://hlinksldjump"/>
            <a:extLst>
              <a:ext uri="{FF2B5EF4-FFF2-40B4-BE49-F238E27FC236}">
                <a16:creationId xmlns:a16="http://schemas.microsoft.com/office/drawing/2014/main" id="{EB9FB9CF-7CDB-4A9E-BB23-2C945668CF0F}"/>
              </a:ext>
            </a:extLst>
          </p:cNvPr>
          <p:cNvSpPr/>
          <p:nvPr/>
        </p:nvSpPr>
        <p:spPr>
          <a:xfrm>
            <a:off x="0" y="1"/>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hlinkClick r:id="rId4" action="ppaction://hlinksldjump"/>
            <a:extLst>
              <a:ext uri="{FF2B5EF4-FFF2-40B4-BE49-F238E27FC236}">
                <a16:creationId xmlns:a16="http://schemas.microsoft.com/office/drawing/2014/main" id="{4859DE7E-2A60-4ADA-B11C-614795A46B15}"/>
              </a:ext>
            </a:extLst>
          </p:cNvPr>
          <p:cNvSpPr/>
          <p:nvPr/>
        </p:nvSpPr>
        <p:spPr>
          <a:xfrm rot="18961460">
            <a:off x="7269076" y="4193786"/>
            <a:ext cx="1687965" cy="16687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81518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right)">
                                      <p:cBhvr>
                                        <p:cTn id="7" dur="1000"/>
                                        <p:tgtEl>
                                          <p:spTgt spid="20"/>
                                        </p:tgtEl>
                                      </p:cBhvr>
                                    </p:animEffect>
                                  </p:childTnLst>
                                </p:cTn>
                              </p:par>
                            </p:childTnLst>
                          </p:cTn>
                        </p:par>
                        <p:par>
                          <p:cTn id="8" fill="hold">
                            <p:stCondLst>
                              <p:cond delay="1000"/>
                            </p:stCondLst>
                            <p:childTnLst>
                              <p:par>
                                <p:cTn id="9" presetID="53" presetClass="entr" presetSubtype="16" fill="hold" nodeType="afterEffect">
                                  <p:stCondLst>
                                    <p:cond delay="100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2500"/>
                            </p:stCondLst>
                            <p:childTnLst>
                              <p:par>
                                <p:cTn id="15" presetID="22" presetClass="entr" presetSubtype="4"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down)">
                                      <p:cBhvr>
                                        <p:cTn id="17" dur="500"/>
                                        <p:tgtEl>
                                          <p:spTgt spid="28"/>
                                        </p:tgtEl>
                                      </p:cBhvr>
                                    </p:animEffect>
                                  </p:childTnLst>
                                </p:cTn>
                              </p:par>
                            </p:childTnLst>
                          </p:cTn>
                        </p:par>
                        <p:par>
                          <p:cTn id="18" fill="hold">
                            <p:stCondLst>
                              <p:cond delay="3000"/>
                            </p:stCondLst>
                            <p:childTnLst>
                              <p:par>
                                <p:cTn id="19" presetID="1" presetClass="entr" presetSubtype="0"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childTnLst>
                          </p:cTn>
                        </p:par>
                        <p:par>
                          <p:cTn id="21" fill="hold">
                            <p:stCondLst>
                              <p:cond delay="3000"/>
                            </p:stCondLst>
                            <p:childTnLst>
                              <p:par>
                                <p:cTn id="22" presetID="22" presetClass="entr" presetSubtype="4" fill="hold"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down)">
                                      <p:cBhvr>
                                        <p:cTn id="24" dur="500"/>
                                        <p:tgtEl>
                                          <p:spTgt spid="27"/>
                                        </p:tgtEl>
                                      </p:cBhvr>
                                    </p:animEffect>
                                  </p:childTnLst>
                                </p:cTn>
                              </p:par>
                            </p:childTnLst>
                          </p:cTn>
                        </p:par>
                        <p:par>
                          <p:cTn id="25" fill="hold">
                            <p:stCondLst>
                              <p:cond delay="3500"/>
                            </p:stCondLst>
                            <p:childTnLst>
                              <p:par>
                                <p:cTn id="26" presetID="1" presetClass="entr" presetSubtype="0" fill="hold" grpId="0" nodeType="afterEffect">
                                  <p:stCondLst>
                                    <p:cond delay="0"/>
                                  </p:stCondLst>
                                  <p:childTnLst>
                                    <p:set>
                                      <p:cBhvr>
                                        <p:cTn id="27" dur="1" fill="hold">
                                          <p:stCondLst>
                                            <p:cond delay="0"/>
                                          </p:stCondLst>
                                        </p:cTn>
                                        <p:tgtEl>
                                          <p:spTgt spid="35"/>
                                        </p:tgtEl>
                                        <p:attrNameLst>
                                          <p:attrName>style.visibility</p:attrName>
                                        </p:attrNameLst>
                                      </p:cBhvr>
                                      <p:to>
                                        <p:strVal val="visible"/>
                                      </p:to>
                                    </p:set>
                                  </p:childTnLst>
                                </p:cTn>
                              </p:par>
                            </p:childTnLst>
                          </p:cTn>
                        </p:par>
                        <p:par>
                          <p:cTn id="28" fill="hold">
                            <p:stCondLst>
                              <p:cond delay="3500"/>
                            </p:stCondLst>
                            <p:childTnLst>
                              <p:par>
                                <p:cTn id="29" presetID="22" presetClass="entr" presetSubtype="1"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wipe(up)">
                                      <p:cBhvr>
                                        <p:cTn id="31" dur="500"/>
                                        <p:tgtEl>
                                          <p:spTgt spid="32"/>
                                        </p:tgtEl>
                                      </p:cBhvr>
                                    </p:animEffect>
                                  </p:childTnLst>
                                </p:cTn>
                              </p:par>
                            </p:childTnLst>
                          </p:cTn>
                        </p:par>
                        <p:par>
                          <p:cTn id="32" fill="hold">
                            <p:stCondLst>
                              <p:cond delay="4000"/>
                            </p:stCondLst>
                            <p:childTnLst>
                              <p:par>
                                <p:cTn id="33" presetID="1"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childTnLst>
                                </p:cTn>
                              </p:par>
                            </p:childTnLst>
                          </p:cTn>
                        </p:par>
                        <p:par>
                          <p:cTn id="35" fill="hold">
                            <p:stCondLst>
                              <p:cond delay="4000"/>
                            </p:stCondLst>
                            <p:childTnLst>
                              <p:par>
                                <p:cTn id="36" presetID="53" presetClass="entr" presetSubtype="16" fill="hold" grpId="0" nodeType="afterEffect">
                                  <p:stCondLst>
                                    <p:cond delay="0"/>
                                  </p:stCondLst>
                                  <p:childTnLst>
                                    <p:set>
                                      <p:cBhvr>
                                        <p:cTn id="37" dur="1" fill="hold">
                                          <p:stCondLst>
                                            <p:cond delay="0"/>
                                          </p:stCondLst>
                                        </p:cTn>
                                        <p:tgtEl>
                                          <p:spTgt spid="34"/>
                                        </p:tgtEl>
                                        <p:attrNameLst>
                                          <p:attrName>style.visibility</p:attrName>
                                        </p:attrNameLst>
                                      </p:cBhvr>
                                      <p:to>
                                        <p:strVal val="visible"/>
                                      </p:to>
                                    </p:set>
                                    <p:anim calcmode="lin" valueType="num">
                                      <p:cBhvr>
                                        <p:cTn id="38" dur="250" fill="hold"/>
                                        <p:tgtEl>
                                          <p:spTgt spid="34"/>
                                        </p:tgtEl>
                                        <p:attrNameLst>
                                          <p:attrName>ppt_w</p:attrName>
                                        </p:attrNameLst>
                                      </p:cBhvr>
                                      <p:tavLst>
                                        <p:tav tm="0">
                                          <p:val>
                                            <p:fltVal val="0"/>
                                          </p:val>
                                        </p:tav>
                                        <p:tav tm="100000">
                                          <p:val>
                                            <p:strVal val="#ppt_w"/>
                                          </p:val>
                                        </p:tav>
                                      </p:tavLst>
                                    </p:anim>
                                    <p:anim calcmode="lin" valueType="num">
                                      <p:cBhvr>
                                        <p:cTn id="39" dur="250" fill="hold"/>
                                        <p:tgtEl>
                                          <p:spTgt spid="34"/>
                                        </p:tgtEl>
                                        <p:attrNameLst>
                                          <p:attrName>ppt_h</p:attrName>
                                        </p:attrNameLst>
                                      </p:cBhvr>
                                      <p:tavLst>
                                        <p:tav tm="0">
                                          <p:val>
                                            <p:fltVal val="0"/>
                                          </p:val>
                                        </p:tav>
                                        <p:tav tm="100000">
                                          <p:val>
                                            <p:strVal val="#ppt_h"/>
                                          </p:val>
                                        </p:tav>
                                      </p:tavLst>
                                    </p:anim>
                                    <p:animEffect transition="in" filter="fade">
                                      <p:cBhvr>
                                        <p:cTn id="40" dur="250"/>
                                        <p:tgtEl>
                                          <p:spTgt spid="34"/>
                                        </p:tgtEl>
                                      </p:cBhvr>
                                    </p:animEffect>
                                  </p:childTnLst>
                                </p:cTn>
                              </p:par>
                            </p:childTnLst>
                          </p:cTn>
                        </p:par>
                        <p:par>
                          <p:cTn id="41" fill="hold">
                            <p:stCondLst>
                              <p:cond delay="4250"/>
                            </p:stCondLst>
                            <p:childTnLst>
                              <p:par>
                                <p:cTn id="42" presetID="53" presetClass="entr" presetSubtype="16" fill="hold" grpId="0" nodeType="afterEffect">
                                  <p:stCondLst>
                                    <p:cond delay="0"/>
                                  </p:stCondLst>
                                  <p:childTnLst>
                                    <p:set>
                                      <p:cBhvr>
                                        <p:cTn id="43" dur="1" fill="hold">
                                          <p:stCondLst>
                                            <p:cond delay="0"/>
                                          </p:stCondLst>
                                        </p:cTn>
                                        <p:tgtEl>
                                          <p:spTgt spid="30"/>
                                        </p:tgtEl>
                                        <p:attrNameLst>
                                          <p:attrName>style.visibility</p:attrName>
                                        </p:attrNameLst>
                                      </p:cBhvr>
                                      <p:to>
                                        <p:strVal val="visible"/>
                                      </p:to>
                                    </p:set>
                                    <p:anim calcmode="lin" valueType="num">
                                      <p:cBhvr>
                                        <p:cTn id="44" dur="500" fill="hold"/>
                                        <p:tgtEl>
                                          <p:spTgt spid="30"/>
                                        </p:tgtEl>
                                        <p:attrNameLst>
                                          <p:attrName>ppt_w</p:attrName>
                                        </p:attrNameLst>
                                      </p:cBhvr>
                                      <p:tavLst>
                                        <p:tav tm="0">
                                          <p:val>
                                            <p:fltVal val="0"/>
                                          </p:val>
                                        </p:tav>
                                        <p:tav tm="100000">
                                          <p:val>
                                            <p:strVal val="#ppt_w"/>
                                          </p:val>
                                        </p:tav>
                                      </p:tavLst>
                                    </p:anim>
                                    <p:anim calcmode="lin" valueType="num">
                                      <p:cBhvr>
                                        <p:cTn id="45" dur="500" fill="hold"/>
                                        <p:tgtEl>
                                          <p:spTgt spid="30"/>
                                        </p:tgtEl>
                                        <p:attrNameLst>
                                          <p:attrName>ppt_h</p:attrName>
                                        </p:attrNameLst>
                                      </p:cBhvr>
                                      <p:tavLst>
                                        <p:tav tm="0">
                                          <p:val>
                                            <p:fltVal val="0"/>
                                          </p:val>
                                        </p:tav>
                                        <p:tav tm="100000">
                                          <p:val>
                                            <p:strVal val="#ppt_h"/>
                                          </p:val>
                                        </p:tav>
                                      </p:tavLst>
                                    </p:anim>
                                    <p:animEffect transition="in" filter="fade">
                                      <p:cBhvr>
                                        <p:cTn id="46" dur="500"/>
                                        <p:tgtEl>
                                          <p:spTgt spid="30"/>
                                        </p:tgtEl>
                                      </p:cBhvr>
                                    </p:animEffect>
                                  </p:childTnLst>
                                </p:cTn>
                              </p:par>
                            </p:childTnLst>
                          </p:cTn>
                        </p:par>
                        <p:par>
                          <p:cTn id="47" fill="hold">
                            <p:stCondLst>
                              <p:cond delay="4750"/>
                            </p:stCondLst>
                            <p:childTnLst>
                              <p:par>
                                <p:cTn id="48" presetID="1" presetClass="entr" presetSubtype="0" fill="hold" grpId="0" nodeType="afterEffect">
                                  <p:stCondLst>
                                    <p:cond delay="0"/>
                                  </p:stCondLst>
                                  <p:childTnLst>
                                    <p:set>
                                      <p:cBhvr>
                                        <p:cTn id="49"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p:bldP spid="33" grpId="0" animBg="1"/>
      <p:bldP spid="34" grpId="0"/>
      <p:bldP spid="35" grpId="0" animBg="1"/>
      <p:bldP spid="20" grpId="0"/>
      <p:bldP spid="3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FE167BA-EDAA-4F8D-8981-F2F708AEA208}"/>
              </a:ext>
            </a:extLst>
          </p:cNvPr>
          <p:cNvSpPr txBox="1"/>
          <p:nvPr/>
        </p:nvSpPr>
        <p:spPr>
          <a:xfrm>
            <a:off x="612396" y="2801439"/>
            <a:ext cx="6912529" cy="3444020"/>
          </a:xfrm>
          <a:prstGeom prst="rect">
            <a:avLst/>
          </a:prstGeom>
          <a:solidFill>
            <a:srgbClr val="FFFFFF"/>
          </a:solidFill>
          <a:ln w="38100">
            <a:solidFill>
              <a:srgbClr val="000000"/>
            </a:solidFill>
          </a:ln>
        </p:spPr>
        <p:txBody>
          <a:bodyPr wrap="square" rtlCol="0">
            <a:spAutoFit/>
          </a:bodyPr>
          <a:lstStyle/>
          <a:p>
            <a:pPr algn="ctr">
              <a:lnSpc>
                <a:spcPct val="80000"/>
              </a:lnSpc>
            </a:pPr>
            <a:endParaRPr lang="en-US" sz="600" b="1" dirty="0">
              <a:solidFill>
                <a:srgbClr val="3F8731"/>
              </a:solidFill>
            </a:endParaRPr>
          </a:p>
          <a:p>
            <a:pPr algn="ctr"/>
            <a:r>
              <a:rPr lang="en-US" sz="3200" b="1" i="1" dirty="0"/>
              <a:t>Answer:</a:t>
            </a:r>
            <a:r>
              <a:rPr lang="en-US" sz="4400" b="1" dirty="0"/>
              <a:t> God raised him up</a:t>
            </a:r>
          </a:p>
          <a:p>
            <a:pPr algn="just"/>
            <a:endParaRPr lang="en-US" sz="1400" b="1" dirty="0">
              <a:solidFill>
                <a:srgbClr val="000000"/>
              </a:solidFill>
              <a:latin typeface="Times New Roman" panose="02020603050405020304" pitchFamily="18" charset="0"/>
              <a:cs typeface="Times New Roman" panose="02020603050405020304" pitchFamily="18" charset="0"/>
            </a:endParaRPr>
          </a:p>
          <a:p>
            <a:pPr algn="just">
              <a:spcAft>
                <a:spcPts val="600"/>
              </a:spcAft>
            </a:pPr>
            <a:r>
              <a:rPr lang="en-US" sz="2400" b="1" dirty="0">
                <a:solidFill>
                  <a:srgbClr val="000000"/>
                </a:solidFill>
                <a:latin typeface="Times New Roman" panose="02020603050405020304" pitchFamily="18" charset="0"/>
                <a:cs typeface="Times New Roman" panose="02020603050405020304" pitchFamily="18" charset="0"/>
              </a:rPr>
              <a:t>Acts 2:23-24</a:t>
            </a:r>
            <a:endParaRPr lang="en-US" sz="2400" dirty="0">
              <a:solidFill>
                <a:srgbClr val="000000"/>
              </a:solidFill>
              <a:latin typeface="Times New Roman" panose="02020603050405020304" pitchFamily="18" charset="0"/>
              <a:cs typeface="Times New Roman" panose="02020603050405020304" pitchFamily="18" charset="0"/>
            </a:endParaRPr>
          </a:p>
          <a:p>
            <a:pPr algn="just"/>
            <a:r>
              <a:rPr lang="en-US" sz="2400" baseline="30000" dirty="0">
                <a:solidFill>
                  <a:srgbClr val="000000"/>
                </a:solidFill>
                <a:latin typeface="Times New Roman" panose="02020603050405020304" pitchFamily="18" charset="0"/>
                <a:cs typeface="Times New Roman" panose="02020603050405020304" pitchFamily="18" charset="0"/>
              </a:rPr>
              <a:t>23</a:t>
            </a:r>
            <a:r>
              <a:rPr lang="en-US" sz="2400" dirty="0">
                <a:solidFill>
                  <a:srgbClr val="000000"/>
                </a:solidFill>
                <a:latin typeface="Times New Roman" panose="02020603050405020304" pitchFamily="18" charset="0"/>
                <a:cs typeface="Times New Roman" panose="02020603050405020304" pitchFamily="18" charset="0"/>
              </a:rPr>
              <a:t> This Jesus, delivered up according to the definite plan and foreknowledge of God, you crucified and killed by the hands of lawless men. </a:t>
            </a:r>
            <a:r>
              <a:rPr lang="en-US" sz="2400" baseline="30000" dirty="0">
                <a:solidFill>
                  <a:srgbClr val="000000"/>
                </a:solidFill>
                <a:latin typeface="Times New Roman" panose="02020603050405020304" pitchFamily="18" charset="0"/>
                <a:cs typeface="Times New Roman" panose="02020603050405020304" pitchFamily="18" charset="0"/>
              </a:rPr>
              <a:t>24</a:t>
            </a:r>
            <a:r>
              <a:rPr lang="en-US" sz="2400" dirty="0">
                <a:solidFill>
                  <a:srgbClr val="000000"/>
                </a:solidFill>
                <a:latin typeface="Times New Roman" panose="02020603050405020304" pitchFamily="18" charset="0"/>
                <a:cs typeface="Times New Roman" panose="02020603050405020304" pitchFamily="18" charset="0"/>
              </a:rPr>
              <a:t> </a:t>
            </a:r>
            <a:r>
              <a:rPr lang="en-US" sz="2400" b="1" dirty="0">
                <a:solidFill>
                  <a:srgbClr val="0064FF"/>
                </a:solidFill>
                <a:latin typeface="Times New Roman" panose="02020603050405020304" pitchFamily="18" charset="0"/>
                <a:cs typeface="Times New Roman" panose="02020603050405020304" pitchFamily="18" charset="0"/>
              </a:rPr>
              <a:t>God raised him up</a:t>
            </a:r>
            <a:r>
              <a:rPr lang="en-US" sz="2400" dirty="0">
                <a:solidFill>
                  <a:srgbClr val="0064FF"/>
                </a:solidFill>
                <a:latin typeface="Times New Roman" panose="02020603050405020304" pitchFamily="18" charset="0"/>
                <a:cs typeface="Times New Roman" panose="02020603050405020304" pitchFamily="18" charset="0"/>
              </a:rPr>
              <a:t>, </a:t>
            </a:r>
            <a:r>
              <a:rPr lang="en-US" sz="2400" dirty="0">
                <a:solidFill>
                  <a:srgbClr val="000000"/>
                </a:solidFill>
                <a:latin typeface="Times New Roman" panose="02020603050405020304" pitchFamily="18" charset="0"/>
                <a:cs typeface="Times New Roman" panose="02020603050405020304" pitchFamily="18" charset="0"/>
              </a:rPr>
              <a:t>loosing the pangs of death, because it was not possible for him to be held by it.</a:t>
            </a:r>
            <a:endParaRPr lang="en-US" sz="600" dirty="0">
              <a:latin typeface="Times New Roman" panose="02020603050405020304" pitchFamily="18" charset="0"/>
              <a:cs typeface="Times New Roman" panose="02020603050405020304" pitchFamily="18" charset="0"/>
            </a:endParaRPr>
          </a:p>
          <a:p>
            <a:pPr algn="just"/>
            <a:endParaRPr lang="en-US" sz="600" dirty="0">
              <a:solidFill>
                <a:srgbClr val="000000"/>
              </a:solidFill>
              <a:latin typeface="Times New Roman" panose="02020603050405020304" pitchFamily="18" charset="0"/>
              <a:cs typeface="Times New Roman" panose="02020603050405020304" pitchFamily="18" charset="0"/>
            </a:endParaRPr>
          </a:p>
        </p:txBody>
      </p:sp>
      <p:grpSp>
        <p:nvGrpSpPr>
          <p:cNvPr id="10" name="Group 9">
            <a:extLst>
              <a:ext uri="{FF2B5EF4-FFF2-40B4-BE49-F238E27FC236}">
                <a16:creationId xmlns:a16="http://schemas.microsoft.com/office/drawing/2014/main" id="{90D4BFCF-F1CE-44C7-B3B5-EAD2A7B9E321}"/>
              </a:ext>
            </a:extLst>
          </p:cNvPr>
          <p:cNvGrpSpPr/>
          <p:nvPr/>
        </p:nvGrpSpPr>
        <p:grpSpPr>
          <a:xfrm>
            <a:off x="8302305" y="2828834"/>
            <a:ext cx="3628380" cy="1200329"/>
            <a:chOff x="8302305" y="2828834"/>
            <a:chExt cx="3628380" cy="1200329"/>
          </a:xfrm>
        </p:grpSpPr>
        <p:sp>
          <p:nvSpPr>
            <p:cNvPr id="17" name="Rectangle 16">
              <a:extLst>
                <a:ext uri="{FF2B5EF4-FFF2-40B4-BE49-F238E27FC236}">
                  <a16:creationId xmlns:a16="http://schemas.microsoft.com/office/drawing/2014/main" id="{F4548099-5F7F-427E-9021-5DBAEBFE6FBE}"/>
                </a:ext>
              </a:extLst>
            </p:cNvPr>
            <p:cNvSpPr/>
            <p:nvPr/>
          </p:nvSpPr>
          <p:spPr>
            <a:xfrm>
              <a:off x="9025723" y="2828834"/>
              <a:ext cx="2904962"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SINGLE</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18" name="Rectangle: Rounded Corners 17">
              <a:extLst>
                <a:ext uri="{FF2B5EF4-FFF2-40B4-BE49-F238E27FC236}">
                  <a16:creationId xmlns:a16="http://schemas.microsoft.com/office/drawing/2014/main" id="{1FB91952-5116-4715-A719-9742F6B9CAFA}"/>
                </a:ext>
              </a:extLst>
            </p:cNvPr>
            <p:cNvSpPr/>
            <p:nvPr/>
          </p:nvSpPr>
          <p:spPr>
            <a:xfrm rot="2700000">
              <a:off x="8292974" y="3163975"/>
              <a:ext cx="559837" cy="541175"/>
            </a:xfrm>
            <a:prstGeom prst="roundRect">
              <a:avLst/>
            </a:prstGeom>
            <a:solidFill>
              <a:srgbClr val="FFFFF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0000FF"/>
                  </a:solidFill>
                </a:ln>
              </a:endParaRPr>
            </a:p>
          </p:txBody>
        </p:sp>
      </p:grpSp>
      <p:sp>
        <p:nvSpPr>
          <p:cNvPr id="19" name="Rectangle 18">
            <a:extLst>
              <a:ext uri="{FF2B5EF4-FFF2-40B4-BE49-F238E27FC236}">
                <a16:creationId xmlns:a16="http://schemas.microsoft.com/office/drawing/2014/main" id="{16011C4B-582F-480D-B17A-F5CFC23DA31F}"/>
              </a:ext>
            </a:extLst>
          </p:cNvPr>
          <p:cNvSpPr/>
          <p:nvPr/>
        </p:nvSpPr>
        <p:spPr>
          <a:xfrm>
            <a:off x="8350716" y="3062164"/>
            <a:ext cx="444352" cy="707886"/>
          </a:xfrm>
          <a:prstGeom prst="rect">
            <a:avLst/>
          </a:prstGeom>
          <a:noFill/>
        </p:spPr>
        <p:txBody>
          <a:bodyPr wrap="none" lIns="91440" tIns="45720" rIns="91440" bIns="45720">
            <a:spAutoFit/>
          </a:bodyPr>
          <a:lstStyle/>
          <a:p>
            <a:pPr algn="ctr"/>
            <a:r>
              <a:rPr lang="en-US" sz="40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rPr>
              <a:t>3</a:t>
            </a:r>
          </a:p>
        </p:txBody>
      </p:sp>
      <p:sp>
        <p:nvSpPr>
          <p:cNvPr id="20" name="TextBox 19">
            <a:extLst>
              <a:ext uri="{FF2B5EF4-FFF2-40B4-BE49-F238E27FC236}">
                <a16:creationId xmlns:a16="http://schemas.microsoft.com/office/drawing/2014/main" id="{A2AF8CE8-22DD-414C-85D4-FA9DD1ECA627}"/>
              </a:ext>
            </a:extLst>
          </p:cNvPr>
          <p:cNvSpPr txBox="1"/>
          <p:nvPr/>
        </p:nvSpPr>
        <p:spPr>
          <a:xfrm>
            <a:off x="226503" y="343948"/>
            <a:ext cx="7675926" cy="2103333"/>
          </a:xfrm>
          <a:prstGeom prst="rect">
            <a:avLst/>
          </a:prstGeom>
          <a:noFill/>
        </p:spPr>
        <p:txBody>
          <a:bodyPr wrap="square" rtlCol="0">
            <a:spAutoFit/>
          </a:bodyPr>
          <a:lstStyle/>
          <a:p>
            <a:pPr algn="ctr">
              <a:lnSpc>
                <a:spcPct val="80000"/>
              </a:lnSpc>
            </a:pPr>
            <a:r>
              <a:rPr lang="en-US" sz="5400" dirty="0">
                <a:solidFill>
                  <a:srgbClr val="000000"/>
                </a:solidFill>
              </a:rPr>
              <a:t>What did God do for Jesus </a:t>
            </a:r>
            <a:r>
              <a:rPr lang="en-US" sz="5400" spc="-100" dirty="0">
                <a:solidFill>
                  <a:srgbClr val="000000"/>
                </a:solidFill>
              </a:rPr>
              <a:t>because it was not possible </a:t>
            </a:r>
            <a:r>
              <a:rPr lang="en-US" sz="5400" dirty="0">
                <a:solidFill>
                  <a:srgbClr val="000000"/>
                </a:solidFill>
              </a:rPr>
              <a:t>for death to hold him?</a:t>
            </a:r>
          </a:p>
        </p:txBody>
      </p:sp>
      <p:sp>
        <p:nvSpPr>
          <p:cNvPr id="21" name="TextBox 20">
            <a:extLst>
              <a:ext uri="{FF2B5EF4-FFF2-40B4-BE49-F238E27FC236}">
                <a16:creationId xmlns:a16="http://schemas.microsoft.com/office/drawing/2014/main" id="{4CF10104-4205-4276-BA3E-1367435BB348}"/>
              </a:ext>
            </a:extLst>
          </p:cNvPr>
          <p:cNvSpPr txBox="1"/>
          <p:nvPr/>
        </p:nvSpPr>
        <p:spPr>
          <a:xfrm>
            <a:off x="5596276" y="5927325"/>
            <a:ext cx="1928649" cy="307777"/>
          </a:xfrm>
          <a:prstGeom prst="rect">
            <a:avLst/>
          </a:prstGeom>
          <a:noFill/>
        </p:spPr>
        <p:txBody>
          <a:bodyPr wrap="square" rtlCol="0">
            <a:spAutoFit/>
          </a:bodyPr>
          <a:lstStyle/>
          <a:p>
            <a:pPr algn="r"/>
            <a:r>
              <a:rPr lang="en-US" sz="1400" b="1" i="1" dirty="0">
                <a:solidFill>
                  <a:srgbClr val="0064FF"/>
                </a:solidFill>
              </a:rPr>
              <a:t>Tap screen to continue</a:t>
            </a:r>
          </a:p>
        </p:txBody>
      </p:sp>
      <p:sp>
        <p:nvSpPr>
          <p:cNvPr id="15" name="Rectangle 14">
            <a:hlinkClick r:id="rId2" action="ppaction://hlinksldjump"/>
            <a:extLst>
              <a:ext uri="{FF2B5EF4-FFF2-40B4-BE49-F238E27FC236}">
                <a16:creationId xmlns:a16="http://schemas.microsoft.com/office/drawing/2014/main" id="{42566F59-7EBC-48B6-820C-F73739DE73AC}"/>
              </a:ext>
            </a:extLst>
          </p:cNvPr>
          <p:cNvSpPr/>
          <p:nvPr/>
        </p:nvSpPr>
        <p:spPr>
          <a:xfrm>
            <a:off x="0" y="1"/>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18098274"/>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C2DCE39-A271-4D01-959C-BE17B57C9630}"/>
              </a:ext>
            </a:extLst>
          </p:cNvPr>
          <p:cNvSpPr txBox="1"/>
          <p:nvPr/>
        </p:nvSpPr>
        <p:spPr>
          <a:xfrm>
            <a:off x="4697839" y="3727326"/>
            <a:ext cx="6912529" cy="2446824"/>
          </a:xfrm>
          <a:prstGeom prst="rect">
            <a:avLst/>
          </a:prstGeom>
          <a:solidFill>
            <a:srgbClr val="FFFFFF"/>
          </a:solidFill>
          <a:ln w="38100">
            <a:solidFill>
              <a:srgbClr val="000000"/>
            </a:solidFill>
          </a:ln>
        </p:spPr>
        <p:txBody>
          <a:bodyPr wrap="square" rtlCol="0">
            <a:spAutoFit/>
          </a:bodyPr>
          <a:lstStyle/>
          <a:p>
            <a:pPr algn="ctr">
              <a:lnSpc>
                <a:spcPct val="80000"/>
              </a:lnSpc>
            </a:pPr>
            <a:endParaRPr lang="en-US" sz="600" b="1" dirty="0">
              <a:solidFill>
                <a:srgbClr val="3F8731"/>
              </a:solidFill>
            </a:endParaRPr>
          </a:p>
          <a:p>
            <a:pPr algn="ctr">
              <a:lnSpc>
                <a:spcPct val="80000"/>
              </a:lnSpc>
            </a:pPr>
            <a:r>
              <a:rPr lang="en-US" sz="3200" b="1" i="1" dirty="0"/>
              <a:t>Answer:</a:t>
            </a:r>
            <a:r>
              <a:rPr lang="en-US" sz="4400" b="1" dirty="0"/>
              <a:t> Joel</a:t>
            </a:r>
          </a:p>
          <a:p>
            <a:pPr algn="just"/>
            <a:endParaRPr lang="en-US" sz="1200" b="1" dirty="0">
              <a:solidFill>
                <a:srgbClr val="000000"/>
              </a:solidFill>
              <a:latin typeface="Times New Roman" panose="02020603050405020304" pitchFamily="18" charset="0"/>
              <a:cs typeface="Times New Roman" panose="02020603050405020304" pitchFamily="18" charset="0"/>
            </a:endParaRPr>
          </a:p>
          <a:p>
            <a:pPr algn="just">
              <a:spcAft>
                <a:spcPts val="600"/>
              </a:spcAft>
            </a:pPr>
            <a:r>
              <a:rPr lang="en-US" sz="2800" b="1" dirty="0">
                <a:solidFill>
                  <a:srgbClr val="000000"/>
                </a:solidFill>
                <a:latin typeface="Times New Roman" panose="02020603050405020304" pitchFamily="18" charset="0"/>
                <a:cs typeface="Times New Roman" panose="02020603050405020304" pitchFamily="18" charset="0"/>
              </a:rPr>
              <a:t>Acts 2:16ff</a:t>
            </a:r>
            <a:endParaRPr lang="en-US" sz="2800" dirty="0">
              <a:solidFill>
                <a:srgbClr val="000000"/>
              </a:solidFill>
              <a:latin typeface="Times New Roman" panose="02020603050405020304" pitchFamily="18" charset="0"/>
              <a:cs typeface="Times New Roman" panose="02020603050405020304" pitchFamily="18" charset="0"/>
            </a:endParaRPr>
          </a:p>
          <a:p>
            <a:pPr algn="just"/>
            <a:r>
              <a:rPr lang="en-US" sz="2800" baseline="30000" dirty="0">
                <a:solidFill>
                  <a:srgbClr val="000000"/>
                </a:solidFill>
                <a:latin typeface="Times New Roman" panose="02020603050405020304" pitchFamily="18" charset="0"/>
                <a:cs typeface="Times New Roman" panose="02020603050405020304" pitchFamily="18" charset="0"/>
              </a:rPr>
              <a:t>16</a:t>
            </a:r>
            <a:r>
              <a:rPr lang="en-US" sz="2800" dirty="0">
                <a:solidFill>
                  <a:srgbClr val="000000"/>
                </a:solidFill>
                <a:latin typeface="Times New Roman" panose="02020603050405020304" pitchFamily="18" charset="0"/>
                <a:cs typeface="Times New Roman" panose="02020603050405020304" pitchFamily="18" charset="0"/>
              </a:rPr>
              <a:t> But this is what was uttered through the prophet </a:t>
            </a:r>
            <a:r>
              <a:rPr lang="en-US" sz="2800" b="1" dirty="0">
                <a:solidFill>
                  <a:srgbClr val="0064FF"/>
                </a:solidFill>
                <a:latin typeface="Times New Roman" panose="02020603050405020304" pitchFamily="18" charset="0"/>
                <a:cs typeface="Times New Roman" panose="02020603050405020304" pitchFamily="18" charset="0"/>
              </a:rPr>
              <a:t>Joel</a:t>
            </a:r>
            <a:r>
              <a:rPr lang="en-US" sz="2800" dirty="0">
                <a:solidFill>
                  <a:srgbClr val="000000"/>
                </a:solidFill>
                <a:latin typeface="Times New Roman" panose="02020603050405020304" pitchFamily="18" charset="0"/>
                <a:cs typeface="Times New Roman" panose="02020603050405020304" pitchFamily="18" charset="0"/>
              </a:rPr>
              <a:t> …</a:t>
            </a:r>
          </a:p>
          <a:p>
            <a:pPr>
              <a:spcAft>
                <a:spcPts val="600"/>
              </a:spcAft>
            </a:pPr>
            <a:endParaRPr lang="en-US" sz="1200" b="1" dirty="0">
              <a:solidFill>
                <a:srgbClr val="3F8731"/>
              </a:solidFill>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23BE8605-926F-4DD5-B947-F74DA45129EA}"/>
              </a:ext>
            </a:extLst>
          </p:cNvPr>
          <p:cNvSpPr/>
          <p:nvPr/>
        </p:nvSpPr>
        <p:spPr>
          <a:xfrm>
            <a:off x="221682" y="2817521"/>
            <a:ext cx="2741456"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TRIPLE</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12" name="Rectangle: Rounded Corners 11">
            <a:extLst>
              <a:ext uri="{FF2B5EF4-FFF2-40B4-BE49-F238E27FC236}">
                <a16:creationId xmlns:a16="http://schemas.microsoft.com/office/drawing/2014/main" id="{CD23A8AC-0623-4656-8C4D-9288002083F8}"/>
              </a:ext>
            </a:extLst>
          </p:cNvPr>
          <p:cNvSpPr/>
          <p:nvPr/>
        </p:nvSpPr>
        <p:spPr>
          <a:xfrm rot="2700000">
            <a:off x="3192240" y="3163976"/>
            <a:ext cx="559837" cy="541175"/>
          </a:xfrm>
          <a:prstGeom prst="roundRect">
            <a:avLst/>
          </a:prstGeom>
          <a:solidFill>
            <a:srgbClr val="FFFFF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0000FF"/>
                </a:solidFill>
              </a:ln>
              <a:solidFill>
                <a:srgbClr val="C6E9F2"/>
              </a:solidFill>
            </a:endParaRPr>
          </a:p>
        </p:txBody>
      </p:sp>
      <p:sp>
        <p:nvSpPr>
          <p:cNvPr id="13" name="Rectangle 12">
            <a:extLst>
              <a:ext uri="{FF2B5EF4-FFF2-40B4-BE49-F238E27FC236}">
                <a16:creationId xmlns:a16="http://schemas.microsoft.com/office/drawing/2014/main" id="{9F7B7701-0B21-4747-8556-72216FA4CE8B}"/>
              </a:ext>
            </a:extLst>
          </p:cNvPr>
          <p:cNvSpPr/>
          <p:nvPr/>
        </p:nvSpPr>
        <p:spPr>
          <a:xfrm>
            <a:off x="3249982" y="3062074"/>
            <a:ext cx="444352" cy="707886"/>
          </a:xfrm>
          <a:prstGeom prst="rect">
            <a:avLst/>
          </a:prstGeom>
          <a:noFill/>
        </p:spPr>
        <p:txBody>
          <a:bodyPr wrap="none" lIns="91440" tIns="45720" rIns="91440" bIns="45720">
            <a:spAutoFit/>
          </a:bodyPr>
          <a:lstStyle/>
          <a:p>
            <a:pPr algn="ctr"/>
            <a:r>
              <a:rPr lang="en-US" sz="4000" b="1" dirty="0">
                <a:ln w="28575">
                  <a:solidFill>
                    <a:srgbClr val="0000FF"/>
                  </a:solidFill>
                  <a:prstDash val="solid"/>
                </a:ln>
                <a:solidFill>
                  <a:srgbClr val="C6E9F2"/>
                </a:solidFill>
                <a:effectLst>
                  <a:outerShdw blurRad="38100" dist="22860" dir="5400000" algn="tl" rotWithShape="0">
                    <a:srgbClr val="000000">
                      <a:alpha val="30000"/>
                    </a:srgbClr>
                  </a:outerShdw>
                </a:effectLst>
              </a:rPr>
              <a:t>3</a:t>
            </a:r>
            <a:endParaRPr lang="en-US" sz="40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14" name="TextBox 13">
            <a:extLst>
              <a:ext uri="{FF2B5EF4-FFF2-40B4-BE49-F238E27FC236}">
                <a16:creationId xmlns:a16="http://schemas.microsoft.com/office/drawing/2014/main" id="{E7959D28-B2B4-482F-98D1-61B7BB8FF328}"/>
              </a:ext>
            </a:extLst>
          </p:cNvPr>
          <p:cNvSpPr txBox="1"/>
          <p:nvPr/>
        </p:nvSpPr>
        <p:spPr>
          <a:xfrm>
            <a:off x="9675616" y="5851527"/>
            <a:ext cx="1928649" cy="307777"/>
          </a:xfrm>
          <a:prstGeom prst="rect">
            <a:avLst/>
          </a:prstGeom>
          <a:noFill/>
        </p:spPr>
        <p:txBody>
          <a:bodyPr wrap="square" rtlCol="0">
            <a:spAutoFit/>
          </a:bodyPr>
          <a:lstStyle/>
          <a:p>
            <a:pPr algn="r"/>
            <a:r>
              <a:rPr lang="en-US" sz="1400" b="1" i="1" dirty="0">
                <a:solidFill>
                  <a:srgbClr val="0064FF"/>
                </a:solidFill>
              </a:rPr>
              <a:t>Tap screen to continue</a:t>
            </a:r>
          </a:p>
        </p:txBody>
      </p:sp>
      <p:sp>
        <p:nvSpPr>
          <p:cNvPr id="16" name="TextBox 15">
            <a:extLst>
              <a:ext uri="{FF2B5EF4-FFF2-40B4-BE49-F238E27FC236}">
                <a16:creationId xmlns:a16="http://schemas.microsoft.com/office/drawing/2014/main" id="{BED4FB3A-2E40-4173-8A8B-E566DB62CDE5}"/>
              </a:ext>
            </a:extLst>
          </p:cNvPr>
          <p:cNvSpPr txBox="1"/>
          <p:nvPr/>
        </p:nvSpPr>
        <p:spPr>
          <a:xfrm>
            <a:off x="4286779" y="184557"/>
            <a:ext cx="7675926" cy="3046988"/>
          </a:xfrm>
          <a:prstGeom prst="rect">
            <a:avLst/>
          </a:prstGeom>
          <a:noFill/>
        </p:spPr>
        <p:txBody>
          <a:bodyPr wrap="square" rtlCol="0">
            <a:spAutoFit/>
          </a:bodyPr>
          <a:lstStyle/>
          <a:p>
            <a:pPr lvl="0" algn="ctr"/>
            <a:r>
              <a:rPr lang="en-US" sz="3200" dirty="0">
                <a:solidFill>
                  <a:srgbClr val="000000"/>
                </a:solidFill>
              </a:rPr>
              <a:t>What Old Testament prophet foretold</a:t>
            </a:r>
          </a:p>
          <a:p>
            <a:pPr lvl="0" algn="ctr"/>
            <a:r>
              <a:rPr lang="en-US" sz="3200" dirty="0">
                <a:solidFill>
                  <a:srgbClr val="000000"/>
                </a:solidFill>
              </a:rPr>
              <a:t>the outpouring of the Holy Spirit:</a:t>
            </a:r>
          </a:p>
          <a:p>
            <a:pPr lvl="0" algn="ctr"/>
            <a:r>
              <a:rPr lang="en-US" sz="3200" i="1" dirty="0">
                <a:solidFill>
                  <a:srgbClr val="000000"/>
                </a:solidFill>
              </a:rPr>
              <a:t>“And in the last days it shall be, God declares, that I will pour out my Spirit on all flesh … And it shall come to pass that everyone who </a:t>
            </a:r>
            <a:r>
              <a:rPr lang="en-US" sz="3200" i="1" spc="-90" dirty="0">
                <a:solidFill>
                  <a:srgbClr val="000000"/>
                </a:solidFill>
              </a:rPr>
              <a:t>calls upon the name of the Lord shall be saved”?</a:t>
            </a:r>
          </a:p>
        </p:txBody>
      </p:sp>
      <p:sp>
        <p:nvSpPr>
          <p:cNvPr id="11" name="Rectangle 10">
            <a:hlinkClick r:id="rId2" action="ppaction://hlinksldjump"/>
            <a:extLst>
              <a:ext uri="{FF2B5EF4-FFF2-40B4-BE49-F238E27FC236}">
                <a16:creationId xmlns:a16="http://schemas.microsoft.com/office/drawing/2014/main" id="{97EE738D-0EE5-4FA5-8384-AA5DE660D94D}"/>
              </a:ext>
            </a:extLst>
          </p:cNvPr>
          <p:cNvSpPr/>
          <p:nvPr/>
        </p:nvSpPr>
        <p:spPr>
          <a:xfrm>
            <a:off x="0" y="1"/>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5142753"/>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41A93F72-7A40-4375-A465-58414B0FC0DA}"/>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961049" y="3678"/>
            <a:ext cx="8269901" cy="6850644"/>
          </a:xfrm>
          <a:prstGeom prst="rect">
            <a:avLst/>
          </a:prstGeom>
        </p:spPr>
      </p:pic>
      <p:sp>
        <p:nvSpPr>
          <p:cNvPr id="3" name="Arrow: Pentagon 2">
            <a:extLst>
              <a:ext uri="{FF2B5EF4-FFF2-40B4-BE49-F238E27FC236}">
                <a16:creationId xmlns:a16="http://schemas.microsoft.com/office/drawing/2014/main" id="{0E698766-2C5D-4F25-88C7-23B76B7549CE}"/>
              </a:ext>
            </a:extLst>
          </p:cNvPr>
          <p:cNvSpPr/>
          <p:nvPr/>
        </p:nvSpPr>
        <p:spPr>
          <a:xfrm rot="5400000">
            <a:off x="5786126" y="5771881"/>
            <a:ext cx="559837" cy="541175"/>
          </a:xfrm>
          <a:prstGeom prst="homePlate">
            <a:avLst/>
          </a:prstGeom>
          <a:solidFill>
            <a:srgbClr val="FFFFFF"/>
          </a:solid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E26FFEE2-E142-4914-886A-7908DA12B71A}"/>
              </a:ext>
            </a:extLst>
          </p:cNvPr>
          <p:cNvSpPr/>
          <p:nvPr/>
        </p:nvSpPr>
        <p:spPr>
          <a:xfrm rot="2700000">
            <a:off x="8292973" y="3189275"/>
            <a:ext cx="559837" cy="490575"/>
          </a:xfrm>
          <a:prstGeom prst="roundRect">
            <a:avLst/>
          </a:prstGeom>
          <a:solidFill>
            <a:srgbClr val="FFFFFF"/>
          </a:solid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Rounded Corners 1">
            <a:extLst>
              <a:ext uri="{FF2B5EF4-FFF2-40B4-BE49-F238E27FC236}">
                <a16:creationId xmlns:a16="http://schemas.microsoft.com/office/drawing/2014/main" id="{26C67EEB-FAC5-47A4-8E95-72B39C554BCB}"/>
              </a:ext>
            </a:extLst>
          </p:cNvPr>
          <p:cNvSpPr/>
          <p:nvPr/>
        </p:nvSpPr>
        <p:spPr>
          <a:xfrm>
            <a:off x="5833744" y="714690"/>
            <a:ext cx="559837" cy="541175"/>
          </a:xfrm>
          <a:prstGeom prst="roundRect">
            <a:avLst/>
          </a:prstGeom>
          <a:solidFill>
            <a:srgbClr val="FFFFFF"/>
          </a:solid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Rounded Corners 5">
            <a:extLst>
              <a:ext uri="{FF2B5EF4-FFF2-40B4-BE49-F238E27FC236}">
                <a16:creationId xmlns:a16="http://schemas.microsoft.com/office/drawing/2014/main" id="{51FF1BA1-CD56-473D-85BA-056342436F57}"/>
              </a:ext>
            </a:extLst>
          </p:cNvPr>
          <p:cNvSpPr/>
          <p:nvPr/>
        </p:nvSpPr>
        <p:spPr>
          <a:xfrm rot="2700000">
            <a:off x="3192240" y="3163976"/>
            <a:ext cx="559837" cy="541175"/>
          </a:xfrm>
          <a:prstGeom prst="roundRect">
            <a:avLst/>
          </a:prstGeom>
          <a:solidFill>
            <a:srgbClr val="FFFFFF"/>
          </a:solid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241FA49-9943-405B-88E2-7921F7B4202A}"/>
              </a:ext>
            </a:extLst>
          </p:cNvPr>
          <p:cNvSpPr/>
          <p:nvPr/>
        </p:nvSpPr>
        <p:spPr>
          <a:xfrm>
            <a:off x="221682" y="2817521"/>
            <a:ext cx="2741456"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TRIPLE</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0" name="Rectangle 19">
            <a:extLst>
              <a:ext uri="{FF2B5EF4-FFF2-40B4-BE49-F238E27FC236}">
                <a16:creationId xmlns:a16="http://schemas.microsoft.com/office/drawing/2014/main" id="{0B10BECB-80DD-442E-92B9-3F4C0A002431}"/>
              </a:ext>
            </a:extLst>
          </p:cNvPr>
          <p:cNvSpPr/>
          <p:nvPr/>
        </p:nvSpPr>
        <p:spPr>
          <a:xfrm>
            <a:off x="3911648" y="5707176"/>
            <a:ext cx="4378122"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HOMERUN</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1" name="Rectangle 20">
            <a:extLst>
              <a:ext uri="{FF2B5EF4-FFF2-40B4-BE49-F238E27FC236}">
                <a16:creationId xmlns:a16="http://schemas.microsoft.com/office/drawing/2014/main" id="{D001A687-EC28-42A1-A935-5A2C1C78AA91}"/>
              </a:ext>
            </a:extLst>
          </p:cNvPr>
          <p:cNvSpPr/>
          <p:nvPr/>
        </p:nvSpPr>
        <p:spPr>
          <a:xfrm>
            <a:off x="4427572" y="-72002"/>
            <a:ext cx="3353803"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DOUBLE</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2" name="TextBox 21">
            <a:extLst>
              <a:ext uri="{FF2B5EF4-FFF2-40B4-BE49-F238E27FC236}">
                <a16:creationId xmlns:a16="http://schemas.microsoft.com/office/drawing/2014/main" id="{79EBE414-7D34-4475-87B5-9C8384501209}"/>
              </a:ext>
            </a:extLst>
          </p:cNvPr>
          <p:cNvSpPr txBox="1"/>
          <p:nvPr/>
        </p:nvSpPr>
        <p:spPr>
          <a:xfrm>
            <a:off x="4354650" y="2671022"/>
            <a:ext cx="3485724" cy="1569660"/>
          </a:xfrm>
          <a:prstGeom prst="rect">
            <a:avLst/>
          </a:prstGeom>
          <a:noFill/>
        </p:spPr>
        <p:txBody>
          <a:bodyPr wrap="square" rtlCol="0">
            <a:spAutoFit/>
          </a:bodyPr>
          <a:lstStyle/>
          <a:p>
            <a:pPr algn="ctr"/>
            <a:r>
              <a:rPr lang="en-US" sz="4800" b="1" dirty="0">
                <a:ln w="38100">
                  <a:solidFill>
                    <a:srgbClr val="0000FF"/>
                  </a:solidFill>
                </a:ln>
                <a:solidFill>
                  <a:srgbClr val="C6E9F2"/>
                </a:solidFill>
              </a:rPr>
              <a:t>Next batter!</a:t>
            </a:r>
          </a:p>
          <a:p>
            <a:pPr algn="ctr"/>
            <a:r>
              <a:rPr lang="en-US" sz="4800" b="1" dirty="0">
                <a:ln w="38100">
                  <a:solidFill>
                    <a:srgbClr val="0000FF"/>
                  </a:solidFill>
                </a:ln>
                <a:solidFill>
                  <a:srgbClr val="C6E9F2"/>
                </a:solidFill>
              </a:rPr>
              <a:t>Pick a hit</a:t>
            </a:r>
          </a:p>
        </p:txBody>
      </p:sp>
      <p:sp>
        <p:nvSpPr>
          <p:cNvPr id="15" name="Rectangle 14">
            <a:extLst>
              <a:ext uri="{FF2B5EF4-FFF2-40B4-BE49-F238E27FC236}">
                <a16:creationId xmlns:a16="http://schemas.microsoft.com/office/drawing/2014/main" id="{ECC38632-62A9-4DB0-A149-FC77324FE114}"/>
              </a:ext>
            </a:extLst>
          </p:cNvPr>
          <p:cNvSpPr/>
          <p:nvPr/>
        </p:nvSpPr>
        <p:spPr>
          <a:xfrm>
            <a:off x="9025723" y="2828834"/>
            <a:ext cx="2904962"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SINGLE</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7" name="Rectangle 26">
            <a:hlinkClick r:id="rId3" action="ppaction://hlinksldjump"/>
            <a:extLst>
              <a:ext uri="{FF2B5EF4-FFF2-40B4-BE49-F238E27FC236}">
                <a16:creationId xmlns:a16="http://schemas.microsoft.com/office/drawing/2014/main" id="{D92DD891-84FF-4ACE-91C9-567827698553}"/>
              </a:ext>
            </a:extLst>
          </p:cNvPr>
          <p:cNvSpPr/>
          <p:nvPr/>
        </p:nvSpPr>
        <p:spPr>
          <a:xfrm>
            <a:off x="0" y="7322"/>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hlinkClick r:id="rId4" action="ppaction://hlinksldjump"/>
            <a:extLst>
              <a:ext uri="{FF2B5EF4-FFF2-40B4-BE49-F238E27FC236}">
                <a16:creationId xmlns:a16="http://schemas.microsoft.com/office/drawing/2014/main" id="{D4C96D45-ABC1-4915-A153-4627346B4727}"/>
              </a:ext>
            </a:extLst>
          </p:cNvPr>
          <p:cNvSpPr/>
          <p:nvPr/>
        </p:nvSpPr>
        <p:spPr>
          <a:xfrm>
            <a:off x="4504879" y="176169"/>
            <a:ext cx="3204595" cy="7382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hlinkClick r:id="rId5" action="ppaction://hlinksldjump"/>
            <a:extLst>
              <a:ext uri="{FF2B5EF4-FFF2-40B4-BE49-F238E27FC236}">
                <a16:creationId xmlns:a16="http://schemas.microsoft.com/office/drawing/2014/main" id="{8AA909FD-4850-48E7-9C00-1F20249196AE}"/>
              </a:ext>
            </a:extLst>
          </p:cNvPr>
          <p:cNvSpPr/>
          <p:nvPr/>
        </p:nvSpPr>
        <p:spPr>
          <a:xfrm>
            <a:off x="221673" y="3059883"/>
            <a:ext cx="2741456" cy="7639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hlinkClick r:id="rId6" action="ppaction://hlinksldjump"/>
            <a:extLst>
              <a:ext uri="{FF2B5EF4-FFF2-40B4-BE49-F238E27FC236}">
                <a16:creationId xmlns:a16="http://schemas.microsoft.com/office/drawing/2014/main" id="{8991CFC0-EA4A-40DD-B2E8-91602EEF7B5F}"/>
              </a:ext>
            </a:extLst>
          </p:cNvPr>
          <p:cNvSpPr/>
          <p:nvPr/>
        </p:nvSpPr>
        <p:spPr>
          <a:xfrm>
            <a:off x="3916828" y="5953271"/>
            <a:ext cx="4378122" cy="7382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hlinkClick r:id="rId7" action="ppaction://hlinksldjump"/>
            <a:extLst>
              <a:ext uri="{FF2B5EF4-FFF2-40B4-BE49-F238E27FC236}">
                <a16:creationId xmlns:a16="http://schemas.microsoft.com/office/drawing/2014/main" id="{444DD879-596B-450A-BB58-3D8A8F7FDD0C}"/>
              </a:ext>
            </a:extLst>
          </p:cNvPr>
          <p:cNvSpPr/>
          <p:nvPr/>
        </p:nvSpPr>
        <p:spPr>
          <a:xfrm>
            <a:off x="9107476" y="3073878"/>
            <a:ext cx="2741456" cy="7639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2465077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F05C7A65-967D-4F47-95AB-21CA1C6D5F97}"/>
              </a:ext>
            </a:extLst>
          </p:cNvPr>
          <p:cNvSpPr/>
          <p:nvPr/>
        </p:nvSpPr>
        <p:spPr>
          <a:xfrm>
            <a:off x="221682" y="2817521"/>
            <a:ext cx="2741456"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TRIPLE</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7" name="Rectangle: Rounded Corners 26">
            <a:extLst>
              <a:ext uri="{FF2B5EF4-FFF2-40B4-BE49-F238E27FC236}">
                <a16:creationId xmlns:a16="http://schemas.microsoft.com/office/drawing/2014/main" id="{A9EE3623-AE29-4E74-8675-C82D91D13540}"/>
              </a:ext>
            </a:extLst>
          </p:cNvPr>
          <p:cNvSpPr/>
          <p:nvPr/>
        </p:nvSpPr>
        <p:spPr>
          <a:xfrm rot="2700000">
            <a:off x="3192240" y="3163976"/>
            <a:ext cx="559837" cy="541175"/>
          </a:xfrm>
          <a:prstGeom prst="roundRect">
            <a:avLst/>
          </a:prstGeom>
          <a:solidFill>
            <a:srgbClr val="FFFFF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0000FF"/>
                </a:solidFill>
              </a:ln>
              <a:solidFill>
                <a:srgbClr val="C6E9F2"/>
              </a:solidFill>
            </a:endParaRPr>
          </a:p>
        </p:txBody>
      </p:sp>
      <p:sp>
        <p:nvSpPr>
          <p:cNvPr id="28" name="Rectangle 27">
            <a:extLst>
              <a:ext uri="{FF2B5EF4-FFF2-40B4-BE49-F238E27FC236}">
                <a16:creationId xmlns:a16="http://schemas.microsoft.com/office/drawing/2014/main" id="{E78DDB8C-5344-4B3A-B6FB-4ADD740AD274}"/>
              </a:ext>
            </a:extLst>
          </p:cNvPr>
          <p:cNvSpPr/>
          <p:nvPr/>
        </p:nvSpPr>
        <p:spPr>
          <a:xfrm>
            <a:off x="3249982" y="3062074"/>
            <a:ext cx="444352" cy="707886"/>
          </a:xfrm>
          <a:prstGeom prst="rect">
            <a:avLst/>
          </a:prstGeom>
          <a:noFill/>
        </p:spPr>
        <p:txBody>
          <a:bodyPr wrap="none" lIns="91440" tIns="45720" rIns="91440" bIns="45720">
            <a:spAutoFit/>
          </a:bodyPr>
          <a:lstStyle/>
          <a:p>
            <a:pPr algn="ctr"/>
            <a:r>
              <a:rPr lang="en-US" sz="4000" b="1" dirty="0">
                <a:ln w="28575">
                  <a:solidFill>
                    <a:srgbClr val="0000FF"/>
                  </a:solidFill>
                  <a:prstDash val="solid"/>
                </a:ln>
                <a:solidFill>
                  <a:srgbClr val="C6E9F2"/>
                </a:solidFill>
                <a:effectLst>
                  <a:outerShdw blurRad="38100" dist="22860" dir="5400000" algn="tl" rotWithShape="0">
                    <a:srgbClr val="000000">
                      <a:alpha val="30000"/>
                    </a:srgbClr>
                  </a:outerShdw>
                </a:effectLst>
              </a:rPr>
              <a:t>4</a:t>
            </a:r>
            <a:endParaRPr lang="en-US" sz="40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pic>
        <p:nvPicPr>
          <p:cNvPr id="29" name="Picture 28">
            <a:extLst>
              <a:ext uri="{FF2B5EF4-FFF2-40B4-BE49-F238E27FC236}">
                <a16:creationId xmlns:a16="http://schemas.microsoft.com/office/drawing/2014/main" id="{D4416027-716F-4004-AD53-3E5D7F4A8EF0}"/>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6534531" y="3673943"/>
            <a:ext cx="3188405" cy="2641220"/>
          </a:xfrm>
          <a:prstGeom prst="rect">
            <a:avLst/>
          </a:prstGeom>
        </p:spPr>
      </p:pic>
      <p:cxnSp>
        <p:nvCxnSpPr>
          <p:cNvPr id="30" name="Straight Connector 29">
            <a:extLst>
              <a:ext uri="{FF2B5EF4-FFF2-40B4-BE49-F238E27FC236}">
                <a16:creationId xmlns:a16="http://schemas.microsoft.com/office/drawing/2014/main" id="{2E1FEE08-987D-40F5-A4B1-8BD7A9DF6842}"/>
              </a:ext>
            </a:extLst>
          </p:cNvPr>
          <p:cNvCxnSpPr>
            <a:cxnSpLocks/>
          </p:cNvCxnSpPr>
          <p:nvPr/>
        </p:nvCxnSpPr>
        <p:spPr>
          <a:xfrm rot="5460000" flipV="1">
            <a:off x="8155227" y="4032379"/>
            <a:ext cx="846670" cy="861150"/>
          </a:xfrm>
          <a:prstGeom prst="line">
            <a:avLst/>
          </a:prstGeom>
          <a:ln w="76200">
            <a:solidFill>
              <a:srgbClr val="C1E7F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672DE346-D89D-4B41-B858-C891677AC28A}"/>
              </a:ext>
            </a:extLst>
          </p:cNvPr>
          <p:cNvCxnSpPr>
            <a:cxnSpLocks/>
          </p:cNvCxnSpPr>
          <p:nvPr/>
        </p:nvCxnSpPr>
        <p:spPr>
          <a:xfrm flipV="1">
            <a:off x="8170507" y="5145570"/>
            <a:ext cx="846670" cy="861150"/>
          </a:xfrm>
          <a:prstGeom prst="line">
            <a:avLst/>
          </a:prstGeom>
          <a:ln w="76200">
            <a:solidFill>
              <a:srgbClr val="C1E7F1"/>
            </a:solidFill>
          </a:ln>
        </p:spPr>
        <p:style>
          <a:lnRef idx="1">
            <a:schemeClr val="accent1"/>
          </a:lnRef>
          <a:fillRef idx="0">
            <a:schemeClr val="accent1"/>
          </a:fillRef>
          <a:effectRef idx="0">
            <a:schemeClr val="accent1"/>
          </a:effectRef>
          <a:fontRef idx="minor">
            <a:schemeClr val="tx1"/>
          </a:fontRef>
        </p:style>
      </p:cxnSp>
      <p:sp>
        <p:nvSpPr>
          <p:cNvPr id="32" name="Rectangle: Rounded Corners 31">
            <a:extLst>
              <a:ext uri="{FF2B5EF4-FFF2-40B4-BE49-F238E27FC236}">
                <a16:creationId xmlns:a16="http://schemas.microsoft.com/office/drawing/2014/main" id="{256D9D40-B41B-433D-B61F-458F2C11D8AB}"/>
              </a:ext>
            </a:extLst>
          </p:cNvPr>
          <p:cNvSpPr/>
          <p:nvPr/>
        </p:nvSpPr>
        <p:spPr>
          <a:xfrm rot="2700000">
            <a:off x="8867871" y="4861253"/>
            <a:ext cx="347615" cy="335069"/>
          </a:xfrm>
          <a:prstGeom prst="roundRect">
            <a:avLst/>
          </a:prstGeom>
          <a:solidFill>
            <a:srgbClr val="FFFFFF"/>
          </a:solidFill>
          <a:ln w="38100">
            <a:solidFill>
              <a:srgbClr val="AADE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43A7AC9A-DCB1-42A3-894F-B1C054411896}"/>
              </a:ext>
            </a:extLst>
          </p:cNvPr>
          <p:cNvSpPr txBox="1"/>
          <p:nvPr/>
        </p:nvSpPr>
        <p:spPr>
          <a:xfrm>
            <a:off x="7513312" y="4460341"/>
            <a:ext cx="1200124" cy="1131977"/>
          </a:xfrm>
          <a:prstGeom prst="rect">
            <a:avLst/>
          </a:prstGeom>
          <a:noFill/>
        </p:spPr>
        <p:txBody>
          <a:bodyPr wrap="square" rtlCol="0">
            <a:spAutoFit/>
          </a:bodyPr>
          <a:lstStyle/>
          <a:p>
            <a:pPr algn="ctr">
              <a:lnSpc>
                <a:spcPct val="80000"/>
              </a:lnSpc>
            </a:pPr>
            <a:r>
              <a:rPr lang="en-US" sz="2400" b="1" i="1" spc="-50" dirty="0">
                <a:solidFill>
                  <a:srgbClr val="1E4117"/>
                </a:solidFill>
              </a:rPr>
              <a:t>TRIPLE</a:t>
            </a:r>
          </a:p>
          <a:p>
            <a:pPr algn="ctr">
              <a:lnSpc>
                <a:spcPct val="80000"/>
              </a:lnSpc>
            </a:pPr>
            <a:r>
              <a:rPr lang="en-US" i="1" dirty="0">
                <a:solidFill>
                  <a:srgbClr val="000000"/>
                </a:solidFill>
              </a:rPr>
              <a:t>or </a:t>
            </a:r>
            <a:r>
              <a:rPr lang="en-US" sz="2400" b="1" i="1" dirty="0">
                <a:solidFill>
                  <a:srgbClr val="1E4117"/>
                </a:solidFill>
              </a:rPr>
              <a:t>OUT</a:t>
            </a:r>
            <a:endParaRPr lang="en-US" i="1" dirty="0">
              <a:solidFill>
                <a:srgbClr val="1E4117"/>
              </a:solidFill>
            </a:endParaRPr>
          </a:p>
          <a:p>
            <a:pPr algn="ctr">
              <a:lnSpc>
                <a:spcPct val="80000"/>
              </a:lnSpc>
            </a:pPr>
            <a:r>
              <a:rPr lang="en-US" i="1" dirty="0">
                <a:solidFill>
                  <a:srgbClr val="1E4117"/>
                </a:solidFill>
              </a:rPr>
              <a:t>Tap and</a:t>
            </a:r>
          </a:p>
          <a:p>
            <a:pPr algn="ctr">
              <a:lnSpc>
                <a:spcPct val="80000"/>
              </a:lnSpc>
            </a:pPr>
            <a:r>
              <a:rPr lang="en-US" i="1" dirty="0">
                <a:solidFill>
                  <a:srgbClr val="1E4117"/>
                </a:solidFill>
              </a:rPr>
              <a:t>find out!</a:t>
            </a:r>
          </a:p>
        </p:txBody>
      </p:sp>
      <p:cxnSp>
        <p:nvCxnSpPr>
          <p:cNvPr id="35" name="Straight Connector 34">
            <a:extLst>
              <a:ext uri="{FF2B5EF4-FFF2-40B4-BE49-F238E27FC236}">
                <a16:creationId xmlns:a16="http://schemas.microsoft.com/office/drawing/2014/main" id="{F85718E0-45A1-491B-B442-AC8ED1057D90}"/>
              </a:ext>
            </a:extLst>
          </p:cNvPr>
          <p:cNvCxnSpPr>
            <a:cxnSpLocks/>
          </p:cNvCxnSpPr>
          <p:nvPr/>
        </p:nvCxnSpPr>
        <p:spPr>
          <a:xfrm flipV="1">
            <a:off x="7175878" y="4100759"/>
            <a:ext cx="846670" cy="861150"/>
          </a:xfrm>
          <a:prstGeom prst="line">
            <a:avLst/>
          </a:prstGeom>
          <a:ln w="76200">
            <a:solidFill>
              <a:srgbClr val="C1E7F1"/>
            </a:solidFill>
          </a:ln>
        </p:spPr>
        <p:style>
          <a:lnRef idx="1">
            <a:schemeClr val="accent1"/>
          </a:lnRef>
          <a:fillRef idx="0">
            <a:schemeClr val="accent1"/>
          </a:fillRef>
          <a:effectRef idx="0">
            <a:schemeClr val="accent1"/>
          </a:effectRef>
          <a:fontRef idx="minor">
            <a:schemeClr val="tx1"/>
          </a:fontRef>
        </p:style>
      </p:cxnSp>
      <p:sp>
        <p:nvSpPr>
          <p:cNvPr id="36" name="Rectangle: Rounded Corners 35">
            <a:extLst>
              <a:ext uri="{FF2B5EF4-FFF2-40B4-BE49-F238E27FC236}">
                <a16:creationId xmlns:a16="http://schemas.microsoft.com/office/drawing/2014/main" id="{4C2FEECF-9897-4AB0-A5DA-B4078281656F}"/>
              </a:ext>
            </a:extLst>
          </p:cNvPr>
          <p:cNvSpPr/>
          <p:nvPr/>
        </p:nvSpPr>
        <p:spPr>
          <a:xfrm rot="18900000">
            <a:off x="6990625" y="4859837"/>
            <a:ext cx="347615" cy="335069"/>
          </a:xfrm>
          <a:prstGeom prst="roundRect">
            <a:avLst/>
          </a:prstGeom>
          <a:solidFill>
            <a:srgbClr val="FFFFFF"/>
          </a:solidFill>
          <a:ln w="38100">
            <a:solidFill>
              <a:srgbClr val="C1E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EA93071B-04C6-44BF-A13C-CEBD2400A2F5}"/>
              </a:ext>
            </a:extLst>
          </p:cNvPr>
          <p:cNvSpPr txBox="1"/>
          <p:nvPr/>
        </p:nvSpPr>
        <p:spPr>
          <a:xfrm>
            <a:off x="6925220" y="4748190"/>
            <a:ext cx="486562" cy="584775"/>
          </a:xfrm>
          <a:prstGeom prst="rect">
            <a:avLst/>
          </a:prstGeom>
          <a:noFill/>
        </p:spPr>
        <p:txBody>
          <a:bodyPr wrap="square" rtlCol="0">
            <a:spAutoFit/>
          </a:bodyPr>
          <a:lstStyle/>
          <a:p>
            <a:pPr algn="ctr"/>
            <a:r>
              <a:rPr lang="en-US" sz="3200" b="1" dirty="0">
                <a:solidFill>
                  <a:srgbClr val="1E4117"/>
                </a:solidFill>
              </a:rPr>
              <a:t>?</a:t>
            </a:r>
          </a:p>
        </p:txBody>
      </p:sp>
      <p:sp>
        <p:nvSpPr>
          <p:cNvPr id="38" name="Rectangle: Rounded Corners 37">
            <a:extLst>
              <a:ext uri="{FF2B5EF4-FFF2-40B4-BE49-F238E27FC236}">
                <a16:creationId xmlns:a16="http://schemas.microsoft.com/office/drawing/2014/main" id="{81F27707-5A98-4647-8C91-DB6166B7A81B}"/>
              </a:ext>
            </a:extLst>
          </p:cNvPr>
          <p:cNvSpPr/>
          <p:nvPr/>
        </p:nvSpPr>
        <p:spPr>
          <a:xfrm rot="2700000">
            <a:off x="7949191" y="3845676"/>
            <a:ext cx="347615" cy="335069"/>
          </a:xfrm>
          <a:prstGeom prst="roundRect">
            <a:avLst/>
          </a:prstGeom>
          <a:solidFill>
            <a:srgbClr val="FFFFFF"/>
          </a:solidFill>
          <a:ln w="38100">
            <a:solidFill>
              <a:srgbClr val="C1E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34CC8124-6BCD-4374-A7A1-B0CEA338FC5B}"/>
              </a:ext>
            </a:extLst>
          </p:cNvPr>
          <p:cNvSpPr txBox="1"/>
          <p:nvPr/>
        </p:nvSpPr>
        <p:spPr>
          <a:xfrm>
            <a:off x="4286779" y="184557"/>
            <a:ext cx="7675926" cy="3170099"/>
          </a:xfrm>
          <a:prstGeom prst="rect">
            <a:avLst/>
          </a:prstGeom>
          <a:noFill/>
        </p:spPr>
        <p:txBody>
          <a:bodyPr wrap="square" rtlCol="0">
            <a:spAutoFit/>
          </a:bodyPr>
          <a:lstStyle/>
          <a:p>
            <a:pPr algn="ctr"/>
            <a:r>
              <a:rPr lang="en-US" sz="4000" dirty="0">
                <a:solidFill>
                  <a:srgbClr val="000000"/>
                </a:solidFill>
              </a:rPr>
              <a:t>Complete the Old Testament resurrection prophecy, quoted</a:t>
            </a:r>
          </a:p>
          <a:p>
            <a:pPr algn="ctr"/>
            <a:r>
              <a:rPr lang="en-US" sz="4000" dirty="0">
                <a:solidFill>
                  <a:srgbClr val="000000"/>
                </a:solidFill>
              </a:rPr>
              <a:t>by Peter on the day of Pentecost:</a:t>
            </a:r>
          </a:p>
          <a:p>
            <a:pPr algn="ctr"/>
            <a:r>
              <a:rPr lang="en-US" sz="4000" i="1" spc="-10" dirty="0">
                <a:solidFill>
                  <a:srgbClr val="000000"/>
                </a:solidFill>
              </a:rPr>
              <a:t>“You will not abandon my soul to </a:t>
            </a:r>
            <a:r>
              <a:rPr lang="en-US" sz="4000" i="1" spc="-90" dirty="0">
                <a:solidFill>
                  <a:srgbClr val="000000"/>
                </a:solidFill>
              </a:rPr>
              <a:t>Hades, or let you Holy One see _____.”</a:t>
            </a:r>
          </a:p>
        </p:txBody>
      </p:sp>
      <p:sp>
        <p:nvSpPr>
          <p:cNvPr id="11" name="Rectangle 10">
            <a:hlinkClick r:id="rId3" action="ppaction://hlinksldjump"/>
            <a:extLst>
              <a:ext uri="{FF2B5EF4-FFF2-40B4-BE49-F238E27FC236}">
                <a16:creationId xmlns:a16="http://schemas.microsoft.com/office/drawing/2014/main" id="{AAEC71AB-614D-4CB8-8E89-FAA3AE8D73AE}"/>
              </a:ext>
            </a:extLst>
          </p:cNvPr>
          <p:cNvSpPr/>
          <p:nvPr/>
        </p:nvSpPr>
        <p:spPr>
          <a:xfrm>
            <a:off x="0" y="1"/>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hlinkClick r:id="rId4" action="ppaction://hlinksldjump"/>
            <a:extLst>
              <a:ext uri="{FF2B5EF4-FFF2-40B4-BE49-F238E27FC236}">
                <a16:creationId xmlns:a16="http://schemas.microsoft.com/office/drawing/2014/main" id="{F9A11B42-455F-4A25-88E0-93F9FC949784}"/>
              </a:ext>
            </a:extLst>
          </p:cNvPr>
          <p:cNvSpPr/>
          <p:nvPr/>
        </p:nvSpPr>
        <p:spPr>
          <a:xfrm rot="18961460">
            <a:off x="7269076" y="4222663"/>
            <a:ext cx="1687965" cy="16687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7378654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right)">
                                      <p:cBhvr>
                                        <p:cTn id="7" dur="1000"/>
                                        <p:tgtEl>
                                          <p:spTgt spid="20"/>
                                        </p:tgtEl>
                                      </p:cBhvr>
                                    </p:animEffect>
                                  </p:childTnLst>
                                </p:cTn>
                              </p:par>
                            </p:childTnLst>
                          </p:cTn>
                        </p:par>
                        <p:par>
                          <p:cTn id="8" fill="hold">
                            <p:stCondLst>
                              <p:cond delay="1000"/>
                            </p:stCondLst>
                            <p:childTnLst>
                              <p:par>
                                <p:cTn id="9" presetID="53" presetClass="entr" presetSubtype="16" fill="hold" nodeType="afterEffect">
                                  <p:stCondLst>
                                    <p:cond delay="100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2500"/>
                            </p:stCondLst>
                            <p:childTnLst>
                              <p:par>
                                <p:cTn id="15" presetID="22" presetClass="entr" presetSubtype="4" fill="hold"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wipe(down)">
                                      <p:cBhvr>
                                        <p:cTn id="17" dur="500"/>
                                        <p:tgtEl>
                                          <p:spTgt spid="31"/>
                                        </p:tgtEl>
                                      </p:cBhvr>
                                    </p:animEffect>
                                  </p:childTnLst>
                                </p:cTn>
                              </p:par>
                            </p:childTnLst>
                          </p:cTn>
                        </p:par>
                        <p:par>
                          <p:cTn id="18" fill="hold">
                            <p:stCondLst>
                              <p:cond delay="3000"/>
                            </p:stCondLst>
                            <p:childTnLst>
                              <p:par>
                                <p:cTn id="19" presetID="1" presetClass="entr" presetSubtype="0"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childTnLst>
                                </p:cTn>
                              </p:par>
                            </p:childTnLst>
                          </p:cTn>
                        </p:par>
                        <p:par>
                          <p:cTn id="21" fill="hold">
                            <p:stCondLst>
                              <p:cond delay="3000"/>
                            </p:stCondLst>
                            <p:childTnLst>
                              <p:par>
                                <p:cTn id="22" presetID="22" presetClass="entr" presetSubtype="4" fill="hold" nodeType="after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ipe(down)">
                                      <p:cBhvr>
                                        <p:cTn id="24" dur="500"/>
                                        <p:tgtEl>
                                          <p:spTgt spid="30"/>
                                        </p:tgtEl>
                                      </p:cBhvr>
                                    </p:animEffect>
                                  </p:childTnLst>
                                </p:cTn>
                              </p:par>
                            </p:childTnLst>
                          </p:cTn>
                        </p:par>
                        <p:par>
                          <p:cTn id="25" fill="hold">
                            <p:stCondLst>
                              <p:cond delay="3500"/>
                            </p:stCondLst>
                            <p:childTnLst>
                              <p:par>
                                <p:cTn id="26" presetID="1" presetClass="entr" presetSubtype="0" fill="hold" grpId="0" nodeType="afterEffect">
                                  <p:stCondLst>
                                    <p:cond delay="0"/>
                                  </p:stCondLst>
                                  <p:childTnLst>
                                    <p:set>
                                      <p:cBhvr>
                                        <p:cTn id="27" dur="1" fill="hold">
                                          <p:stCondLst>
                                            <p:cond delay="0"/>
                                          </p:stCondLst>
                                        </p:cTn>
                                        <p:tgtEl>
                                          <p:spTgt spid="38"/>
                                        </p:tgtEl>
                                        <p:attrNameLst>
                                          <p:attrName>style.visibility</p:attrName>
                                        </p:attrNameLst>
                                      </p:cBhvr>
                                      <p:to>
                                        <p:strVal val="visible"/>
                                      </p:to>
                                    </p:set>
                                  </p:childTnLst>
                                </p:cTn>
                              </p:par>
                            </p:childTnLst>
                          </p:cTn>
                        </p:par>
                        <p:par>
                          <p:cTn id="28" fill="hold">
                            <p:stCondLst>
                              <p:cond delay="3500"/>
                            </p:stCondLst>
                            <p:childTnLst>
                              <p:par>
                                <p:cTn id="29" presetID="22" presetClass="entr" presetSubtype="1" fill="hold"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up)">
                                      <p:cBhvr>
                                        <p:cTn id="31" dur="500"/>
                                        <p:tgtEl>
                                          <p:spTgt spid="35"/>
                                        </p:tgtEl>
                                      </p:cBhvr>
                                    </p:animEffect>
                                  </p:childTnLst>
                                </p:cTn>
                              </p:par>
                            </p:childTnLst>
                          </p:cTn>
                        </p:par>
                        <p:par>
                          <p:cTn id="32" fill="hold">
                            <p:stCondLst>
                              <p:cond delay="4000"/>
                            </p:stCondLst>
                            <p:childTnLst>
                              <p:par>
                                <p:cTn id="33" presetID="1" presetClass="entr" presetSubtype="0" fill="hold" grpId="0" nodeType="afterEffect">
                                  <p:stCondLst>
                                    <p:cond delay="0"/>
                                  </p:stCondLst>
                                  <p:childTnLst>
                                    <p:set>
                                      <p:cBhvr>
                                        <p:cTn id="34" dur="1" fill="hold">
                                          <p:stCondLst>
                                            <p:cond delay="0"/>
                                          </p:stCondLst>
                                        </p:cTn>
                                        <p:tgtEl>
                                          <p:spTgt spid="36"/>
                                        </p:tgtEl>
                                        <p:attrNameLst>
                                          <p:attrName>style.visibility</p:attrName>
                                        </p:attrNameLst>
                                      </p:cBhvr>
                                      <p:to>
                                        <p:strVal val="visible"/>
                                      </p:to>
                                    </p:set>
                                  </p:childTnLst>
                                </p:cTn>
                              </p:par>
                            </p:childTnLst>
                          </p:cTn>
                        </p:par>
                        <p:par>
                          <p:cTn id="35" fill="hold">
                            <p:stCondLst>
                              <p:cond delay="4000"/>
                            </p:stCondLst>
                            <p:childTnLst>
                              <p:par>
                                <p:cTn id="36" presetID="53" presetClass="entr" presetSubtype="16"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p:cTn id="38" dur="250" fill="hold"/>
                                        <p:tgtEl>
                                          <p:spTgt spid="37"/>
                                        </p:tgtEl>
                                        <p:attrNameLst>
                                          <p:attrName>ppt_w</p:attrName>
                                        </p:attrNameLst>
                                      </p:cBhvr>
                                      <p:tavLst>
                                        <p:tav tm="0">
                                          <p:val>
                                            <p:fltVal val="0"/>
                                          </p:val>
                                        </p:tav>
                                        <p:tav tm="100000">
                                          <p:val>
                                            <p:strVal val="#ppt_w"/>
                                          </p:val>
                                        </p:tav>
                                      </p:tavLst>
                                    </p:anim>
                                    <p:anim calcmode="lin" valueType="num">
                                      <p:cBhvr>
                                        <p:cTn id="39" dur="250" fill="hold"/>
                                        <p:tgtEl>
                                          <p:spTgt spid="37"/>
                                        </p:tgtEl>
                                        <p:attrNameLst>
                                          <p:attrName>ppt_h</p:attrName>
                                        </p:attrNameLst>
                                      </p:cBhvr>
                                      <p:tavLst>
                                        <p:tav tm="0">
                                          <p:val>
                                            <p:fltVal val="0"/>
                                          </p:val>
                                        </p:tav>
                                        <p:tav tm="100000">
                                          <p:val>
                                            <p:strVal val="#ppt_h"/>
                                          </p:val>
                                        </p:tav>
                                      </p:tavLst>
                                    </p:anim>
                                    <p:animEffect transition="in" filter="fade">
                                      <p:cBhvr>
                                        <p:cTn id="40" dur="250"/>
                                        <p:tgtEl>
                                          <p:spTgt spid="37"/>
                                        </p:tgtEl>
                                      </p:cBhvr>
                                    </p:animEffect>
                                  </p:childTnLst>
                                </p:cTn>
                              </p:par>
                            </p:childTnLst>
                          </p:cTn>
                        </p:par>
                        <p:par>
                          <p:cTn id="41" fill="hold">
                            <p:stCondLst>
                              <p:cond delay="4250"/>
                            </p:stCondLst>
                            <p:childTnLst>
                              <p:par>
                                <p:cTn id="42" presetID="53" presetClass="entr" presetSubtype="16"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Effect transition="in" filter="fade">
                                      <p:cBhvr>
                                        <p:cTn id="46" dur="500"/>
                                        <p:tgtEl>
                                          <p:spTgt spid="33"/>
                                        </p:tgtEl>
                                      </p:cBhvr>
                                    </p:animEffect>
                                  </p:childTnLst>
                                </p:cTn>
                              </p:par>
                            </p:childTnLst>
                          </p:cTn>
                        </p:par>
                        <p:par>
                          <p:cTn id="47" fill="hold">
                            <p:stCondLst>
                              <p:cond delay="4750"/>
                            </p:stCondLst>
                            <p:childTnLst>
                              <p:par>
                                <p:cTn id="48" presetID="1" presetClass="entr" presetSubtype="0" fill="hold" grpId="0" nodeType="afterEffect">
                                  <p:stCondLst>
                                    <p:cond delay="0"/>
                                  </p:stCondLst>
                                  <p:childTnLst>
                                    <p:set>
                                      <p:cBhvr>
                                        <p:cTn id="49"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p:bldP spid="36" grpId="0" animBg="1"/>
      <p:bldP spid="37" grpId="0"/>
      <p:bldP spid="38" grpId="0" animBg="1"/>
      <p:bldP spid="20" grpId="0"/>
      <p:bldP spid="34" grpId="0" animBg="1"/>
    </p:bld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4A961E50-70FC-4399-BB9B-97A08D3965D4}"/>
              </a:ext>
            </a:extLst>
          </p:cNvPr>
          <p:cNvSpPr txBox="1"/>
          <p:nvPr/>
        </p:nvSpPr>
        <p:spPr>
          <a:xfrm>
            <a:off x="4672672" y="3696983"/>
            <a:ext cx="6912529" cy="2582245"/>
          </a:xfrm>
          <a:prstGeom prst="rect">
            <a:avLst/>
          </a:prstGeom>
          <a:solidFill>
            <a:srgbClr val="FFFFFF"/>
          </a:solidFill>
          <a:ln w="38100">
            <a:solidFill>
              <a:srgbClr val="000000"/>
            </a:solidFill>
          </a:ln>
        </p:spPr>
        <p:txBody>
          <a:bodyPr wrap="square" rtlCol="0">
            <a:spAutoFit/>
          </a:bodyPr>
          <a:lstStyle/>
          <a:p>
            <a:pPr algn="ctr">
              <a:lnSpc>
                <a:spcPct val="80000"/>
              </a:lnSpc>
            </a:pPr>
            <a:endParaRPr lang="en-US" sz="600" b="1" dirty="0">
              <a:solidFill>
                <a:srgbClr val="3F8731"/>
              </a:solidFill>
            </a:endParaRPr>
          </a:p>
          <a:p>
            <a:pPr algn="ctr">
              <a:lnSpc>
                <a:spcPct val="80000"/>
              </a:lnSpc>
            </a:pPr>
            <a:endParaRPr lang="en-US" sz="600" b="1" spc="-190" dirty="0">
              <a:solidFill>
                <a:srgbClr val="3F8731"/>
              </a:solidFill>
            </a:endParaRPr>
          </a:p>
          <a:p>
            <a:pPr algn="ctr">
              <a:lnSpc>
                <a:spcPct val="80000"/>
              </a:lnSpc>
            </a:pPr>
            <a:r>
              <a:rPr lang="en-US" sz="3200" b="1" i="1" dirty="0"/>
              <a:t>Answer:</a:t>
            </a:r>
            <a:r>
              <a:rPr lang="en-US" sz="4400" b="1" i="1" dirty="0"/>
              <a:t> </a:t>
            </a:r>
            <a:r>
              <a:rPr lang="en-US" sz="4400" b="1" dirty="0"/>
              <a:t>“corruption”</a:t>
            </a:r>
            <a:r>
              <a:rPr lang="en-US" sz="4400" b="1" i="1" dirty="0"/>
              <a:t> </a:t>
            </a:r>
            <a:endParaRPr lang="en-US" sz="4400" b="1" dirty="0"/>
          </a:p>
          <a:p>
            <a:pPr algn="just"/>
            <a:endParaRPr lang="en-US" sz="1200" b="1" dirty="0">
              <a:solidFill>
                <a:srgbClr val="000000"/>
              </a:solidFill>
              <a:latin typeface="Times New Roman" panose="02020603050405020304" pitchFamily="18" charset="0"/>
              <a:cs typeface="Times New Roman" panose="02020603050405020304" pitchFamily="18" charset="0"/>
            </a:endParaRPr>
          </a:p>
          <a:p>
            <a:pPr algn="just">
              <a:spcAft>
                <a:spcPts val="600"/>
              </a:spcAft>
            </a:pPr>
            <a:r>
              <a:rPr lang="en-US" sz="2800" b="1" dirty="0">
                <a:solidFill>
                  <a:srgbClr val="000000"/>
                </a:solidFill>
                <a:latin typeface="Times New Roman" panose="02020603050405020304" pitchFamily="18" charset="0"/>
                <a:cs typeface="Times New Roman" panose="02020603050405020304" pitchFamily="18" charset="0"/>
              </a:rPr>
              <a:t>Acts 2:27</a:t>
            </a:r>
            <a:endParaRPr lang="en-US" sz="2800" dirty="0">
              <a:solidFill>
                <a:srgbClr val="000000"/>
              </a:solidFill>
              <a:latin typeface="Times New Roman" panose="02020603050405020304" pitchFamily="18" charset="0"/>
              <a:cs typeface="Times New Roman" panose="02020603050405020304" pitchFamily="18" charset="0"/>
            </a:endParaRPr>
          </a:p>
          <a:p>
            <a:pPr algn="just"/>
            <a:r>
              <a:rPr lang="en-US" sz="2800" baseline="30000" dirty="0">
                <a:solidFill>
                  <a:srgbClr val="000000"/>
                </a:solidFill>
                <a:latin typeface="Times New Roman" panose="02020603050405020304" pitchFamily="18" charset="0"/>
                <a:cs typeface="Times New Roman" panose="02020603050405020304" pitchFamily="18" charset="0"/>
              </a:rPr>
              <a:t>27</a:t>
            </a:r>
            <a:r>
              <a:rPr lang="en-US" sz="2800" dirty="0">
                <a:solidFill>
                  <a:srgbClr val="000000"/>
                </a:solidFill>
                <a:latin typeface="Times New Roman" panose="02020603050405020304" pitchFamily="18" charset="0"/>
                <a:cs typeface="Times New Roman" panose="02020603050405020304" pitchFamily="18" charset="0"/>
              </a:rPr>
              <a:t> For you will not abandon my soul to Hades, or let your Holy One see </a:t>
            </a:r>
            <a:r>
              <a:rPr lang="en-US" sz="2800" b="1" dirty="0">
                <a:solidFill>
                  <a:srgbClr val="0064FF"/>
                </a:solidFill>
                <a:latin typeface="Times New Roman" panose="02020603050405020304" pitchFamily="18" charset="0"/>
                <a:cs typeface="Times New Roman" panose="02020603050405020304" pitchFamily="18" charset="0"/>
              </a:rPr>
              <a:t>corruption</a:t>
            </a:r>
            <a:r>
              <a:rPr lang="en-US" sz="2800" dirty="0">
                <a:solidFill>
                  <a:srgbClr val="0064FF"/>
                </a:solidFill>
                <a:latin typeface="Times New Roman" panose="02020603050405020304" pitchFamily="18" charset="0"/>
                <a:cs typeface="Times New Roman" panose="02020603050405020304" pitchFamily="18" charset="0"/>
              </a:rPr>
              <a:t>.</a:t>
            </a:r>
          </a:p>
          <a:p>
            <a:pPr algn="just"/>
            <a:endParaRPr lang="en-US" sz="1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788D4DF8-39C2-4409-AEB5-2F94C819DCC8}"/>
              </a:ext>
            </a:extLst>
          </p:cNvPr>
          <p:cNvSpPr/>
          <p:nvPr/>
        </p:nvSpPr>
        <p:spPr>
          <a:xfrm>
            <a:off x="221682" y="2817521"/>
            <a:ext cx="2741456"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TRIPLE</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13" name="Rectangle: Rounded Corners 12">
            <a:extLst>
              <a:ext uri="{FF2B5EF4-FFF2-40B4-BE49-F238E27FC236}">
                <a16:creationId xmlns:a16="http://schemas.microsoft.com/office/drawing/2014/main" id="{26F69C95-10D5-4C17-A288-F74AF6BB324D}"/>
              </a:ext>
            </a:extLst>
          </p:cNvPr>
          <p:cNvSpPr/>
          <p:nvPr/>
        </p:nvSpPr>
        <p:spPr>
          <a:xfrm rot="2700000">
            <a:off x="3192240" y="3163976"/>
            <a:ext cx="559837" cy="541175"/>
          </a:xfrm>
          <a:prstGeom prst="roundRect">
            <a:avLst/>
          </a:prstGeom>
          <a:solidFill>
            <a:srgbClr val="FFFFF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0000FF"/>
                </a:solidFill>
              </a:ln>
              <a:solidFill>
                <a:srgbClr val="C6E9F2"/>
              </a:solidFill>
            </a:endParaRPr>
          </a:p>
        </p:txBody>
      </p:sp>
      <p:sp>
        <p:nvSpPr>
          <p:cNvPr id="14" name="Rectangle 13">
            <a:extLst>
              <a:ext uri="{FF2B5EF4-FFF2-40B4-BE49-F238E27FC236}">
                <a16:creationId xmlns:a16="http://schemas.microsoft.com/office/drawing/2014/main" id="{697BAFE7-E6B9-44B8-8937-D0D34F5A123D}"/>
              </a:ext>
            </a:extLst>
          </p:cNvPr>
          <p:cNvSpPr/>
          <p:nvPr/>
        </p:nvSpPr>
        <p:spPr>
          <a:xfrm>
            <a:off x="3249982" y="3062074"/>
            <a:ext cx="444352" cy="707886"/>
          </a:xfrm>
          <a:prstGeom prst="rect">
            <a:avLst/>
          </a:prstGeom>
          <a:noFill/>
        </p:spPr>
        <p:txBody>
          <a:bodyPr wrap="none" lIns="91440" tIns="45720" rIns="91440" bIns="45720">
            <a:spAutoFit/>
          </a:bodyPr>
          <a:lstStyle/>
          <a:p>
            <a:pPr algn="ctr"/>
            <a:r>
              <a:rPr lang="en-US" sz="4000" b="1" dirty="0">
                <a:ln w="28575">
                  <a:solidFill>
                    <a:srgbClr val="0000FF"/>
                  </a:solidFill>
                  <a:prstDash val="solid"/>
                </a:ln>
                <a:solidFill>
                  <a:srgbClr val="C6E9F2"/>
                </a:solidFill>
                <a:effectLst>
                  <a:outerShdw blurRad="38100" dist="22860" dir="5400000" algn="tl" rotWithShape="0">
                    <a:srgbClr val="000000">
                      <a:alpha val="30000"/>
                    </a:srgbClr>
                  </a:outerShdw>
                </a:effectLst>
              </a:rPr>
              <a:t>4</a:t>
            </a:r>
            <a:endParaRPr lang="en-US" sz="40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15" name="TextBox 14">
            <a:extLst>
              <a:ext uri="{FF2B5EF4-FFF2-40B4-BE49-F238E27FC236}">
                <a16:creationId xmlns:a16="http://schemas.microsoft.com/office/drawing/2014/main" id="{046C6153-D371-45A5-A74D-E62D32DE52FE}"/>
              </a:ext>
            </a:extLst>
          </p:cNvPr>
          <p:cNvSpPr txBox="1"/>
          <p:nvPr/>
        </p:nvSpPr>
        <p:spPr>
          <a:xfrm>
            <a:off x="9655738" y="5950391"/>
            <a:ext cx="1928649" cy="307777"/>
          </a:xfrm>
          <a:prstGeom prst="rect">
            <a:avLst/>
          </a:prstGeom>
          <a:noFill/>
        </p:spPr>
        <p:txBody>
          <a:bodyPr wrap="square" rtlCol="0">
            <a:spAutoFit/>
          </a:bodyPr>
          <a:lstStyle/>
          <a:p>
            <a:pPr algn="r"/>
            <a:r>
              <a:rPr lang="en-US" sz="1400" b="1" i="1" dirty="0">
                <a:solidFill>
                  <a:srgbClr val="0064FF"/>
                </a:solidFill>
              </a:rPr>
              <a:t>Tap screen to continue</a:t>
            </a:r>
          </a:p>
        </p:txBody>
      </p:sp>
      <p:sp>
        <p:nvSpPr>
          <p:cNvPr id="17" name="TextBox 16">
            <a:extLst>
              <a:ext uri="{FF2B5EF4-FFF2-40B4-BE49-F238E27FC236}">
                <a16:creationId xmlns:a16="http://schemas.microsoft.com/office/drawing/2014/main" id="{CF5F7307-8B05-45DA-A078-274D87E25EFA}"/>
              </a:ext>
            </a:extLst>
          </p:cNvPr>
          <p:cNvSpPr txBox="1"/>
          <p:nvPr/>
        </p:nvSpPr>
        <p:spPr>
          <a:xfrm>
            <a:off x="4286779" y="184557"/>
            <a:ext cx="7675926" cy="3170099"/>
          </a:xfrm>
          <a:prstGeom prst="rect">
            <a:avLst/>
          </a:prstGeom>
          <a:noFill/>
        </p:spPr>
        <p:txBody>
          <a:bodyPr wrap="square" rtlCol="0">
            <a:spAutoFit/>
          </a:bodyPr>
          <a:lstStyle/>
          <a:p>
            <a:pPr algn="ctr"/>
            <a:r>
              <a:rPr lang="en-US" sz="4000" dirty="0">
                <a:solidFill>
                  <a:srgbClr val="000000"/>
                </a:solidFill>
              </a:rPr>
              <a:t>Complete the Old Testament resurrection prophecy, quoted</a:t>
            </a:r>
          </a:p>
          <a:p>
            <a:pPr algn="ctr"/>
            <a:r>
              <a:rPr lang="en-US" sz="4000" dirty="0">
                <a:solidFill>
                  <a:srgbClr val="000000"/>
                </a:solidFill>
              </a:rPr>
              <a:t>by Peter on the day of Pentecost:</a:t>
            </a:r>
          </a:p>
          <a:p>
            <a:pPr algn="ctr"/>
            <a:r>
              <a:rPr lang="en-US" sz="4000" i="1" spc="-10" dirty="0">
                <a:solidFill>
                  <a:srgbClr val="000000"/>
                </a:solidFill>
              </a:rPr>
              <a:t>“You will not abandon my soul to </a:t>
            </a:r>
            <a:r>
              <a:rPr lang="en-US" sz="4000" i="1" spc="-90" dirty="0">
                <a:solidFill>
                  <a:srgbClr val="000000"/>
                </a:solidFill>
              </a:rPr>
              <a:t>Hades, or let you Holy One see _____.”</a:t>
            </a:r>
          </a:p>
        </p:txBody>
      </p:sp>
      <p:sp>
        <p:nvSpPr>
          <p:cNvPr id="11" name="Rectangle 10">
            <a:hlinkClick r:id="rId2" action="ppaction://hlinksldjump"/>
            <a:extLst>
              <a:ext uri="{FF2B5EF4-FFF2-40B4-BE49-F238E27FC236}">
                <a16:creationId xmlns:a16="http://schemas.microsoft.com/office/drawing/2014/main" id="{A801011F-6BDB-454A-B81A-B91F2BA70758}"/>
              </a:ext>
            </a:extLst>
          </p:cNvPr>
          <p:cNvSpPr/>
          <p:nvPr/>
        </p:nvSpPr>
        <p:spPr>
          <a:xfrm>
            <a:off x="0" y="1"/>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3690795"/>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41A93F72-7A40-4375-A465-58414B0FC0DA}"/>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961049" y="3678"/>
            <a:ext cx="8269901" cy="6850644"/>
          </a:xfrm>
          <a:prstGeom prst="rect">
            <a:avLst/>
          </a:prstGeom>
        </p:spPr>
      </p:pic>
      <p:sp>
        <p:nvSpPr>
          <p:cNvPr id="3" name="Arrow: Pentagon 2">
            <a:extLst>
              <a:ext uri="{FF2B5EF4-FFF2-40B4-BE49-F238E27FC236}">
                <a16:creationId xmlns:a16="http://schemas.microsoft.com/office/drawing/2014/main" id="{0E698766-2C5D-4F25-88C7-23B76B7549CE}"/>
              </a:ext>
            </a:extLst>
          </p:cNvPr>
          <p:cNvSpPr/>
          <p:nvPr/>
        </p:nvSpPr>
        <p:spPr>
          <a:xfrm rot="5400000">
            <a:off x="5786126" y="5771881"/>
            <a:ext cx="559837" cy="541175"/>
          </a:xfrm>
          <a:prstGeom prst="homePlate">
            <a:avLst/>
          </a:prstGeom>
          <a:solidFill>
            <a:srgbClr val="FFFFFF"/>
          </a:solid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E26FFEE2-E142-4914-886A-7908DA12B71A}"/>
              </a:ext>
            </a:extLst>
          </p:cNvPr>
          <p:cNvSpPr/>
          <p:nvPr/>
        </p:nvSpPr>
        <p:spPr>
          <a:xfrm rot="2700000">
            <a:off x="8292973" y="3189275"/>
            <a:ext cx="559837" cy="490575"/>
          </a:xfrm>
          <a:prstGeom prst="roundRect">
            <a:avLst/>
          </a:prstGeom>
          <a:solidFill>
            <a:srgbClr val="FFFFFF"/>
          </a:solid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Rounded Corners 1">
            <a:extLst>
              <a:ext uri="{FF2B5EF4-FFF2-40B4-BE49-F238E27FC236}">
                <a16:creationId xmlns:a16="http://schemas.microsoft.com/office/drawing/2014/main" id="{26C67EEB-FAC5-47A4-8E95-72B39C554BCB}"/>
              </a:ext>
            </a:extLst>
          </p:cNvPr>
          <p:cNvSpPr/>
          <p:nvPr/>
        </p:nvSpPr>
        <p:spPr>
          <a:xfrm>
            <a:off x="5833744" y="714690"/>
            <a:ext cx="559837" cy="541175"/>
          </a:xfrm>
          <a:prstGeom prst="roundRect">
            <a:avLst/>
          </a:prstGeom>
          <a:solidFill>
            <a:srgbClr val="FFFFFF"/>
          </a:solid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Rounded Corners 5">
            <a:extLst>
              <a:ext uri="{FF2B5EF4-FFF2-40B4-BE49-F238E27FC236}">
                <a16:creationId xmlns:a16="http://schemas.microsoft.com/office/drawing/2014/main" id="{51FF1BA1-CD56-473D-85BA-056342436F57}"/>
              </a:ext>
            </a:extLst>
          </p:cNvPr>
          <p:cNvSpPr/>
          <p:nvPr/>
        </p:nvSpPr>
        <p:spPr>
          <a:xfrm rot="2700000">
            <a:off x="3192240" y="3163976"/>
            <a:ext cx="559837" cy="541175"/>
          </a:xfrm>
          <a:prstGeom prst="roundRect">
            <a:avLst/>
          </a:prstGeom>
          <a:solidFill>
            <a:srgbClr val="FFFFFF"/>
          </a:solid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241FA49-9943-405B-88E2-7921F7B4202A}"/>
              </a:ext>
            </a:extLst>
          </p:cNvPr>
          <p:cNvSpPr/>
          <p:nvPr/>
        </p:nvSpPr>
        <p:spPr>
          <a:xfrm>
            <a:off x="221682" y="2817521"/>
            <a:ext cx="2741456"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TRIPLE</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0" name="Rectangle 19">
            <a:extLst>
              <a:ext uri="{FF2B5EF4-FFF2-40B4-BE49-F238E27FC236}">
                <a16:creationId xmlns:a16="http://schemas.microsoft.com/office/drawing/2014/main" id="{0B10BECB-80DD-442E-92B9-3F4C0A002431}"/>
              </a:ext>
            </a:extLst>
          </p:cNvPr>
          <p:cNvSpPr/>
          <p:nvPr/>
        </p:nvSpPr>
        <p:spPr>
          <a:xfrm>
            <a:off x="3911648" y="5707176"/>
            <a:ext cx="4378122"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HOMERUN</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1" name="Rectangle 20">
            <a:extLst>
              <a:ext uri="{FF2B5EF4-FFF2-40B4-BE49-F238E27FC236}">
                <a16:creationId xmlns:a16="http://schemas.microsoft.com/office/drawing/2014/main" id="{D001A687-EC28-42A1-A935-5A2C1C78AA91}"/>
              </a:ext>
            </a:extLst>
          </p:cNvPr>
          <p:cNvSpPr/>
          <p:nvPr/>
        </p:nvSpPr>
        <p:spPr>
          <a:xfrm>
            <a:off x="4427572" y="-72002"/>
            <a:ext cx="3353803"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DOUBLE</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2" name="TextBox 21">
            <a:extLst>
              <a:ext uri="{FF2B5EF4-FFF2-40B4-BE49-F238E27FC236}">
                <a16:creationId xmlns:a16="http://schemas.microsoft.com/office/drawing/2014/main" id="{79EBE414-7D34-4475-87B5-9C8384501209}"/>
              </a:ext>
            </a:extLst>
          </p:cNvPr>
          <p:cNvSpPr txBox="1"/>
          <p:nvPr/>
        </p:nvSpPr>
        <p:spPr>
          <a:xfrm>
            <a:off x="4354650" y="2671022"/>
            <a:ext cx="3485724" cy="1569660"/>
          </a:xfrm>
          <a:prstGeom prst="rect">
            <a:avLst/>
          </a:prstGeom>
          <a:noFill/>
        </p:spPr>
        <p:txBody>
          <a:bodyPr wrap="square" rtlCol="0">
            <a:spAutoFit/>
          </a:bodyPr>
          <a:lstStyle/>
          <a:p>
            <a:pPr algn="ctr"/>
            <a:r>
              <a:rPr lang="en-US" sz="4800" b="1" dirty="0">
                <a:ln w="38100">
                  <a:solidFill>
                    <a:srgbClr val="0000FF"/>
                  </a:solidFill>
                </a:ln>
                <a:solidFill>
                  <a:srgbClr val="C6E9F2"/>
                </a:solidFill>
              </a:rPr>
              <a:t>Next batter!</a:t>
            </a:r>
          </a:p>
          <a:p>
            <a:pPr algn="ctr"/>
            <a:r>
              <a:rPr lang="en-US" sz="4800" b="1" dirty="0">
                <a:ln w="38100">
                  <a:solidFill>
                    <a:srgbClr val="0000FF"/>
                  </a:solidFill>
                </a:ln>
                <a:solidFill>
                  <a:srgbClr val="C6E9F2"/>
                </a:solidFill>
              </a:rPr>
              <a:t>Pick a hit</a:t>
            </a:r>
          </a:p>
        </p:txBody>
      </p:sp>
      <p:sp>
        <p:nvSpPr>
          <p:cNvPr id="15" name="Rectangle 14">
            <a:extLst>
              <a:ext uri="{FF2B5EF4-FFF2-40B4-BE49-F238E27FC236}">
                <a16:creationId xmlns:a16="http://schemas.microsoft.com/office/drawing/2014/main" id="{ECC38632-62A9-4DB0-A149-FC77324FE114}"/>
              </a:ext>
            </a:extLst>
          </p:cNvPr>
          <p:cNvSpPr/>
          <p:nvPr/>
        </p:nvSpPr>
        <p:spPr>
          <a:xfrm>
            <a:off x="9025723" y="2828834"/>
            <a:ext cx="2904962"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SINGLE</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7" name="Rectangle 26">
            <a:hlinkClick r:id="rId3" action="ppaction://hlinksldjump"/>
            <a:extLst>
              <a:ext uri="{FF2B5EF4-FFF2-40B4-BE49-F238E27FC236}">
                <a16:creationId xmlns:a16="http://schemas.microsoft.com/office/drawing/2014/main" id="{D92DD891-84FF-4ACE-91C9-567827698553}"/>
              </a:ext>
            </a:extLst>
          </p:cNvPr>
          <p:cNvSpPr/>
          <p:nvPr/>
        </p:nvSpPr>
        <p:spPr>
          <a:xfrm>
            <a:off x="0" y="-2303"/>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hlinkClick r:id="rId4" action="ppaction://hlinksldjump"/>
            <a:extLst>
              <a:ext uri="{FF2B5EF4-FFF2-40B4-BE49-F238E27FC236}">
                <a16:creationId xmlns:a16="http://schemas.microsoft.com/office/drawing/2014/main" id="{D4C96D45-ABC1-4915-A153-4627346B4727}"/>
              </a:ext>
            </a:extLst>
          </p:cNvPr>
          <p:cNvSpPr/>
          <p:nvPr/>
        </p:nvSpPr>
        <p:spPr>
          <a:xfrm>
            <a:off x="4504879" y="176169"/>
            <a:ext cx="3204595" cy="7382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hlinkClick r:id="rId5" action="ppaction://hlinksldjump"/>
            <a:extLst>
              <a:ext uri="{FF2B5EF4-FFF2-40B4-BE49-F238E27FC236}">
                <a16:creationId xmlns:a16="http://schemas.microsoft.com/office/drawing/2014/main" id="{8AA909FD-4850-48E7-9C00-1F20249196AE}"/>
              </a:ext>
            </a:extLst>
          </p:cNvPr>
          <p:cNvSpPr/>
          <p:nvPr/>
        </p:nvSpPr>
        <p:spPr>
          <a:xfrm>
            <a:off x="221673" y="3059883"/>
            <a:ext cx="2741456" cy="7639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hlinkClick r:id="rId6" action="ppaction://hlinksldjump"/>
            <a:extLst>
              <a:ext uri="{FF2B5EF4-FFF2-40B4-BE49-F238E27FC236}">
                <a16:creationId xmlns:a16="http://schemas.microsoft.com/office/drawing/2014/main" id="{8991CFC0-EA4A-40DD-B2E8-91602EEF7B5F}"/>
              </a:ext>
            </a:extLst>
          </p:cNvPr>
          <p:cNvSpPr/>
          <p:nvPr/>
        </p:nvSpPr>
        <p:spPr>
          <a:xfrm>
            <a:off x="3916828" y="5953271"/>
            <a:ext cx="4378122" cy="7382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hlinkClick r:id="rId7" action="ppaction://hlinksldjump"/>
            <a:extLst>
              <a:ext uri="{FF2B5EF4-FFF2-40B4-BE49-F238E27FC236}">
                <a16:creationId xmlns:a16="http://schemas.microsoft.com/office/drawing/2014/main" id="{444DD879-596B-450A-BB58-3D8A8F7FDD0C}"/>
              </a:ext>
            </a:extLst>
          </p:cNvPr>
          <p:cNvSpPr/>
          <p:nvPr/>
        </p:nvSpPr>
        <p:spPr>
          <a:xfrm>
            <a:off x="9107476" y="3073878"/>
            <a:ext cx="2741456" cy="7639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4567242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A01F4666-6DA0-469E-8267-38E685B75C8A}"/>
              </a:ext>
            </a:extLst>
          </p:cNvPr>
          <p:cNvSpPr/>
          <p:nvPr/>
        </p:nvSpPr>
        <p:spPr>
          <a:xfrm>
            <a:off x="221682" y="2817521"/>
            <a:ext cx="2741456"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TRIPLE</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4" name="Rectangle: Rounded Corners 23">
            <a:extLst>
              <a:ext uri="{FF2B5EF4-FFF2-40B4-BE49-F238E27FC236}">
                <a16:creationId xmlns:a16="http://schemas.microsoft.com/office/drawing/2014/main" id="{9DE6CB78-7069-42C4-816D-1ABA107A2454}"/>
              </a:ext>
            </a:extLst>
          </p:cNvPr>
          <p:cNvSpPr/>
          <p:nvPr/>
        </p:nvSpPr>
        <p:spPr>
          <a:xfrm rot="2700000">
            <a:off x="3192240" y="3163976"/>
            <a:ext cx="559837" cy="541175"/>
          </a:xfrm>
          <a:prstGeom prst="roundRect">
            <a:avLst/>
          </a:prstGeom>
          <a:solidFill>
            <a:srgbClr val="FFFFF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0000FF"/>
                </a:solidFill>
              </a:ln>
              <a:solidFill>
                <a:srgbClr val="C6E9F2"/>
              </a:solidFill>
            </a:endParaRPr>
          </a:p>
        </p:txBody>
      </p:sp>
      <p:sp>
        <p:nvSpPr>
          <p:cNvPr id="25" name="Rectangle 24">
            <a:extLst>
              <a:ext uri="{FF2B5EF4-FFF2-40B4-BE49-F238E27FC236}">
                <a16:creationId xmlns:a16="http://schemas.microsoft.com/office/drawing/2014/main" id="{B23D997E-7BD4-45C1-A018-18DBF037FA1B}"/>
              </a:ext>
            </a:extLst>
          </p:cNvPr>
          <p:cNvSpPr/>
          <p:nvPr/>
        </p:nvSpPr>
        <p:spPr>
          <a:xfrm>
            <a:off x="3249982" y="3062074"/>
            <a:ext cx="444352" cy="707886"/>
          </a:xfrm>
          <a:prstGeom prst="rect">
            <a:avLst/>
          </a:prstGeom>
          <a:noFill/>
        </p:spPr>
        <p:txBody>
          <a:bodyPr wrap="none" lIns="91440" tIns="45720" rIns="91440" bIns="45720">
            <a:spAutoFit/>
          </a:bodyPr>
          <a:lstStyle/>
          <a:p>
            <a:pPr algn="ctr"/>
            <a:r>
              <a:rPr lang="en-US" sz="4000" b="1" dirty="0">
                <a:ln w="28575">
                  <a:solidFill>
                    <a:srgbClr val="0000FF"/>
                  </a:solidFill>
                  <a:prstDash val="solid"/>
                </a:ln>
                <a:solidFill>
                  <a:srgbClr val="C6E9F2"/>
                </a:solidFill>
                <a:effectLst>
                  <a:outerShdw blurRad="38100" dist="22860" dir="5400000" algn="tl" rotWithShape="0">
                    <a:srgbClr val="000000">
                      <a:alpha val="30000"/>
                    </a:srgbClr>
                  </a:outerShdw>
                </a:effectLst>
              </a:rPr>
              <a:t>5</a:t>
            </a:r>
            <a:endParaRPr lang="en-US" sz="40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pic>
        <p:nvPicPr>
          <p:cNvPr id="26" name="Picture 25">
            <a:extLst>
              <a:ext uri="{FF2B5EF4-FFF2-40B4-BE49-F238E27FC236}">
                <a16:creationId xmlns:a16="http://schemas.microsoft.com/office/drawing/2014/main" id="{177C1729-7D7D-4313-AEE7-4622BB1A1893}"/>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6534531" y="3423687"/>
            <a:ext cx="3188405" cy="2641220"/>
          </a:xfrm>
          <a:prstGeom prst="rect">
            <a:avLst/>
          </a:prstGeom>
        </p:spPr>
      </p:pic>
      <p:cxnSp>
        <p:nvCxnSpPr>
          <p:cNvPr id="27" name="Straight Connector 26">
            <a:extLst>
              <a:ext uri="{FF2B5EF4-FFF2-40B4-BE49-F238E27FC236}">
                <a16:creationId xmlns:a16="http://schemas.microsoft.com/office/drawing/2014/main" id="{57795F6B-ADF5-4F78-8C39-E31E3EDA92E1}"/>
              </a:ext>
            </a:extLst>
          </p:cNvPr>
          <p:cNvCxnSpPr>
            <a:cxnSpLocks/>
          </p:cNvCxnSpPr>
          <p:nvPr/>
        </p:nvCxnSpPr>
        <p:spPr>
          <a:xfrm rot="5460000" flipV="1">
            <a:off x="8155227" y="3782123"/>
            <a:ext cx="846670" cy="861150"/>
          </a:xfrm>
          <a:prstGeom prst="line">
            <a:avLst/>
          </a:prstGeom>
          <a:ln w="76200">
            <a:solidFill>
              <a:srgbClr val="C1E7F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6B39BF11-B87C-46EE-AC7A-CD23DED8C87B}"/>
              </a:ext>
            </a:extLst>
          </p:cNvPr>
          <p:cNvCxnSpPr>
            <a:cxnSpLocks/>
          </p:cNvCxnSpPr>
          <p:nvPr/>
        </p:nvCxnSpPr>
        <p:spPr>
          <a:xfrm flipV="1">
            <a:off x="8170507" y="4895314"/>
            <a:ext cx="846670" cy="861150"/>
          </a:xfrm>
          <a:prstGeom prst="line">
            <a:avLst/>
          </a:prstGeom>
          <a:ln w="76200">
            <a:solidFill>
              <a:srgbClr val="C1E7F1"/>
            </a:solidFill>
          </a:ln>
        </p:spPr>
        <p:style>
          <a:lnRef idx="1">
            <a:schemeClr val="accent1"/>
          </a:lnRef>
          <a:fillRef idx="0">
            <a:schemeClr val="accent1"/>
          </a:fillRef>
          <a:effectRef idx="0">
            <a:schemeClr val="accent1"/>
          </a:effectRef>
          <a:fontRef idx="minor">
            <a:schemeClr val="tx1"/>
          </a:fontRef>
        </p:style>
      </p:cxnSp>
      <p:sp>
        <p:nvSpPr>
          <p:cNvPr id="29" name="Rectangle: Rounded Corners 28">
            <a:extLst>
              <a:ext uri="{FF2B5EF4-FFF2-40B4-BE49-F238E27FC236}">
                <a16:creationId xmlns:a16="http://schemas.microsoft.com/office/drawing/2014/main" id="{D1701F60-C009-4CEA-83AD-9AB8542494C4}"/>
              </a:ext>
            </a:extLst>
          </p:cNvPr>
          <p:cNvSpPr/>
          <p:nvPr/>
        </p:nvSpPr>
        <p:spPr>
          <a:xfrm rot="2700000">
            <a:off x="8867871" y="4610997"/>
            <a:ext cx="347615" cy="335069"/>
          </a:xfrm>
          <a:prstGeom prst="roundRect">
            <a:avLst/>
          </a:prstGeom>
          <a:solidFill>
            <a:srgbClr val="FFFFFF"/>
          </a:solidFill>
          <a:ln w="38100">
            <a:solidFill>
              <a:srgbClr val="AADE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060315C4-A753-4C17-8113-445CAB78807F}"/>
              </a:ext>
            </a:extLst>
          </p:cNvPr>
          <p:cNvSpPr txBox="1"/>
          <p:nvPr/>
        </p:nvSpPr>
        <p:spPr>
          <a:xfrm>
            <a:off x="7513312" y="4210085"/>
            <a:ext cx="1200124" cy="1131977"/>
          </a:xfrm>
          <a:prstGeom prst="rect">
            <a:avLst/>
          </a:prstGeom>
          <a:noFill/>
        </p:spPr>
        <p:txBody>
          <a:bodyPr wrap="square" rtlCol="0">
            <a:spAutoFit/>
          </a:bodyPr>
          <a:lstStyle/>
          <a:p>
            <a:pPr algn="ctr">
              <a:lnSpc>
                <a:spcPct val="80000"/>
              </a:lnSpc>
            </a:pPr>
            <a:r>
              <a:rPr lang="en-US" sz="2400" b="1" i="1" spc="-50" dirty="0">
                <a:solidFill>
                  <a:srgbClr val="1E4117"/>
                </a:solidFill>
              </a:rPr>
              <a:t>TRIPLE</a:t>
            </a:r>
          </a:p>
          <a:p>
            <a:pPr algn="ctr">
              <a:lnSpc>
                <a:spcPct val="80000"/>
              </a:lnSpc>
            </a:pPr>
            <a:r>
              <a:rPr lang="en-US" i="1" dirty="0">
                <a:solidFill>
                  <a:srgbClr val="000000"/>
                </a:solidFill>
              </a:rPr>
              <a:t>or </a:t>
            </a:r>
            <a:r>
              <a:rPr lang="en-US" sz="2400" b="1" i="1" dirty="0">
                <a:solidFill>
                  <a:srgbClr val="1E4117"/>
                </a:solidFill>
              </a:rPr>
              <a:t>OUT</a:t>
            </a:r>
            <a:endParaRPr lang="en-US" i="1" dirty="0">
              <a:solidFill>
                <a:srgbClr val="1E4117"/>
              </a:solidFill>
            </a:endParaRPr>
          </a:p>
          <a:p>
            <a:pPr algn="ctr">
              <a:lnSpc>
                <a:spcPct val="80000"/>
              </a:lnSpc>
            </a:pPr>
            <a:r>
              <a:rPr lang="en-US" i="1" dirty="0">
                <a:solidFill>
                  <a:srgbClr val="1E4117"/>
                </a:solidFill>
              </a:rPr>
              <a:t>Tap and</a:t>
            </a:r>
          </a:p>
          <a:p>
            <a:pPr algn="ctr">
              <a:lnSpc>
                <a:spcPct val="80000"/>
              </a:lnSpc>
            </a:pPr>
            <a:r>
              <a:rPr lang="en-US" i="1" dirty="0">
                <a:solidFill>
                  <a:srgbClr val="1E4117"/>
                </a:solidFill>
              </a:rPr>
              <a:t>find out!</a:t>
            </a:r>
          </a:p>
        </p:txBody>
      </p:sp>
      <p:cxnSp>
        <p:nvCxnSpPr>
          <p:cNvPr id="32" name="Straight Connector 31">
            <a:extLst>
              <a:ext uri="{FF2B5EF4-FFF2-40B4-BE49-F238E27FC236}">
                <a16:creationId xmlns:a16="http://schemas.microsoft.com/office/drawing/2014/main" id="{B6C03DD5-C52F-4C8F-982B-E6E45B546F96}"/>
              </a:ext>
            </a:extLst>
          </p:cNvPr>
          <p:cNvCxnSpPr>
            <a:cxnSpLocks/>
          </p:cNvCxnSpPr>
          <p:nvPr/>
        </p:nvCxnSpPr>
        <p:spPr>
          <a:xfrm flipV="1">
            <a:off x="7175878" y="3850503"/>
            <a:ext cx="846670" cy="861150"/>
          </a:xfrm>
          <a:prstGeom prst="line">
            <a:avLst/>
          </a:prstGeom>
          <a:ln w="76200">
            <a:solidFill>
              <a:srgbClr val="C1E7F1"/>
            </a:solidFill>
          </a:ln>
        </p:spPr>
        <p:style>
          <a:lnRef idx="1">
            <a:schemeClr val="accent1"/>
          </a:lnRef>
          <a:fillRef idx="0">
            <a:schemeClr val="accent1"/>
          </a:fillRef>
          <a:effectRef idx="0">
            <a:schemeClr val="accent1"/>
          </a:effectRef>
          <a:fontRef idx="minor">
            <a:schemeClr val="tx1"/>
          </a:fontRef>
        </p:style>
      </p:cxnSp>
      <p:sp>
        <p:nvSpPr>
          <p:cNvPr id="33" name="Rectangle: Rounded Corners 32">
            <a:extLst>
              <a:ext uri="{FF2B5EF4-FFF2-40B4-BE49-F238E27FC236}">
                <a16:creationId xmlns:a16="http://schemas.microsoft.com/office/drawing/2014/main" id="{4600C282-8D36-4C57-934B-F638CF7ECC6E}"/>
              </a:ext>
            </a:extLst>
          </p:cNvPr>
          <p:cNvSpPr/>
          <p:nvPr/>
        </p:nvSpPr>
        <p:spPr>
          <a:xfrm rot="18900000">
            <a:off x="6990625" y="4609581"/>
            <a:ext cx="347615" cy="335069"/>
          </a:xfrm>
          <a:prstGeom prst="roundRect">
            <a:avLst/>
          </a:prstGeom>
          <a:solidFill>
            <a:srgbClr val="FFFFFF"/>
          </a:solidFill>
          <a:ln w="38100">
            <a:solidFill>
              <a:srgbClr val="C1E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CD5906C6-2E53-4E1D-B3C6-1214D37B3EF7}"/>
              </a:ext>
            </a:extLst>
          </p:cNvPr>
          <p:cNvSpPr txBox="1"/>
          <p:nvPr/>
        </p:nvSpPr>
        <p:spPr>
          <a:xfrm>
            <a:off x="6925220" y="4497934"/>
            <a:ext cx="486562" cy="584775"/>
          </a:xfrm>
          <a:prstGeom prst="rect">
            <a:avLst/>
          </a:prstGeom>
          <a:noFill/>
        </p:spPr>
        <p:txBody>
          <a:bodyPr wrap="square" rtlCol="0">
            <a:spAutoFit/>
          </a:bodyPr>
          <a:lstStyle/>
          <a:p>
            <a:pPr algn="ctr"/>
            <a:r>
              <a:rPr lang="en-US" sz="3200" b="1" dirty="0">
                <a:solidFill>
                  <a:srgbClr val="1E4117"/>
                </a:solidFill>
              </a:rPr>
              <a:t>?</a:t>
            </a:r>
          </a:p>
        </p:txBody>
      </p:sp>
      <p:sp>
        <p:nvSpPr>
          <p:cNvPr id="35" name="Rectangle: Rounded Corners 34">
            <a:extLst>
              <a:ext uri="{FF2B5EF4-FFF2-40B4-BE49-F238E27FC236}">
                <a16:creationId xmlns:a16="http://schemas.microsoft.com/office/drawing/2014/main" id="{8691E7B4-FD69-438A-93C6-8A534AC7192C}"/>
              </a:ext>
            </a:extLst>
          </p:cNvPr>
          <p:cNvSpPr/>
          <p:nvPr/>
        </p:nvSpPr>
        <p:spPr>
          <a:xfrm rot="2700000">
            <a:off x="7949191" y="3595420"/>
            <a:ext cx="347615" cy="335069"/>
          </a:xfrm>
          <a:prstGeom prst="roundRect">
            <a:avLst/>
          </a:prstGeom>
          <a:solidFill>
            <a:srgbClr val="FFFFFF"/>
          </a:solidFill>
          <a:ln w="38100">
            <a:solidFill>
              <a:srgbClr val="C1E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6341524D-9444-4B95-868C-16AE75E73630}"/>
              </a:ext>
            </a:extLst>
          </p:cNvPr>
          <p:cNvSpPr txBox="1"/>
          <p:nvPr/>
        </p:nvSpPr>
        <p:spPr>
          <a:xfrm>
            <a:off x="4286779" y="286198"/>
            <a:ext cx="7675926" cy="2566857"/>
          </a:xfrm>
          <a:prstGeom prst="rect">
            <a:avLst/>
          </a:prstGeom>
          <a:noFill/>
        </p:spPr>
        <p:txBody>
          <a:bodyPr wrap="square" rtlCol="0">
            <a:spAutoFit/>
          </a:bodyPr>
          <a:lstStyle/>
          <a:p>
            <a:pPr algn="ctr">
              <a:lnSpc>
                <a:spcPct val="80000"/>
              </a:lnSpc>
            </a:pPr>
            <a:r>
              <a:rPr lang="en-US" sz="4000" dirty="0">
                <a:solidFill>
                  <a:srgbClr val="000000"/>
                </a:solidFill>
              </a:rPr>
              <a:t>Where is this prophecy of the resurrection of Christ found in the Old Testament: </a:t>
            </a:r>
            <a:r>
              <a:rPr lang="en-US" sz="4000" i="1" dirty="0">
                <a:solidFill>
                  <a:srgbClr val="000000"/>
                </a:solidFill>
              </a:rPr>
              <a:t>“You will not abandon my soul to Hades, or let your Holy One see corruption”?</a:t>
            </a:r>
          </a:p>
        </p:txBody>
      </p:sp>
      <p:sp>
        <p:nvSpPr>
          <p:cNvPr id="8" name="Rectangle 7">
            <a:hlinkClick r:id="rId3" action="ppaction://hlinksldjump"/>
            <a:extLst>
              <a:ext uri="{FF2B5EF4-FFF2-40B4-BE49-F238E27FC236}">
                <a16:creationId xmlns:a16="http://schemas.microsoft.com/office/drawing/2014/main" id="{B65C9F4A-6F0B-4770-A359-A7A7DCD54A73}"/>
              </a:ext>
            </a:extLst>
          </p:cNvPr>
          <p:cNvSpPr/>
          <p:nvPr/>
        </p:nvSpPr>
        <p:spPr>
          <a:xfrm>
            <a:off x="0" y="1"/>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hlinkClick r:id="rId4" action="ppaction://hlinksldjump"/>
            <a:extLst>
              <a:ext uri="{FF2B5EF4-FFF2-40B4-BE49-F238E27FC236}">
                <a16:creationId xmlns:a16="http://schemas.microsoft.com/office/drawing/2014/main" id="{FB6DBE14-696E-49C2-8515-A7AAE73DEF82}"/>
              </a:ext>
            </a:extLst>
          </p:cNvPr>
          <p:cNvSpPr/>
          <p:nvPr/>
        </p:nvSpPr>
        <p:spPr>
          <a:xfrm rot="18961460">
            <a:off x="7269076" y="3972407"/>
            <a:ext cx="1687965" cy="16687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1049271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right)">
                                      <p:cBhvr>
                                        <p:cTn id="7" dur="1000"/>
                                        <p:tgtEl>
                                          <p:spTgt spid="20"/>
                                        </p:tgtEl>
                                      </p:cBhvr>
                                    </p:animEffect>
                                  </p:childTnLst>
                                </p:cTn>
                              </p:par>
                            </p:childTnLst>
                          </p:cTn>
                        </p:par>
                        <p:par>
                          <p:cTn id="8" fill="hold">
                            <p:stCondLst>
                              <p:cond delay="1000"/>
                            </p:stCondLst>
                            <p:childTnLst>
                              <p:par>
                                <p:cTn id="9" presetID="53" presetClass="entr" presetSubtype="16" fill="hold" nodeType="afterEffect">
                                  <p:stCondLst>
                                    <p:cond delay="100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2500"/>
                            </p:stCondLst>
                            <p:childTnLst>
                              <p:par>
                                <p:cTn id="15" presetID="22" presetClass="entr" presetSubtype="4"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down)">
                                      <p:cBhvr>
                                        <p:cTn id="17" dur="500"/>
                                        <p:tgtEl>
                                          <p:spTgt spid="28"/>
                                        </p:tgtEl>
                                      </p:cBhvr>
                                    </p:animEffect>
                                  </p:childTnLst>
                                </p:cTn>
                              </p:par>
                            </p:childTnLst>
                          </p:cTn>
                        </p:par>
                        <p:par>
                          <p:cTn id="18" fill="hold">
                            <p:stCondLst>
                              <p:cond delay="3000"/>
                            </p:stCondLst>
                            <p:childTnLst>
                              <p:par>
                                <p:cTn id="19" presetID="1" presetClass="entr" presetSubtype="0"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childTnLst>
                          </p:cTn>
                        </p:par>
                        <p:par>
                          <p:cTn id="21" fill="hold">
                            <p:stCondLst>
                              <p:cond delay="3000"/>
                            </p:stCondLst>
                            <p:childTnLst>
                              <p:par>
                                <p:cTn id="22" presetID="22" presetClass="entr" presetSubtype="4" fill="hold"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down)">
                                      <p:cBhvr>
                                        <p:cTn id="24" dur="500"/>
                                        <p:tgtEl>
                                          <p:spTgt spid="27"/>
                                        </p:tgtEl>
                                      </p:cBhvr>
                                    </p:animEffect>
                                  </p:childTnLst>
                                </p:cTn>
                              </p:par>
                            </p:childTnLst>
                          </p:cTn>
                        </p:par>
                        <p:par>
                          <p:cTn id="25" fill="hold">
                            <p:stCondLst>
                              <p:cond delay="3500"/>
                            </p:stCondLst>
                            <p:childTnLst>
                              <p:par>
                                <p:cTn id="26" presetID="1" presetClass="entr" presetSubtype="0" fill="hold" grpId="0" nodeType="afterEffect">
                                  <p:stCondLst>
                                    <p:cond delay="0"/>
                                  </p:stCondLst>
                                  <p:childTnLst>
                                    <p:set>
                                      <p:cBhvr>
                                        <p:cTn id="27" dur="1" fill="hold">
                                          <p:stCondLst>
                                            <p:cond delay="0"/>
                                          </p:stCondLst>
                                        </p:cTn>
                                        <p:tgtEl>
                                          <p:spTgt spid="35"/>
                                        </p:tgtEl>
                                        <p:attrNameLst>
                                          <p:attrName>style.visibility</p:attrName>
                                        </p:attrNameLst>
                                      </p:cBhvr>
                                      <p:to>
                                        <p:strVal val="visible"/>
                                      </p:to>
                                    </p:set>
                                  </p:childTnLst>
                                </p:cTn>
                              </p:par>
                            </p:childTnLst>
                          </p:cTn>
                        </p:par>
                        <p:par>
                          <p:cTn id="28" fill="hold">
                            <p:stCondLst>
                              <p:cond delay="3500"/>
                            </p:stCondLst>
                            <p:childTnLst>
                              <p:par>
                                <p:cTn id="29" presetID="22" presetClass="entr" presetSubtype="1"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wipe(up)">
                                      <p:cBhvr>
                                        <p:cTn id="31" dur="500"/>
                                        <p:tgtEl>
                                          <p:spTgt spid="32"/>
                                        </p:tgtEl>
                                      </p:cBhvr>
                                    </p:animEffect>
                                  </p:childTnLst>
                                </p:cTn>
                              </p:par>
                            </p:childTnLst>
                          </p:cTn>
                        </p:par>
                        <p:par>
                          <p:cTn id="32" fill="hold">
                            <p:stCondLst>
                              <p:cond delay="4000"/>
                            </p:stCondLst>
                            <p:childTnLst>
                              <p:par>
                                <p:cTn id="33" presetID="1"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childTnLst>
                                </p:cTn>
                              </p:par>
                            </p:childTnLst>
                          </p:cTn>
                        </p:par>
                        <p:par>
                          <p:cTn id="35" fill="hold">
                            <p:stCondLst>
                              <p:cond delay="4000"/>
                            </p:stCondLst>
                            <p:childTnLst>
                              <p:par>
                                <p:cTn id="36" presetID="53" presetClass="entr" presetSubtype="16" fill="hold" grpId="0" nodeType="afterEffect">
                                  <p:stCondLst>
                                    <p:cond delay="0"/>
                                  </p:stCondLst>
                                  <p:childTnLst>
                                    <p:set>
                                      <p:cBhvr>
                                        <p:cTn id="37" dur="1" fill="hold">
                                          <p:stCondLst>
                                            <p:cond delay="0"/>
                                          </p:stCondLst>
                                        </p:cTn>
                                        <p:tgtEl>
                                          <p:spTgt spid="34"/>
                                        </p:tgtEl>
                                        <p:attrNameLst>
                                          <p:attrName>style.visibility</p:attrName>
                                        </p:attrNameLst>
                                      </p:cBhvr>
                                      <p:to>
                                        <p:strVal val="visible"/>
                                      </p:to>
                                    </p:set>
                                    <p:anim calcmode="lin" valueType="num">
                                      <p:cBhvr>
                                        <p:cTn id="38" dur="250" fill="hold"/>
                                        <p:tgtEl>
                                          <p:spTgt spid="34"/>
                                        </p:tgtEl>
                                        <p:attrNameLst>
                                          <p:attrName>ppt_w</p:attrName>
                                        </p:attrNameLst>
                                      </p:cBhvr>
                                      <p:tavLst>
                                        <p:tav tm="0">
                                          <p:val>
                                            <p:fltVal val="0"/>
                                          </p:val>
                                        </p:tav>
                                        <p:tav tm="100000">
                                          <p:val>
                                            <p:strVal val="#ppt_w"/>
                                          </p:val>
                                        </p:tav>
                                      </p:tavLst>
                                    </p:anim>
                                    <p:anim calcmode="lin" valueType="num">
                                      <p:cBhvr>
                                        <p:cTn id="39" dur="250" fill="hold"/>
                                        <p:tgtEl>
                                          <p:spTgt spid="34"/>
                                        </p:tgtEl>
                                        <p:attrNameLst>
                                          <p:attrName>ppt_h</p:attrName>
                                        </p:attrNameLst>
                                      </p:cBhvr>
                                      <p:tavLst>
                                        <p:tav tm="0">
                                          <p:val>
                                            <p:fltVal val="0"/>
                                          </p:val>
                                        </p:tav>
                                        <p:tav tm="100000">
                                          <p:val>
                                            <p:strVal val="#ppt_h"/>
                                          </p:val>
                                        </p:tav>
                                      </p:tavLst>
                                    </p:anim>
                                    <p:animEffect transition="in" filter="fade">
                                      <p:cBhvr>
                                        <p:cTn id="40" dur="250"/>
                                        <p:tgtEl>
                                          <p:spTgt spid="34"/>
                                        </p:tgtEl>
                                      </p:cBhvr>
                                    </p:animEffect>
                                  </p:childTnLst>
                                </p:cTn>
                              </p:par>
                            </p:childTnLst>
                          </p:cTn>
                        </p:par>
                        <p:par>
                          <p:cTn id="41" fill="hold">
                            <p:stCondLst>
                              <p:cond delay="4250"/>
                            </p:stCondLst>
                            <p:childTnLst>
                              <p:par>
                                <p:cTn id="42" presetID="53" presetClass="entr" presetSubtype="16" fill="hold" grpId="0" nodeType="afterEffect">
                                  <p:stCondLst>
                                    <p:cond delay="0"/>
                                  </p:stCondLst>
                                  <p:childTnLst>
                                    <p:set>
                                      <p:cBhvr>
                                        <p:cTn id="43" dur="1" fill="hold">
                                          <p:stCondLst>
                                            <p:cond delay="0"/>
                                          </p:stCondLst>
                                        </p:cTn>
                                        <p:tgtEl>
                                          <p:spTgt spid="30"/>
                                        </p:tgtEl>
                                        <p:attrNameLst>
                                          <p:attrName>style.visibility</p:attrName>
                                        </p:attrNameLst>
                                      </p:cBhvr>
                                      <p:to>
                                        <p:strVal val="visible"/>
                                      </p:to>
                                    </p:set>
                                    <p:anim calcmode="lin" valueType="num">
                                      <p:cBhvr>
                                        <p:cTn id="44" dur="500" fill="hold"/>
                                        <p:tgtEl>
                                          <p:spTgt spid="30"/>
                                        </p:tgtEl>
                                        <p:attrNameLst>
                                          <p:attrName>ppt_w</p:attrName>
                                        </p:attrNameLst>
                                      </p:cBhvr>
                                      <p:tavLst>
                                        <p:tav tm="0">
                                          <p:val>
                                            <p:fltVal val="0"/>
                                          </p:val>
                                        </p:tav>
                                        <p:tav tm="100000">
                                          <p:val>
                                            <p:strVal val="#ppt_w"/>
                                          </p:val>
                                        </p:tav>
                                      </p:tavLst>
                                    </p:anim>
                                    <p:anim calcmode="lin" valueType="num">
                                      <p:cBhvr>
                                        <p:cTn id="45" dur="500" fill="hold"/>
                                        <p:tgtEl>
                                          <p:spTgt spid="30"/>
                                        </p:tgtEl>
                                        <p:attrNameLst>
                                          <p:attrName>ppt_h</p:attrName>
                                        </p:attrNameLst>
                                      </p:cBhvr>
                                      <p:tavLst>
                                        <p:tav tm="0">
                                          <p:val>
                                            <p:fltVal val="0"/>
                                          </p:val>
                                        </p:tav>
                                        <p:tav tm="100000">
                                          <p:val>
                                            <p:strVal val="#ppt_h"/>
                                          </p:val>
                                        </p:tav>
                                      </p:tavLst>
                                    </p:anim>
                                    <p:animEffect transition="in" filter="fade">
                                      <p:cBhvr>
                                        <p:cTn id="46" dur="500"/>
                                        <p:tgtEl>
                                          <p:spTgt spid="30"/>
                                        </p:tgtEl>
                                      </p:cBhvr>
                                    </p:animEffect>
                                  </p:childTnLst>
                                </p:cTn>
                              </p:par>
                            </p:childTnLst>
                          </p:cTn>
                        </p:par>
                        <p:par>
                          <p:cTn id="47" fill="hold">
                            <p:stCondLst>
                              <p:cond delay="4750"/>
                            </p:stCondLst>
                            <p:childTnLst>
                              <p:par>
                                <p:cTn id="48" presetID="1" presetClass="entr" presetSubtype="0" fill="hold" grpId="0" nodeType="afterEffect">
                                  <p:stCondLst>
                                    <p:cond delay="0"/>
                                  </p:stCondLst>
                                  <p:childTnLst>
                                    <p:set>
                                      <p:cBhvr>
                                        <p:cTn id="49"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p:bldP spid="33" grpId="0" animBg="1"/>
      <p:bldP spid="34" grpId="0"/>
      <p:bldP spid="35" grpId="0" animBg="1"/>
      <p:bldP spid="20" grpId="0"/>
      <p:bldP spid="31" grpId="0" animBg="1"/>
    </p:bld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44506BD3-009C-4DB7-88FB-F448DA398D83}"/>
              </a:ext>
            </a:extLst>
          </p:cNvPr>
          <p:cNvSpPr txBox="1"/>
          <p:nvPr/>
        </p:nvSpPr>
        <p:spPr>
          <a:xfrm>
            <a:off x="4672672" y="2904354"/>
            <a:ext cx="6912529" cy="3751796"/>
          </a:xfrm>
          <a:prstGeom prst="rect">
            <a:avLst/>
          </a:prstGeom>
          <a:solidFill>
            <a:srgbClr val="FFFFFF"/>
          </a:solidFill>
          <a:ln w="38100">
            <a:solidFill>
              <a:srgbClr val="000000"/>
            </a:solidFill>
          </a:ln>
        </p:spPr>
        <p:txBody>
          <a:bodyPr wrap="square" rtlCol="0">
            <a:spAutoFit/>
          </a:bodyPr>
          <a:lstStyle/>
          <a:p>
            <a:pPr algn="ctr">
              <a:lnSpc>
                <a:spcPct val="80000"/>
              </a:lnSpc>
            </a:pPr>
            <a:endParaRPr lang="en-US" sz="600" b="1" dirty="0">
              <a:solidFill>
                <a:srgbClr val="3F8731"/>
              </a:solidFill>
            </a:endParaRPr>
          </a:p>
          <a:p>
            <a:pPr algn="ctr">
              <a:lnSpc>
                <a:spcPct val="80000"/>
              </a:lnSpc>
            </a:pPr>
            <a:endParaRPr lang="en-US" sz="600" b="1" spc="-190" dirty="0">
              <a:solidFill>
                <a:srgbClr val="3F8731"/>
              </a:solidFill>
            </a:endParaRPr>
          </a:p>
          <a:p>
            <a:pPr algn="ctr">
              <a:lnSpc>
                <a:spcPct val="80000"/>
              </a:lnSpc>
            </a:pPr>
            <a:r>
              <a:rPr lang="en-US" sz="3200" b="1" i="1" dirty="0"/>
              <a:t>Answer:</a:t>
            </a:r>
            <a:r>
              <a:rPr lang="en-US" sz="4400" b="1" dirty="0"/>
              <a:t> Psalms</a:t>
            </a:r>
            <a:r>
              <a:rPr lang="en-US" sz="4400" dirty="0"/>
              <a:t>	</a:t>
            </a:r>
            <a:r>
              <a:rPr lang="en-US" dirty="0"/>
              <a:t>      </a:t>
            </a:r>
          </a:p>
          <a:p>
            <a:pPr algn="just"/>
            <a:endParaRPr lang="en-US" sz="800" b="1" dirty="0">
              <a:solidFill>
                <a:srgbClr val="000000"/>
              </a:solidFill>
              <a:latin typeface="Times New Roman" panose="02020603050405020304" pitchFamily="18" charset="0"/>
              <a:cs typeface="Times New Roman" panose="02020603050405020304" pitchFamily="18" charset="0"/>
            </a:endParaRPr>
          </a:p>
          <a:p>
            <a:pPr algn="just">
              <a:spcAft>
                <a:spcPts val="600"/>
              </a:spcAft>
            </a:pPr>
            <a:r>
              <a:rPr lang="en-US" sz="2400" b="1" dirty="0">
                <a:solidFill>
                  <a:srgbClr val="000000"/>
                </a:solidFill>
                <a:latin typeface="Times New Roman" panose="02020603050405020304" pitchFamily="18" charset="0"/>
                <a:cs typeface="Times New Roman" panose="02020603050405020304" pitchFamily="18" charset="0"/>
              </a:rPr>
              <a:t>Acts 2:25-28 x-ref </a:t>
            </a:r>
            <a:r>
              <a:rPr lang="en-US" sz="2400" b="1"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a:t>
            </a:r>
            <a:r>
              <a:rPr lang="en-US" sz="2400" b="1" dirty="0">
                <a:solidFill>
                  <a:srgbClr val="000000"/>
                </a:solidFill>
                <a:latin typeface="Times New Roman" panose="02020603050405020304" pitchFamily="18" charset="0"/>
                <a:cs typeface="Times New Roman" panose="02020603050405020304" pitchFamily="18" charset="0"/>
              </a:rPr>
              <a:t> </a:t>
            </a:r>
            <a:r>
              <a:rPr lang="en-US" sz="2400" b="1" dirty="0">
                <a:solidFill>
                  <a:srgbClr val="0A0A0A"/>
                </a:solidFill>
                <a:latin typeface="Times New Roman" panose="02020603050405020304" pitchFamily="18" charset="0"/>
                <a:cs typeface="Times New Roman" panose="02020603050405020304" pitchFamily="18" charset="0"/>
              </a:rPr>
              <a:t>Psalm 16:8-11 </a:t>
            </a:r>
            <a:endParaRPr lang="en-US" sz="2400" dirty="0">
              <a:solidFill>
                <a:srgbClr val="0A0A0A"/>
              </a:solidFill>
              <a:latin typeface="Times New Roman" panose="02020603050405020304" pitchFamily="18" charset="0"/>
              <a:cs typeface="Times New Roman" panose="02020603050405020304" pitchFamily="18" charset="0"/>
            </a:endParaRPr>
          </a:p>
          <a:p>
            <a:pPr algn="just"/>
            <a:r>
              <a:rPr lang="en-US" sz="2400" baseline="30000" dirty="0">
                <a:solidFill>
                  <a:srgbClr val="000000"/>
                </a:solidFill>
                <a:latin typeface="Times New Roman" panose="02020603050405020304" pitchFamily="18" charset="0"/>
                <a:cs typeface="Times New Roman" panose="02020603050405020304" pitchFamily="18" charset="0"/>
              </a:rPr>
              <a:t>25</a:t>
            </a:r>
            <a:r>
              <a:rPr lang="en-US" sz="2400" dirty="0">
                <a:solidFill>
                  <a:srgbClr val="000000"/>
                </a:solidFill>
                <a:latin typeface="Times New Roman" panose="02020603050405020304" pitchFamily="18" charset="0"/>
                <a:cs typeface="Times New Roman" panose="02020603050405020304" pitchFamily="18" charset="0"/>
              </a:rPr>
              <a:t> For David says concerning him, “I saw the Lord always before me, for he is at my right hand that I may not be shaken; </a:t>
            </a:r>
            <a:r>
              <a:rPr lang="en-US" sz="2400" baseline="30000" dirty="0">
                <a:solidFill>
                  <a:srgbClr val="000000"/>
                </a:solidFill>
                <a:latin typeface="Times New Roman" panose="02020603050405020304" pitchFamily="18" charset="0"/>
                <a:cs typeface="Times New Roman" panose="02020603050405020304" pitchFamily="18" charset="0"/>
              </a:rPr>
              <a:t>26</a:t>
            </a:r>
            <a:r>
              <a:rPr lang="en-US" sz="2400" dirty="0">
                <a:solidFill>
                  <a:srgbClr val="000000"/>
                </a:solidFill>
                <a:latin typeface="Times New Roman" panose="02020603050405020304" pitchFamily="18" charset="0"/>
                <a:cs typeface="Times New Roman" panose="02020603050405020304" pitchFamily="18" charset="0"/>
              </a:rPr>
              <a:t> therefore my heart was glad, and my tongue rejoiced; my flesh also will dwell in hope.       </a:t>
            </a:r>
            <a:r>
              <a:rPr lang="en-US" sz="2400" baseline="30000" dirty="0">
                <a:solidFill>
                  <a:srgbClr val="000000"/>
                </a:solidFill>
                <a:latin typeface="Times New Roman" panose="02020603050405020304" pitchFamily="18" charset="0"/>
                <a:cs typeface="Times New Roman" panose="02020603050405020304" pitchFamily="18" charset="0"/>
              </a:rPr>
              <a:t>27</a:t>
            </a:r>
            <a:r>
              <a:rPr lang="en-US" sz="2400" dirty="0">
                <a:solidFill>
                  <a:srgbClr val="000000"/>
                </a:solidFill>
                <a:latin typeface="Times New Roman" panose="02020603050405020304" pitchFamily="18" charset="0"/>
                <a:cs typeface="Times New Roman" panose="02020603050405020304" pitchFamily="18" charset="0"/>
              </a:rPr>
              <a:t> For you will not abandon my soul to Hades, or let your Holy One see corruption …”</a:t>
            </a:r>
            <a:endParaRPr lang="en-US" sz="1200" dirty="0">
              <a:latin typeface="Times New Roman" panose="02020603050405020304" pitchFamily="18" charset="0"/>
              <a:cs typeface="Times New Roman" panose="02020603050405020304" pitchFamily="18" charset="0"/>
            </a:endParaRPr>
          </a:p>
          <a:p>
            <a:pPr algn="just"/>
            <a:endParaRPr lang="en-US" sz="1200" dirty="0">
              <a:solidFill>
                <a:srgbClr val="000000"/>
              </a:solidFill>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0DD17E0F-6662-4AC5-8410-3B85CCC92F5E}"/>
              </a:ext>
            </a:extLst>
          </p:cNvPr>
          <p:cNvSpPr/>
          <p:nvPr/>
        </p:nvSpPr>
        <p:spPr>
          <a:xfrm>
            <a:off x="221682" y="2817521"/>
            <a:ext cx="2741456"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TRIPLE</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12" name="Rectangle: Rounded Corners 11">
            <a:extLst>
              <a:ext uri="{FF2B5EF4-FFF2-40B4-BE49-F238E27FC236}">
                <a16:creationId xmlns:a16="http://schemas.microsoft.com/office/drawing/2014/main" id="{E0D04228-4F2F-4ACF-AD7B-C8E949FBCBD6}"/>
              </a:ext>
            </a:extLst>
          </p:cNvPr>
          <p:cNvSpPr/>
          <p:nvPr/>
        </p:nvSpPr>
        <p:spPr>
          <a:xfrm rot="2700000">
            <a:off x="3192240" y="3163976"/>
            <a:ext cx="559837" cy="541175"/>
          </a:xfrm>
          <a:prstGeom prst="roundRect">
            <a:avLst/>
          </a:prstGeom>
          <a:solidFill>
            <a:srgbClr val="FFFFF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0000FF"/>
                </a:solidFill>
              </a:ln>
              <a:solidFill>
                <a:srgbClr val="C6E9F2"/>
              </a:solidFill>
            </a:endParaRPr>
          </a:p>
        </p:txBody>
      </p:sp>
      <p:sp>
        <p:nvSpPr>
          <p:cNvPr id="13" name="Rectangle 12">
            <a:extLst>
              <a:ext uri="{FF2B5EF4-FFF2-40B4-BE49-F238E27FC236}">
                <a16:creationId xmlns:a16="http://schemas.microsoft.com/office/drawing/2014/main" id="{B96271D6-E17A-4A39-9933-CE6EED88410A}"/>
              </a:ext>
            </a:extLst>
          </p:cNvPr>
          <p:cNvSpPr/>
          <p:nvPr/>
        </p:nvSpPr>
        <p:spPr>
          <a:xfrm>
            <a:off x="3249982" y="3062074"/>
            <a:ext cx="444352" cy="707886"/>
          </a:xfrm>
          <a:prstGeom prst="rect">
            <a:avLst/>
          </a:prstGeom>
          <a:noFill/>
        </p:spPr>
        <p:txBody>
          <a:bodyPr wrap="none" lIns="91440" tIns="45720" rIns="91440" bIns="45720">
            <a:spAutoFit/>
          </a:bodyPr>
          <a:lstStyle/>
          <a:p>
            <a:pPr algn="ctr"/>
            <a:r>
              <a:rPr lang="en-US" sz="4000" b="1" dirty="0">
                <a:ln w="28575">
                  <a:solidFill>
                    <a:srgbClr val="0000FF"/>
                  </a:solidFill>
                  <a:prstDash val="solid"/>
                </a:ln>
                <a:solidFill>
                  <a:srgbClr val="C6E9F2"/>
                </a:solidFill>
                <a:effectLst>
                  <a:outerShdw blurRad="38100" dist="22860" dir="5400000" algn="tl" rotWithShape="0">
                    <a:srgbClr val="000000">
                      <a:alpha val="30000"/>
                    </a:srgbClr>
                  </a:outerShdw>
                </a:effectLst>
              </a:rPr>
              <a:t>5</a:t>
            </a:r>
            <a:endParaRPr lang="en-US" sz="40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14" name="TextBox 13">
            <a:extLst>
              <a:ext uri="{FF2B5EF4-FFF2-40B4-BE49-F238E27FC236}">
                <a16:creationId xmlns:a16="http://schemas.microsoft.com/office/drawing/2014/main" id="{8E93184E-E661-4D0A-B7E5-B05C59CD868C}"/>
              </a:ext>
            </a:extLst>
          </p:cNvPr>
          <p:cNvSpPr txBox="1"/>
          <p:nvPr/>
        </p:nvSpPr>
        <p:spPr>
          <a:xfrm>
            <a:off x="9655738" y="6331947"/>
            <a:ext cx="1928649" cy="307777"/>
          </a:xfrm>
          <a:prstGeom prst="rect">
            <a:avLst/>
          </a:prstGeom>
          <a:noFill/>
        </p:spPr>
        <p:txBody>
          <a:bodyPr wrap="square" rtlCol="0">
            <a:spAutoFit/>
          </a:bodyPr>
          <a:lstStyle/>
          <a:p>
            <a:pPr algn="r"/>
            <a:r>
              <a:rPr lang="en-US" sz="1400" b="1" i="1" dirty="0">
                <a:solidFill>
                  <a:srgbClr val="0064FF"/>
                </a:solidFill>
              </a:rPr>
              <a:t>Tap screen to continue</a:t>
            </a:r>
          </a:p>
        </p:txBody>
      </p:sp>
      <p:sp>
        <p:nvSpPr>
          <p:cNvPr id="15" name="TextBox 14">
            <a:extLst>
              <a:ext uri="{FF2B5EF4-FFF2-40B4-BE49-F238E27FC236}">
                <a16:creationId xmlns:a16="http://schemas.microsoft.com/office/drawing/2014/main" id="{9D8CB867-1130-4E31-A3F9-59A371DE4077}"/>
              </a:ext>
            </a:extLst>
          </p:cNvPr>
          <p:cNvSpPr txBox="1"/>
          <p:nvPr/>
        </p:nvSpPr>
        <p:spPr>
          <a:xfrm>
            <a:off x="4286779" y="286198"/>
            <a:ext cx="7675926" cy="2566857"/>
          </a:xfrm>
          <a:prstGeom prst="rect">
            <a:avLst/>
          </a:prstGeom>
          <a:noFill/>
        </p:spPr>
        <p:txBody>
          <a:bodyPr wrap="square" rtlCol="0">
            <a:spAutoFit/>
          </a:bodyPr>
          <a:lstStyle/>
          <a:p>
            <a:pPr algn="ctr">
              <a:lnSpc>
                <a:spcPct val="80000"/>
              </a:lnSpc>
            </a:pPr>
            <a:r>
              <a:rPr lang="en-US" sz="4000" dirty="0">
                <a:solidFill>
                  <a:srgbClr val="000000"/>
                </a:solidFill>
              </a:rPr>
              <a:t>Where is this prophecy of the resurrection of Christ found in the Old Testament: </a:t>
            </a:r>
            <a:r>
              <a:rPr lang="en-US" sz="4000" i="1" dirty="0">
                <a:solidFill>
                  <a:srgbClr val="000000"/>
                </a:solidFill>
              </a:rPr>
              <a:t>“You will not abandon my soul to Hades, or let your Holy One see corruption”?</a:t>
            </a:r>
          </a:p>
        </p:txBody>
      </p:sp>
      <p:sp>
        <p:nvSpPr>
          <p:cNvPr id="21" name="Rectangle 20">
            <a:hlinkClick r:id="rId2" action="ppaction://hlinksldjump"/>
            <a:extLst>
              <a:ext uri="{FF2B5EF4-FFF2-40B4-BE49-F238E27FC236}">
                <a16:creationId xmlns:a16="http://schemas.microsoft.com/office/drawing/2014/main" id="{1AA7F764-05EF-4FC8-8D2B-98D020541DB4}"/>
              </a:ext>
            </a:extLst>
          </p:cNvPr>
          <p:cNvSpPr/>
          <p:nvPr/>
        </p:nvSpPr>
        <p:spPr>
          <a:xfrm>
            <a:off x="0" y="1"/>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9473494"/>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41A93F72-7A40-4375-A465-58414B0FC0DA}"/>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961049" y="3678"/>
            <a:ext cx="8269901" cy="6850644"/>
          </a:xfrm>
          <a:prstGeom prst="rect">
            <a:avLst/>
          </a:prstGeom>
        </p:spPr>
      </p:pic>
      <p:sp>
        <p:nvSpPr>
          <p:cNvPr id="3" name="Arrow: Pentagon 2">
            <a:extLst>
              <a:ext uri="{FF2B5EF4-FFF2-40B4-BE49-F238E27FC236}">
                <a16:creationId xmlns:a16="http://schemas.microsoft.com/office/drawing/2014/main" id="{0E698766-2C5D-4F25-88C7-23B76B7549CE}"/>
              </a:ext>
            </a:extLst>
          </p:cNvPr>
          <p:cNvSpPr/>
          <p:nvPr/>
        </p:nvSpPr>
        <p:spPr>
          <a:xfrm rot="5400000">
            <a:off x="5786126" y="5771881"/>
            <a:ext cx="559837" cy="541175"/>
          </a:xfrm>
          <a:prstGeom prst="homePlate">
            <a:avLst/>
          </a:prstGeom>
          <a:solidFill>
            <a:srgbClr val="FFFFFF"/>
          </a:solid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E26FFEE2-E142-4914-886A-7908DA12B71A}"/>
              </a:ext>
            </a:extLst>
          </p:cNvPr>
          <p:cNvSpPr/>
          <p:nvPr/>
        </p:nvSpPr>
        <p:spPr>
          <a:xfrm rot="2700000">
            <a:off x="8292973" y="3189275"/>
            <a:ext cx="559837" cy="490575"/>
          </a:xfrm>
          <a:prstGeom prst="roundRect">
            <a:avLst/>
          </a:prstGeom>
          <a:solidFill>
            <a:srgbClr val="FFFFFF"/>
          </a:solid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Rounded Corners 1">
            <a:extLst>
              <a:ext uri="{FF2B5EF4-FFF2-40B4-BE49-F238E27FC236}">
                <a16:creationId xmlns:a16="http://schemas.microsoft.com/office/drawing/2014/main" id="{26C67EEB-FAC5-47A4-8E95-72B39C554BCB}"/>
              </a:ext>
            </a:extLst>
          </p:cNvPr>
          <p:cNvSpPr/>
          <p:nvPr/>
        </p:nvSpPr>
        <p:spPr>
          <a:xfrm>
            <a:off x="5833744" y="714690"/>
            <a:ext cx="559837" cy="541175"/>
          </a:xfrm>
          <a:prstGeom prst="roundRect">
            <a:avLst/>
          </a:prstGeom>
          <a:solidFill>
            <a:srgbClr val="FFFFFF"/>
          </a:solid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Rounded Corners 5">
            <a:extLst>
              <a:ext uri="{FF2B5EF4-FFF2-40B4-BE49-F238E27FC236}">
                <a16:creationId xmlns:a16="http://schemas.microsoft.com/office/drawing/2014/main" id="{51FF1BA1-CD56-473D-85BA-056342436F57}"/>
              </a:ext>
            </a:extLst>
          </p:cNvPr>
          <p:cNvSpPr/>
          <p:nvPr/>
        </p:nvSpPr>
        <p:spPr>
          <a:xfrm rot="2700000">
            <a:off x="3192240" y="3163976"/>
            <a:ext cx="559837" cy="541175"/>
          </a:xfrm>
          <a:prstGeom prst="roundRect">
            <a:avLst/>
          </a:prstGeom>
          <a:solidFill>
            <a:srgbClr val="FFFFFF"/>
          </a:solid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241FA49-9943-405B-88E2-7921F7B4202A}"/>
              </a:ext>
            </a:extLst>
          </p:cNvPr>
          <p:cNvSpPr/>
          <p:nvPr/>
        </p:nvSpPr>
        <p:spPr>
          <a:xfrm>
            <a:off x="221682" y="2817521"/>
            <a:ext cx="2741456"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TRIPLE</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0" name="Rectangle 19">
            <a:extLst>
              <a:ext uri="{FF2B5EF4-FFF2-40B4-BE49-F238E27FC236}">
                <a16:creationId xmlns:a16="http://schemas.microsoft.com/office/drawing/2014/main" id="{0B10BECB-80DD-442E-92B9-3F4C0A002431}"/>
              </a:ext>
            </a:extLst>
          </p:cNvPr>
          <p:cNvSpPr/>
          <p:nvPr/>
        </p:nvSpPr>
        <p:spPr>
          <a:xfrm>
            <a:off x="3911648" y="5707176"/>
            <a:ext cx="4378122"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HOMERUN</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1" name="Rectangle 20">
            <a:extLst>
              <a:ext uri="{FF2B5EF4-FFF2-40B4-BE49-F238E27FC236}">
                <a16:creationId xmlns:a16="http://schemas.microsoft.com/office/drawing/2014/main" id="{D001A687-EC28-42A1-A935-5A2C1C78AA91}"/>
              </a:ext>
            </a:extLst>
          </p:cNvPr>
          <p:cNvSpPr/>
          <p:nvPr/>
        </p:nvSpPr>
        <p:spPr>
          <a:xfrm>
            <a:off x="4427572" y="-72002"/>
            <a:ext cx="3353803"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DOUBLE</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2" name="TextBox 21">
            <a:extLst>
              <a:ext uri="{FF2B5EF4-FFF2-40B4-BE49-F238E27FC236}">
                <a16:creationId xmlns:a16="http://schemas.microsoft.com/office/drawing/2014/main" id="{79EBE414-7D34-4475-87B5-9C8384501209}"/>
              </a:ext>
            </a:extLst>
          </p:cNvPr>
          <p:cNvSpPr txBox="1"/>
          <p:nvPr/>
        </p:nvSpPr>
        <p:spPr>
          <a:xfrm>
            <a:off x="4354650" y="2671022"/>
            <a:ext cx="3485724" cy="1569660"/>
          </a:xfrm>
          <a:prstGeom prst="rect">
            <a:avLst/>
          </a:prstGeom>
          <a:noFill/>
        </p:spPr>
        <p:txBody>
          <a:bodyPr wrap="square" rtlCol="0">
            <a:spAutoFit/>
          </a:bodyPr>
          <a:lstStyle/>
          <a:p>
            <a:pPr algn="ctr"/>
            <a:r>
              <a:rPr lang="en-US" sz="4800" b="1" dirty="0">
                <a:ln w="38100">
                  <a:solidFill>
                    <a:srgbClr val="0000FF"/>
                  </a:solidFill>
                </a:ln>
                <a:solidFill>
                  <a:srgbClr val="C6E9F2"/>
                </a:solidFill>
              </a:rPr>
              <a:t>Next batter!</a:t>
            </a:r>
          </a:p>
          <a:p>
            <a:pPr algn="ctr"/>
            <a:r>
              <a:rPr lang="en-US" sz="4800" b="1" dirty="0">
                <a:ln w="38100">
                  <a:solidFill>
                    <a:srgbClr val="0000FF"/>
                  </a:solidFill>
                </a:ln>
                <a:solidFill>
                  <a:srgbClr val="C6E9F2"/>
                </a:solidFill>
              </a:rPr>
              <a:t>Pick a hit</a:t>
            </a:r>
          </a:p>
        </p:txBody>
      </p:sp>
      <p:sp>
        <p:nvSpPr>
          <p:cNvPr id="15" name="Rectangle 14">
            <a:extLst>
              <a:ext uri="{FF2B5EF4-FFF2-40B4-BE49-F238E27FC236}">
                <a16:creationId xmlns:a16="http://schemas.microsoft.com/office/drawing/2014/main" id="{ECC38632-62A9-4DB0-A149-FC77324FE114}"/>
              </a:ext>
            </a:extLst>
          </p:cNvPr>
          <p:cNvSpPr/>
          <p:nvPr/>
        </p:nvSpPr>
        <p:spPr>
          <a:xfrm>
            <a:off x="9025723" y="2828834"/>
            <a:ext cx="2904962"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SINGLE</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7" name="Rectangle 26">
            <a:hlinkClick r:id="rId3" action="ppaction://hlinksldjump"/>
            <a:extLst>
              <a:ext uri="{FF2B5EF4-FFF2-40B4-BE49-F238E27FC236}">
                <a16:creationId xmlns:a16="http://schemas.microsoft.com/office/drawing/2014/main" id="{D92DD891-84FF-4ACE-91C9-567827698553}"/>
              </a:ext>
            </a:extLst>
          </p:cNvPr>
          <p:cNvSpPr/>
          <p:nvPr/>
        </p:nvSpPr>
        <p:spPr>
          <a:xfrm>
            <a:off x="0" y="-2303"/>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hlinkClick r:id="rId4" action="ppaction://hlinksldjump"/>
            <a:extLst>
              <a:ext uri="{FF2B5EF4-FFF2-40B4-BE49-F238E27FC236}">
                <a16:creationId xmlns:a16="http://schemas.microsoft.com/office/drawing/2014/main" id="{D4C96D45-ABC1-4915-A153-4627346B4727}"/>
              </a:ext>
            </a:extLst>
          </p:cNvPr>
          <p:cNvSpPr/>
          <p:nvPr/>
        </p:nvSpPr>
        <p:spPr>
          <a:xfrm>
            <a:off x="4504879" y="176169"/>
            <a:ext cx="3204595" cy="7382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hlinkClick r:id="rId5" action="ppaction://hlinksldjump"/>
            <a:extLst>
              <a:ext uri="{FF2B5EF4-FFF2-40B4-BE49-F238E27FC236}">
                <a16:creationId xmlns:a16="http://schemas.microsoft.com/office/drawing/2014/main" id="{8AA909FD-4850-48E7-9C00-1F20249196AE}"/>
              </a:ext>
            </a:extLst>
          </p:cNvPr>
          <p:cNvSpPr/>
          <p:nvPr/>
        </p:nvSpPr>
        <p:spPr>
          <a:xfrm>
            <a:off x="221673" y="3059883"/>
            <a:ext cx="2741456" cy="7639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hlinkClick r:id="rId6" action="ppaction://hlinksldjump"/>
            <a:extLst>
              <a:ext uri="{FF2B5EF4-FFF2-40B4-BE49-F238E27FC236}">
                <a16:creationId xmlns:a16="http://schemas.microsoft.com/office/drawing/2014/main" id="{8991CFC0-EA4A-40DD-B2E8-91602EEF7B5F}"/>
              </a:ext>
            </a:extLst>
          </p:cNvPr>
          <p:cNvSpPr/>
          <p:nvPr/>
        </p:nvSpPr>
        <p:spPr>
          <a:xfrm>
            <a:off x="3916828" y="5953271"/>
            <a:ext cx="4378122" cy="7382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hlinkClick r:id="rId7" action="ppaction://hlinksldjump"/>
            <a:extLst>
              <a:ext uri="{FF2B5EF4-FFF2-40B4-BE49-F238E27FC236}">
                <a16:creationId xmlns:a16="http://schemas.microsoft.com/office/drawing/2014/main" id="{444DD879-596B-450A-BB58-3D8A8F7FDD0C}"/>
              </a:ext>
            </a:extLst>
          </p:cNvPr>
          <p:cNvSpPr/>
          <p:nvPr/>
        </p:nvSpPr>
        <p:spPr>
          <a:xfrm>
            <a:off x="9107476" y="3073878"/>
            <a:ext cx="2741456" cy="7639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1114577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92507D3C-59D1-46CC-9BE4-07FC341DAE9C}"/>
              </a:ext>
            </a:extLst>
          </p:cNvPr>
          <p:cNvSpPr/>
          <p:nvPr/>
        </p:nvSpPr>
        <p:spPr>
          <a:xfrm>
            <a:off x="221682" y="2817521"/>
            <a:ext cx="2741456"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TRIPLE</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4" name="Rectangle: Rounded Corners 23">
            <a:extLst>
              <a:ext uri="{FF2B5EF4-FFF2-40B4-BE49-F238E27FC236}">
                <a16:creationId xmlns:a16="http://schemas.microsoft.com/office/drawing/2014/main" id="{FB723464-B428-4F9A-BBB6-2E4E6523272A}"/>
              </a:ext>
            </a:extLst>
          </p:cNvPr>
          <p:cNvSpPr/>
          <p:nvPr/>
        </p:nvSpPr>
        <p:spPr>
          <a:xfrm rot="2700000">
            <a:off x="3192240" y="3163976"/>
            <a:ext cx="559837" cy="541175"/>
          </a:xfrm>
          <a:prstGeom prst="roundRect">
            <a:avLst/>
          </a:prstGeom>
          <a:solidFill>
            <a:srgbClr val="FFFFF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0000FF"/>
                </a:solidFill>
              </a:ln>
              <a:solidFill>
                <a:srgbClr val="C6E9F2"/>
              </a:solidFill>
            </a:endParaRPr>
          </a:p>
        </p:txBody>
      </p:sp>
      <p:sp>
        <p:nvSpPr>
          <p:cNvPr id="25" name="Rectangle 24">
            <a:extLst>
              <a:ext uri="{FF2B5EF4-FFF2-40B4-BE49-F238E27FC236}">
                <a16:creationId xmlns:a16="http://schemas.microsoft.com/office/drawing/2014/main" id="{62D2689C-395C-48B6-809D-876320F7E274}"/>
              </a:ext>
            </a:extLst>
          </p:cNvPr>
          <p:cNvSpPr/>
          <p:nvPr/>
        </p:nvSpPr>
        <p:spPr>
          <a:xfrm>
            <a:off x="3249982" y="3062074"/>
            <a:ext cx="444352" cy="707886"/>
          </a:xfrm>
          <a:prstGeom prst="rect">
            <a:avLst/>
          </a:prstGeom>
          <a:noFill/>
        </p:spPr>
        <p:txBody>
          <a:bodyPr wrap="none" lIns="91440" tIns="45720" rIns="91440" bIns="45720">
            <a:spAutoFit/>
          </a:bodyPr>
          <a:lstStyle/>
          <a:p>
            <a:pPr algn="ctr"/>
            <a:r>
              <a:rPr lang="en-US" sz="4000" b="1" dirty="0">
                <a:ln w="28575">
                  <a:solidFill>
                    <a:srgbClr val="0000FF"/>
                  </a:solidFill>
                  <a:prstDash val="solid"/>
                </a:ln>
                <a:solidFill>
                  <a:srgbClr val="C6E9F2"/>
                </a:solidFill>
                <a:effectLst>
                  <a:outerShdw blurRad="38100" dist="22860" dir="5400000" algn="tl" rotWithShape="0">
                    <a:srgbClr val="000000">
                      <a:alpha val="30000"/>
                    </a:srgbClr>
                  </a:outerShdw>
                </a:effectLst>
              </a:rPr>
              <a:t>6</a:t>
            </a:r>
            <a:endParaRPr lang="en-US" sz="40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pic>
        <p:nvPicPr>
          <p:cNvPr id="26" name="Picture 25">
            <a:extLst>
              <a:ext uri="{FF2B5EF4-FFF2-40B4-BE49-F238E27FC236}">
                <a16:creationId xmlns:a16="http://schemas.microsoft.com/office/drawing/2014/main" id="{102AEEC6-90B9-4544-9965-4D06FB58A115}"/>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6534531" y="2836551"/>
            <a:ext cx="3188405" cy="2641220"/>
          </a:xfrm>
          <a:prstGeom prst="rect">
            <a:avLst/>
          </a:prstGeom>
        </p:spPr>
      </p:pic>
      <p:cxnSp>
        <p:nvCxnSpPr>
          <p:cNvPr id="27" name="Straight Connector 26">
            <a:extLst>
              <a:ext uri="{FF2B5EF4-FFF2-40B4-BE49-F238E27FC236}">
                <a16:creationId xmlns:a16="http://schemas.microsoft.com/office/drawing/2014/main" id="{A4CC8BD3-9B1E-42BC-B37C-09FB5AC25D2F}"/>
              </a:ext>
            </a:extLst>
          </p:cNvPr>
          <p:cNvCxnSpPr>
            <a:cxnSpLocks/>
          </p:cNvCxnSpPr>
          <p:nvPr/>
        </p:nvCxnSpPr>
        <p:spPr>
          <a:xfrm rot="5460000" flipV="1">
            <a:off x="8155227" y="3194987"/>
            <a:ext cx="846670" cy="861150"/>
          </a:xfrm>
          <a:prstGeom prst="line">
            <a:avLst/>
          </a:prstGeom>
          <a:ln w="76200">
            <a:solidFill>
              <a:srgbClr val="C1E7F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EE76ADA-2BC7-44F7-8E2E-91AE8FE63DB3}"/>
              </a:ext>
            </a:extLst>
          </p:cNvPr>
          <p:cNvCxnSpPr>
            <a:cxnSpLocks/>
          </p:cNvCxnSpPr>
          <p:nvPr/>
        </p:nvCxnSpPr>
        <p:spPr>
          <a:xfrm flipV="1">
            <a:off x="8170507" y="4308178"/>
            <a:ext cx="846670" cy="861150"/>
          </a:xfrm>
          <a:prstGeom prst="line">
            <a:avLst/>
          </a:prstGeom>
          <a:ln w="76200">
            <a:solidFill>
              <a:srgbClr val="C1E7F1"/>
            </a:solidFill>
          </a:ln>
        </p:spPr>
        <p:style>
          <a:lnRef idx="1">
            <a:schemeClr val="accent1"/>
          </a:lnRef>
          <a:fillRef idx="0">
            <a:schemeClr val="accent1"/>
          </a:fillRef>
          <a:effectRef idx="0">
            <a:schemeClr val="accent1"/>
          </a:effectRef>
          <a:fontRef idx="minor">
            <a:schemeClr val="tx1"/>
          </a:fontRef>
        </p:style>
      </p:cxnSp>
      <p:sp>
        <p:nvSpPr>
          <p:cNvPr id="29" name="Rectangle: Rounded Corners 28">
            <a:extLst>
              <a:ext uri="{FF2B5EF4-FFF2-40B4-BE49-F238E27FC236}">
                <a16:creationId xmlns:a16="http://schemas.microsoft.com/office/drawing/2014/main" id="{323650DF-167E-4739-998C-14F5B478B138}"/>
              </a:ext>
            </a:extLst>
          </p:cNvPr>
          <p:cNvSpPr/>
          <p:nvPr/>
        </p:nvSpPr>
        <p:spPr>
          <a:xfrm rot="2700000">
            <a:off x="8867871" y="4023861"/>
            <a:ext cx="347615" cy="335069"/>
          </a:xfrm>
          <a:prstGeom prst="roundRect">
            <a:avLst/>
          </a:prstGeom>
          <a:solidFill>
            <a:srgbClr val="FFFFFF"/>
          </a:solidFill>
          <a:ln w="38100">
            <a:solidFill>
              <a:srgbClr val="AADE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19BCB71A-387B-40D0-B074-98DDC82C7159}"/>
              </a:ext>
            </a:extLst>
          </p:cNvPr>
          <p:cNvSpPr txBox="1"/>
          <p:nvPr/>
        </p:nvSpPr>
        <p:spPr>
          <a:xfrm>
            <a:off x="7513312" y="3622949"/>
            <a:ext cx="1200124" cy="1131977"/>
          </a:xfrm>
          <a:prstGeom prst="rect">
            <a:avLst/>
          </a:prstGeom>
          <a:noFill/>
        </p:spPr>
        <p:txBody>
          <a:bodyPr wrap="square" rtlCol="0">
            <a:spAutoFit/>
          </a:bodyPr>
          <a:lstStyle/>
          <a:p>
            <a:pPr algn="ctr">
              <a:lnSpc>
                <a:spcPct val="80000"/>
              </a:lnSpc>
            </a:pPr>
            <a:r>
              <a:rPr lang="en-US" sz="2400" b="1" i="1" spc="-50" dirty="0">
                <a:solidFill>
                  <a:srgbClr val="1E4117"/>
                </a:solidFill>
              </a:rPr>
              <a:t>TRIPLE</a:t>
            </a:r>
          </a:p>
          <a:p>
            <a:pPr algn="ctr">
              <a:lnSpc>
                <a:spcPct val="80000"/>
              </a:lnSpc>
            </a:pPr>
            <a:r>
              <a:rPr lang="en-US" i="1" dirty="0">
                <a:solidFill>
                  <a:srgbClr val="000000"/>
                </a:solidFill>
              </a:rPr>
              <a:t>or </a:t>
            </a:r>
            <a:r>
              <a:rPr lang="en-US" sz="2400" b="1" i="1" dirty="0">
                <a:solidFill>
                  <a:srgbClr val="1E4117"/>
                </a:solidFill>
              </a:rPr>
              <a:t>OUT</a:t>
            </a:r>
            <a:endParaRPr lang="en-US" i="1" dirty="0">
              <a:solidFill>
                <a:srgbClr val="1E4117"/>
              </a:solidFill>
            </a:endParaRPr>
          </a:p>
          <a:p>
            <a:pPr algn="ctr">
              <a:lnSpc>
                <a:spcPct val="80000"/>
              </a:lnSpc>
            </a:pPr>
            <a:r>
              <a:rPr lang="en-US" i="1" dirty="0">
                <a:solidFill>
                  <a:srgbClr val="1E4117"/>
                </a:solidFill>
              </a:rPr>
              <a:t>Tap and</a:t>
            </a:r>
          </a:p>
          <a:p>
            <a:pPr algn="ctr">
              <a:lnSpc>
                <a:spcPct val="80000"/>
              </a:lnSpc>
            </a:pPr>
            <a:r>
              <a:rPr lang="en-US" i="1" dirty="0">
                <a:solidFill>
                  <a:srgbClr val="1E4117"/>
                </a:solidFill>
              </a:rPr>
              <a:t>find out!</a:t>
            </a:r>
          </a:p>
        </p:txBody>
      </p:sp>
      <p:cxnSp>
        <p:nvCxnSpPr>
          <p:cNvPr id="32" name="Straight Connector 31">
            <a:extLst>
              <a:ext uri="{FF2B5EF4-FFF2-40B4-BE49-F238E27FC236}">
                <a16:creationId xmlns:a16="http://schemas.microsoft.com/office/drawing/2014/main" id="{9CF8F2F1-DC29-43B6-AE83-182CA85406AC}"/>
              </a:ext>
            </a:extLst>
          </p:cNvPr>
          <p:cNvCxnSpPr>
            <a:cxnSpLocks/>
          </p:cNvCxnSpPr>
          <p:nvPr/>
        </p:nvCxnSpPr>
        <p:spPr>
          <a:xfrm flipV="1">
            <a:off x="7175878" y="3263367"/>
            <a:ext cx="846670" cy="861150"/>
          </a:xfrm>
          <a:prstGeom prst="line">
            <a:avLst/>
          </a:prstGeom>
          <a:ln w="76200">
            <a:solidFill>
              <a:srgbClr val="C1E7F1"/>
            </a:solidFill>
          </a:ln>
        </p:spPr>
        <p:style>
          <a:lnRef idx="1">
            <a:schemeClr val="accent1"/>
          </a:lnRef>
          <a:fillRef idx="0">
            <a:schemeClr val="accent1"/>
          </a:fillRef>
          <a:effectRef idx="0">
            <a:schemeClr val="accent1"/>
          </a:effectRef>
          <a:fontRef idx="minor">
            <a:schemeClr val="tx1"/>
          </a:fontRef>
        </p:style>
      </p:cxnSp>
      <p:sp>
        <p:nvSpPr>
          <p:cNvPr id="33" name="Rectangle: Rounded Corners 32">
            <a:extLst>
              <a:ext uri="{FF2B5EF4-FFF2-40B4-BE49-F238E27FC236}">
                <a16:creationId xmlns:a16="http://schemas.microsoft.com/office/drawing/2014/main" id="{FF3915FC-2A21-4843-8ADA-0CD8F143B535}"/>
              </a:ext>
            </a:extLst>
          </p:cNvPr>
          <p:cNvSpPr/>
          <p:nvPr/>
        </p:nvSpPr>
        <p:spPr>
          <a:xfrm rot="18900000">
            <a:off x="6990625" y="4022445"/>
            <a:ext cx="347615" cy="335069"/>
          </a:xfrm>
          <a:prstGeom prst="roundRect">
            <a:avLst/>
          </a:prstGeom>
          <a:solidFill>
            <a:srgbClr val="FFFFFF"/>
          </a:solidFill>
          <a:ln w="38100">
            <a:solidFill>
              <a:srgbClr val="C1E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762404D6-5867-43E4-99C2-675A5CE9F7B4}"/>
              </a:ext>
            </a:extLst>
          </p:cNvPr>
          <p:cNvSpPr txBox="1"/>
          <p:nvPr/>
        </p:nvSpPr>
        <p:spPr>
          <a:xfrm>
            <a:off x="6925220" y="3910798"/>
            <a:ext cx="486562" cy="584775"/>
          </a:xfrm>
          <a:prstGeom prst="rect">
            <a:avLst/>
          </a:prstGeom>
          <a:noFill/>
        </p:spPr>
        <p:txBody>
          <a:bodyPr wrap="square" rtlCol="0">
            <a:spAutoFit/>
          </a:bodyPr>
          <a:lstStyle/>
          <a:p>
            <a:pPr algn="ctr"/>
            <a:r>
              <a:rPr lang="en-US" sz="3200" b="1" dirty="0">
                <a:solidFill>
                  <a:srgbClr val="1E4117"/>
                </a:solidFill>
              </a:rPr>
              <a:t>?</a:t>
            </a:r>
          </a:p>
        </p:txBody>
      </p:sp>
      <p:sp>
        <p:nvSpPr>
          <p:cNvPr id="35" name="Rectangle: Rounded Corners 34">
            <a:extLst>
              <a:ext uri="{FF2B5EF4-FFF2-40B4-BE49-F238E27FC236}">
                <a16:creationId xmlns:a16="http://schemas.microsoft.com/office/drawing/2014/main" id="{5EFBB6C0-6C7E-42AF-A3E0-B6A8A909A8B3}"/>
              </a:ext>
            </a:extLst>
          </p:cNvPr>
          <p:cNvSpPr/>
          <p:nvPr/>
        </p:nvSpPr>
        <p:spPr>
          <a:xfrm rot="2700000">
            <a:off x="7949191" y="3008284"/>
            <a:ext cx="347615" cy="335069"/>
          </a:xfrm>
          <a:prstGeom prst="roundRect">
            <a:avLst/>
          </a:prstGeom>
          <a:solidFill>
            <a:srgbClr val="FFFFFF"/>
          </a:solidFill>
          <a:ln w="38100">
            <a:solidFill>
              <a:srgbClr val="C1E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36C980C0-619B-459A-B3D9-7FA953651319}"/>
              </a:ext>
            </a:extLst>
          </p:cNvPr>
          <p:cNvSpPr txBox="1"/>
          <p:nvPr/>
        </p:nvSpPr>
        <p:spPr>
          <a:xfrm>
            <a:off x="4286779" y="226502"/>
            <a:ext cx="7675926" cy="1421928"/>
          </a:xfrm>
          <a:prstGeom prst="rect">
            <a:avLst/>
          </a:prstGeom>
          <a:noFill/>
        </p:spPr>
        <p:txBody>
          <a:bodyPr wrap="square" rtlCol="0">
            <a:spAutoFit/>
          </a:bodyPr>
          <a:lstStyle/>
          <a:p>
            <a:pPr algn="ctr">
              <a:lnSpc>
                <a:spcPct val="90000"/>
              </a:lnSpc>
            </a:pPr>
            <a:r>
              <a:rPr lang="en-US" sz="4800" dirty="0">
                <a:solidFill>
                  <a:srgbClr val="000000"/>
                </a:solidFill>
              </a:rPr>
              <a:t>What did God sware with an oath to do for King David?</a:t>
            </a:r>
          </a:p>
        </p:txBody>
      </p:sp>
      <p:sp>
        <p:nvSpPr>
          <p:cNvPr id="8" name="Rectangle 7">
            <a:hlinkClick r:id="rId3" action="ppaction://hlinksldjump"/>
            <a:extLst>
              <a:ext uri="{FF2B5EF4-FFF2-40B4-BE49-F238E27FC236}">
                <a16:creationId xmlns:a16="http://schemas.microsoft.com/office/drawing/2014/main" id="{916AA841-A6D0-4AFC-9704-A98900B3FF42}"/>
              </a:ext>
            </a:extLst>
          </p:cNvPr>
          <p:cNvSpPr/>
          <p:nvPr/>
        </p:nvSpPr>
        <p:spPr>
          <a:xfrm>
            <a:off x="0" y="1"/>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hlinkClick r:id="rId4" action="ppaction://hlinksldjump"/>
            <a:extLst>
              <a:ext uri="{FF2B5EF4-FFF2-40B4-BE49-F238E27FC236}">
                <a16:creationId xmlns:a16="http://schemas.microsoft.com/office/drawing/2014/main" id="{908842FE-6C1A-4AFC-AE8D-8607CF7B1450}"/>
              </a:ext>
            </a:extLst>
          </p:cNvPr>
          <p:cNvSpPr/>
          <p:nvPr/>
        </p:nvSpPr>
        <p:spPr>
          <a:xfrm rot="18961460">
            <a:off x="7269076" y="3385271"/>
            <a:ext cx="1687965" cy="16687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9097955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right)">
                                      <p:cBhvr>
                                        <p:cTn id="7" dur="1000"/>
                                        <p:tgtEl>
                                          <p:spTgt spid="20"/>
                                        </p:tgtEl>
                                      </p:cBhvr>
                                    </p:animEffect>
                                  </p:childTnLst>
                                </p:cTn>
                              </p:par>
                            </p:childTnLst>
                          </p:cTn>
                        </p:par>
                        <p:par>
                          <p:cTn id="8" fill="hold">
                            <p:stCondLst>
                              <p:cond delay="1000"/>
                            </p:stCondLst>
                            <p:childTnLst>
                              <p:par>
                                <p:cTn id="9" presetID="53" presetClass="entr" presetSubtype="16" fill="hold" nodeType="afterEffect">
                                  <p:stCondLst>
                                    <p:cond delay="100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2500"/>
                            </p:stCondLst>
                            <p:childTnLst>
                              <p:par>
                                <p:cTn id="15" presetID="22" presetClass="entr" presetSubtype="4"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down)">
                                      <p:cBhvr>
                                        <p:cTn id="17" dur="500"/>
                                        <p:tgtEl>
                                          <p:spTgt spid="28"/>
                                        </p:tgtEl>
                                      </p:cBhvr>
                                    </p:animEffect>
                                  </p:childTnLst>
                                </p:cTn>
                              </p:par>
                            </p:childTnLst>
                          </p:cTn>
                        </p:par>
                        <p:par>
                          <p:cTn id="18" fill="hold">
                            <p:stCondLst>
                              <p:cond delay="3000"/>
                            </p:stCondLst>
                            <p:childTnLst>
                              <p:par>
                                <p:cTn id="19" presetID="1" presetClass="entr" presetSubtype="0"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childTnLst>
                          </p:cTn>
                        </p:par>
                        <p:par>
                          <p:cTn id="21" fill="hold">
                            <p:stCondLst>
                              <p:cond delay="3000"/>
                            </p:stCondLst>
                            <p:childTnLst>
                              <p:par>
                                <p:cTn id="22" presetID="22" presetClass="entr" presetSubtype="4" fill="hold"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down)">
                                      <p:cBhvr>
                                        <p:cTn id="24" dur="500"/>
                                        <p:tgtEl>
                                          <p:spTgt spid="27"/>
                                        </p:tgtEl>
                                      </p:cBhvr>
                                    </p:animEffect>
                                  </p:childTnLst>
                                </p:cTn>
                              </p:par>
                            </p:childTnLst>
                          </p:cTn>
                        </p:par>
                        <p:par>
                          <p:cTn id="25" fill="hold">
                            <p:stCondLst>
                              <p:cond delay="3500"/>
                            </p:stCondLst>
                            <p:childTnLst>
                              <p:par>
                                <p:cTn id="26" presetID="1" presetClass="entr" presetSubtype="0" fill="hold" grpId="0" nodeType="afterEffect">
                                  <p:stCondLst>
                                    <p:cond delay="0"/>
                                  </p:stCondLst>
                                  <p:childTnLst>
                                    <p:set>
                                      <p:cBhvr>
                                        <p:cTn id="27" dur="1" fill="hold">
                                          <p:stCondLst>
                                            <p:cond delay="0"/>
                                          </p:stCondLst>
                                        </p:cTn>
                                        <p:tgtEl>
                                          <p:spTgt spid="35"/>
                                        </p:tgtEl>
                                        <p:attrNameLst>
                                          <p:attrName>style.visibility</p:attrName>
                                        </p:attrNameLst>
                                      </p:cBhvr>
                                      <p:to>
                                        <p:strVal val="visible"/>
                                      </p:to>
                                    </p:set>
                                  </p:childTnLst>
                                </p:cTn>
                              </p:par>
                            </p:childTnLst>
                          </p:cTn>
                        </p:par>
                        <p:par>
                          <p:cTn id="28" fill="hold">
                            <p:stCondLst>
                              <p:cond delay="3500"/>
                            </p:stCondLst>
                            <p:childTnLst>
                              <p:par>
                                <p:cTn id="29" presetID="22" presetClass="entr" presetSubtype="1"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wipe(up)">
                                      <p:cBhvr>
                                        <p:cTn id="31" dur="500"/>
                                        <p:tgtEl>
                                          <p:spTgt spid="32"/>
                                        </p:tgtEl>
                                      </p:cBhvr>
                                    </p:animEffect>
                                  </p:childTnLst>
                                </p:cTn>
                              </p:par>
                            </p:childTnLst>
                          </p:cTn>
                        </p:par>
                        <p:par>
                          <p:cTn id="32" fill="hold">
                            <p:stCondLst>
                              <p:cond delay="4000"/>
                            </p:stCondLst>
                            <p:childTnLst>
                              <p:par>
                                <p:cTn id="33" presetID="1"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childTnLst>
                                </p:cTn>
                              </p:par>
                            </p:childTnLst>
                          </p:cTn>
                        </p:par>
                        <p:par>
                          <p:cTn id="35" fill="hold">
                            <p:stCondLst>
                              <p:cond delay="4000"/>
                            </p:stCondLst>
                            <p:childTnLst>
                              <p:par>
                                <p:cTn id="36" presetID="53" presetClass="entr" presetSubtype="16" fill="hold" grpId="0" nodeType="afterEffect">
                                  <p:stCondLst>
                                    <p:cond delay="0"/>
                                  </p:stCondLst>
                                  <p:childTnLst>
                                    <p:set>
                                      <p:cBhvr>
                                        <p:cTn id="37" dur="1" fill="hold">
                                          <p:stCondLst>
                                            <p:cond delay="0"/>
                                          </p:stCondLst>
                                        </p:cTn>
                                        <p:tgtEl>
                                          <p:spTgt spid="34"/>
                                        </p:tgtEl>
                                        <p:attrNameLst>
                                          <p:attrName>style.visibility</p:attrName>
                                        </p:attrNameLst>
                                      </p:cBhvr>
                                      <p:to>
                                        <p:strVal val="visible"/>
                                      </p:to>
                                    </p:set>
                                    <p:anim calcmode="lin" valueType="num">
                                      <p:cBhvr>
                                        <p:cTn id="38" dur="250" fill="hold"/>
                                        <p:tgtEl>
                                          <p:spTgt spid="34"/>
                                        </p:tgtEl>
                                        <p:attrNameLst>
                                          <p:attrName>ppt_w</p:attrName>
                                        </p:attrNameLst>
                                      </p:cBhvr>
                                      <p:tavLst>
                                        <p:tav tm="0">
                                          <p:val>
                                            <p:fltVal val="0"/>
                                          </p:val>
                                        </p:tav>
                                        <p:tav tm="100000">
                                          <p:val>
                                            <p:strVal val="#ppt_w"/>
                                          </p:val>
                                        </p:tav>
                                      </p:tavLst>
                                    </p:anim>
                                    <p:anim calcmode="lin" valueType="num">
                                      <p:cBhvr>
                                        <p:cTn id="39" dur="250" fill="hold"/>
                                        <p:tgtEl>
                                          <p:spTgt spid="34"/>
                                        </p:tgtEl>
                                        <p:attrNameLst>
                                          <p:attrName>ppt_h</p:attrName>
                                        </p:attrNameLst>
                                      </p:cBhvr>
                                      <p:tavLst>
                                        <p:tav tm="0">
                                          <p:val>
                                            <p:fltVal val="0"/>
                                          </p:val>
                                        </p:tav>
                                        <p:tav tm="100000">
                                          <p:val>
                                            <p:strVal val="#ppt_h"/>
                                          </p:val>
                                        </p:tav>
                                      </p:tavLst>
                                    </p:anim>
                                    <p:animEffect transition="in" filter="fade">
                                      <p:cBhvr>
                                        <p:cTn id="40" dur="250"/>
                                        <p:tgtEl>
                                          <p:spTgt spid="34"/>
                                        </p:tgtEl>
                                      </p:cBhvr>
                                    </p:animEffect>
                                  </p:childTnLst>
                                </p:cTn>
                              </p:par>
                            </p:childTnLst>
                          </p:cTn>
                        </p:par>
                        <p:par>
                          <p:cTn id="41" fill="hold">
                            <p:stCondLst>
                              <p:cond delay="4250"/>
                            </p:stCondLst>
                            <p:childTnLst>
                              <p:par>
                                <p:cTn id="42" presetID="53" presetClass="entr" presetSubtype="16" fill="hold" grpId="0" nodeType="afterEffect">
                                  <p:stCondLst>
                                    <p:cond delay="0"/>
                                  </p:stCondLst>
                                  <p:childTnLst>
                                    <p:set>
                                      <p:cBhvr>
                                        <p:cTn id="43" dur="1" fill="hold">
                                          <p:stCondLst>
                                            <p:cond delay="0"/>
                                          </p:stCondLst>
                                        </p:cTn>
                                        <p:tgtEl>
                                          <p:spTgt spid="30"/>
                                        </p:tgtEl>
                                        <p:attrNameLst>
                                          <p:attrName>style.visibility</p:attrName>
                                        </p:attrNameLst>
                                      </p:cBhvr>
                                      <p:to>
                                        <p:strVal val="visible"/>
                                      </p:to>
                                    </p:set>
                                    <p:anim calcmode="lin" valueType="num">
                                      <p:cBhvr>
                                        <p:cTn id="44" dur="500" fill="hold"/>
                                        <p:tgtEl>
                                          <p:spTgt spid="30"/>
                                        </p:tgtEl>
                                        <p:attrNameLst>
                                          <p:attrName>ppt_w</p:attrName>
                                        </p:attrNameLst>
                                      </p:cBhvr>
                                      <p:tavLst>
                                        <p:tav tm="0">
                                          <p:val>
                                            <p:fltVal val="0"/>
                                          </p:val>
                                        </p:tav>
                                        <p:tav tm="100000">
                                          <p:val>
                                            <p:strVal val="#ppt_w"/>
                                          </p:val>
                                        </p:tav>
                                      </p:tavLst>
                                    </p:anim>
                                    <p:anim calcmode="lin" valueType="num">
                                      <p:cBhvr>
                                        <p:cTn id="45" dur="500" fill="hold"/>
                                        <p:tgtEl>
                                          <p:spTgt spid="30"/>
                                        </p:tgtEl>
                                        <p:attrNameLst>
                                          <p:attrName>ppt_h</p:attrName>
                                        </p:attrNameLst>
                                      </p:cBhvr>
                                      <p:tavLst>
                                        <p:tav tm="0">
                                          <p:val>
                                            <p:fltVal val="0"/>
                                          </p:val>
                                        </p:tav>
                                        <p:tav tm="100000">
                                          <p:val>
                                            <p:strVal val="#ppt_h"/>
                                          </p:val>
                                        </p:tav>
                                      </p:tavLst>
                                    </p:anim>
                                    <p:animEffect transition="in" filter="fade">
                                      <p:cBhvr>
                                        <p:cTn id="46" dur="500"/>
                                        <p:tgtEl>
                                          <p:spTgt spid="30"/>
                                        </p:tgtEl>
                                      </p:cBhvr>
                                    </p:animEffect>
                                  </p:childTnLst>
                                </p:cTn>
                              </p:par>
                            </p:childTnLst>
                          </p:cTn>
                        </p:par>
                        <p:par>
                          <p:cTn id="47" fill="hold">
                            <p:stCondLst>
                              <p:cond delay="4750"/>
                            </p:stCondLst>
                            <p:childTnLst>
                              <p:par>
                                <p:cTn id="48" presetID="1" presetClass="entr" presetSubtype="0" fill="hold" grpId="0" nodeType="afterEffect">
                                  <p:stCondLst>
                                    <p:cond delay="0"/>
                                  </p:stCondLst>
                                  <p:childTnLst>
                                    <p:set>
                                      <p:cBhvr>
                                        <p:cTn id="49"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p:bldP spid="33" grpId="0" animBg="1"/>
      <p:bldP spid="34" grpId="0"/>
      <p:bldP spid="35" grpId="0" animBg="1"/>
      <p:bldP spid="20" grpId="0"/>
      <p:bldP spid="31" grpId="0" animBg="1"/>
    </p:bld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AC113DF-FC84-4974-A86F-733DD8F56EB6}"/>
              </a:ext>
            </a:extLst>
          </p:cNvPr>
          <p:cNvSpPr txBox="1"/>
          <p:nvPr/>
        </p:nvSpPr>
        <p:spPr>
          <a:xfrm>
            <a:off x="4672672" y="1831921"/>
            <a:ext cx="6912529" cy="4637167"/>
          </a:xfrm>
          <a:prstGeom prst="rect">
            <a:avLst/>
          </a:prstGeom>
          <a:solidFill>
            <a:srgbClr val="FFFFFF"/>
          </a:solidFill>
          <a:ln w="38100">
            <a:solidFill>
              <a:srgbClr val="000000"/>
            </a:solidFill>
          </a:ln>
        </p:spPr>
        <p:txBody>
          <a:bodyPr wrap="square" rtlCol="0">
            <a:spAutoFit/>
          </a:bodyPr>
          <a:lstStyle/>
          <a:p>
            <a:pPr algn="ctr">
              <a:lnSpc>
                <a:spcPct val="80000"/>
              </a:lnSpc>
            </a:pPr>
            <a:endParaRPr lang="en-US" sz="600" b="1" dirty="0">
              <a:solidFill>
                <a:srgbClr val="3F8731"/>
              </a:solidFill>
            </a:endParaRPr>
          </a:p>
          <a:p>
            <a:pPr algn="ctr">
              <a:lnSpc>
                <a:spcPct val="80000"/>
              </a:lnSpc>
            </a:pPr>
            <a:endParaRPr lang="en-US" sz="600" b="1" spc="-190" dirty="0">
              <a:solidFill>
                <a:srgbClr val="3F8731"/>
              </a:solidFill>
            </a:endParaRPr>
          </a:p>
          <a:p>
            <a:pPr algn="ctr">
              <a:lnSpc>
                <a:spcPct val="80000"/>
              </a:lnSpc>
            </a:pPr>
            <a:r>
              <a:rPr lang="en-US" sz="3200" b="1" i="1" dirty="0"/>
              <a:t>Answer:</a:t>
            </a:r>
            <a:r>
              <a:rPr lang="en-US" sz="4400" b="1" i="1" dirty="0"/>
              <a:t> </a:t>
            </a:r>
            <a:r>
              <a:rPr lang="en-US" sz="4400" b="1" dirty="0"/>
              <a:t>set one of his descendants on his throne </a:t>
            </a:r>
          </a:p>
          <a:p>
            <a:pPr algn="just"/>
            <a:endParaRPr lang="en-US" sz="800" b="1" dirty="0">
              <a:solidFill>
                <a:srgbClr val="000000"/>
              </a:solidFill>
              <a:latin typeface="Times New Roman" panose="02020603050405020304" pitchFamily="18" charset="0"/>
              <a:cs typeface="Times New Roman" panose="02020603050405020304" pitchFamily="18" charset="0"/>
            </a:endParaRPr>
          </a:p>
          <a:p>
            <a:pPr algn="just">
              <a:spcAft>
                <a:spcPts val="400"/>
              </a:spcAft>
            </a:pPr>
            <a:r>
              <a:rPr lang="en-US" sz="2200" b="1" dirty="0">
                <a:solidFill>
                  <a:srgbClr val="000000"/>
                </a:solidFill>
                <a:latin typeface="Times New Roman" panose="02020603050405020304" pitchFamily="18" charset="0"/>
                <a:cs typeface="Times New Roman" panose="02020603050405020304" pitchFamily="18" charset="0"/>
              </a:rPr>
              <a:t>Acts 2:29-31</a:t>
            </a:r>
            <a:endParaRPr lang="en-US" sz="2200" dirty="0">
              <a:solidFill>
                <a:srgbClr val="000000"/>
              </a:solidFill>
              <a:latin typeface="Times New Roman" panose="02020603050405020304" pitchFamily="18" charset="0"/>
              <a:cs typeface="Times New Roman" panose="02020603050405020304" pitchFamily="18" charset="0"/>
            </a:endParaRPr>
          </a:p>
          <a:p>
            <a:pPr algn="just"/>
            <a:r>
              <a:rPr lang="en-US" sz="2200" baseline="30000" dirty="0">
                <a:solidFill>
                  <a:srgbClr val="000000"/>
                </a:solidFill>
                <a:latin typeface="Times New Roman" panose="02020603050405020304" pitchFamily="18" charset="0"/>
                <a:cs typeface="Times New Roman" panose="02020603050405020304" pitchFamily="18" charset="0"/>
              </a:rPr>
              <a:t>29</a:t>
            </a:r>
            <a:r>
              <a:rPr lang="en-US" sz="2200" dirty="0">
                <a:solidFill>
                  <a:srgbClr val="000000"/>
                </a:solidFill>
                <a:latin typeface="Times New Roman" panose="02020603050405020304" pitchFamily="18" charset="0"/>
                <a:cs typeface="Times New Roman" panose="02020603050405020304" pitchFamily="18" charset="0"/>
              </a:rPr>
              <a:t> Brothers, I may say to you with confidence about the patriarch David that he both died and was buried, and his tomb is with us to this day. </a:t>
            </a:r>
            <a:r>
              <a:rPr lang="en-US" sz="2200" baseline="30000" dirty="0">
                <a:solidFill>
                  <a:srgbClr val="000000"/>
                </a:solidFill>
                <a:latin typeface="Times New Roman" panose="02020603050405020304" pitchFamily="18" charset="0"/>
                <a:cs typeface="Times New Roman" panose="02020603050405020304" pitchFamily="18" charset="0"/>
              </a:rPr>
              <a:t>30</a:t>
            </a:r>
            <a:r>
              <a:rPr lang="en-US" sz="2200" dirty="0">
                <a:solidFill>
                  <a:srgbClr val="000000"/>
                </a:solidFill>
                <a:latin typeface="Times New Roman" panose="02020603050405020304" pitchFamily="18" charset="0"/>
                <a:cs typeface="Times New Roman" panose="02020603050405020304" pitchFamily="18" charset="0"/>
              </a:rPr>
              <a:t> Being therefore a prophet, and knowing that God had sworn with an oath to him that he would </a:t>
            </a:r>
            <a:r>
              <a:rPr lang="en-US" sz="2200" b="1" dirty="0">
                <a:solidFill>
                  <a:srgbClr val="0064FF"/>
                </a:solidFill>
                <a:latin typeface="Times New Roman" panose="02020603050405020304" pitchFamily="18" charset="0"/>
                <a:cs typeface="Times New Roman" panose="02020603050405020304" pitchFamily="18" charset="0"/>
              </a:rPr>
              <a:t>set one of his descendants on his throne</a:t>
            </a:r>
            <a:r>
              <a:rPr lang="en-US" sz="2200" dirty="0">
                <a:solidFill>
                  <a:srgbClr val="0064FF"/>
                </a:solidFill>
                <a:latin typeface="Times New Roman" panose="02020603050405020304" pitchFamily="18" charset="0"/>
                <a:cs typeface="Times New Roman" panose="02020603050405020304" pitchFamily="18" charset="0"/>
              </a:rPr>
              <a:t>,</a:t>
            </a:r>
            <a:r>
              <a:rPr lang="en-US" sz="2200" dirty="0">
                <a:solidFill>
                  <a:srgbClr val="000000"/>
                </a:solidFill>
                <a:latin typeface="Times New Roman" panose="02020603050405020304" pitchFamily="18" charset="0"/>
                <a:cs typeface="Times New Roman" panose="02020603050405020304" pitchFamily="18" charset="0"/>
              </a:rPr>
              <a:t> </a:t>
            </a:r>
            <a:r>
              <a:rPr lang="en-US" sz="2200" baseline="30000" dirty="0">
                <a:solidFill>
                  <a:srgbClr val="000000"/>
                </a:solidFill>
                <a:latin typeface="Times New Roman" panose="02020603050405020304" pitchFamily="18" charset="0"/>
                <a:cs typeface="Times New Roman" panose="02020603050405020304" pitchFamily="18" charset="0"/>
              </a:rPr>
              <a:t>31</a:t>
            </a:r>
            <a:r>
              <a:rPr lang="en-US" sz="2200" dirty="0">
                <a:solidFill>
                  <a:srgbClr val="000000"/>
                </a:solidFill>
                <a:latin typeface="Times New Roman" panose="02020603050405020304" pitchFamily="18" charset="0"/>
                <a:cs typeface="Times New Roman" panose="02020603050405020304" pitchFamily="18" charset="0"/>
              </a:rPr>
              <a:t> he foresaw and spoke about the resurrection of the Christ, that he was not abandoned to Hades, nor did his flesh see corruption.</a:t>
            </a:r>
          </a:p>
          <a:p>
            <a:pPr algn="just"/>
            <a:endParaRPr lang="en-US" sz="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8A293F4B-BAA5-4A20-81F4-FAF9EED73CB5}"/>
              </a:ext>
            </a:extLst>
          </p:cNvPr>
          <p:cNvSpPr/>
          <p:nvPr/>
        </p:nvSpPr>
        <p:spPr>
          <a:xfrm>
            <a:off x="221682" y="2817521"/>
            <a:ext cx="2741456"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TRIPLE</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12" name="Rectangle: Rounded Corners 11">
            <a:extLst>
              <a:ext uri="{FF2B5EF4-FFF2-40B4-BE49-F238E27FC236}">
                <a16:creationId xmlns:a16="http://schemas.microsoft.com/office/drawing/2014/main" id="{1AC4089F-B551-4127-B491-F53A9ECE4ED6}"/>
              </a:ext>
            </a:extLst>
          </p:cNvPr>
          <p:cNvSpPr/>
          <p:nvPr/>
        </p:nvSpPr>
        <p:spPr>
          <a:xfrm rot="2700000">
            <a:off x="3192240" y="3163976"/>
            <a:ext cx="559837" cy="541175"/>
          </a:xfrm>
          <a:prstGeom prst="roundRect">
            <a:avLst/>
          </a:prstGeom>
          <a:solidFill>
            <a:srgbClr val="FFFFF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0000FF"/>
                </a:solidFill>
              </a:ln>
              <a:solidFill>
                <a:srgbClr val="C6E9F2"/>
              </a:solidFill>
            </a:endParaRPr>
          </a:p>
        </p:txBody>
      </p:sp>
      <p:sp>
        <p:nvSpPr>
          <p:cNvPr id="13" name="Rectangle 12">
            <a:extLst>
              <a:ext uri="{FF2B5EF4-FFF2-40B4-BE49-F238E27FC236}">
                <a16:creationId xmlns:a16="http://schemas.microsoft.com/office/drawing/2014/main" id="{66280579-5870-4F75-B143-0BB398A03A3D}"/>
              </a:ext>
            </a:extLst>
          </p:cNvPr>
          <p:cNvSpPr/>
          <p:nvPr/>
        </p:nvSpPr>
        <p:spPr>
          <a:xfrm>
            <a:off x="3249982" y="3062074"/>
            <a:ext cx="444352" cy="707886"/>
          </a:xfrm>
          <a:prstGeom prst="rect">
            <a:avLst/>
          </a:prstGeom>
          <a:noFill/>
        </p:spPr>
        <p:txBody>
          <a:bodyPr wrap="none" lIns="91440" tIns="45720" rIns="91440" bIns="45720">
            <a:spAutoFit/>
          </a:bodyPr>
          <a:lstStyle/>
          <a:p>
            <a:pPr algn="ctr"/>
            <a:r>
              <a:rPr lang="en-US" sz="4000" b="1" dirty="0">
                <a:ln w="28575">
                  <a:solidFill>
                    <a:srgbClr val="0000FF"/>
                  </a:solidFill>
                  <a:prstDash val="solid"/>
                </a:ln>
                <a:solidFill>
                  <a:srgbClr val="C6E9F2"/>
                </a:solidFill>
                <a:effectLst>
                  <a:outerShdw blurRad="38100" dist="22860" dir="5400000" algn="tl" rotWithShape="0">
                    <a:srgbClr val="000000">
                      <a:alpha val="30000"/>
                    </a:srgbClr>
                  </a:outerShdw>
                </a:effectLst>
              </a:rPr>
              <a:t>6</a:t>
            </a:r>
            <a:endParaRPr lang="en-US" sz="40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14" name="TextBox 13">
            <a:extLst>
              <a:ext uri="{FF2B5EF4-FFF2-40B4-BE49-F238E27FC236}">
                <a16:creationId xmlns:a16="http://schemas.microsoft.com/office/drawing/2014/main" id="{A70DE3D8-546F-4C54-BC32-B4E8D125F1DB}"/>
              </a:ext>
            </a:extLst>
          </p:cNvPr>
          <p:cNvSpPr txBox="1"/>
          <p:nvPr/>
        </p:nvSpPr>
        <p:spPr>
          <a:xfrm>
            <a:off x="9655738" y="6139447"/>
            <a:ext cx="1928649" cy="307777"/>
          </a:xfrm>
          <a:prstGeom prst="rect">
            <a:avLst/>
          </a:prstGeom>
          <a:noFill/>
        </p:spPr>
        <p:txBody>
          <a:bodyPr wrap="square" rtlCol="0">
            <a:spAutoFit/>
          </a:bodyPr>
          <a:lstStyle/>
          <a:p>
            <a:pPr algn="r"/>
            <a:r>
              <a:rPr lang="en-US" sz="1400" b="1" i="1" dirty="0">
                <a:solidFill>
                  <a:srgbClr val="0064FF"/>
                </a:solidFill>
              </a:rPr>
              <a:t>Tap screen to continue</a:t>
            </a:r>
          </a:p>
        </p:txBody>
      </p:sp>
      <p:sp>
        <p:nvSpPr>
          <p:cNvPr id="16" name="TextBox 15">
            <a:extLst>
              <a:ext uri="{FF2B5EF4-FFF2-40B4-BE49-F238E27FC236}">
                <a16:creationId xmlns:a16="http://schemas.microsoft.com/office/drawing/2014/main" id="{5FC9F0EF-E2E9-4F5B-AC15-AC0DA651E320}"/>
              </a:ext>
            </a:extLst>
          </p:cNvPr>
          <p:cNvSpPr txBox="1"/>
          <p:nvPr/>
        </p:nvSpPr>
        <p:spPr>
          <a:xfrm>
            <a:off x="4286779" y="226502"/>
            <a:ext cx="7675926" cy="1421928"/>
          </a:xfrm>
          <a:prstGeom prst="rect">
            <a:avLst/>
          </a:prstGeom>
          <a:noFill/>
        </p:spPr>
        <p:txBody>
          <a:bodyPr wrap="square" rtlCol="0">
            <a:spAutoFit/>
          </a:bodyPr>
          <a:lstStyle/>
          <a:p>
            <a:pPr algn="ctr">
              <a:lnSpc>
                <a:spcPct val="90000"/>
              </a:lnSpc>
            </a:pPr>
            <a:r>
              <a:rPr lang="en-US" sz="4800" dirty="0">
                <a:solidFill>
                  <a:srgbClr val="000000"/>
                </a:solidFill>
              </a:rPr>
              <a:t>What did God sware with an oath to do for King David?</a:t>
            </a:r>
          </a:p>
        </p:txBody>
      </p:sp>
      <p:sp>
        <p:nvSpPr>
          <p:cNvPr id="11" name="Rectangle 10">
            <a:hlinkClick r:id="rId2" action="ppaction://hlinksldjump"/>
            <a:extLst>
              <a:ext uri="{FF2B5EF4-FFF2-40B4-BE49-F238E27FC236}">
                <a16:creationId xmlns:a16="http://schemas.microsoft.com/office/drawing/2014/main" id="{B84CC862-E847-4D98-9FC1-C68B9FBBE711}"/>
              </a:ext>
            </a:extLst>
          </p:cNvPr>
          <p:cNvSpPr/>
          <p:nvPr/>
        </p:nvSpPr>
        <p:spPr>
          <a:xfrm>
            <a:off x="0" y="1"/>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33977065"/>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41A93F72-7A40-4375-A465-58414B0FC0DA}"/>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961049" y="3678"/>
            <a:ext cx="8269901" cy="6850644"/>
          </a:xfrm>
          <a:prstGeom prst="rect">
            <a:avLst/>
          </a:prstGeom>
        </p:spPr>
      </p:pic>
      <p:sp>
        <p:nvSpPr>
          <p:cNvPr id="15" name="Rectangle: Rounded Corners 14">
            <a:extLst>
              <a:ext uri="{FF2B5EF4-FFF2-40B4-BE49-F238E27FC236}">
                <a16:creationId xmlns:a16="http://schemas.microsoft.com/office/drawing/2014/main" id="{E1F6AB99-BD09-489F-B331-33D9B9D49A14}"/>
              </a:ext>
            </a:extLst>
          </p:cNvPr>
          <p:cNvSpPr/>
          <p:nvPr/>
        </p:nvSpPr>
        <p:spPr>
          <a:xfrm>
            <a:off x="5833744" y="714690"/>
            <a:ext cx="559837" cy="541175"/>
          </a:xfrm>
          <a:prstGeom prst="roundRect">
            <a:avLst/>
          </a:prstGeom>
          <a:solidFill>
            <a:srgbClr val="FFFFFF"/>
          </a:solid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Rounded Corners 4">
            <a:extLst>
              <a:ext uri="{FF2B5EF4-FFF2-40B4-BE49-F238E27FC236}">
                <a16:creationId xmlns:a16="http://schemas.microsoft.com/office/drawing/2014/main" id="{E26FFEE2-E142-4914-886A-7908DA12B71A}"/>
              </a:ext>
            </a:extLst>
          </p:cNvPr>
          <p:cNvSpPr/>
          <p:nvPr/>
        </p:nvSpPr>
        <p:spPr>
          <a:xfrm rot="2700000">
            <a:off x="8292973" y="3189275"/>
            <a:ext cx="559837" cy="490575"/>
          </a:xfrm>
          <a:prstGeom prst="roundRect">
            <a:avLst/>
          </a:prstGeom>
          <a:solidFill>
            <a:srgbClr val="FFFFFF"/>
          </a:solid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Rounded Corners 5">
            <a:extLst>
              <a:ext uri="{FF2B5EF4-FFF2-40B4-BE49-F238E27FC236}">
                <a16:creationId xmlns:a16="http://schemas.microsoft.com/office/drawing/2014/main" id="{51FF1BA1-CD56-473D-85BA-056342436F57}"/>
              </a:ext>
            </a:extLst>
          </p:cNvPr>
          <p:cNvSpPr/>
          <p:nvPr/>
        </p:nvSpPr>
        <p:spPr>
          <a:xfrm rot="2700000">
            <a:off x="3192240" y="3163976"/>
            <a:ext cx="559837" cy="541175"/>
          </a:xfrm>
          <a:prstGeom prst="roundRect">
            <a:avLst/>
          </a:prstGeom>
          <a:solidFill>
            <a:srgbClr val="FFFFFF"/>
          </a:solid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Pentagon 2">
            <a:extLst>
              <a:ext uri="{FF2B5EF4-FFF2-40B4-BE49-F238E27FC236}">
                <a16:creationId xmlns:a16="http://schemas.microsoft.com/office/drawing/2014/main" id="{0E698766-2C5D-4F25-88C7-23B76B7549CE}"/>
              </a:ext>
            </a:extLst>
          </p:cNvPr>
          <p:cNvSpPr/>
          <p:nvPr/>
        </p:nvSpPr>
        <p:spPr>
          <a:xfrm rot="5400000">
            <a:off x="5786126" y="5771881"/>
            <a:ext cx="559837" cy="541175"/>
          </a:xfrm>
          <a:prstGeom prst="homePlate">
            <a:avLst/>
          </a:prstGeom>
          <a:solidFill>
            <a:srgbClr val="FFFFFF"/>
          </a:solid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241FA49-9943-405B-88E2-7921F7B4202A}"/>
              </a:ext>
            </a:extLst>
          </p:cNvPr>
          <p:cNvSpPr/>
          <p:nvPr/>
        </p:nvSpPr>
        <p:spPr>
          <a:xfrm>
            <a:off x="221682" y="2817521"/>
            <a:ext cx="2741456"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TRIPLE</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0" name="Rectangle 19">
            <a:extLst>
              <a:ext uri="{FF2B5EF4-FFF2-40B4-BE49-F238E27FC236}">
                <a16:creationId xmlns:a16="http://schemas.microsoft.com/office/drawing/2014/main" id="{0B10BECB-80DD-442E-92B9-3F4C0A002431}"/>
              </a:ext>
            </a:extLst>
          </p:cNvPr>
          <p:cNvSpPr/>
          <p:nvPr/>
        </p:nvSpPr>
        <p:spPr>
          <a:xfrm>
            <a:off x="3911648" y="5707176"/>
            <a:ext cx="4378122"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HOMERUN</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2" name="TextBox 21">
            <a:extLst>
              <a:ext uri="{FF2B5EF4-FFF2-40B4-BE49-F238E27FC236}">
                <a16:creationId xmlns:a16="http://schemas.microsoft.com/office/drawing/2014/main" id="{79EBE414-7D34-4475-87B5-9C8384501209}"/>
              </a:ext>
            </a:extLst>
          </p:cNvPr>
          <p:cNvSpPr txBox="1"/>
          <p:nvPr/>
        </p:nvSpPr>
        <p:spPr>
          <a:xfrm>
            <a:off x="4354650" y="2671022"/>
            <a:ext cx="3485724" cy="1569660"/>
          </a:xfrm>
          <a:prstGeom prst="rect">
            <a:avLst/>
          </a:prstGeom>
          <a:noFill/>
        </p:spPr>
        <p:txBody>
          <a:bodyPr wrap="square" rtlCol="0">
            <a:spAutoFit/>
          </a:bodyPr>
          <a:lstStyle/>
          <a:p>
            <a:pPr algn="ctr"/>
            <a:r>
              <a:rPr lang="en-US" sz="4800" b="1" dirty="0">
                <a:ln w="38100">
                  <a:solidFill>
                    <a:srgbClr val="0000FF"/>
                  </a:solidFill>
                </a:ln>
                <a:solidFill>
                  <a:srgbClr val="C6E9F2"/>
                </a:solidFill>
              </a:rPr>
              <a:t>Next batter!</a:t>
            </a:r>
          </a:p>
          <a:p>
            <a:pPr algn="ctr"/>
            <a:r>
              <a:rPr lang="en-US" sz="4800" b="1" dirty="0">
                <a:ln w="38100">
                  <a:solidFill>
                    <a:srgbClr val="0000FF"/>
                  </a:solidFill>
                </a:ln>
                <a:solidFill>
                  <a:srgbClr val="C6E9F2"/>
                </a:solidFill>
              </a:rPr>
              <a:t>Pick a hit</a:t>
            </a:r>
          </a:p>
        </p:txBody>
      </p:sp>
      <p:sp>
        <p:nvSpPr>
          <p:cNvPr id="14" name="Rectangle 13">
            <a:hlinkClick r:id="rId3" action="ppaction://hlinksldjump"/>
            <a:extLst>
              <a:ext uri="{FF2B5EF4-FFF2-40B4-BE49-F238E27FC236}">
                <a16:creationId xmlns:a16="http://schemas.microsoft.com/office/drawing/2014/main" id="{2D7A2F4D-DAD1-422C-B2F0-012D47BE7D76}"/>
              </a:ext>
            </a:extLst>
          </p:cNvPr>
          <p:cNvSpPr/>
          <p:nvPr/>
        </p:nvSpPr>
        <p:spPr>
          <a:xfrm>
            <a:off x="0" y="-287"/>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hlinkClick r:id="rId4" action="ppaction://hlinksldjump"/>
            <a:extLst>
              <a:ext uri="{FF2B5EF4-FFF2-40B4-BE49-F238E27FC236}">
                <a16:creationId xmlns:a16="http://schemas.microsoft.com/office/drawing/2014/main" id="{8AA909FD-4850-48E7-9C00-1F20249196AE}"/>
              </a:ext>
            </a:extLst>
          </p:cNvPr>
          <p:cNvSpPr/>
          <p:nvPr/>
        </p:nvSpPr>
        <p:spPr>
          <a:xfrm>
            <a:off x="221673" y="3059883"/>
            <a:ext cx="2741456" cy="7639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hlinkClick r:id="rId5" action="ppaction://hlinksldjump"/>
            <a:extLst>
              <a:ext uri="{FF2B5EF4-FFF2-40B4-BE49-F238E27FC236}">
                <a16:creationId xmlns:a16="http://schemas.microsoft.com/office/drawing/2014/main" id="{8991CFC0-EA4A-40DD-B2E8-91602EEF7B5F}"/>
              </a:ext>
            </a:extLst>
          </p:cNvPr>
          <p:cNvSpPr/>
          <p:nvPr/>
        </p:nvSpPr>
        <p:spPr>
          <a:xfrm>
            <a:off x="3916828" y="5953271"/>
            <a:ext cx="4378122" cy="7382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7492578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41A93F72-7A40-4375-A465-58414B0FC0DA}"/>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961049" y="3678"/>
            <a:ext cx="8269901" cy="6850644"/>
          </a:xfrm>
          <a:prstGeom prst="rect">
            <a:avLst/>
          </a:prstGeom>
        </p:spPr>
      </p:pic>
      <p:sp>
        <p:nvSpPr>
          <p:cNvPr id="3" name="Arrow: Pentagon 2">
            <a:extLst>
              <a:ext uri="{FF2B5EF4-FFF2-40B4-BE49-F238E27FC236}">
                <a16:creationId xmlns:a16="http://schemas.microsoft.com/office/drawing/2014/main" id="{0E698766-2C5D-4F25-88C7-23B76B7549CE}"/>
              </a:ext>
            </a:extLst>
          </p:cNvPr>
          <p:cNvSpPr/>
          <p:nvPr/>
        </p:nvSpPr>
        <p:spPr>
          <a:xfrm rot="5400000">
            <a:off x="5786126" y="5771881"/>
            <a:ext cx="559837" cy="541175"/>
          </a:xfrm>
          <a:prstGeom prst="homePlate">
            <a:avLst/>
          </a:prstGeom>
          <a:solidFill>
            <a:srgbClr val="FFFFFF"/>
          </a:solid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E26FFEE2-E142-4914-886A-7908DA12B71A}"/>
              </a:ext>
            </a:extLst>
          </p:cNvPr>
          <p:cNvSpPr/>
          <p:nvPr/>
        </p:nvSpPr>
        <p:spPr>
          <a:xfrm rot="2700000">
            <a:off x="8292973" y="3189275"/>
            <a:ext cx="559837" cy="490575"/>
          </a:xfrm>
          <a:prstGeom prst="roundRect">
            <a:avLst/>
          </a:prstGeom>
          <a:solidFill>
            <a:srgbClr val="FFFFFF"/>
          </a:solid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Rounded Corners 1">
            <a:extLst>
              <a:ext uri="{FF2B5EF4-FFF2-40B4-BE49-F238E27FC236}">
                <a16:creationId xmlns:a16="http://schemas.microsoft.com/office/drawing/2014/main" id="{26C67EEB-FAC5-47A4-8E95-72B39C554BCB}"/>
              </a:ext>
            </a:extLst>
          </p:cNvPr>
          <p:cNvSpPr/>
          <p:nvPr/>
        </p:nvSpPr>
        <p:spPr>
          <a:xfrm>
            <a:off x="5833744" y="714690"/>
            <a:ext cx="559837" cy="541175"/>
          </a:xfrm>
          <a:prstGeom prst="roundRect">
            <a:avLst/>
          </a:prstGeom>
          <a:solidFill>
            <a:srgbClr val="FFFFFF"/>
          </a:solid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Rounded Corners 5">
            <a:extLst>
              <a:ext uri="{FF2B5EF4-FFF2-40B4-BE49-F238E27FC236}">
                <a16:creationId xmlns:a16="http://schemas.microsoft.com/office/drawing/2014/main" id="{51FF1BA1-CD56-473D-85BA-056342436F57}"/>
              </a:ext>
            </a:extLst>
          </p:cNvPr>
          <p:cNvSpPr/>
          <p:nvPr/>
        </p:nvSpPr>
        <p:spPr>
          <a:xfrm rot="2700000">
            <a:off x="3192240" y="3163976"/>
            <a:ext cx="559837" cy="541175"/>
          </a:xfrm>
          <a:prstGeom prst="roundRect">
            <a:avLst/>
          </a:prstGeom>
          <a:solidFill>
            <a:srgbClr val="FFFFFF"/>
          </a:solid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241FA49-9943-405B-88E2-7921F7B4202A}"/>
              </a:ext>
            </a:extLst>
          </p:cNvPr>
          <p:cNvSpPr/>
          <p:nvPr/>
        </p:nvSpPr>
        <p:spPr>
          <a:xfrm>
            <a:off x="221682" y="2817521"/>
            <a:ext cx="2741456"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TRIPLE</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0" name="Rectangle 19">
            <a:extLst>
              <a:ext uri="{FF2B5EF4-FFF2-40B4-BE49-F238E27FC236}">
                <a16:creationId xmlns:a16="http://schemas.microsoft.com/office/drawing/2014/main" id="{0B10BECB-80DD-442E-92B9-3F4C0A002431}"/>
              </a:ext>
            </a:extLst>
          </p:cNvPr>
          <p:cNvSpPr/>
          <p:nvPr/>
        </p:nvSpPr>
        <p:spPr>
          <a:xfrm>
            <a:off x="3911648" y="5707176"/>
            <a:ext cx="4378122"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HOMERUN</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1" name="Rectangle 20">
            <a:extLst>
              <a:ext uri="{FF2B5EF4-FFF2-40B4-BE49-F238E27FC236}">
                <a16:creationId xmlns:a16="http://schemas.microsoft.com/office/drawing/2014/main" id="{D001A687-EC28-42A1-A935-5A2C1C78AA91}"/>
              </a:ext>
            </a:extLst>
          </p:cNvPr>
          <p:cNvSpPr/>
          <p:nvPr/>
        </p:nvSpPr>
        <p:spPr>
          <a:xfrm>
            <a:off x="4427572" y="-72002"/>
            <a:ext cx="3353803"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DOUBLE</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2" name="TextBox 21">
            <a:extLst>
              <a:ext uri="{FF2B5EF4-FFF2-40B4-BE49-F238E27FC236}">
                <a16:creationId xmlns:a16="http://schemas.microsoft.com/office/drawing/2014/main" id="{79EBE414-7D34-4475-87B5-9C8384501209}"/>
              </a:ext>
            </a:extLst>
          </p:cNvPr>
          <p:cNvSpPr txBox="1"/>
          <p:nvPr/>
        </p:nvSpPr>
        <p:spPr>
          <a:xfrm>
            <a:off x="4354650" y="2671022"/>
            <a:ext cx="3485724" cy="1569660"/>
          </a:xfrm>
          <a:prstGeom prst="rect">
            <a:avLst/>
          </a:prstGeom>
          <a:noFill/>
        </p:spPr>
        <p:txBody>
          <a:bodyPr wrap="square" rtlCol="0">
            <a:spAutoFit/>
          </a:bodyPr>
          <a:lstStyle/>
          <a:p>
            <a:pPr algn="ctr"/>
            <a:r>
              <a:rPr lang="en-US" sz="4800" b="1" dirty="0">
                <a:ln w="38100">
                  <a:solidFill>
                    <a:srgbClr val="0000FF"/>
                  </a:solidFill>
                </a:ln>
                <a:solidFill>
                  <a:srgbClr val="C6E9F2"/>
                </a:solidFill>
              </a:rPr>
              <a:t>Next batter!</a:t>
            </a:r>
          </a:p>
          <a:p>
            <a:pPr algn="ctr"/>
            <a:r>
              <a:rPr lang="en-US" sz="4800" b="1" dirty="0">
                <a:ln w="38100">
                  <a:solidFill>
                    <a:srgbClr val="0000FF"/>
                  </a:solidFill>
                </a:ln>
                <a:solidFill>
                  <a:srgbClr val="C6E9F2"/>
                </a:solidFill>
              </a:rPr>
              <a:t>Pick a hit</a:t>
            </a:r>
          </a:p>
        </p:txBody>
      </p:sp>
      <p:sp>
        <p:nvSpPr>
          <p:cNvPr id="15" name="Rectangle 14">
            <a:extLst>
              <a:ext uri="{FF2B5EF4-FFF2-40B4-BE49-F238E27FC236}">
                <a16:creationId xmlns:a16="http://schemas.microsoft.com/office/drawing/2014/main" id="{ECC38632-62A9-4DB0-A149-FC77324FE114}"/>
              </a:ext>
            </a:extLst>
          </p:cNvPr>
          <p:cNvSpPr/>
          <p:nvPr/>
        </p:nvSpPr>
        <p:spPr>
          <a:xfrm>
            <a:off x="9025723" y="2828834"/>
            <a:ext cx="2904962"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SINGLE</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7" name="Rectangle 26">
            <a:hlinkClick r:id="rId3" action="ppaction://hlinksldjump"/>
            <a:extLst>
              <a:ext uri="{FF2B5EF4-FFF2-40B4-BE49-F238E27FC236}">
                <a16:creationId xmlns:a16="http://schemas.microsoft.com/office/drawing/2014/main" id="{D92DD891-84FF-4ACE-91C9-567827698553}"/>
              </a:ext>
            </a:extLst>
          </p:cNvPr>
          <p:cNvSpPr/>
          <p:nvPr/>
        </p:nvSpPr>
        <p:spPr>
          <a:xfrm>
            <a:off x="0" y="-2303"/>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hlinkClick r:id="rId4" action="ppaction://hlinksldjump"/>
            <a:extLst>
              <a:ext uri="{FF2B5EF4-FFF2-40B4-BE49-F238E27FC236}">
                <a16:creationId xmlns:a16="http://schemas.microsoft.com/office/drawing/2014/main" id="{D4C96D45-ABC1-4915-A153-4627346B4727}"/>
              </a:ext>
            </a:extLst>
          </p:cNvPr>
          <p:cNvSpPr/>
          <p:nvPr/>
        </p:nvSpPr>
        <p:spPr>
          <a:xfrm>
            <a:off x="4504879" y="176169"/>
            <a:ext cx="3204595" cy="7382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hlinkClick r:id="rId5" action="ppaction://hlinksldjump"/>
            <a:extLst>
              <a:ext uri="{FF2B5EF4-FFF2-40B4-BE49-F238E27FC236}">
                <a16:creationId xmlns:a16="http://schemas.microsoft.com/office/drawing/2014/main" id="{8AA909FD-4850-48E7-9C00-1F20249196AE}"/>
              </a:ext>
            </a:extLst>
          </p:cNvPr>
          <p:cNvSpPr/>
          <p:nvPr/>
        </p:nvSpPr>
        <p:spPr>
          <a:xfrm>
            <a:off x="221673" y="3059883"/>
            <a:ext cx="2741456" cy="7639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hlinkClick r:id="rId6" action="ppaction://hlinksldjump"/>
            <a:extLst>
              <a:ext uri="{FF2B5EF4-FFF2-40B4-BE49-F238E27FC236}">
                <a16:creationId xmlns:a16="http://schemas.microsoft.com/office/drawing/2014/main" id="{8991CFC0-EA4A-40DD-B2E8-91602EEF7B5F}"/>
              </a:ext>
            </a:extLst>
          </p:cNvPr>
          <p:cNvSpPr/>
          <p:nvPr/>
        </p:nvSpPr>
        <p:spPr>
          <a:xfrm>
            <a:off x="3916828" y="5953271"/>
            <a:ext cx="4378122" cy="7382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hlinkClick r:id="rId7" action="ppaction://hlinksldjump"/>
            <a:extLst>
              <a:ext uri="{FF2B5EF4-FFF2-40B4-BE49-F238E27FC236}">
                <a16:creationId xmlns:a16="http://schemas.microsoft.com/office/drawing/2014/main" id="{444DD879-596B-450A-BB58-3D8A8F7FDD0C}"/>
              </a:ext>
            </a:extLst>
          </p:cNvPr>
          <p:cNvSpPr/>
          <p:nvPr/>
        </p:nvSpPr>
        <p:spPr>
          <a:xfrm>
            <a:off x="9107476" y="3073878"/>
            <a:ext cx="2741456" cy="7639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2379874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D86AAA8E-CAC2-46C4-A136-BB9633B2B9FF}"/>
              </a:ext>
            </a:extLst>
          </p:cNvPr>
          <p:cNvSpPr/>
          <p:nvPr/>
        </p:nvSpPr>
        <p:spPr>
          <a:xfrm>
            <a:off x="221682" y="2817521"/>
            <a:ext cx="2741456"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TRIPLE</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4" name="Rectangle: Rounded Corners 23">
            <a:extLst>
              <a:ext uri="{FF2B5EF4-FFF2-40B4-BE49-F238E27FC236}">
                <a16:creationId xmlns:a16="http://schemas.microsoft.com/office/drawing/2014/main" id="{22AD6B91-43FB-463E-AFDA-BD64936F56BB}"/>
              </a:ext>
            </a:extLst>
          </p:cNvPr>
          <p:cNvSpPr/>
          <p:nvPr/>
        </p:nvSpPr>
        <p:spPr>
          <a:xfrm rot="2700000">
            <a:off x="3192240" y="3163976"/>
            <a:ext cx="559837" cy="541175"/>
          </a:xfrm>
          <a:prstGeom prst="roundRect">
            <a:avLst/>
          </a:prstGeom>
          <a:solidFill>
            <a:srgbClr val="FFFFF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0000FF"/>
                </a:solidFill>
              </a:ln>
              <a:solidFill>
                <a:srgbClr val="C6E9F2"/>
              </a:solidFill>
            </a:endParaRPr>
          </a:p>
        </p:txBody>
      </p:sp>
      <p:sp>
        <p:nvSpPr>
          <p:cNvPr id="25" name="Rectangle 24">
            <a:extLst>
              <a:ext uri="{FF2B5EF4-FFF2-40B4-BE49-F238E27FC236}">
                <a16:creationId xmlns:a16="http://schemas.microsoft.com/office/drawing/2014/main" id="{C473CE77-A87E-4E87-A4A0-1F87C380D59B}"/>
              </a:ext>
            </a:extLst>
          </p:cNvPr>
          <p:cNvSpPr/>
          <p:nvPr/>
        </p:nvSpPr>
        <p:spPr>
          <a:xfrm>
            <a:off x="3249982" y="3062074"/>
            <a:ext cx="444352" cy="707886"/>
          </a:xfrm>
          <a:prstGeom prst="rect">
            <a:avLst/>
          </a:prstGeom>
          <a:noFill/>
        </p:spPr>
        <p:txBody>
          <a:bodyPr wrap="none" lIns="91440" tIns="45720" rIns="91440" bIns="45720">
            <a:spAutoFit/>
          </a:bodyPr>
          <a:lstStyle/>
          <a:p>
            <a:pPr algn="ctr"/>
            <a:r>
              <a:rPr lang="en-US" sz="4000" b="1" dirty="0">
                <a:ln w="28575">
                  <a:solidFill>
                    <a:srgbClr val="0000FF"/>
                  </a:solidFill>
                  <a:prstDash val="solid"/>
                </a:ln>
                <a:solidFill>
                  <a:srgbClr val="C6E9F2"/>
                </a:solidFill>
                <a:effectLst>
                  <a:outerShdw blurRad="38100" dist="22860" dir="5400000" algn="tl" rotWithShape="0">
                    <a:srgbClr val="000000">
                      <a:alpha val="30000"/>
                    </a:srgbClr>
                  </a:outerShdw>
                </a:effectLst>
              </a:rPr>
              <a:t>7</a:t>
            </a:r>
            <a:endParaRPr lang="en-US" sz="40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pic>
        <p:nvPicPr>
          <p:cNvPr id="26" name="Picture 25">
            <a:extLst>
              <a:ext uri="{FF2B5EF4-FFF2-40B4-BE49-F238E27FC236}">
                <a16:creationId xmlns:a16="http://schemas.microsoft.com/office/drawing/2014/main" id="{C498AC10-1AAB-476E-9984-62D99FC891C5}"/>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6534531" y="3279307"/>
            <a:ext cx="3188405" cy="2641220"/>
          </a:xfrm>
          <a:prstGeom prst="rect">
            <a:avLst/>
          </a:prstGeom>
        </p:spPr>
      </p:pic>
      <p:cxnSp>
        <p:nvCxnSpPr>
          <p:cNvPr id="27" name="Straight Connector 26">
            <a:extLst>
              <a:ext uri="{FF2B5EF4-FFF2-40B4-BE49-F238E27FC236}">
                <a16:creationId xmlns:a16="http://schemas.microsoft.com/office/drawing/2014/main" id="{F97BB20A-C7C8-401A-BF20-7DB367D0BF13}"/>
              </a:ext>
            </a:extLst>
          </p:cNvPr>
          <p:cNvCxnSpPr>
            <a:cxnSpLocks/>
          </p:cNvCxnSpPr>
          <p:nvPr/>
        </p:nvCxnSpPr>
        <p:spPr>
          <a:xfrm rot="5460000" flipV="1">
            <a:off x="8155227" y="3637743"/>
            <a:ext cx="846670" cy="861150"/>
          </a:xfrm>
          <a:prstGeom prst="line">
            <a:avLst/>
          </a:prstGeom>
          <a:ln w="76200">
            <a:solidFill>
              <a:srgbClr val="C1E7F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E6292E0-B146-48B8-8F51-9E1EF5990659}"/>
              </a:ext>
            </a:extLst>
          </p:cNvPr>
          <p:cNvCxnSpPr>
            <a:cxnSpLocks/>
          </p:cNvCxnSpPr>
          <p:nvPr/>
        </p:nvCxnSpPr>
        <p:spPr>
          <a:xfrm flipV="1">
            <a:off x="8170507" y="4750934"/>
            <a:ext cx="846670" cy="861150"/>
          </a:xfrm>
          <a:prstGeom prst="line">
            <a:avLst/>
          </a:prstGeom>
          <a:ln w="76200">
            <a:solidFill>
              <a:srgbClr val="C1E7F1"/>
            </a:solidFill>
          </a:ln>
        </p:spPr>
        <p:style>
          <a:lnRef idx="1">
            <a:schemeClr val="accent1"/>
          </a:lnRef>
          <a:fillRef idx="0">
            <a:schemeClr val="accent1"/>
          </a:fillRef>
          <a:effectRef idx="0">
            <a:schemeClr val="accent1"/>
          </a:effectRef>
          <a:fontRef idx="minor">
            <a:schemeClr val="tx1"/>
          </a:fontRef>
        </p:style>
      </p:cxnSp>
      <p:sp>
        <p:nvSpPr>
          <p:cNvPr id="29" name="Rectangle: Rounded Corners 28">
            <a:extLst>
              <a:ext uri="{FF2B5EF4-FFF2-40B4-BE49-F238E27FC236}">
                <a16:creationId xmlns:a16="http://schemas.microsoft.com/office/drawing/2014/main" id="{C15B4E47-6662-4A0D-A807-ADEA8D3F985D}"/>
              </a:ext>
            </a:extLst>
          </p:cNvPr>
          <p:cNvSpPr/>
          <p:nvPr/>
        </p:nvSpPr>
        <p:spPr>
          <a:xfrm rot="2700000">
            <a:off x="8867871" y="4466617"/>
            <a:ext cx="347615" cy="335069"/>
          </a:xfrm>
          <a:prstGeom prst="roundRect">
            <a:avLst/>
          </a:prstGeom>
          <a:solidFill>
            <a:srgbClr val="FFFFFF"/>
          </a:solidFill>
          <a:ln w="38100">
            <a:solidFill>
              <a:srgbClr val="AADE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1D8C4427-8636-41EB-967D-C3617F6644F6}"/>
              </a:ext>
            </a:extLst>
          </p:cNvPr>
          <p:cNvSpPr txBox="1"/>
          <p:nvPr/>
        </p:nvSpPr>
        <p:spPr>
          <a:xfrm>
            <a:off x="7513312" y="4065705"/>
            <a:ext cx="1200124" cy="1131977"/>
          </a:xfrm>
          <a:prstGeom prst="rect">
            <a:avLst/>
          </a:prstGeom>
          <a:noFill/>
        </p:spPr>
        <p:txBody>
          <a:bodyPr wrap="square" rtlCol="0">
            <a:spAutoFit/>
          </a:bodyPr>
          <a:lstStyle/>
          <a:p>
            <a:pPr algn="ctr">
              <a:lnSpc>
                <a:spcPct val="80000"/>
              </a:lnSpc>
            </a:pPr>
            <a:r>
              <a:rPr lang="en-US" sz="2400" b="1" i="1" spc="-50" dirty="0">
                <a:solidFill>
                  <a:srgbClr val="1E4117"/>
                </a:solidFill>
              </a:rPr>
              <a:t>TRIPLE</a:t>
            </a:r>
          </a:p>
          <a:p>
            <a:pPr algn="ctr">
              <a:lnSpc>
                <a:spcPct val="80000"/>
              </a:lnSpc>
            </a:pPr>
            <a:r>
              <a:rPr lang="en-US" i="1" dirty="0">
                <a:solidFill>
                  <a:srgbClr val="000000"/>
                </a:solidFill>
              </a:rPr>
              <a:t>or </a:t>
            </a:r>
            <a:r>
              <a:rPr lang="en-US" sz="2400" b="1" i="1" dirty="0">
                <a:solidFill>
                  <a:srgbClr val="1E4117"/>
                </a:solidFill>
              </a:rPr>
              <a:t>OUT</a:t>
            </a:r>
            <a:endParaRPr lang="en-US" i="1" dirty="0">
              <a:solidFill>
                <a:srgbClr val="1E4117"/>
              </a:solidFill>
            </a:endParaRPr>
          </a:p>
          <a:p>
            <a:pPr algn="ctr">
              <a:lnSpc>
                <a:spcPct val="80000"/>
              </a:lnSpc>
            </a:pPr>
            <a:r>
              <a:rPr lang="en-US" i="1" dirty="0">
                <a:solidFill>
                  <a:srgbClr val="1E4117"/>
                </a:solidFill>
              </a:rPr>
              <a:t>Tap and</a:t>
            </a:r>
          </a:p>
          <a:p>
            <a:pPr algn="ctr">
              <a:lnSpc>
                <a:spcPct val="80000"/>
              </a:lnSpc>
            </a:pPr>
            <a:r>
              <a:rPr lang="en-US" i="1" dirty="0">
                <a:solidFill>
                  <a:srgbClr val="1E4117"/>
                </a:solidFill>
              </a:rPr>
              <a:t>find out!</a:t>
            </a:r>
          </a:p>
        </p:txBody>
      </p:sp>
      <p:cxnSp>
        <p:nvCxnSpPr>
          <p:cNvPr id="32" name="Straight Connector 31">
            <a:extLst>
              <a:ext uri="{FF2B5EF4-FFF2-40B4-BE49-F238E27FC236}">
                <a16:creationId xmlns:a16="http://schemas.microsoft.com/office/drawing/2014/main" id="{3721DB58-27AD-4652-B9A6-7ABAF1B5E2BD}"/>
              </a:ext>
            </a:extLst>
          </p:cNvPr>
          <p:cNvCxnSpPr>
            <a:cxnSpLocks/>
          </p:cNvCxnSpPr>
          <p:nvPr/>
        </p:nvCxnSpPr>
        <p:spPr>
          <a:xfrm flipV="1">
            <a:off x="7175878" y="3706123"/>
            <a:ext cx="846670" cy="861150"/>
          </a:xfrm>
          <a:prstGeom prst="line">
            <a:avLst/>
          </a:prstGeom>
          <a:ln w="76200">
            <a:solidFill>
              <a:srgbClr val="C1E7F1"/>
            </a:solidFill>
          </a:ln>
        </p:spPr>
        <p:style>
          <a:lnRef idx="1">
            <a:schemeClr val="accent1"/>
          </a:lnRef>
          <a:fillRef idx="0">
            <a:schemeClr val="accent1"/>
          </a:fillRef>
          <a:effectRef idx="0">
            <a:schemeClr val="accent1"/>
          </a:effectRef>
          <a:fontRef idx="minor">
            <a:schemeClr val="tx1"/>
          </a:fontRef>
        </p:style>
      </p:cxnSp>
      <p:sp>
        <p:nvSpPr>
          <p:cNvPr id="33" name="Rectangle: Rounded Corners 32">
            <a:extLst>
              <a:ext uri="{FF2B5EF4-FFF2-40B4-BE49-F238E27FC236}">
                <a16:creationId xmlns:a16="http://schemas.microsoft.com/office/drawing/2014/main" id="{A1323DF2-0D74-4DFA-B8F0-58E9E374983D}"/>
              </a:ext>
            </a:extLst>
          </p:cNvPr>
          <p:cNvSpPr/>
          <p:nvPr/>
        </p:nvSpPr>
        <p:spPr>
          <a:xfrm rot="18900000">
            <a:off x="6990625" y="4465201"/>
            <a:ext cx="347615" cy="335069"/>
          </a:xfrm>
          <a:prstGeom prst="roundRect">
            <a:avLst/>
          </a:prstGeom>
          <a:solidFill>
            <a:srgbClr val="FFFFFF"/>
          </a:solidFill>
          <a:ln w="38100">
            <a:solidFill>
              <a:srgbClr val="C1E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3BB0D5DF-3285-4CF8-9CE8-98A851A98C79}"/>
              </a:ext>
            </a:extLst>
          </p:cNvPr>
          <p:cNvSpPr txBox="1"/>
          <p:nvPr/>
        </p:nvSpPr>
        <p:spPr>
          <a:xfrm>
            <a:off x="6925220" y="4353554"/>
            <a:ext cx="486562" cy="584775"/>
          </a:xfrm>
          <a:prstGeom prst="rect">
            <a:avLst/>
          </a:prstGeom>
          <a:noFill/>
        </p:spPr>
        <p:txBody>
          <a:bodyPr wrap="square" rtlCol="0">
            <a:spAutoFit/>
          </a:bodyPr>
          <a:lstStyle/>
          <a:p>
            <a:pPr algn="ctr"/>
            <a:r>
              <a:rPr lang="en-US" sz="3200" b="1" dirty="0">
                <a:solidFill>
                  <a:srgbClr val="1E4117"/>
                </a:solidFill>
              </a:rPr>
              <a:t>?</a:t>
            </a:r>
          </a:p>
        </p:txBody>
      </p:sp>
      <p:sp>
        <p:nvSpPr>
          <p:cNvPr id="35" name="Rectangle: Rounded Corners 34">
            <a:extLst>
              <a:ext uri="{FF2B5EF4-FFF2-40B4-BE49-F238E27FC236}">
                <a16:creationId xmlns:a16="http://schemas.microsoft.com/office/drawing/2014/main" id="{1E53ECD2-2E3E-43C6-83F0-F61E91D4214B}"/>
              </a:ext>
            </a:extLst>
          </p:cNvPr>
          <p:cNvSpPr/>
          <p:nvPr/>
        </p:nvSpPr>
        <p:spPr>
          <a:xfrm rot="2700000">
            <a:off x="7949191" y="3451040"/>
            <a:ext cx="347615" cy="335069"/>
          </a:xfrm>
          <a:prstGeom prst="roundRect">
            <a:avLst/>
          </a:prstGeom>
          <a:solidFill>
            <a:srgbClr val="FFFFFF"/>
          </a:solidFill>
          <a:ln w="38100">
            <a:solidFill>
              <a:srgbClr val="C1E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06ECD65-5EB9-45E1-97D5-706B1F9F2B8E}"/>
              </a:ext>
            </a:extLst>
          </p:cNvPr>
          <p:cNvSpPr txBox="1"/>
          <p:nvPr/>
        </p:nvSpPr>
        <p:spPr>
          <a:xfrm>
            <a:off x="4286779" y="343948"/>
            <a:ext cx="7675926" cy="2215991"/>
          </a:xfrm>
          <a:prstGeom prst="rect">
            <a:avLst/>
          </a:prstGeom>
          <a:noFill/>
        </p:spPr>
        <p:txBody>
          <a:bodyPr wrap="square" rtlCol="0">
            <a:spAutoFit/>
          </a:bodyPr>
          <a:lstStyle/>
          <a:p>
            <a:pPr lvl="0" algn="ctr"/>
            <a:r>
              <a:rPr lang="en-US" sz="4600" dirty="0">
                <a:solidFill>
                  <a:srgbClr val="000000"/>
                </a:solidFill>
              </a:rPr>
              <a:t>When Peter and John went to </a:t>
            </a:r>
            <a:r>
              <a:rPr lang="en-US" sz="4600" spc="-60" dirty="0">
                <a:solidFill>
                  <a:srgbClr val="000000"/>
                </a:solidFill>
              </a:rPr>
              <a:t>the temple at the hour of prayer, </a:t>
            </a:r>
            <a:r>
              <a:rPr lang="en-US" sz="4600" dirty="0">
                <a:solidFill>
                  <a:srgbClr val="000000"/>
                </a:solidFill>
              </a:rPr>
              <a:t>what time of day was it?</a:t>
            </a:r>
          </a:p>
        </p:txBody>
      </p:sp>
      <p:sp>
        <p:nvSpPr>
          <p:cNvPr id="8" name="Rectangle 7">
            <a:hlinkClick r:id="rId3" action="ppaction://hlinksldjump"/>
            <a:extLst>
              <a:ext uri="{FF2B5EF4-FFF2-40B4-BE49-F238E27FC236}">
                <a16:creationId xmlns:a16="http://schemas.microsoft.com/office/drawing/2014/main" id="{0B690035-D62A-4297-AEC0-1C28F2D0E03D}"/>
              </a:ext>
            </a:extLst>
          </p:cNvPr>
          <p:cNvSpPr/>
          <p:nvPr/>
        </p:nvSpPr>
        <p:spPr>
          <a:xfrm>
            <a:off x="0" y="1"/>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hlinkClick r:id="rId4" action="ppaction://hlinksldjump"/>
            <a:extLst>
              <a:ext uri="{FF2B5EF4-FFF2-40B4-BE49-F238E27FC236}">
                <a16:creationId xmlns:a16="http://schemas.microsoft.com/office/drawing/2014/main" id="{9EA3ECB8-250F-4984-8A71-D84390782CCE}"/>
              </a:ext>
            </a:extLst>
          </p:cNvPr>
          <p:cNvSpPr/>
          <p:nvPr/>
        </p:nvSpPr>
        <p:spPr>
          <a:xfrm rot="18961460">
            <a:off x="7269076" y="3828027"/>
            <a:ext cx="1687965" cy="16687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3490661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right)">
                                      <p:cBhvr>
                                        <p:cTn id="7" dur="1000"/>
                                        <p:tgtEl>
                                          <p:spTgt spid="20"/>
                                        </p:tgtEl>
                                      </p:cBhvr>
                                    </p:animEffect>
                                  </p:childTnLst>
                                </p:cTn>
                              </p:par>
                            </p:childTnLst>
                          </p:cTn>
                        </p:par>
                        <p:par>
                          <p:cTn id="8" fill="hold">
                            <p:stCondLst>
                              <p:cond delay="1000"/>
                            </p:stCondLst>
                            <p:childTnLst>
                              <p:par>
                                <p:cTn id="9" presetID="53" presetClass="entr" presetSubtype="16" fill="hold" nodeType="afterEffect">
                                  <p:stCondLst>
                                    <p:cond delay="100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2500"/>
                            </p:stCondLst>
                            <p:childTnLst>
                              <p:par>
                                <p:cTn id="15" presetID="22" presetClass="entr" presetSubtype="4"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down)">
                                      <p:cBhvr>
                                        <p:cTn id="17" dur="500"/>
                                        <p:tgtEl>
                                          <p:spTgt spid="28"/>
                                        </p:tgtEl>
                                      </p:cBhvr>
                                    </p:animEffect>
                                  </p:childTnLst>
                                </p:cTn>
                              </p:par>
                            </p:childTnLst>
                          </p:cTn>
                        </p:par>
                        <p:par>
                          <p:cTn id="18" fill="hold">
                            <p:stCondLst>
                              <p:cond delay="3000"/>
                            </p:stCondLst>
                            <p:childTnLst>
                              <p:par>
                                <p:cTn id="19" presetID="1" presetClass="entr" presetSubtype="0"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childTnLst>
                          </p:cTn>
                        </p:par>
                        <p:par>
                          <p:cTn id="21" fill="hold">
                            <p:stCondLst>
                              <p:cond delay="3000"/>
                            </p:stCondLst>
                            <p:childTnLst>
                              <p:par>
                                <p:cTn id="22" presetID="22" presetClass="entr" presetSubtype="4" fill="hold"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down)">
                                      <p:cBhvr>
                                        <p:cTn id="24" dur="500"/>
                                        <p:tgtEl>
                                          <p:spTgt spid="27"/>
                                        </p:tgtEl>
                                      </p:cBhvr>
                                    </p:animEffect>
                                  </p:childTnLst>
                                </p:cTn>
                              </p:par>
                            </p:childTnLst>
                          </p:cTn>
                        </p:par>
                        <p:par>
                          <p:cTn id="25" fill="hold">
                            <p:stCondLst>
                              <p:cond delay="3500"/>
                            </p:stCondLst>
                            <p:childTnLst>
                              <p:par>
                                <p:cTn id="26" presetID="1" presetClass="entr" presetSubtype="0" fill="hold" grpId="0" nodeType="afterEffect">
                                  <p:stCondLst>
                                    <p:cond delay="0"/>
                                  </p:stCondLst>
                                  <p:childTnLst>
                                    <p:set>
                                      <p:cBhvr>
                                        <p:cTn id="27" dur="1" fill="hold">
                                          <p:stCondLst>
                                            <p:cond delay="0"/>
                                          </p:stCondLst>
                                        </p:cTn>
                                        <p:tgtEl>
                                          <p:spTgt spid="35"/>
                                        </p:tgtEl>
                                        <p:attrNameLst>
                                          <p:attrName>style.visibility</p:attrName>
                                        </p:attrNameLst>
                                      </p:cBhvr>
                                      <p:to>
                                        <p:strVal val="visible"/>
                                      </p:to>
                                    </p:set>
                                  </p:childTnLst>
                                </p:cTn>
                              </p:par>
                            </p:childTnLst>
                          </p:cTn>
                        </p:par>
                        <p:par>
                          <p:cTn id="28" fill="hold">
                            <p:stCondLst>
                              <p:cond delay="3500"/>
                            </p:stCondLst>
                            <p:childTnLst>
                              <p:par>
                                <p:cTn id="29" presetID="22" presetClass="entr" presetSubtype="1"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wipe(up)">
                                      <p:cBhvr>
                                        <p:cTn id="31" dur="500"/>
                                        <p:tgtEl>
                                          <p:spTgt spid="32"/>
                                        </p:tgtEl>
                                      </p:cBhvr>
                                    </p:animEffect>
                                  </p:childTnLst>
                                </p:cTn>
                              </p:par>
                            </p:childTnLst>
                          </p:cTn>
                        </p:par>
                        <p:par>
                          <p:cTn id="32" fill="hold">
                            <p:stCondLst>
                              <p:cond delay="4000"/>
                            </p:stCondLst>
                            <p:childTnLst>
                              <p:par>
                                <p:cTn id="33" presetID="1"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childTnLst>
                                </p:cTn>
                              </p:par>
                            </p:childTnLst>
                          </p:cTn>
                        </p:par>
                        <p:par>
                          <p:cTn id="35" fill="hold">
                            <p:stCondLst>
                              <p:cond delay="4000"/>
                            </p:stCondLst>
                            <p:childTnLst>
                              <p:par>
                                <p:cTn id="36" presetID="53" presetClass="entr" presetSubtype="16" fill="hold" grpId="0" nodeType="afterEffect">
                                  <p:stCondLst>
                                    <p:cond delay="0"/>
                                  </p:stCondLst>
                                  <p:childTnLst>
                                    <p:set>
                                      <p:cBhvr>
                                        <p:cTn id="37" dur="1" fill="hold">
                                          <p:stCondLst>
                                            <p:cond delay="0"/>
                                          </p:stCondLst>
                                        </p:cTn>
                                        <p:tgtEl>
                                          <p:spTgt spid="34"/>
                                        </p:tgtEl>
                                        <p:attrNameLst>
                                          <p:attrName>style.visibility</p:attrName>
                                        </p:attrNameLst>
                                      </p:cBhvr>
                                      <p:to>
                                        <p:strVal val="visible"/>
                                      </p:to>
                                    </p:set>
                                    <p:anim calcmode="lin" valueType="num">
                                      <p:cBhvr>
                                        <p:cTn id="38" dur="250" fill="hold"/>
                                        <p:tgtEl>
                                          <p:spTgt spid="34"/>
                                        </p:tgtEl>
                                        <p:attrNameLst>
                                          <p:attrName>ppt_w</p:attrName>
                                        </p:attrNameLst>
                                      </p:cBhvr>
                                      <p:tavLst>
                                        <p:tav tm="0">
                                          <p:val>
                                            <p:fltVal val="0"/>
                                          </p:val>
                                        </p:tav>
                                        <p:tav tm="100000">
                                          <p:val>
                                            <p:strVal val="#ppt_w"/>
                                          </p:val>
                                        </p:tav>
                                      </p:tavLst>
                                    </p:anim>
                                    <p:anim calcmode="lin" valueType="num">
                                      <p:cBhvr>
                                        <p:cTn id="39" dur="250" fill="hold"/>
                                        <p:tgtEl>
                                          <p:spTgt spid="34"/>
                                        </p:tgtEl>
                                        <p:attrNameLst>
                                          <p:attrName>ppt_h</p:attrName>
                                        </p:attrNameLst>
                                      </p:cBhvr>
                                      <p:tavLst>
                                        <p:tav tm="0">
                                          <p:val>
                                            <p:fltVal val="0"/>
                                          </p:val>
                                        </p:tav>
                                        <p:tav tm="100000">
                                          <p:val>
                                            <p:strVal val="#ppt_h"/>
                                          </p:val>
                                        </p:tav>
                                      </p:tavLst>
                                    </p:anim>
                                    <p:animEffect transition="in" filter="fade">
                                      <p:cBhvr>
                                        <p:cTn id="40" dur="250"/>
                                        <p:tgtEl>
                                          <p:spTgt spid="34"/>
                                        </p:tgtEl>
                                      </p:cBhvr>
                                    </p:animEffect>
                                  </p:childTnLst>
                                </p:cTn>
                              </p:par>
                            </p:childTnLst>
                          </p:cTn>
                        </p:par>
                        <p:par>
                          <p:cTn id="41" fill="hold">
                            <p:stCondLst>
                              <p:cond delay="4250"/>
                            </p:stCondLst>
                            <p:childTnLst>
                              <p:par>
                                <p:cTn id="42" presetID="53" presetClass="entr" presetSubtype="16" fill="hold" grpId="0" nodeType="afterEffect">
                                  <p:stCondLst>
                                    <p:cond delay="0"/>
                                  </p:stCondLst>
                                  <p:childTnLst>
                                    <p:set>
                                      <p:cBhvr>
                                        <p:cTn id="43" dur="1" fill="hold">
                                          <p:stCondLst>
                                            <p:cond delay="0"/>
                                          </p:stCondLst>
                                        </p:cTn>
                                        <p:tgtEl>
                                          <p:spTgt spid="30"/>
                                        </p:tgtEl>
                                        <p:attrNameLst>
                                          <p:attrName>style.visibility</p:attrName>
                                        </p:attrNameLst>
                                      </p:cBhvr>
                                      <p:to>
                                        <p:strVal val="visible"/>
                                      </p:to>
                                    </p:set>
                                    <p:anim calcmode="lin" valueType="num">
                                      <p:cBhvr>
                                        <p:cTn id="44" dur="500" fill="hold"/>
                                        <p:tgtEl>
                                          <p:spTgt spid="30"/>
                                        </p:tgtEl>
                                        <p:attrNameLst>
                                          <p:attrName>ppt_w</p:attrName>
                                        </p:attrNameLst>
                                      </p:cBhvr>
                                      <p:tavLst>
                                        <p:tav tm="0">
                                          <p:val>
                                            <p:fltVal val="0"/>
                                          </p:val>
                                        </p:tav>
                                        <p:tav tm="100000">
                                          <p:val>
                                            <p:strVal val="#ppt_w"/>
                                          </p:val>
                                        </p:tav>
                                      </p:tavLst>
                                    </p:anim>
                                    <p:anim calcmode="lin" valueType="num">
                                      <p:cBhvr>
                                        <p:cTn id="45" dur="500" fill="hold"/>
                                        <p:tgtEl>
                                          <p:spTgt spid="30"/>
                                        </p:tgtEl>
                                        <p:attrNameLst>
                                          <p:attrName>ppt_h</p:attrName>
                                        </p:attrNameLst>
                                      </p:cBhvr>
                                      <p:tavLst>
                                        <p:tav tm="0">
                                          <p:val>
                                            <p:fltVal val="0"/>
                                          </p:val>
                                        </p:tav>
                                        <p:tav tm="100000">
                                          <p:val>
                                            <p:strVal val="#ppt_h"/>
                                          </p:val>
                                        </p:tav>
                                      </p:tavLst>
                                    </p:anim>
                                    <p:animEffect transition="in" filter="fade">
                                      <p:cBhvr>
                                        <p:cTn id="46" dur="500"/>
                                        <p:tgtEl>
                                          <p:spTgt spid="30"/>
                                        </p:tgtEl>
                                      </p:cBhvr>
                                    </p:animEffect>
                                  </p:childTnLst>
                                </p:cTn>
                              </p:par>
                            </p:childTnLst>
                          </p:cTn>
                        </p:par>
                        <p:par>
                          <p:cTn id="47" fill="hold">
                            <p:stCondLst>
                              <p:cond delay="4750"/>
                            </p:stCondLst>
                            <p:childTnLst>
                              <p:par>
                                <p:cTn id="48" presetID="1" presetClass="entr" presetSubtype="0" fill="hold" grpId="0" nodeType="afterEffect">
                                  <p:stCondLst>
                                    <p:cond delay="0"/>
                                  </p:stCondLst>
                                  <p:childTnLst>
                                    <p:set>
                                      <p:cBhvr>
                                        <p:cTn id="49"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p:bldP spid="33" grpId="0" animBg="1"/>
      <p:bldP spid="34" grpId="0"/>
      <p:bldP spid="35" grpId="0" animBg="1"/>
      <p:bldP spid="20" grpId="0"/>
      <p:bldP spid="31" grpId="0" animBg="1"/>
    </p:bld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067D43F-816F-462E-BC42-616F3B0501FA}"/>
              </a:ext>
            </a:extLst>
          </p:cNvPr>
          <p:cNvSpPr txBox="1"/>
          <p:nvPr/>
        </p:nvSpPr>
        <p:spPr>
          <a:xfrm>
            <a:off x="4672672" y="2667437"/>
            <a:ext cx="6912529" cy="3874907"/>
          </a:xfrm>
          <a:prstGeom prst="rect">
            <a:avLst/>
          </a:prstGeom>
          <a:solidFill>
            <a:srgbClr val="FFFFFF"/>
          </a:solidFill>
          <a:ln w="38100">
            <a:solidFill>
              <a:srgbClr val="000000"/>
            </a:solidFill>
          </a:ln>
        </p:spPr>
        <p:txBody>
          <a:bodyPr wrap="square" rtlCol="0">
            <a:spAutoFit/>
          </a:bodyPr>
          <a:lstStyle/>
          <a:p>
            <a:pPr algn="ctr">
              <a:lnSpc>
                <a:spcPct val="80000"/>
              </a:lnSpc>
            </a:pPr>
            <a:endParaRPr lang="en-US" sz="600" b="1" dirty="0">
              <a:solidFill>
                <a:srgbClr val="3F8731"/>
              </a:solidFill>
            </a:endParaRPr>
          </a:p>
          <a:p>
            <a:pPr algn="ctr">
              <a:lnSpc>
                <a:spcPct val="80000"/>
              </a:lnSpc>
            </a:pPr>
            <a:endParaRPr lang="en-US" sz="600" b="1" spc="-190" dirty="0">
              <a:solidFill>
                <a:srgbClr val="3F8731"/>
              </a:solidFill>
            </a:endParaRPr>
          </a:p>
          <a:p>
            <a:pPr algn="ctr">
              <a:lnSpc>
                <a:spcPct val="80000"/>
              </a:lnSpc>
            </a:pPr>
            <a:r>
              <a:rPr lang="en-US" sz="3200" b="1" i="1" dirty="0"/>
              <a:t>Answer:</a:t>
            </a:r>
            <a:r>
              <a:rPr lang="en-US" sz="4400" b="1" i="1" dirty="0"/>
              <a:t> </a:t>
            </a:r>
            <a:r>
              <a:rPr lang="en-US" sz="4400" b="1" dirty="0"/>
              <a:t>ninth hour (3 PM)</a:t>
            </a:r>
            <a:r>
              <a:rPr lang="en-US" sz="4400" b="1" i="1" dirty="0"/>
              <a:t> </a:t>
            </a:r>
            <a:endParaRPr lang="en-US" sz="4400" b="1" dirty="0"/>
          </a:p>
          <a:p>
            <a:pPr algn="just"/>
            <a:endParaRPr lang="en-US" sz="800" b="1" dirty="0">
              <a:solidFill>
                <a:srgbClr val="000000"/>
              </a:solidFill>
              <a:latin typeface="Times New Roman" panose="02020603050405020304" pitchFamily="18" charset="0"/>
              <a:cs typeface="Times New Roman" panose="02020603050405020304" pitchFamily="18" charset="0"/>
            </a:endParaRPr>
          </a:p>
          <a:p>
            <a:pPr algn="just">
              <a:spcAft>
                <a:spcPts val="600"/>
              </a:spcAft>
            </a:pPr>
            <a:r>
              <a:rPr lang="en-US" sz="2600" b="1" dirty="0">
                <a:solidFill>
                  <a:srgbClr val="000000"/>
                </a:solidFill>
                <a:latin typeface="Times New Roman" panose="02020603050405020304" pitchFamily="18" charset="0"/>
                <a:cs typeface="Times New Roman" panose="02020603050405020304" pitchFamily="18" charset="0"/>
              </a:rPr>
              <a:t>Acts 3:1ff</a:t>
            </a:r>
            <a:endParaRPr lang="en-US" sz="2600" dirty="0">
              <a:solidFill>
                <a:srgbClr val="000000"/>
              </a:solidFill>
              <a:latin typeface="Times New Roman" panose="02020603050405020304" pitchFamily="18" charset="0"/>
              <a:cs typeface="Times New Roman" panose="02020603050405020304" pitchFamily="18" charset="0"/>
            </a:endParaRPr>
          </a:p>
          <a:p>
            <a:pPr algn="just"/>
            <a:r>
              <a:rPr lang="en-US" sz="2600" baseline="30000" dirty="0">
                <a:solidFill>
                  <a:srgbClr val="000000"/>
                </a:solidFill>
                <a:latin typeface="Times New Roman" panose="02020603050405020304" pitchFamily="18" charset="0"/>
                <a:cs typeface="Times New Roman" panose="02020603050405020304" pitchFamily="18" charset="0"/>
              </a:rPr>
              <a:t>1</a:t>
            </a:r>
            <a:r>
              <a:rPr lang="en-US" sz="2600" dirty="0">
                <a:solidFill>
                  <a:srgbClr val="000000"/>
                </a:solidFill>
                <a:latin typeface="Times New Roman" panose="02020603050405020304" pitchFamily="18" charset="0"/>
                <a:cs typeface="Times New Roman" panose="02020603050405020304" pitchFamily="18" charset="0"/>
              </a:rPr>
              <a:t> Now Peter and John were going up to the temple at the hour of prayer, the </a:t>
            </a:r>
            <a:r>
              <a:rPr lang="en-US" sz="2600" b="1" dirty="0">
                <a:solidFill>
                  <a:srgbClr val="0064FF"/>
                </a:solidFill>
                <a:latin typeface="Times New Roman" panose="02020603050405020304" pitchFamily="18" charset="0"/>
                <a:cs typeface="Times New Roman" panose="02020603050405020304" pitchFamily="18" charset="0"/>
              </a:rPr>
              <a:t>ninth hour</a:t>
            </a:r>
            <a:r>
              <a:rPr lang="en-US" sz="2600" dirty="0">
                <a:solidFill>
                  <a:srgbClr val="0064FF"/>
                </a:solidFill>
                <a:latin typeface="Times New Roman" panose="02020603050405020304" pitchFamily="18" charset="0"/>
                <a:cs typeface="Times New Roman" panose="02020603050405020304" pitchFamily="18" charset="0"/>
              </a:rPr>
              <a:t>.</a:t>
            </a:r>
            <a:r>
              <a:rPr lang="en-US" sz="2600" dirty="0">
                <a:solidFill>
                  <a:srgbClr val="000000"/>
                </a:solidFill>
                <a:latin typeface="Times New Roman" panose="02020603050405020304" pitchFamily="18" charset="0"/>
                <a:cs typeface="Times New Roman" panose="02020603050405020304" pitchFamily="18" charset="0"/>
              </a:rPr>
              <a:t> </a:t>
            </a:r>
            <a:r>
              <a:rPr lang="en-US" sz="2600" baseline="30000" dirty="0">
                <a:solidFill>
                  <a:srgbClr val="000000"/>
                </a:solidFill>
                <a:latin typeface="Times New Roman" panose="02020603050405020304" pitchFamily="18" charset="0"/>
                <a:cs typeface="Times New Roman" panose="02020603050405020304" pitchFamily="18" charset="0"/>
              </a:rPr>
              <a:t>2</a:t>
            </a:r>
            <a:r>
              <a:rPr lang="en-US" sz="2600" dirty="0">
                <a:solidFill>
                  <a:srgbClr val="000000"/>
                </a:solidFill>
                <a:latin typeface="Times New Roman" panose="02020603050405020304" pitchFamily="18" charset="0"/>
                <a:cs typeface="Times New Roman" panose="02020603050405020304" pitchFamily="18" charset="0"/>
              </a:rPr>
              <a:t> And a man lame from birth was being carried, whom they laid daily at the gate of the temple that is called the Beautiful Gate to ask alms of those entering the temple.</a:t>
            </a:r>
          </a:p>
          <a:p>
            <a:pPr algn="just"/>
            <a:endParaRPr lang="en-US" sz="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858483B9-911E-4332-A4FA-33BE50BB6119}"/>
              </a:ext>
            </a:extLst>
          </p:cNvPr>
          <p:cNvSpPr/>
          <p:nvPr/>
        </p:nvSpPr>
        <p:spPr>
          <a:xfrm>
            <a:off x="221682" y="2817521"/>
            <a:ext cx="2741456"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TRIPLE</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12" name="Rectangle: Rounded Corners 11">
            <a:extLst>
              <a:ext uri="{FF2B5EF4-FFF2-40B4-BE49-F238E27FC236}">
                <a16:creationId xmlns:a16="http://schemas.microsoft.com/office/drawing/2014/main" id="{8B0BECE2-F0BE-4006-9BF1-645A6056B1C9}"/>
              </a:ext>
            </a:extLst>
          </p:cNvPr>
          <p:cNvSpPr/>
          <p:nvPr/>
        </p:nvSpPr>
        <p:spPr>
          <a:xfrm rot="2700000">
            <a:off x="3192240" y="3163976"/>
            <a:ext cx="559837" cy="541175"/>
          </a:xfrm>
          <a:prstGeom prst="roundRect">
            <a:avLst/>
          </a:prstGeom>
          <a:solidFill>
            <a:srgbClr val="FFFFF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0000FF"/>
                </a:solidFill>
              </a:ln>
              <a:solidFill>
                <a:srgbClr val="C6E9F2"/>
              </a:solidFill>
            </a:endParaRPr>
          </a:p>
        </p:txBody>
      </p:sp>
      <p:sp>
        <p:nvSpPr>
          <p:cNvPr id="13" name="Rectangle 12">
            <a:extLst>
              <a:ext uri="{FF2B5EF4-FFF2-40B4-BE49-F238E27FC236}">
                <a16:creationId xmlns:a16="http://schemas.microsoft.com/office/drawing/2014/main" id="{B9F4073E-8335-4C6C-BC4B-C667F9E85C35}"/>
              </a:ext>
            </a:extLst>
          </p:cNvPr>
          <p:cNvSpPr/>
          <p:nvPr/>
        </p:nvSpPr>
        <p:spPr>
          <a:xfrm>
            <a:off x="3249982" y="3062074"/>
            <a:ext cx="444352" cy="707886"/>
          </a:xfrm>
          <a:prstGeom prst="rect">
            <a:avLst/>
          </a:prstGeom>
          <a:noFill/>
        </p:spPr>
        <p:txBody>
          <a:bodyPr wrap="none" lIns="91440" tIns="45720" rIns="91440" bIns="45720">
            <a:spAutoFit/>
          </a:bodyPr>
          <a:lstStyle/>
          <a:p>
            <a:pPr algn="ctr"/>
            <a:r>
              <a:rPr lang="en-US" sz="4000" b="1" dirty="0">
                <a:ln w="28575">
                  <a:solidFill>
                    <a:srgbClr val="0000FF"/>
                  </a:solidFill>
                  <a:prstDash val="solid"/>
                </a:ln>
                <a:solidFill>
                  <a:srgbClr val="C6E9F2"/>
                </a:solidFill>
                <a:effectLst>
                  <a:outerShdw blurRad="38100" dist="22860" dir="5400000" algn="tl" rotWithShape="0">
                    <a:srgbClr val="000000">
                      <a:alpha val="30000"/>
                    </a:srgbClr>
                  </a:outerShdw>
                </a:effectLst>
              </a:rPr>
              <a:t>7</a:t>
            </a:r>
            <a:endParaRPr lang="en-US" sz="40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14" name="TextBox 13">
            <a:extLst>
              <a:ext uri="{FF2B5EF4-FFF2-40B4-BE49-F238E27FC236}">
                <a16:creationId xmlns:a16="http://schemas.microsoft.com/office/drawing/2014/main" id="{1E26B412-C218-49FB-A6FA-B2AF8189C2E7}"/>
              </a:ext>
            </a:extLst>
          </p:cNvPr>
          <p:cNvSpPr txBox="1"/>
          <p:nvPr/>
        </p:nvSpPr>
        <p:spPr>
          <a:xfrm>
            <a:off x="9655738" y="6219587"/>
            <a:ext cx="1928649" cy="307777"/>
          </a:xfrm>
          <a:prstGeom prst="rect">
            <a:avLst/>
          </a:prstGeom>
          <a:noFill/>
        </p:spPr>
        <p:txBody>
          <a:bodyPr wrap="square" rtlCol="0">
            <a:spAutoFit/>
          </a:bodyPr>
          <a:lstStyle/>
          <a:p>
            <a:pPr algn="r"/>
            <a:r>
              <a:rPr lang="en-US" sz="1400" b="1" i="1" dirty="0">
                <a:solidFill>
                  <a:srgbClr val="0064FF"/>
                </a:solidFill>
              </a:rPr>
              <a:t>Tap screen to continue</a:t>
            </a:r>
          </a:p>
        </p:txBody>
      </p:sp>
      <p:sp>
        <p:nvSpPr>
          <p:cNvPr id="17" name="TextBox 16">
            <a:extLst>
              <a:ext uri="{FF2B5EF4-FFF2-40B4-BE49-F238E27FC236}">
                <a16:creationId xmlns:a16="http://schemas.microsoft.com/office/drawing/2014/main" id="{8BB4068F-C083-431E-95AC-A07F0A26DD0E}"/>
              </a:ext>
            </a:extLst>
          </p:cNvPr>
          <p:cNvSpPr txBox="1"/>
          <p:nvPr/>
        </p:nvSpPr>
        <p:spPr>
          <a:xfrm>
            <a:off x="4286779" y="343948"/>
            <a:ext cx="7675926" cy="2215991"/>
          </a:xfrm>
          <a:prstGeom prst="rect">
            <a:avLst/>
          </a:prstGeom>
          <a:noFill/>
        </p:spPr>
        <p:txBody>
          <a:bodyPr wrap="square" rtlCol="0">
            <a:spAutoFit/>
          </a:bodyPr>
          <a:lstStyle/>
          <a:p>
            <a:pPr lvl="0" algn="ctr"/>
            <a:r>
              <a:rPr lang="en-US" sz="4600" dirty="0">
                <a:solidFill>
                  <a:srgbClr val="000000"/>
                </a:solidFill>
              </a:rPr>
              <a:t>When Peter and John went to </a:t>
            </a:r>
            <a:r>
              <a:rPr lang="en-US" sz="4600" spc="-60" dirty="0">
                <a:solidFill>
                  <a:srgbClr val="000000"/>
                </a:solidFill>
              </a:rPr>
              <a:t>the temple at the hour of prayer, </a:t>
            </a:r>
            <a:r>
              <a:rPr lang="en-US" sz="4600" dirty="0">
                <a:solidFill>
                  <a:srgbClr val="000000"/>
                </a:solidFill>
              </a:rPr>
              <a:t>what time of day was it?</a:t>
            </a:r>
          </a:p>
        </p:txBody>
      </p:sp>
      <p:sp>
        <p:nvSpPr>
          <p:cNvPr id="11" name="Rectangle 10">
            <a:hlinkClick r:id="rId2" action="ppaction://hlinksldjump"/>
            <a:extLst>
              <a:ext uri="{FF2B5EF4-FFF2-40B4-BE49-F238E27FC236}">
                <a16:creationId xmlns:a16="http://schemas.microsoft.com/office/drawing/2014/main" id="{B4495563-2295-4B17-A198-4C0895377D68}"/>
              </a:ext>
            </a:extLst>
          </p:cNvPr>
          <p:cNvSpPr/>
          <p:nvPr/>
        </p:nvSpPr>
        <p:spPr>
          <a:xfrm>
            <a:off x="0" y="1"/>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53727794"/>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41A93F72-7A40-4375-A465-58414B0FC0DA}"/>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961049" y="3678"/>
            <a:ext cx="8269901" cy="6850644"/>
          </a:xfrm>
          <a:prstGeom prst="rect">
            <a:avLst/>
          </a:prstGeom>
        </p:spPr>
      </p:pic>
      <p:sp>
        <p:nvSpPr>
          <p:cNvPr id="3" name="Arrow: Pentagon 2">
            <a:extLst>
              <a:ext uri="{FF2B5EF4-FFF2-40B4-BE49-F238E27FC236}">
                <a16:creationId xmlns:a16="http://schemas.microsoft.com/office/drawing/2014/main" id="{0E698766-2C5D-4F25-88C7-23B76B7549CE}"/>
              </a:ext>
            </a:extLst>
          </p:cNvPr>
          <p:cNvSpPr/>
          <p:nvPr/>
        </p:nvSpPr>
        <p:spPr>
          <a:xfrm rot="5400000">
            <a:off x="5786126" y="5771881"/>
            <a:ext cx="559837" cy="541175"/>
          </a:xfrm>
          <a:prstGeom prst="homePlate">
            <a:avLst/>
          </a:prstGeom>
          <a:solidFill>
            <a:srgbClr val="FFFFFF"/>
          </a:solid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E26FFEE2-E142-4914-886A-7908DA12B71A}"/>
              </a:ext>
            </a:extLst>
          </p:cNvPr>
          <p:cNvSpPr/>
          <p:nvPr/>
        </p:nvSpPr>
        <p:spPr>
          <a:xfrm rot="2700000">
            <a:off x="8292973" y="3189275"/>
            <a:ext cx="559837" cy="490575"/>
          </a:xfrm>
          <a:prstGeom prst="roundRect">
            <a:avLst/>
          </a:prstGeom>
          <a:solidFill>
            <a:srgbClr val="FFFFFF"/>
          </a:solid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Rounded Corners 1">
            <a:extLst>
              <a:ext uri="{FF2B5EF4-FFF2-40B4-BE49-F238E27FC236}">
                <a16:creationId xmlns:a16="http://schemas.microsoft.com/office/drawing/2014/main" id="{26C67EEB-FAC5-47A4-8E95-72B39C554BCB}"/>
              </a:ext>
            </a:extLst>
          </p:cNvPr>
          <p:cNvSpPr/>
          <p:nvPr/>
        </p:nvSpPr>
        <p:spPr>
          <a:xfrm>
            <a:off x="5833744" y="714690"/>
            <a:ext cx="559837" cy="541175"/>
          </a:xfrm>
          <a:prstGeom prst="roundRect">
            <a:avLst/>
          </a:prstGeom>
          <a:solidFill>
            <a:srgbClr val="FFFFFF"/>
          </a:solid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Rounded Corners 5">
            <a:extLst>
              <a:ext uri="{FF2B5EF4-FFF2-40B4-BE49-F238E27FC236}">
                <a16:creationId xmlns:a16="http://schemas.microsoft.com/office/drawing/2014/main" id="{51FF1BA1-CD56-473D-85BA-056342436F57}"/>
              </a:ext>
            </a:extLst>
          </p:cNvPr>
          <p:cNvSpPr/>
          <p:nvPr/>
        </p:nvSpPr>
        <p:spPr>
          <a:xfrm rot="2700000">
            <a:off x="3192240" y="3163976"/>
            <a:ext cx="559837" cy="541175"/>
          </a:xfrm>
          <a:prstGeom prst="roundRect">
            <a:avLst/>
          </a:prstGeom>
          <a:solidFill>
            <a:srgbClr val="FFFFFF"/>
          </a:solid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241FA49-9943-405B-88E2-7921F7B4202A}"/>
              </a:ext>
            </a:extLst>
          </p:cNvPr>
          <p:cNvSpPr/>
          <p:nvPr/>
        </p:nvSpPr>
        <p:spPr>
          <a:xfrm>
            <a:off x="221682" y="2817521"/>
            <a:ext cx="2741456"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TRIPLE</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0" name="Rectangle 19">
            <a:extLst>
              <a:ext uri="{FF2B5EF4-FFF2-40B4-BE49-F238E27FC236}">
                <a16:creationId xmlns:a16="http://schemas.microsoft.com/office/drawing/2014/main" id="{0B10BECB-80DD-442E-92B9-3F4C0A002431}"/>
              </a:ext>
            </a:extLst>
          </p:cNvPr>
          <p:cNvSpPr/>
          <p:nvPr/>
        </p:nvSpPr>
        <p:spPr>
          <a:xfrm>
            <a:off x="3911648" y="5707176"/>
            <a:ext cx="4378122"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HOMERUN</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1" name="Rectangle 20">
            <a:extLst>
              <a:ext uri="{FF2B5EF4-FFF2-40B4-BE49-F238E27FC236}">
                <a16:creationId xmlns:a16="http://schemas.microsoft.com/office/drawing/2014/main" id="{D001A687-EC28-42A1-A935-5A2C1C78AA91}"/>
              </a:ext>
            </a:extLst>
          </p:cNvPr>
          <p:cNvSpPr/>
          <p:nvPr/>
        </p:nvSpPr>
        <p:spPr>
          <a:xfrm>
            <a:off x="4427572" y="-72002"/>
            <a:ext cx="3353803"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DOUBLE</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2" name="TextBox 21">
            <a:extLst>
              <a:ext uri="{FF2B5EF4-FFF2-40B4-BE49-F238E27FC236}">
                <a16:creationId xmlns:a16="http://schemas.microsoft.com/office/drawing/2014/main" id="{79EBE414-7D34-4475-87B5-9C8384501209}"/>
              </a:ext>
            </a:extLst>
          </p:cNvPr>
          <p:cNvSpPr txBox="1"/>
          <p:nvPr/>
        </p:nvSpPr>
        <p:spPr>
          <a:xfrm>
            <a:off x="4354650" y="2671022"/>
            <a:ext cx="3485724" cy="1569660"/>
          </a:xfrm>
          <a:prstGeom prst="rect">
            <a:avLst/>
          </a:prstGeom>
          <a:noFill/>
        </p:spPr>
        <p:txBody>
          <a:bodyPr wrap="square" rtlCol="0">
            <a:spAutoFit/>
          </a:bodyPr>
          <a:lstStyle/>
          <a:p>
            <a:pPr algn="ctr"/>
            <a:r>
              <a:rPr lang="en-US" sz="4800" b="1" dirty="0">
                <a:ln w="38100">
                  <a:solidFill>
                    <a:srgbClr val="0000FF"/>
                  </a:solidFill>
                </a:ln>
                <a:solidFill>
                  <a:srgbClr val="C6E9F2"/>
                </a:solidFill>
              </a:rPr>
              <a:t>Next batter!</a:t>
            </a:r>
          </a:p>
          <a:p>
            <a:pPr algn="ctr"/>
            <a:r>
              <a:rPr lang="en-US" sz="4800" b="1" dirty="0">
                <a:ln w="38100">
                  <a:solidFill>
                    <a:srgbClr val="0000FF"/>
                  </a:solidFill>
                </a:ln>
                <a:solidFill>
                  <a:srgbClr val="C6E9F2"/>
                </a:solidFill>
              </a:rPr>
              <a:t>Pick a hit</a:t>
            </a:r>
          </a:p>
        </p:txBody>
      </p:sp>
      <p:sp>
        <p:nvSpPr>
          <p:cNvPr id="15" name="Rectangle 14">
            <a:extLst>
              <a:ext uri="{FF2B5EF4-FFF2-40B4-BE49-F238E27FC236}">
                <a16:creationId xmlns:a16="http://schemas.microsoft.com/office/drawing/2014/main" id="{ECC38632-62A9-4DB0-A149-FC77324FE114}"/>
              </a:ext>
            </a:extLst>
          </p:cNvPr>
          <p:cNvSpPr/>
          <p:nvPr/>
        </p:nvSpPr>
        <p:spPr>
          <a:xfrm>
            <a:off x="9025723" y="2828834"/>
            <a:ext cx="2904962"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SINGLE</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7" name="Rectangle 26">
            <a:hlinkClick r:id="rId3" action="ppaction://hlinksldjump"/>
            <a:extLst>
              <a:ext uri="{FF2B5EF4-FFF2-40B4-BE49-F238E27FC236}">
                <a16:creationId xmlns:a16="http://schemas.microsoft.com/office/drawing/2014/main" id="{D92DD891-84FF-4ACE-91C9-567827698553}"/>
              </a:ext>
            </a:extLst>
          </p:cNvPr>
          <p:cNvSpPr/>
          <p:nvPr/>
        </p:nvSpPr>
        <p:spPr>
          <a:xfrm>
            <a:off x="0" y="-2303"/>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hlinkClick r:id="rId4" action="ppaction://hlinksldjump"/>
            <a:extLst>
              <a:ext uri="{FF2B5EF4-FFF2-40B4-BE49-F238E27FC236}">
                <a16:creationId xmlns:a16="http://schemas.microsoft.com/office/drawing/2014/main" id="{D4C96D45-ABC1-4915-A153-4627346B4727}"/>
              </a:ext>
            </a:extLst>
          </p:cNvPr>
          <p:cNvSpPr/>
          <p:nvPr/>
        </p:nvSpPr>
        <p:spPr>
          <a:xfrm>
            <a:off x="4504879" y="176169"/>
            <a:ext cx="3204595" cy="7382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hlinkClick r:id="rId5" action="ppaction://hlinksldjump"/>
            <a:extLst>
              <a:ext uri="{FF2B5EF4-FFF2-40B4-BE49-F238E27FC236}">
                <a16:creationId xmlns:a16="http://schemas.microsoft.com/office/drawing/2014/main" id="{8AA909FD-4850-48E7-9C00-1F20249196AE}"/>
              </a:ext>
            </a:extLst>
          </p:cNvPr>
          <p:cNvSpPr/>
          <p:nvPr/>
        </p:nvSpPr>
        <p:spPr>
          <a:xfrm>
            <a:off x="221673" y="3059883"/>
            <a:ext cx="2741456" cy="7639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hlinkClick r:id="rId6" action="ppaction://hlinksldjump"/>
            <a:extLst>
              <a:ext uri="{FF2B5EF4-FFF2-40B4-BE49-F238E27FC236}">
                <a16:creationId xmlns:a16="http://schemas.microsoft.com/office/drawing/2014/main" id="{8991CFC0-EA4A-40DD-B2E8-91602EEF7B5F}"/>
              </a:ext>
            </a:extLst>
          </p:cNvPr>
          <p:cNvSpPr/>
          <p:nvPr/>
        </p:nvSpPr>
        <p:spPr>
          <a:xfrm>
            <a:off x="3916828" y="5953271"/>
            <a:ext cx="4378122" cy="7382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hlinkClick r:id="rId7" action="ppaction://hlinksldjump"/>
            <a:extLst>
              <a:ext uri="{FF2B5EF4-FFF2-40B4-BE49-F238E27FC236}">
                <a16:creationId xmlns:a16="http://schemas.microsoft.com/office/drawing/2014/main" id="{444DD879-596B-450A-BB58-3D8A8F7FDD0C}"/>
              </a:ext>
            </a:extLst>
          </p:cNvPr>
          <p:cNvSpPr/>
          <p:nvPr/>
        </p:nvSpPr>
        <p:spPr>
          <a:xfrm>
            <a:off x="9107476" y="3073878"/>
            <a:ext cx="2741456" cy="7639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3887259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100DD271-F287-4761-9123-B188D8904633}"/>
              </a:ext>
            </a:extLst>
          </p:cNvPr>
          <p:cNvSpPr/>
          <p:nvPr/>
        </p:nvSpPr>
        <p:spPr>
          <a:xfrm>
            <a:off x="221682" y="2817521"/>
            <a:ext cx="2741456"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TRIPLE</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4" name="Rectangle: Rounded Corners 23">
            <a:extLst>
              <a:ext uri="{FF2B5EF4-FFF2-40B4-BE49-F238E27FC236}">
                <a16:creationId xmlns:a16="http://schemas.microsoft.com/office/drawing/2014/main" id="{792242F9-290A-45BE-AEFD-7ABADEC5F434}"/>
              </a:ext>
            </a:extLst>
          </p:cNvPr>
          <p:cNvSpPr/>
          <p:nvPr/>
        </p:nvSpPr>
        <p:spPr>
          <a:xfrm rot="2700000">
            <a:off x="3192240" y="3163976"/>
            <a:ext cx="559837" cy="541175"/>
          </a:xfrm>
          <a:prstGeom prst="roundRect">
            <a:avLst/>
          </a:prstGeom>
          <a:solidFill>
            <a:srgbClr val="FFFFF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0000FF"/>
                </a:solidFill>
              </a:ln>
              <a:solidFill>
                <a:srgbClr val="C6E9F2"/>
              </a:solidFill>
            </a:endParaRPr>
          </a:p>
        </p:txBody>
      </p:sp>
      <p:sp>
        <p:nvSpPr>
          <p:cNvPr id="25" name="Rectangle 24">
            <a:extLst>
              <a:ext uri="{FF2B5EF4-FFF2-40B4-BE49-F238E27FC236}">
                <a16:creationId xmlns:a16="http://schemas.microsoft.com/office/drawing/2014/main" id="{765C40BD-6528-41BA-835C-5534DA2A2248}"/>
              </a:ext>
            </a:extLst>
          </p:cNvPr>
          <p:cNvSpPr/>
          <p:nvPr/>
        </p:nvSpPr>
        <p:spPr>
          <a:xfrm>
            <a:off x="3249982" y="3062074"/>
            <a:ext cx="444352" cy="707886"/>
          </a:xfrm>
          <a:prstGeom prst="rect">
            <a:avLst/>
          </a:prstGeom>
          <a:noFill/>
        </p:spPr>
        <p:txBody>
          <a:bodyPr wrap="none" lIns="91440" tIns="45720" rIns="91440" bIns="45720">
            <a:spAutoFit/>
          </a:bodyPr>
          <a:lstStyle/>
          <a:p>
            <a:pPr algn="ctr"/>
            <a:r>
              <a:rPr lang="en-US" sz="4000" b="1" dirty="0">
                <a:ln w="28575">
                  <a:solidFill>
                    <a:srgbClr val="0000FF"/>
                  </a:solidFill>
                  <a:prstDash val="solid"/>
                </a:ln>
                <a:solidFill>
                  <a:srgbClr val="C6E9F2"/>
                </a:solidFill>
                <a:effectLst>
                  <a:outerShdw blurRad="38100" dist="22860" dir="5400000" algn="tl" rotWithShape="0">
                    <a:srgbClr val="000000">
                      <a:alpha val="30000"/>
                    </a:srgbClr>
                  </a:outerShdw>
                </a:effectLst>
              </a:rPr>
              <a:t>8</a:t>
            </a:r>
            <a:endParaRPr lang="en-US" sz="40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pic>
        <p:nvPicPr>
          <p:cNvPr id="26" name="Picture 25">
            <a:extLst>
              <a:ext uri="{FF2B5EF4-FFF2-40B4-BE49-F238E27FC236}">
                <a16:creationId xmlns:a16="http://schemas.microsoft.com/office/drawing/2014/main" id="{904BA6BF-A015-4549-B0B6-19993C2B9551}"/>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6534531" y="2913551"/>
            <a:ext cx="3188405" cy="2641220"/>
          </a:xfrm>
          <a:prstGeom prst="rect">
            <a:avLst/>
          </a:prstGeom>
        </p:spPr>
      </p:pic>
      <p:cxnSp>
        <p:nvCxnSpPr>
          <p:cNvPr id="27" name="Straight Connector 26">
            <a:extLst>
              <a:ext uri="{FF2B5EF4-FFF2-40B4-BE49-F238E27FC236}">
                <a16:creationId xmlns:a16="http://schemas.microsoft.com/office/drawing/2014/main" id="{E32C85AE-26AD-4A4A-B88A-73274CA7DD92}"/>
              </a:ext>
            </a:extLst>
          </p:cNvPr>
          <p:cNvCxnSpPr>
            <a:cxnSpLocks/>
          </p:cNvCxnSpPr>
          <p:nvPr/>
        </p:nvCxnSpPr>
        <p:spPr>
          <a:xfrm rot="5460000" flipV="1">
            <a:off x="8155227" y="3271987"/>
            <a:ext cx="846670" cy="861150"/>
          </a:xfrm>
          <a:prstGeom prst="line">
            <a:avLst/>
          </a:prstGeom>
          <a:ln w="76200">
            <a:solidFill>
              <a:srgbClr val="C1E7F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79FE430-220E-4E80-9D93-CD061C30DBE0}"/>
              </a:ext>
            </a:extLst>
          </p:cNvPr>
          <p:cNvCxnSpPr>
            <a:cxnSpLocks/>
          </p:cNvCxnSpPr>
          <p:nvPr/>
        </p:nvCxnSpPr>
        <p:spPr>
          <a:xfrm flipV="1">
            <a:off x="8170507" y="4385178"/>
            <a:ext cx="846670" cy="861150"/>
          </a:xfrm>
          <a:prstGeom prst="line">
            <a:avLst/>
          </a:prstGeom>
          <a:ln w="76200">
            <a:solidFill>
              <a:srgbClr val="C1E7F1"/>
            </a:solidFill>
          </a:ln>
        </p:spPr>
        <p:style>
          <a:lnRef idx="1">
            <a:schemeClr val="accent1"/>
          </a:lnRef>
          <a:fillRef idx="0">
            <a:schemeClr val="accent1"/>
          </a:fillRef>
          <a:effectRef idx="0">
            <a:schemeClr val="accent1"/>
          </a:effectRef>
          <a:fontRef idx="minor">
            <a:schemeClr val="tx1"/>
          </a:fontRef>
        </p:style>
      </p:cxnSp>
      <p:sp>
        <p:nvSpPr>
          <p:cNvPr id="29" name="Rectangle: Rounded Corners 28">
            <a:extLst>
              <a:ext uri="{FF2B5EF4-FFF2-40B4-BE49-F238E27FC236}">
                <a16:creationId xmlns:a16="http://schemas.microsoft.com/office/drawing/2014/main" id="{3A5952AA-80F5-4E4E-BA21-C6375757E083}"/>
              </a:ext>
            </a:extLst>
          </p:cNvPr>
          <p:cNvSpPr/>
          <p:nvPr/>
        </p:nvSpPr>
        <p:spPr>
          <a:xfrm rot="2700000">
            <a:off x="8867871" y="4100861"/>
            <a:ext cx="347615" cy="335069"/>
          </a:xfrm>
          <a:prstGeom prst="roundRect">
            <a:avLst/>
          </a:prstGeom>
          <a:solidFill>
            <a:srgbClr val="FFFFFF"/>
          </a:solidFill>
          <a:ln w="38100">
            <a:solidFill>
              <a:srgbClr val="AADE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79609ECD-19D8-41B1-973F-3C19E425E440}"/>
              </a:ext>
            </a:extLst>
          </p:cNvPr>
          <p:cNvSpPr txBox="1"/>
          <p:nvPr/>
        </p:nvSpPr>
        <p:spPr>
          <a:xfrm>
            <a:off x="7513312" y="3699949"/>
            <a:ext cx="1200124" cy="1131977"/>
          </a:xfrm>
          <a:prstGeom prst="rect">
            <a:avLst/>
          </a:prstGeom>
          <a:noFill/>
        </p:spPr>
        <p:txBody>
          <a:bodyPr wrap="square" rtlCol="0">
            <a:spAutoFit/>
          </a:bodyPr>
          <a:lstStyle/>
          <a:p>
            <a:pPr algn="ctr">
              <a:lnSpc>
                <a:spcPct val="80000"/>
              </a:lnSpc>
            </a:pPr>
            <a:r>
              <a:rPr lang="en-US" sz="2400" b="1" i="1" spc="-50" dirty="0">
                <a:solidFill>
                  <a:srgbClr val="1E4117"/>
                </a:solidFill>
              </a:rPr>
              <a:t>TRIPLE</a:t>
            </a:r>
          </a:p>
          <a:p>
            <a:pPr algn="ctr">
              <a:lnSpc>
                <a:spcPct val="80000"/>
              </a:lnSpc>
            </a:pPr>
            <a:r>
              <a:rPr lang="en-US" i="1" dirty="0">
                <a:solidFill>
                  <a:srgbClr val="000000"/>
                </a:solidFill>
              </a:rPr>
              <a:t>or </a:t>
            </a:r>
            <a:r>
              <a:rPr lang="en-US" sz="2400" b="1" i="1" dirty="0">
                <a:solidFill>
                  <a:srgbClr val="1E4117"/>
                </a:solidFill>
              </a:rPr>
              <a:t>OUT</a:t>
            </a:r>
            <a:endParaRPr lang="en-US" i="1" dirty="0">
              <a:solidFill>
                <a:srgbClr val="1E4117"/>
              </a:solidFill>
            </a:endParaRPr>
          </a:p>
          <a:p>
            <a:pPr algn="ctr">
              <a:lnSpc>
                <a:spcPct val="80000"/>
              </a:lnSpc>
            </a:pPr>
            <a:r>
              <a:rPr lang="en-US" i="1" dirty="0">
                <a:solidFill>
                  <a:srgbClr val="1E4117"/>
                </a:solidFill>
              </a:rPr>
              <a:t>Tap and</a:t>
            </a:r>
          </a:p>
          <a:p>
            <a:pPr algn="ctr">
              <a:lnSpc>
                <a:spcPct val="80000"/>
              </a:lnSpc>
            </a:pPr>
            <a:r>
              <a:rPr lang="en-US" i="1" dirty="0">
                <a:solidFill>
                  <a:srgbClr val="1E4117"/>
                </a:solidFill>
              </a:rPr>
              <a:t>find out!</a:t>
            </a:r>
          </a:p>
        </p:txBody>
      </p:sp>
      <p:cxnSp>
        <p:nvCxnSpPr>
          <p:cNvPr id="32" name="Straight Connector 31">
            <a:extLst>
              <a:ext uri="{FF2B5EF4-FFF2-40B4-BE49-F238E27FC236}">
                <a16:creationId xmlns:a16="http://schemas.microsoft.com/office/drawing/2014/main" id="{797266DD-A6E0-4747-A411-D6A58AEE2FB6}"/>
              </a:ext>
            </a:extLst>
          </p:cNvPr>
          <p:cNvCxnSpPr>
            <a:cxnSpLocks/>
          </p:cNvCxnSpPr>
          <p:nvPr/>
        </p:nvCxnSpPr>
        <p:spPr>
          <a:xfrm flipV="1">
            <a:off x="7175878" y="3340367"/>
            <a:ext cx="846670" cy="861150"/>
          </a:xfrm>
          <a:prstGeom prst="line">
            <a:avLst/>
          </a:prstGeom>
          <a:ln w="76200">
            <a:solidFill>
              <a:srgbClr val="C1E7F1"/>
            </a:solidFill>
          </a:ln>
        </p:spPr>
        <p:style>
          <a:lnRef idx="1">
            <a:schemeClr val="accent1"/>
          </a:lnRef>
          <a:fillRef idx="0">
            <a:schemeClr val="accent1"/>
          </a:fillRef>
          <a:effectRef idx="0">
            <a:schemeClr val="accent1"/>
          </a:effectRef>
          <a:fontRef idx="minor">
            <a:schemeClr val="tx1"/>
          </a:fontRef>
        </p:style>
      </p:cxnSp>
      <p:sp>
        <p:nvSpPr>
          <p:cNvPr id="33" name="Rectangle: Rounded Corners 32">
            <a:extLst>
              <a:ext uri="{FF2B5EF4-FFF2-40B4-BE49-F238E27FC236}">
                <a16:creationId xmlns:a16="http://schemas.microsoft.com/office/drawing/2014/main" id="{016A3DCB-BFF9-4DC4-9538-45CAE2603494}"/>
              </a:ext>
            </a:extLst>
          </p:cNvPr>
          <p:cNvSpPr/>
          <p:nvPr/>
        </p:nvSpPr>
        <p:spPr>
          <a:xfrm rot="18900000">
            <a:off x="6990625" y="4099445"/>
            <a:ext cx="347615" cy="335069"/>
          </a:xfrm>
          <a:prstGeom prst="roundRect">
            <a:avLst/>
          </a:prstGeom>
          <a:solidFill>
            <a:srgbClr val="FFFFFF"/>
          </a:solidFill>
          <a:ln w="38100">
            <a:solidFill>
              <a:srgbClr val="C1E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ED02910E-A7BC-425F-980D-BB2896C5B17E}"/>
              </a:ext>
            </a:extLst>
          </p:cNvPr>
          <p:cNvSpPr txBox="1"/>
          <p:nvPr/>
        </p:nvSpPr>
        <p:spPr>
          <a:xfrm>
            <a:off x="6925220" y="3987798"/>
            <a:ext cx="486562" cy="584775"/>
          </a:xfrm>
          <a:prstGeom prst="rect">
            <a:avLst/>
          </a:prstGeom>
          <a:noFill/>
        </p:spPr>
        <p:txBody>
          <a:bodyPr wrap="square" rtlCol="0">
            <a:spAutoFit/>
          </a:bodyPr>
          <a:lstStyle/>
          <a:p>
            <a:pPr algn="ctr"/>
            <a:r>
              <a:rPr lang="en-US" sz="3200" b="1" dirty="0">
                <a:solidFill>
                  <a:srgbClr val="1E4117"/>
                </a:solidFill>
              </a:rPr>
              <a:t>?</a:t>
            </a:r>
          </a:p>
        </p:txBody>
      </p:sp>
      <p:sp>
        <p:nvSpPr>
          <p:cNvPr id="35" name="Rectangle: Rounded Corners 34">
            <a:extLst>
              <a:ext uri="{FF2B5EF4-FFF2-40B4-BE49-F238E27FC236}">
                <a16:creationId xmlns:a16="http://schemas.microsoft.com/office/drawing/2014/main" id="{1B49CD0B-9BB2-41B9-9F1F-8F4753FDE251}"/>
              </a:ext>
            </a:extLst>
          </p:cNvPr>
          <p:cNvSpPr/>
          <p:nvPr/>
        </p:nvSpPr>
        <p:spPr>
          <a:xfrm rot="2700000">
            <a:off x="7949191" y="3085284"/>
            <a:ext cx="347615" cy="335069"/>
          </a:xfrm>
          <a:prstGeom prst="roundRect">
            <a:avLst/>
          </a:prstGeom>
          <a:solidFill>
            <a:srgbClr val="FFFFFF"/>
          </a:solidFill>
          <a:ln w="38100">
            <a:solidFill>
              <a:srgbClr val="C1E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C49F4259-D855-4801-88DD-85BB68DD62D5}"/>
              </a:ext>
            </a:extLst>
          </p:cNvPr>
          <p:cNvSpPr txBox="1"/>
          <p:nvPr/>
        </p:nvSpPr>
        <p:spPr>
          <a:xfrm>
            <a:off x="4286779" y="260058"/>
            <a:ext cx="7675926" cy="1505027"/>
          </a:xfrm>
          <a:prstGeom prst="rect">
            <a:avLst/>
          </a:prstGeom>
          <a:noFill/>
        </p:spPr>
        <p:txBody>
          <a:bodyPr wrap="square" rtlCol="0">
            <a:spAutoFit/>
          </a:bodyPr>
          <a:lstStyle/>
          <a:p>
            <a:pPr algn="ctr">
              <a:lnSpc>
                <a:spcPct val="90000"/>
              </a:lnSpc>
            </a:pPr>
            <a:r>
              <a:rPr lang="en-US" sz="3400" dirty="0">
                <a:solidFill>
                  <a:srgbClr val="000000"/>
                </a:solidFill>
              </a:rPr>
              <a:t>After healing the lame man at the Beautiful Gate of the Temple, name </a:t>
            </a:r>
            <a:r>
              <a:rPr lang="en-US" sz="3400" i="1" dirty="0">
                <a:solidFill>
                  <a:srgbClr val="000000"/>
                </a:solidFill>
              </a:rPr>
              <a:t>two</a:t>
            </a:r>
            <a:r>
              <a:rPr lang="en-US" sz="3400" dirty="0">
                <a:solidFill>
                  <a:srgbClr val="000000"/>
                </a:solidFill>
              </a:rPr>
              <a:t> </a:t>
            </a:r>
            <a:r>
              <a:rPr lang="en-US" sz="3400" spc="-30" dirty="0">
                <a:solidFill>
                  <a:srgbClr val="000000"/>
                </a:solidFill>
              </a:rPr>
              <a:t>things that Peter told the Jews about Jesus?</a:t>
            </a:r>
          </a:p>
        </p:txBody>
      </p:sp>
      <p:sp>
        <p:nvSpPr>
          <p:cNvPr id="8" name="Rectangle 7">
            <a:hlinkClick r:id="rId3" action="ppaction://hlinksldjump"/>
            <a:extLst>
              <a:ext uri="{FF2B5EF4-FFF2-40B4-BE49-F238E27FC236}">
                <a16:creationId xmlns:a16="http://schemas.microsoft.com/office/drawing/2014/main" id="{2F519815-D470-4541-BE61-43EAC9818A54}"/>
              </a:ext>
            </a:extLst>
          </p:cNvPr>
          <p:cNvSpPr/>
          <p:nvPr/>
        </p:nvSpPr>
        <p:spPr>
          <a:xfrm>
            <a:off x="0" y="1"/>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hlinkClick r:id="rId4" action="ppaction://hlinksldjump"/>
            <a:extLst>
              <a:ext uri="{FF2B5EF4-FFF2-40B4-BE49-F238E27FC236}">
                <a16:creationId xmlns:a16="http://schemas.microsoft.com/office/drawing/2014/main" id="{9197C566-0039-49FB-B34C-2FF24BF50849}"/>
              </a:ext>
            </a:extLst>
          </p:cNvPr>
          <p:cNvSpPr/>
          <p:nvPr/>
        </p:nvSpPr>
        <p:spPr>
          <a:xfrm rot="18961460">
            <a:off x="7269076" y="3462271"/>
            <a:ext cx="1687965" cy="16687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59574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right)">
                                      <p:cBhvr>
                                        <p:cTn id="7" dur="1000"/>
                                        <p:tgtEl>
                                          <p:spTgt spid="20"/>
                                        </p:tgtEl>
                                      </p:cBhvr>
                                    </p:animEffect>
                                  </p:childTnLst>
                                </p:cTn>
                              </p:par>
                            </p:childTnLst>
                          </p:cTn>
                        </p:par>
                        <p:par>
                          <p:cTn id="8" fill="hold">
                            <p:stCondLst>
                              <p:cond delay="1000"/>
                            </p:stCondLst>
                            <p:childTnLst>
                              <p:par>
                                <p:cTn id="9" presetID="53" presetClass="entr" presetSubtype="16" fill="hold" nodeType="afterEffect">
                                  <p:stCondLst>
                                    <p:cond delay="100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2500"/>
                            </p:stCondLst>
                            <p:childTnLst>
                              <p:par>
                                <p:cTn id="15" presetID="22" presetClass="entr" presetSubtype="4"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down)">
                                      <p:cBhvr>
                                        <p:cTn id="17" dur="500"/>
                                        <p:tgtEl>
                                          <p:spTgt spid="28"/>
                                        </p:tgtEl>
                                      </p:cBhvr>
                                    </p:animEffect>
                                  </p:childTnLst>
                                </p:cTn>
                              </p:par>
                            </p:childTnLst>
                          </p:cTn>
                        </p:par>
                        <p:par>
                          <p:cTn id="18" fill="hold">
                            <p:stCondLst>
                              <p:cond delay="3000"/>
                            </p:stCondLst>
                            <p:childTnLst>
                              <p:par>
                                <p:cTn id="19" presetID="1" presetClass="entr" presetSubtype="0"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childTnLst>
                          </p:cTn>
                        </p:par>
                        <p:par>
                          <p:cTn id="21" fill="hold">
                            <p:stCondLst>
                              <p:cond delay="3000"/>
                            </p:stCondLst>
                            <p:childTnLst>
                              <p:par>
                                <p:cTn id="22" presetID="22" presetClass="entr" presetSubtype="4" fill="hold"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down)">
                                      <p:cBhvr>
                                        <p:cTn id="24" dur="500"/>
                                        <p:tgtEl>
                                          <p:spTgt spid="27"/>
                                        </p:tgtEl>
                                      </p:cBhvr>
                                    </p:animEffect>
                                  </p:childTnLst>
                                </p:cTn>
                              </p:par>
                            </p:childTnLst>
                          </p:cTn>
                        </p:par>
                        <p:par>
                          <p:cTn id="25" fill="hold">
                            <p:stCondLst>
                              <p:cond delay="3500"/>
                            </p:stCondLst>
                            <p:childTnLst>
                              <p:par>
                                <p:cTn id="26" presetID="1" presetClass="entr" presetSubtype="0" fill="hold" grpId="0" nodeType="afterEffect">
                                  <p:stCondLst>
                                    <p:cond delay="0"/>
                                  </p:stCondLst>
                                  <p:childTnLst>
                                    <p:set>
                                      <p:cBhvr>
                                        <p:cTn id="27" dur="1" fill="hold">
                                          <p:stCondLst>
                                            <p:cond delay="0"/>
                                          </p:stCondLst>
                                        </p:cTn>
                                        <p:tgtEl>
                                          <p:spTgt spid="35"/>
                                        </p:tgtEl>
                                        <p:attrNameLst>
                                          <p:attrName>style.visibility</p:attrName>
                                        </p:attrNameLst>
                                      </p:cBhvr>
                                      <p:to>
                                        <p:strVal val="visible"/>
                                      </p:to>
                                    </p:set>
                                  </p:childTnLst>
                                </p:cTn>
                              </p:par>
                            </p:childTnLst>
                          </p:cTn>
                        </p:par>
                        <p:par>
                          <p:cTn id="28" fill="hold">
                            <p:stCondLst>
                              <p:cond delay="3500"/>
                            </p:stCondLst>
                            <p:childTnLst>
                              <p:par>
                                <p:cTn id="29" presetID="22" presetClass="entr" presetSubtype="1"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wipe(up)">
                                      <p:cBhvr>
                                        <p:cTn id="31" dur="500"/>
                                        <p:tgtEl>
                                          <p:spTgt spid="32"/>
                                        </p:tgtEl>
                                      </p:cBhvr>
                                    </p:animEffect>
                                  </p:childTnLst>
                                </p:cTn>
                              </p:par>
                            </p:childTnLst>
                          </p:cTn>
                        </p:par>
                        <p:par>
                          <p:cTn id="32" fill="hold">
                            <p:stCondLst>
                              <p:cond delay="4000"/>
                            </p:stCondLst>
                            <p:childTnLst>
                              <p:par>
                                <p:cTn id="33" presetID="1"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childTnLst>
                                </p:cTn>
                              </p:par>
                            </p:childTnLst>
                          </p:cTn>
                        </p:par>
                        <p:par>
                          <p:cTn id="35" fill="hold">
                            <p:stCondLst>
                              <p:cond delay="4000"/>
                            </p:stCondLst>
                            <p:childTnLst>
                              <p:par>
                                <p:cTn id="36" presetID="53" presetClass="entr" presetSubtype="16" fill="hold" grpId="0" nodeType="afterEffect">
                                  <p:stCondLst>
                                    <p:cond delay="0"/>
                                  </p:stCondLst>
                                  <p:childTnLst>
                                    <p:set>
                                      <p:cBhvr>
                                        <p:cTn id="37" dur="1" fill="hold">
                                          <p:stCondLst>
                                            <p:cond delay="0"/>
                                          </p:stCondLst>
                                        </p:cTn>
                                        <p:tgtEl>
                                          <p:spTgt spid="34"/>
                                        </p:tgtEl>
                                        <p:attrNameLst>
                                          <p:attrName>style.visibility</p:attrName>
                                        </p:attrNameLst>
                                      </p:cBhvr>
                                      <p:to>
                                        <p:strVal val="visible"/>
                                      </p:to>
                                    </p:set>
                                    <p:anim calcmode="lin" valueType="num">
                                      <p:cBhvr>
                                        <p:cTn id="38" dur="250" fill="hold"/>
                                        <p:tgtEl>
                                          <p:spTgt spid="34"/>
                                        </p:tgtEl>
                                        <p:attrNameLst>
                                          <p:attrName>ppt_w</p:attrName>
                                        </p:attrNameLst>
                                      </p:cBhvr>
                                      <p:tavLst>
                                        <p:tav tm="0">
                                          <p:val>
                                            <p:fltVal val="0"/>
                                          </p:val>
                                        </p:tav>
                                        <p:tav tm="100000">
                                          <p:val>
                                            <p:strVal val="#ppt_w"/>
                                          </p:val>
                                        </p:tav>
                                      </p:tavLst>
                                    </p:anim>
                                    <p:anim calcmode="lin" valueType="num">
                                      <p:cBhvr>
                                        <p:cTn id="39" dur="250" fill="hold"/>
                                        <p:tgtEl>
                                          <p:spTgt spid="34"/>
                                        </p:tgtEl>
                                        <p:attrNameLst>
                                          <p:attrName>ppt_h</p:attrName>
                                        </p:attrNameLst>
                                      </p:cBhvr>
                                      <p:tavLst>
                                        <p:tav tm="0">
                                          <p:val>
                                            <p:fltVal val="0"/>
                                          </p:val>
                                        </p:tav>
                                        <p:tav tm="100000">
                                          <p:val>
                                            <p:strVal val="#ppt_h"/>
                                          </p:val>
                                        </p:tav>
                                      </p:tavLst>
                                    </p:anim>
                                    <p:animEffect transition="in" filter="fade">
                                      <p:cBhvr>
                                        <p:cTn id="40" dur="250"/>
                                        <p:tgtEl>
                                          <p:spTgt spid="34"/>
                                        </p:tgtEl>
                                      </p:cBhvr>
                                    </p:animEffect>
                                  </p:childTnLst>
                                </p:cTn>
                              </p:par>
                            </p:childTnLst>
                          </p:cTn>
                        </p:par>
                        <p:par>
                          <p:cTn id="41" fill="hold">
                            <p:stCondLst>
                              <p:cond delay="4250"/>
                            </p:stCondLst>
                            <p:childTnLst>
                              <p:par>
                                <p:cTn id="42" presetID="53" presetClass="entr" presetSubtype="16" fill="hold" grpId="0" nodeType="afterEffect">
                                  <p:stCondLst>
                                    <p:cond delay="0"/>
                                  </p:stCondLst>
                                  <p:childTnLst>
                                    <p:set>
                                      <p:cBhvr>
                                        <p:cTn id="43" dur="1" fill="hold">
                                          <p:stCondLst>
                                            <p:cond delay="0"/>
                                          </p:stCondLst>
                                        </p:cTn>
                                        <p:tgtEl>
                                          <p:spTgt spid="30"/>
                                        </p:tgtEl>
                                        <p:attrNameLst>
                                          <p:attrName>style.visibility</p:attrName>
                                        </p:attrNameLst>
                                      </p:cBhvr>
                                      <p:to>
                                        <p:strVal val="visible"/>
                                      </p:to>
                                    </p:set>
                                    <p:anim calcmode="lin" valueType="num">
                                      <p:cBhvr>
                                        <p:cTn id="44" dur="500" fill="hold"/>
                                        <p:tgtEl>
                                          <p:spTgt spid="30"/>
                                        </p:tgtEl>
                                        <p:attrNameLst>
                                          <p:attrName>ppt_w</p:attrName>
                                        </p:attrNameLst>
                                      </p:cBhvr>
                                      <p:tavLst>
                                        <p:tav tm="0">
                                          <p:val>
                                            <p:fltVal val="0"/>
                                          </p:val>
                                        </p:tav>
                                        <p:tav tm="100000">
                                          <p:val>
                                            <p:strVal val="#ppt_w"/>
                                          </p:val>
                                        </p:tav>
                                      </p:tavLst>
                                    </p:anim>
                                    <p:anim calcmode="lin" valueType="num">
                                      <p:cBhvr>
                                        <p:cTn id="45" dur="500" fill="hold"/>
                                        <p:tgtEl>
                                          <p:spTgt spid="30"/>
                                        </p:tgtEl>
                                        <p:attrNameLst>
                                          <p:attrName>ppt_h</p:attrName>
                                        </p:attrNameLst>
                                      </p:cBhvr>
                                      <p:tavLst>
                                        <p:tav tm="0">
                                          <p:val>
                                            <p:fltVal val="0"/>
                                          </p:val>
                                        </p:tav>
                                        <p:tav tm="100000">
                                          <p:val>
                                            <p:strVal val="#ppt_h"/>
                                          </p:val>
                                        </p:tav>
                                      </p:tavLst>
                                    </p:anim>
                                    <p:animEffect transition="in" filter="fade">
                                      <p:cBhvr>
                                        <p:cTn id="46" dur="500"/>
                                        <p:tgtEl>
                                          <p:spTgt spid="30"/>
                                        </p:tgtEl>
                                      </p:cBhvr>
                                    </p:animEffect>
                                  </p:childTnLst>
                                </p:cTn>
                              </p:par>
                            </p:childTnLst>
                          </p:cTn>
                        </p:par>
                        <p:par>
                          <p:cTn id="47" fill="hold">
                            <p:stCondLst>
                              <p:cond delay="4750"/>
                            </p:stCondLst>
                            <p:childTnLst>
                              <p:par>
                                <p:cTn id="48" presetID="1" presetClass="entr" presetSubtype="0" fill="hold" grpId="0" nodeType="afterEffect">
                                  <p:stCondLst>
                                    <p:cond delay="0"/>
                                  </p:stCondLst>
                                  <p:childTnLst>
                                    <p:set>
                                      <p:cBhvr>
                                        <p:cTn id="49"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p:bldP spid="33" grpId="0" animBg="1"/>
      <p:bldP spid="34" grpId="0"/>
      <p:bldP spid="35" grpId="0" animBg="1"/>
      <p:bldP spid="20" grpId="0"/>
      <p:bldP spid="31" grpId="0" animBg="1"/>
    </p:bld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FD2B8D5-96C4-454E-ACA6-D4B2A78FF284}"/>
              </a:ext>
            </a:extLst>
          </p:cNvPr>
          <p:cNvSpPr txBox="1"/>
          <p:nvPr/>
        </p:nvSpPr>
        <p:spPr>
          <a:xfrm>
            <a:off x="4668477" y="1857011"/>
            <a:ext cx="6912529" cy="4814908"/>
          </a:xfrm>
          <a:prstGeom prst="rect">
            <a:avLst/>
          </a:prstGeom>
          <a:solidFill>
            <a:srgbClr val="FFFFFF"/>
          </a:solidFill>
          <a:ln w="38100">
            <a:solidFill>
              <a:srgbClr val="000000"/>
            </a:solidFill>
          </a:ln>
        </p:spPr>
        <p:txBody>
          <a:bodyPr wrap="square" rtlCol="0">
            <a:spAutoFit/>
          </a:bodyPr>
          <a:lstStyle/>
          <a:p>
            <a:pPr algn="ctr">
              <a:lnSpc>
                <a:spcPct val="80000"/>
              </a:lnSpc>
            </a:pPr>
            <a:endParaRPr lang="en-US" sz="400" b="1" dirty="0">
              <a:solidFill>
                <a:srgbClr val="3F8731"/>
              </a:solidFill>
            </a:endParaRPr>
          </a:p>
          <a:p>
            <a:pPr algn="ctr">
              <a:lnSpc>
                <a:spcPct val="80000"/>
              </a:lnSpc>
            </a:pPr>
            <a:endParaRPr lang="en-US" sz="600" b="1" spc="-190" dirty="0">
              <a:solidFill>
                <a:srgbClr val="3F8731"/>
              </a:solidFill>
            </a:endParaRPr>
          </a:p>
          <a:p>
            <a:pPr algn="ctr">
              <a:lnSpc>
                <a:spcPct val="80000"/>
              </a:lnSpc>
            </a:pPr>
            <a:r>
              <a:rPr lang="en-US" sz="2800" b="1" i="1" dirty="0"/>
              <a:t>Answer:</a:t>
            </a:r>
            <a:r>
              <a:rPr lang="en-US" sz="4000" b="1" i="1" dirty="0"/>
              <a:t> </a:t>
            </a:r>
            <a:r>
              <a:rPr lang="en-US" sz="3800" b="1" dirty="0"/>
              <a:t>(1)</a:t>
            </a:r>
            <a:r>
              <a:rPr lang="en-US" sz="3800" b="1" i="1" dirty="0"/>
              <a:t> </a:t>
            </a:r>
            <a:r>
              <a:rPr lang="en-US" sz="3800" b="1" dirty="0"/>
              <a:t>you denied him,</a:t>
            </a:r>
            <a:endParaRPr lang="en-US" sz="3800" b="1" i="1" dirty="0"/>
          </a:p>
          <a:p>
            <a:pPr algn="ctr">
              <a:lnSpc>
                <a:spcPct val="80000"/>
              </a:lnSpc>
            </a:pPr>
            <a:r>
              <a:rPr lang="en-US" sz="3800" b="1" dirty="0"/>
              <a:t>(2) you killed him,</a:t>
            </a:r>
          </a:p>
          <a:p>
            <a:pPr algn="ctr">
              <a:lnSpc>
                <a:spcPct val="80000"/>
              </a:lnSpc>
            </a:pPr>
            <a:r>
              <a:rPr lang="en-US" sz="3800" b="1" spc="-50" dirty="0"/>
              <a:t>(3) God raised him from the dead</a:t>
            </a:r>
            <a:r>
              <a:rPr lang="en-US" sz="3800" b="1" spc="-100" dirty="0"/>
              <a:t>, </a:t>
            </a:r>
            <a:r>
              <a:rPr lang="en-US" sz="3800" b="1" dirty="0"/>
              <a:t>(4) God glorified him</a:t>
            </a:r>
          </a:p>
          <a:p>
            <a:pPr algn="just"/>
            <a:endParaRPr lang="en-US" sz="600" b="1" dirty="0">
              <a:solidFill>
                <a:srgbClr val="000000"/>
              </a:solidFill>
              <a:latin typeface="Times New Roman" panose="02020603050405020304" pitchFamily="18" charset="0"/>
              <a:cs typeface="Times New Roman" panose="02020603050405020304" pitchFamily="18" charset="0"/>
            </a:endParaRPr>
          </a:p>
          <a:p>
            <a:pPr algn="just">
              <a:spcAft>
                <a:spcPts val="400"/>
              </a:spcAft>
            </a:pPr>
            <a:r>
              <a:rPr lang="en-US" sz="2100" b="1" dirty="0">
                <a:solidFill>
                  <a:srgbClr val="000000"/>
                </a:solidFill>
                <a:latin typeface="Times New Roman" panose="02020603050405020304" pitchFamily="18" charset="0"/>
                <a:cs typeface="Times New Roman" panose="02020603050405020304" pitchFamily="18" charset="0"/>
              </a:rPr>
              <a:t>Acts 3:13-15</a:t>
            </a:r>
            <a:endParaRPr lang="en-US" sz="2100" dirty="0">
              <a:solidFill>
                <a:srgbClr val="000000"/>
              </a:solidFill>
              <a:latin typeface="Times New Roman" panose="02020603050405020304" pitchFamily="18" charset="0"/>
              <a:cs typeface="Times New Roman" panose="02020603050405020304" pitchFamily="18" charset="0"/>
            </a:endParaRPr>
          </a:p>
          <a:p>
            <a:pPr algn="just">
              <a:lnSpc>
                <a:spcPct val="95000"/>
              </a:lnSpc>
            </a:pPr>
            <a:r>
              <a:rPr lang="en-US" sz="2100" baseline="30000" dirty="0">
                <a:solidFill>
                  <a:srgbClr val="000000"/>
                </a:solidFill>
                <a:latin typeface="Times New Roman" panose="02020603050405020304" pitchFamily="18" charset="0"/>
                <a:cs typeface="Times New Roman" panose="02020603050405020304" pitchFamily="18" charset="0"/>
              </a:rPr>
              <a:t>13</a:t>
            </a:r>
            <a:r>
              <a:rPr lang="en-US" sz="2100" dirty="0">
                <a:solidFill>
                  <a:srgbClr val="000000"/>
                </a:solidFill>
                <a:latin typeface="Times New Roman" panose="02020603050405020304" pitchFamily="18" charset="0"/>
                <a:cs typeface="Times New Roman" panose="02020603050405020304" pitchFamily="18" charset="0"/>
              </a:rPr>
              <a:t> The God of Abraham, the God of Isaac, and the God of Jacob, the </a:t>
            </a:r>
            <a:r>
              <a:rPr lang="en-US" sz="2100" b="1" dirty="0">
                <a:solidFill>
                  <a:srgbClr val="0064FF"/>
                </a:solidFill>
                <a:latin typeface="Times New Roman" panose="02020603050405020304" pitchFamily="18" charset="0"/>
                <a:cs typeface="Times New Roman" panose="02020603050405020304" pitchFamily="18" charset="0"/>
              </a:rPr>
              <a:t>God of our fathers, glorified his servant Jesus</a:t>
            </a:r>
            <a:r>
              <a:rPr lang="en-US" sz="2100" dirty="0">
                <a:solidFill>
                  <a:srgbClr val="0064FF"/>
                </a:solidFill>
                <a:latin typeface="Times New Roman" panose="02020603050405020304" pitchFamily="18" charset="0"/>
                <a:cs typeface="Times New Roman" panose="02020603050405020304" pitchFamily="18" charset="0"/>
              </a:rPr>
              <a:t>,</a:t>
            </a:r>
            <a:r>
              <a:rPr lang="en-US" sz="2100" dirty="0">
                <a:solidFill>
                  <a:srgbClr val="000000"/>
                </a:solidFill>
                <a:latin typeface="Times New Roman" panose="02020603050405020304" pitchFamily="18" charset="0"/>
                <a:cs typeface="Times New Roman" panose="02020603050405020304" pitchFamily="18" charset="0"/>
              </a:rPr>
              <a:t> whom you delivered over and denied in the presence of Pilate, when he had decided to release him. </a:t>
            </a:r>
            <a:r>
              <a:rPr lang="en-US" sz="2100" baseline="30000" dirty="0">
                <a:solidFill>
                  <a:srgbClr val="000000"/>
                </a:solidFill>
                <a:latin typeface="Times New Roman" panose="02020603050405020304" pitchFamily="18" charset="0"/>
                <a:cs typeface="Times New Roman" panose="02020603050405020304" pitchFamily="18" charset="0"/>
              </a:rPr>
              <a:t>14</a:t>
            </a:r>
            <a:r>
              <a:rPr lang="en-US" sz="2100" dirty="0">
                <a:solidFill>
                  <a:srgbClr val="000000"/>
                </a:solidFill>
                <a:latin typeface="Times New Roman" panose="02020603050405020304" pitchFamily="18" charset="0"/>
                <a:cs typeface="Times New Roman" panose="02020603050405020304" pitchFamily="18" charset="0"/>
              </a:rPr>
              <a:t> But </a:t>
            </a:r>
            <a:r>
              <a:rPr lang="en-US" sz="2100" b="1" dirty="0">
                <a:solidFill>
                  <a:srgbClr val="0064FF"/>
                </a:solidFill>
                <a:latin typeface="Times New Roman" panose="02020603050405020304" pitchFamily="18" charset="0"/>
                <a:cs typeface="Times New Roman" panose="02020603050405020304" pitchFamily="18" charset="0"/>
              </a:rPr>
              <a:t>you denied </a:t>
            </a:r>
            <a:r>
              <a:rPr lang="en-US" sz="2100" dirty="0">
                <a:solidFill>
                  <a:srgbClr val="000000"/>
                </a:solidFill>
                <a:latin typeface="Times New Roman" panose="02020603050405020304" pitchFamily="18" charset="0"/>
                <a:cs typeface="Times New Roman" panose="02020603050405020304" pitchFamily="18" charset="0"/>
              </a:rPr>
              <a:t>the Holy and Righteous One, and asked for a murderer to be granted to you, </a:t>
            </a:r>
            <a:r>
              <a:rPr lang="en-US" sz="2100" baseline="30000" dirty="0">
                <a:solidFill>
                  <a:srgbClr val="000000"/>
                </a:solidFill>
                <a:latin typeface="Times New Roman" panose="02020603050405020304" pitchFamily="18" charset="0"/>
                <a:cs typeface="Times New Roman" panose="02020603050405020304" pitchFamily="18" charset="0"/>
              </a:rPr>
              <a:t>15</a:t>
            </a:r>
            <a:r>
              <a:rPr lang="en-US" sz="2100" dirty="0">
                <a:solidFill>
                  <a:srgbClr val="000000"/>
                </a:solidFill>
                <a:latin typeface="Times New Roman" panose="02020603050405020304" pitchFamily="18" charset="0"/>
                <a:cs typeface="Times New Roman" panose="02020603050405020304" pitchFamily="18" charset="0"/>
              </a:rPr>
              <a:t> and you </a:t>
            </a:r>
            <a:r>
              <a:rPr lang="en-US" sz="2100" b="1" dirty="0">
                <a:solidFill>
                  <a:srgbClr val="0064FF"/>
                </a:solidFill>
                <a:latin typeface="Times New Roman" panose="02020603050405020304" pitchFamily="18" charset="0"/>
                <a:cs typeface="Times New Roman" panose="02020603050405020304" pitchFamily="18" charset="0"/>
              </a:rPr>
              <a:t>killed</a:t>
            </a:r>
            <a:r>
              <a:rPr lang="en-US" sz="2100" dirty="0">
                <a:solidFill>
                  <a:srgbClr val="000000"/>
                </a:solidFill>
                <a:latin typeface="Times New Roman" panose="02020603050405020304" pitchFamily="18" charset="0"/>
                <a:cs typeface="Times New Roman" panose="02020603050405020304" pitchFamily="18" charset="0"/>
              </a:rPr>
              <a:t> the Author of life, whom </a:t>
            </a:r>
            <a:r>
              <a:rPr lang="en-US" sz="2100" b="1" dirty="0">
                <a:solidFill>
                  <a:srgbClr val="0064FF"/>
                </a:solidFill>
                <a:latin typeface="Times New Roman" panose="02020603050405020304" pitchFamily="18" charset="0"/>
                <a:cs typeface="Times New Roman" panose="02020603050405020304" pitchFamily="18" charset="0"/>
              </a:rPr>
              <a:t>God raised</a:t>
            </a:r>
            <a:r>
              <a:rPr lang="en-US" sz="2100" dirty="0">
                <a:solidFill>
                  <a:srgbClr val="000000"/>
                </a:solidFill>
                <a:latin typeface="Times New Roman" panose="02020603050405020304" pitchFamily="18" charset="0"/>
                <a:cs typeface="Times New Roman" panose="02020603050405020304" pitchFamily="18" charset="0"/>
              </a:rPr>
              <a:t> from the dead.</a:t>
            </a:r>
            <a:endParaRPr lang="en-US" sz="600" dirty="0">
              <a:latin typeface="Times New Roman" panose="02020603050405020304" pitchFamily="18" charset="0"/>
              <a:cs typeface="Times New Roman" panose="02020603050405020304" pitchFamily="18" charset="0"/>
            </a:endParaRPr>
          </a:p>
          <a:p>
            <a:pPr algn="just">
              <a:lnSpc>
                <a:spcPct val="95000"/>
              </a:lnSpc>
            </a:pPr>
            <a:endParaRPr lang="en-US" sz="600" dirty="0">
              <a:solidFill>
                <a:srgbClr val="000000"/>
              </a:solidFill>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D8627FF-AA1A-4E64-9179-E4A0F8A59341}"/>
              </a:ext>
            </a:extLst>
          </p:cNvPr>
          <p:cNvSpPr/>
          <p:nvPr/>
        </p:nvSpPr>
        <p:spPr>
          <a:xfrm>
            <a:off x="221682" y="2817521"/>
            <a:ext cx="2741456"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TRIPLE</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12" name="Rectangle: Rounded Corners 11">
            <a:extLst>
              <a:ext uri="{FF2B5EF4-FFF2-40B4-BE49-F238E27FC236}">
                <a16:creationId xmlns:a16="http://schemas.microsoft.com/office/drawing/2014/main" id="{7F7E1C3B-B14E-4F60-BC0D-96495C721671}"/>
              </a:ext>
            </a:extLst>
          </p:cNvPr>
          <p:cNvSpPr/>
          <p:nvPr/>
        </p:nvSpPr>
        <p:spPr>
          <a:xfrm rot="2700000">
            <a:off x="3192240" y="3163976"/>
            <a:ext cx="559837" cy="541175"/>
          </a:xfrm>
          <a:prstGeom prst="roundRect">
            <a:avLst/>
          </a:prstGeom>
          <a:solidFill>
            <a:srgbClr val="FFFFF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0000FF"/>
                </a:solidFill>
              </a:ln>
              <a:solidFill>
                <a:srgbClr val="C6E9F2"/>
              </a:solidFill>
            </a:endParaRPr>
          </a:p>
        </p:txBody>
      </p:sp>
      <p:sp>
        <p:nvSpPr>
          <p:cNvPr id="13" name="Rectangle 12">
            <a:extLst>
              <a:ext uri="{FF2B5EF4-FFF2-40B4-BE49-F238E27FC236}">
                <a16:creationId xmlns:a16="http://schemas.microsoft.com/office/drawing/2014/main" id="{6B350F3E-51E2-40E5-A6E7-679C33C9805F}"/>
              </a:ext>
            </a:extLst>
          </p:cNvPr>
          <p:cNvSpPr/>
          <p:nvPr/>
        </p:nvSpPr>
        <p:spPr>
          <a:xfrm>
            <a:off x="3249982" y="3062074"/>
            <a:ext cx="444352" cy="707886"/>
          </a:xfrm>
          <a:prstGeom prst="rect">
            <a:avLst/>
          </a:prstGeom>
          <a:noFill/>
        </p:spPr>
        <p:txBody>
          <a:bodyPr wrap="none" lIns="91440" tIns="45720" rIns="91440" bIns="45720">
            <a:spAutoFit/>
          </a:bodyPr>
          <a:lstStyle/>
          <a:p>
            <a:pPr algn="ctr"/>
            <a:r>
              <a:rPr lang="en-US" sz="4000" b="1" dirty="0">
                <a:ln w="28575">
                  <a:solidFill>
                    <a:srgbClr val="0000FF"/>
                  </a:solidFill>
                  <a:prstDash val="solid"/>
                </a:ln>
                <a:solidFill>
                  <a:srgbClr val="C6E9F2"/>
                </a:solidFill>
                <a:effectLst>
                  <a:outerShdw blurRad="38100" dist="22860" dir="5400000" algn="tl" rotWithShape="0">
                    <a:srgbClr val="000000">
                      <a:alpha val="30000"/>
                    </a:srgbClr>
                  </a:outerShdw>
                </a:effectLst>
              </a:rPr>
              <a:t>8</a:t>
            </a:r>
            <a:endParaRPr lang="en-US" sz="40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14" name="TextBox 13">
            <a:extLst>
              <a:ext uri="{FF2B5EF4-FFF2-40B4-BE49-F238E27FC236}">
                <a16:creationId xmlns:a16="http://schemas.microsoft.com/office/drawing/2014/main" id="{24EB85D5-D8E1-414C-B679-4FC2A2B5B77B}"/>
              </a:ext>
            </a:extLst>
          </p:cNvPr>
          <p:cNvSpPr txBox="1"/>
          <p:nvPr/>
        </p:nvSpPr>
        <p:spPr>
          <a:xfrm>
            <a:off x="9645799" y="6356854"/>
            <a:ext cx="1928649" cy="307777"/>
          </a:xfrm>
          <a:prstGeom prst="rect">
            <a:avLst/>
          </a:prstGeom>
          <a:noFill/>
        </p:spPr>
        <p:txBody>
          <a:bodyPr wrap="square" rtlCol="0">
            <a:spAutoFit/>
          </a:bodyPr>
          <a:lstStyle/>
          <a:p>
            <a:pPr algn="r"/>
            <a:r>
              <a:rPr lang="en-US" sz="1400" b="1" i="1" dirty="0">
                <a:solidFill>
                  <a:srgbClr val="0064FF"/>
                </a:solidFill>
              </a:rPr>
              <a:t>Tap screen to continue</a:t>
            </a:r>
          </a:p>
        </p:txBody>
      </p:sp>
      <p:sp>
        <p:nvSpPr>
          <p:cNvPr id="15" name="TextBox 14">
            <a:extLst>
              <a:ext uri="{FF2B5EF4-FFF2-40B4-BE49-F238E27FC236}">
                <a16:creationId xmlns:a16="http://schemas.microsoft.com/office/drawing/2014/main" id="{93595FA8-4BBA-4DC2-A863-74ADBB460686}"/>
              </a:ext>
            </a:extLst>
          </p:cNvPr>
          <p:cNvSpPr txBox="1"/>
          <p:nvPr/>
        </p:nvSpPr>
        <p:spPr>
          <a:xfrm>
            <a:off x="4286779" y="260058"/>
            <a:ext cx="7675926" cy="1505027"/>
          </a:xfrm>
          <a:prstGeom prst="rect">
            <a:avLst/>
          </a:prstGeom>
          <a:noFill/>
        </p:spPr>
        <p:txBody>
          <a:bodyPr wrap="square" rtlCol="0">
            <a:spAutoFit/>
          </a:bodyPr>
          <a:lstStyle/>
          <a:p>
            <a:pPr algn="ctr">
              <a:lnSpc>
                <a:spcPct val="90000"/>
              </a:lnSpc>
            </a:pPr>
            <a:r>
              <a:rPr lang="en-US" sz="3400" dirty="0">
                <a:solidFill>
                  <a:srgbClr val="000000"/>
                </a:solidFill>
              </a:rPr>
              <a:t>After healing the lame man at the Beautiful Gate of the Temple, name </a:t>
            </a:r>
            <a:r>
              <a:rPr lang="en-US" sz="3400" i="1" dirty="0">
                <a:solidFill>
                  <a:srgbClr val="000000"/>
                </a:solidFill>
              </a:rPr>
              <a:t>two</a:t>
            </a:r>
            <a:r>
              <a:rPr lang="en-US" sz="3400" dirty="0">
                <a:solidFill>
                  <a:srgbClr val="000000"/>
                </a:solidFill>
              </a:rPr>
              <a:t> </a:t>
            </a:r>
            <a:r>
              <a:rPr lang="en-US" sz="3400" spc="-30" dirty="0">
                <a:solidFill>
                  <a:srgbClr val="000000"/>
                </a:solidFill>
              </a:rPr>
              <a:t>things that Peter told the Jews about Jesus?</a:t>
            </a:r>
          </a:p>
        </p:txBody>
      </p:sp>
      <p:sp>
        <p:nvSpPr>
          <p:cNvPr id="11" name="Rectangle 10">
            <a:hlinkClick r:id="rId2" action="ppaction://hlinksldjump"/>
            <a:extLst>
              <a:ext uri="{FF2B5EF4-FFF2-40B4-BE49-F238E27FC236}">
                <a16:creationId xmlns:a16="http://schemas.microsoft.com/office/drawing/2014/main" id="{50395409-4761-4FCA-8A23-5C4C7BD3C086}"/>
              </a:ext>
            </a:extLst>
          </p:cNvPr>
          <p:cNvSpPr/>
          <p:nvPr/>
        </p:nvSpPr>
        <p:spPr>
          <a:xfrm>
            <a:off x="0" y="1"/>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575265"/>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41A93F72-7A40-4375-A465-58414B0FC0DA}"/>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961049" y="3678"/>
            <a:ext cx="8269901" cy="6850644"/>
          </a:xfrm>
          <a:prstGeom prst="rect">
            <a:avLst/>
          </a:prstGeom>
        </p:spPr>
      </p:pic>
      <p:sp>
        <p:nvSpPr>
          <p:cNvPr id="3" name="Arrow: Pentagon 2">
            <a:extLst>
              <a:ext uri="{FF2B5EF4-FFF2-40B4-BE49-F238E27FC236}">
                <a16:creationId xmlns:a16="http://schemas.microsoft.com/office/drawing/2014/main" id="{0E698766-2C5D-4F25-88C7-23B76B7549CE}"/>
              </a:ext>
            </a:extLst>
          </p:cNvPr>
          <p:cNvSpPr/>
          <p:nvPr/>
        </p:nvSpPr>
        <p:spPr>
          <a:xfrm rot="5400000">
            <a:off x="5786126" y="5771881"/>
            <a:ext cx="559837" cy="541175"/>
          </a:xfrm>
          <a:prstGeom prst="homePlate">
            <a:avLst/>
          </a:prstGeom>
          <a:solidFill>
            <a:srgbClr val="FFFFFF"/>
          </a:solid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E26FFEE2-E142-4914-886A-7908DA12B71A}"/>
              </a:ext>
            </a:extLst>
          </p:cNvPr>
          <p:cNvSpPr/>
          <p:nvPr/>
        </p:nvSpPr>
        <p:spPr>
          <a:xfrm rot="2700000">
            <a:off x="8292973" y="3189275"/>
            <a:ext cx="559837" cy="490575"/>
          </a:xfrm>
          <a:prstGeom prst="roundRect">
            <a:avLst/>
          </a:prstGeom>
          <a:solidFill>
            <a:srgbClr val="FFFFFF"/>
          </a:solid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Rounded Corners 1">
            <a:extLst>
              <a:ext uri="{FF2B5EF4-FFF2-40B4-BE49-F238E27FC236}">
                <a16:creationId xmlns:a16="http://schemas.microsoft.com/office/drawing/2014/main" id="{26C67EEB-FAC5-47A4-8E95-72B39C554BCB}"/>
              </a:ext>
            </a:extLst>
          </p:cNvPr>
          <p:cNvSpPr/>
          <p:nvPr/>
        </p:nvSpPr>
        <p:spPr>
          <a:xfrm>
            <a:off x="5833744" y="714690"/>
            <a:ext cx="559837" cy="541175"/>
          </a:xfrm>
          <a:prstGeom prst="roundRect">
            <a:avLst/>
          </a:prstGeom>
          <a:solidFill>
            <a:srgbClr val="FFFFFF"/>
          </a:solid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Rounded Corners 5">
            <a:extLst>
              <a:ext uri="{FF2B5EF4-FFF2-40B4-BE49-F238E27FC236}">
                <a16:creationId xmlns:a16="http://schemas.microsoft.com/office/drawing/2014/main" id="{51FF1BA1-CD56-473D-85BA-056342436F57}"/>
              </a:ext>
            </a:extLst>
          </p:cNvPr>
          <p:cNvSpPr/>
          <p:nvPr/>
        </p:nvSpPr>
        <p:spPr>
          <a:xfrm rot="2700000">
            <a:off x="3192240" y="3163976"/>
            <a:ext cx="559837" cy="541175"/>
          </a:xfrm>
          <a:prstGeom prst="roundRect">
            <a:avLst/>
          </a:prstGeom>
          <a:solidFill>
            <a:srgbClr val="FFFFFF"/>
          </a:solid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241FA49-9943-405B-88E2-7921F7B4202A}"/>
              </a:ext>
            </a:extLst>
          </p:cNvPr>
          <p:cNvSpPr/>
          <p:nvPr/>
        </p:nvSpPr>
        <p:spPr>
          <a:xfrm>
            <a:off x="221682" y="2817521"/>
            <a:ext cx="2741456"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TRIPLE</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0" name="Rectangle 19">
            <a:extLst>
              <a:ext uri="{FF2B5EF4-FFF2-40B4-BE49-F238E27FC236}">
                <a16:creationId xmlns:a16="http://schemas.microsoft.com/office/drawing/2014/main" id="{0B10BECB-80DD-442E-92B9-3F4C0A002431}"/>
              </a:ext>
            </a:extLst>
          </p:cNvPr>
          <p:cNvSpPr/>
          <p:nvPr/>
        </p:nvSpPr>
        <p:spPr>
          <a:xfrm>
            <a:off x="3911648" y="5707176"/>
            <a:ext cx="4378122"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HOMERUN</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1" name="Rectangle 20">
            <a:extLst>
              <a:ext uri="{FF2B5EF4-FFF2-40B4-BE49-F238E27FC236}">
                <a16:creationId xmlns:a16="http://schemas.microsoft.com/office/drawing/2014/main" id="{D001A687-EC28-42A1-A935-5A2C1C78AA91}"/>
              </a:ext>
            </a:extLst>
          </p:cNvPr>
          <p:cNvSpPr/>
          <p:nvPr/>
        </p:nvSpPr>
        <p:spPr>
          <a:xfrm>
            <a:off x="4427572" y="-72002"/>
            <a:ext cx="3353803"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DOUBLE</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2" name="TextBox 21">
            <a:extLst>
              <a:ext uri="{FF2B5EF4-FFF2-40B4-BE49-F238E27FC236}">
                <a16:creationId xmlns:a16="http://schemas.microsoft.com/office/drawing/2014/main" id="{79EBE414-7D34-4475-87B5-9C8384501209}"/>
              </a:ext>
            </a:extLst>
          </p:cNvPr>
          <p:cNvSpPr txBox="1"/>
          <p:nvPr/>
        </p:nvSpPr>
        <p:spPr>
          <a:xfrm>
            <a:off x="4354650" y="2671022"/>
            <a:ext cx="3485724" cy="1569660"/>
          </a:xfrm>
          <a:prstGeom prst="rect">
            <a:avLst/>
          </a:prstGeom>
          <a:noFill/>
        </p:spPr>
        <p:txBody>
          <a:bodyPr wrap="square" rtlCol="0">
            <a:spAutoFit/>
          </a:bodyPr>
          <a:lstStyle/>
          <a:p>
            <a:pPr algn="ctr"/>
            <a:r>
              <a:rPr lang="en-US" sz="4800" b="1" dirty="0">
                <a:ln w="38100">
                  <a:solidFill>
                    <a:srgbClr val="0000FF"/>
                  </a:solidFill>
                </a:ln>
                <a:solidFill>
                  <a:srgbClr val="C6E9F2"/>
                </a:solidFill>
              </a:rPr>
              <a:t>Next batter!</a:t>
            </a:r>
          </a:p>
          <a:p>
            <a:pPr algn="ctr"/>
            <a:r>
              <a:rPr lang="en-US" sz="4800" b="1" dirty="0">
                <a:ln w="38100">
                  <a:solidFill>
                    <a:srgbClr val="0000FF"/>
                  </a:solidFill>
                </a:ln>
                <a:solidFill>
                  <a:srgbClr val="C6E9F2"/>
                </a:solidFill>
              </a:rPr>
              <a:t>Pick a hit</a:t>
            </a:r>
          </a:p>
        </p:txBody>
      </p:sp>
      <p:sp>
        <p:nvSpPr>
          <p:cNvPr id="15" name="Rectangle 14">
            <a:extLst>
              <a:ext uri="{FF2B5EF4-FFF2-40B4-BE49-F238E27FC236}">
                <a16:creationId xmlns:a16="http://schemas.microsoft.com/office/drawing/2014/main" id="{ECC38632-62A9-4DB0-A149-FC77324FE114}"/>
              </a:ext>
            </a:extLst>
          </p:cNvPr>
          <p:cNvSpPr/>
          <p:nvPr/>
        </p:nvSpPr>
        <p:spPr>
          <a:xfrm>
            <a:off x="9025723" y="2828834"/>
            <a:ext cx="2904962"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SINGLE</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7" name="Rectangle 26">
            <a:hlinkClick r:id="rId3" action="ppaction://hlinksldjump"/>
            <a:extLst>
              <a:ext uri="{FF2B5EF4-FFF2-40B4-BE49-F238E27FC236}">
                <a16:creationId xmlns:a16="http://schemas.microsoft.com/office/drawing/2014/main" id="{D92DD891-84FF-4ACE-91C9-567827698553}"/>
              </a:ext>
            </a:extLst>
          </p:cNvPr>
          <p:cNvSpPr/>
          <p:nvPr/>
        </p:nvSpPr>
        <p:spPr>
          <a:xfrm>
            <a:off x="0" y="-2303"/>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hlinkClick r:id="rId4" action="ppaction://hlinksldjump"/>
            <a:extLst>
              <a:ext uri="{FF2B5EF4-FFF2-40B4-BE49-F238E27FC236}">
                <a16:creationId xmlns:a16="http://schemas.microsoft.com/office/drawing/2014/main" id="{D4C96D45-ABC1-4915-A153-4627346B4727}"/>
              </a:ext>
            </a:extLst>
          </p:cNvPr>
          <p:cNvSpPr/>
          <p:nvPr/>
        </p:nvSpPr>
        <p:spPr>
          <a:xfrm>
            <a:off x="4504879" y="176169"/>
            <a:ext cx="3204595" cy="7382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hlinkClick r:id="rId5" action="ppaction://hlinksldjump"/>
            <a:extLst>
              <a:ext uri="{FF2B5EF4-FFF2-40B4-BE49-F238E27FC236}">
                <a16:creationId xmlns:a16="http://schemas.microsoft.com/office/drawing/2014/main" id="{8AA909FD-4850-48E7-9C00-1F20249196AE}"/>
              </a:ext>
            </a:extLst>
          </p:cNvPr>
          <p:cNvSpPr/>
          <p:nvPr/>
        </p:nvSpPr>
        <p:spPr>
          <a:xfrm>
            <a:off x="221673" y="3059883"/>
            <a:ext cx="2741456" cy="7639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hlinkClick r:id="rId6" action="ppaction://hlinksldjump"/>
            <a:extLst>
              <a:ext uri="{FF2B5EF4-FFF2-40B4-BE49-F238E27FC236}">
                <a16:creationId xmlns:a16="http://schemas.microsoft.com/office/drawing/2014/main" id="{8991CFC0-EA4A-40DD-B2E8-91602EEF7B5F}"/>
              </a:ext>
            </a:extLst>
          </p:cNvPr>
          <p:cNvSpPr/>
          <p:nvPr/>
        </p:nvSpPr>
        <p:spPr>
          <a:xfrm>
            <a:off x="3916828" y="5953271"/>
            <a:ext cx="4378122" cy="7382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hlinkClick r:id="rId7" action="ppaction://hlinksldjump"/>
            <a:extLst>
              <a:ext uri="{FF2B5EF4-FFF2-40B4-BE49-F238E27FC236}">
                <a16:creationId xmlns:a16="http://schemas.microsoft.com/office/drawing/2014/main" id="{444DD879-596B-450A-BB58-3D8A8F7FDD0C}"/>
              </a:ext>
            </a:extLst>
          </p:cNvPr>
          <p:cNvSpPr/>
          <p:nvPr/>
        </p:nvSpPr>
        <p:spPr>
          <a:xfrm>
            <a:off x="9107476" y="3073878"/>
            <a:ext cx="2741456" cy="7639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5234528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A52F3581-41B3-402F-9939-9AB14C14F614}"/>
              </a:ext>
            </a:extLst>
          </p:cNvPr>
          <p:cNvSpPr/>
          <p:nvPr/>
        </p:nvSpPr>
        <p:spPr>
          <a:xfrm>
            <a:off x="221682" y="2817521"/>
            <a:ext cx="2741456"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TRIPLE</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4" name="Rectangle: Rounded Corners 23">
            <a:extLst>
              <a:ext uri="{FF2B5EF4-FFF2-40B4-BE49-F238E27FC236}">
                <a16:creationId xmlns:a16="http://schemas.microsoft.com/office/drawing/2014/main" id="{05BF02FC-549B-44EF-B426-C67472ACD96D}"/>
              </a:ext>
            </a:extLst>
          </p:cNvPr>
          <p:cNvSpPr/>
          <p:nvPr/>
        </p:nvSpPr>
        <p:spPr>
          <a:xfrm rot="2700000">
            <a:off x="3192240" y="3163976"/>
            <a:ext cx="559837" cy="541175"/>
          </a:xfrm>
          <a:prstGeom prst="roundRect">
            <a:avLst/>
          </a:prstGeom>
          <a:solidFill>
            <a:srgbClr val="FFFFF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0000FF"/>
                </a:solidFill>
              </a:ln>
              <a:solidFill>
                <a:srgbClr val="C6E9F2"/>
              </a:solidFill>
            </a:endParaRPr>
          </a:p>
        </p:txBody>
      </p:sp>
      <p:sp>
        <p:nvSpPr>
          <p:cNvPr id="25" name="Rectangle 24">
            <a:extLst>
              <a:ext uri="{FF2B5EF4-FFF2-40B4-BE49-F238E27FC236}">
                <a16:creationId xmlns:a16="http://schemas.microsoft.com/office/drawing/2014/main" id="{A01B5E4A-1F86-477F-B782-3B61E2CC3400}"/>
              </a:ext>
            </a:extLst>
          </p:cNvPr>
          <p:cNvSpPr/>
          <p:nvPr/>
        </p:nvSpPr>
        <p:spPr>
          <a:xfrm>
            <a:off x="3249982" y="3062074"/>
            <a:ext cx="444352" cy="707886"/>
          </a:xfrm>
          <a:prstGeom prst="rect">
            <a:avLst/>
          </a:prstGeom>
          <a:noFill/>
        </p:spPr>
        <p:txBody>
          <a:bodyPr wrap="none" lIns="91440" tIns="45720" rIns="91440" bIns="45720">
            <a:spAutoFit/>
          </a:bodyPr>
          <a:lstStyle/>
          <a:p>
            <a:pPr algn="ctr"/>
            <a:r>
              <a:rPr lang="en-US" sz="4000" b="1" dirty="0">
                <a:ln w="28575">
                  <a:solidFill>
                    <a:srgbClr val="0000FF"/>
                  </a:solidFill>
                  <a:prstDash val="solid"/>
                </a:ln>
                <a:solidFill>
                  <a:srgbClr val="C6E9F2"/>
                </a:solidFill>
                <a:effectLst>
                  <a:outerShdw blurRad="38100" dist="22860" dir="5400000" algn="tl" rotWithShape="0">
                    <a:srgbClr val="000000">
                      <a:alpha val="30000"/>
                    </a:srgbClr>
                  </a:outerShdw>
                </a:effectLst>
              </a:rPr>
              <a:t>9</a:t>
            </a:r>
            <a:endParaRPr lang="en-US" sz="40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pic>
        <p:nvPicPr>
          <p:cNvPr id="26" name="Picture 25">
            <a:extLst>
              <a:ext uri="{FF2B5EF4-FFF2-40B4-BE49-F238E27FC236}">
                <a16:creationId xmlns:a16="http://schemas.microsoft.com/office/drawing/2014/main" id="{8505D8BE-C01D-4C2D-A91C-E274509F4839}"/>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6534531" y="3298558"/>
            <a:ext cx="3188405" cy="2641220"/>
          </a:xfrm>
          <a:prstGeom prst="rect">
            <a:avLst/>
          </a:prstGeom>
        </p:spPr>
      </p:pic>
      <p:cxnSp>
        <p:nvCxnSpPr>
          <p:cNvPr id="27" name="Straight Connector 26">
            <a:extLst>
              <a:ext uri="{FF2B5EF4-FFF2-40B4-BE49-F238E27FC236}">
                <a16:creationId xmlns:a16="http://schemas.microsoft.com/office/drawing/2014/main" id="{02DB48A1-C4A0-497D-B905-4764CD09BDEA}"/>
              </a:ext>
            </a:extLst>
          </p:cNvPr>
          <p:cNvCxnSpPr>
            <a:cxnSpLocks/>
          </p:cNvCxnSpPr>
          <p:nvPr/>
        </p:nvCxnSpPr>
        <p:spPr>
          <a:xfrm rot="5460000" flipV="1">
            <a:off x="8155227" y="3656994"/>
            <a:ext cx="846670" cy="861150"/>
          </a:xfrm>
          <a:prstGeom prst="line">
            <a:avLst/>
          </a:prstGeom>
          <a:ln w="76200">
            <a:solidFill>
              <a:srgbClr val="C1E7F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0FDFA1A5-D839-4BD8-9FCE-63B549ED1E8A}"/>
              </a:ext>
            </a:extLst>
          </p:cNvPr>
          <p:cNvCxnSpPr>
            <a:cxnSpLocks/>
          </p:cNvCxnSpPr>
          <p:nvPr/>
        </p:nvCxnSpPr>
        <p:spPr>
          <a:xfrm flipV="1">
            <a:off x="8170507" y="4770185"/>
            <a:ext cx="846670" cy="861150"/>
          </a:xfrm>
          <a:prstGeom prst="line">
            <a:avLst/>
          </a:prstGeom>
          <a:ln w="76200">
            <a:solidFill>
              <a:srgbClr val="C1E7F1"/>
            </a:solidFill>
          </a:ln>
        </p:spPr>
        <p:style>
          <a:lnRef idx="1">
            <a:schemeClr val="accent1"/>
          </a:lnRef>
          <a:fillRef idx="0">
            <a:schemeClr val="accent1"/>
          </a:fillRef>
          <a:effectRef idx="0">
            <a:schemeClr val="accent1"/>
          </a:effectRef>
          <a:fontRef idx="minor">
            <a:schemeClr val="tx1"/>
          </a:fontRef>
        </p:style>
      </p:cxnSp>
      <p:sp>
        <p:nvSpPr>
          <p:cNvPr id="29" name="Rectangle: Rounded Corners 28">
            <a:extLst>
              <a:ext uri="{FF2B5EF4-FFF2-40B4-BE49-F238E27FC236}">
                <a16:creationId xmlns:a16="http://schemas.microsoft.com/office/drawing/2014/main" id="{7988CC4F-2ABC-4EBD-8355-1FF1FF840C4B}"/>
              </a:ext>
            </a:extLst>
          </p:cNvPr>
          <p:cNvSpPr/>
          <p:nvPr/>
        </p:nvSpPr>
        <p:spPr>
          <a:xfrm rot="2700000">
            <a:off x="8867871" y="4485868"/>
            <a:ext cx="347615" cy="335069"/>
          </a:xfrm>
          <a:prstGeom prst="roundRect">
            <a:avLst/>
          </a:prstGeom>
          <a:solidFill>
            <a:srgbClr val="FFFFFF"/>
          </a:solidFill>
          <a:ln w="38100">
            <a:solidFill>
              <a:srgbClr val="AADE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E0961C0F-3507-4351-BC21-0E366B3EBE8A}"/>
              </a:ext>
            </a:extLst>
          </p:cNvPr>
          <p:cNvSpPr txBox="1"/>
          <p:nvPr/>
        </p:nvSpPr>
        <p:spPr>
          <a:xfrm>
            <a:off x="7513312" y="4084956"/>
            <a:ext cx="1200124" cy="1131977"/>
          </a:xfrm>
          <a:prstGeom prst="rect">
            <a:avLst/>
          </a:prstGeom>
          <a:noFill/>
        </p:spPr>
        <p:txBody>
          <a:bodyPr wrap="square" rtlCol="0">
            <a:spAutoFit/>
          </a:bodyPr>
          <a:lstStyle/>
          <a:p>
            <a:pPr algn="ctr">
              <a:lnSpc>
                <a:spcPct val="80000"/>
              </a:lnSpc>
            </a:pPr>
            <a:r>
              <a:rPr lang="en-US" sz="2400" b="1" i="1" spc="-50" dirty="0">
                <a:solidFill>
                  <a:srgbClr val="1E4117"/>
                </a:solidFill>
              </a:rPr>
              <a:t>TRIPLE</a:t>
            </a:r>
          </a:p>
          <a:p>
            <a:pPr algn="ctr">
              <a:lnSpc>
                <a:spcPct val="80000"/>
              </a:lnSpc>
            </a:pPr>
            <a:r>
              <a:rPr lang="en-US" i="1" dirty="0">
                <a:solidFill>
                  <a:srgbClr val="000000"/>
                </a:solidFill>
              </a:rPr>
              <a:t>or </a:t>
            </a:r>
            <a:r>
              <a:rPr lang="en-US" sz="2400" b="1" i="1" dirty="0">
                <a:solidFill>
                  <a:srgbClr val="1E4117"/>
                </a:solidFill>
              </a:rPr>
              <a:t>OUT</a:t>
            </a:r>
            <a:endParaRPr lang="en-US" i="1" dirty="0">
              <a:solidFill>
                <a:srgbClr val="1E4117"/>
              </a:solidFill>
            </a:endParaRPr>
          </a:p>
          <a:p>
            <a:pPr algn="ctr">
              <a:lnSpc>
                <a:spcPct val="80000"/>
              </a:lnSpc>
            </a:pPr>
            <a:r>
              <a:rPr lang="en-US" i="1" dirty="0">
                <a:solidFill>
                  <a:srgbClr val="1E4117"/>
                </a:solidFill>
              </a:rPr>
              <a:t>Tap and</a:t>
            </a:r>
          </a:p>
          <a:p>
            <a:pPr algn="ctr">
              <a:lnSpc>
                <a:spcPct val="80000"/>
              </a:lnSpc>
            </a:pPr>
            <a:r>
              <a:rPr lang="en-US" i="1" dirty="0">
                <a:solidFill>
                  <a:srgbClr val="1E4117"/>
                </a:solidFill>
              </a:rPr>
              <a:t>find out!</a:t>
            </a:r>
          </a:p>
        </p:txBody>
      </p:sp>
      <p:cxnSp>
        <p:nvCxnSpPr>
          <p:cNvPr id="32" name="Straight Connector 31">
            <a:extLst>
              <a:ext uri="{FF2B5EF4-FFF2-40B4-BE49-F238E27FC236}">
                <a16:creationId xmlns:a16="http://schemas.microsoft.com/office/drawing/2014/main" id="{527670FD-BB39-4A57-A59C-B5AE4B11903D}"/>
              </a:ext>
            </a:extLst>
          </p:cNvPr>
          <p:cNvCxnSpPr>
            <a:cxnSpLocks/>
          </p:cNvCxnSpPr>
          <p:nvPr/>
        </p:nvCxnSpPr>
        <p:spPr>
          <a:xfrm flipV="1">
            <a:off x="7175878" y="3725374"/>
            <a:ext cx="846670" cy="861150"/>
          </a:xfrm>
          <a:prstGeom prst="line">
            <a:avLst/>
          </a:prstGeom>
          <a:ln w="76200">
            <a:solidFill>
              <a:srgbClr val="C1E7F1"/>
            </a:solidFill>
          </a:ln>
        </p:spPr>
        <p:style>
          <a:lnRef idx="1">
            <a:schemeClr val="accent1"/>
          </a:lnRef>
          <a:fillRef idx="0">
            <a:schemeClr val="accent1"/>
          </a:fillRef>
          <a:effectRef idx="0">
            <a:schemeClr val="accent1"/>
          </a:effectRef>
          <a:fontRef idx="minor">
            <a:schemeClr val="tx1"/>
          </a:fontRef>
        </p:style>
      </p:cxnSp>
      <p:sp>
        <p:nvSpPr>
          <p:cNvPr id="33" name="Rectangle: Rounded Corners 32">
            <a:extLst>
              <a:ext uri="{FF2B5EF4-FFF2-40B4-BE49-F238E27FC236}">
                <a16:creationId xmlns:a16="http://schemas.microsoft.com/office/drawing/2014/main" id="{7CF622D5-DAC6-45AB-B450-A0F9F6B8E68A}"/>
              </a:ext>
            </a:extLst>
          </p:cNvPr>
          <p:cNvSpPr/>
          <p:nvPr/>
        </p:nvSpPr>
        <p:spPr>
          <a:xfrm rot="18900000">
            <a:off x="6990625" y="4484452"/>
            <a:ext cx="347615" cy="335069"/>
          </a:xfrm>
          <a:prstGeom prst="roundRect">
            <a:avLst/>
          </a:prstGeom>
          <a:solidFill>
            <a:srgbClr val="FFFFFF"/>
          </a:solidFill>
          <a:ln w="38100">
            <a:solidFill>
              <a:srgbClr val="C1E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E68645EC-F481-4C31-ABFD-89B5E49A36E4}"/>
              </a:ext>
            </a:extLst>
          </p:cNvPr>
          <p:cNvSpPr txBox="1"/>
          <p:nvPr/>
        </p:nvSpPr>
        <p:spPr>
          <a:xfrm>
            <a:off x="6925220" y="4372805"/>
            <a:ext cx="486562" cy="584775"/>
          </a:xfrm>
          <a:prstGeom prst="rect">
            <a:avLst/>
          </a:prstGeom>
          <a:noFill/>
        </p:spPr>
        <p:txBody>
          <a:bodyPr wrap="square" rtlCol="0">
            <a:spAutoFit/>
          </a:bodyPr>
          <a:lstStyle/>
          <a:p>
            <a:pPr algn="ctr"/>
            <a:r>
              <a:rPr lang="en-US" sz="3200" b="1" dirty="0">
                <a:solidFill>
                  <a:srgbClr val="1E4117"/>
                </a:solidFill>
              </a:rPr>
              <a:t>?</a:t>
            </a:r>
          </a:p>
        </p:txBody>
      </p:sp>
      <p:sp>
        <p:nvSpPr>
          <p:cNvPr id="35" name="Rectangle: Rounded Corners 34">
            <a:extLst>
              <a:ext uri="{FF2B5EF4-FFF2-40B4-BE49-F238E27FC236}">
                <a16:creationId xmlns:a16="http://schemas.microsoft.com/office/drawing/2014/main" id="{22889A2F-4A2D-4428-A39C-084596FDF047}"/>
              </a:ext>
            </a:extLst>
          </p:cNvPr>
          <p:cNvSpPr/>
          <p:nvPr/>
        </p:nvSpPr>
        <p:spPr>
          <a:xfrm rot="2700000">
            <a:off x="7949191" y="3470291"/>
            <a:ext cx="347615" cy="335069"/>
          </a:xfrm>
          <a:prstGeom prst="roundRect">
            <a:avLst/>
          </a:prstGeom>
          <a:solidFill>
            <a:srgbClr val="FFFFFF"/>
          </a:solidFill>
          <a:ln w="38100">
            <a:solidFill>
              <a:srgbClr val="C1E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A37B34E0-58DB-4718-B08F-3D545C7748E4}"/>
              </a:ext>
            </a:extLst>
          </p:cNvPr>
          <p:cNvSpPr txBox="1"/>
          <p:nvPr/>
        </p:nvSpPr>
        <p:spPr>
          <a:xfrm>
            <a:off x="4286779" y="260058"/>
            <a:ext cx="7675926" cy="2293064"/>
          </a:xfrm>
          <a:prstGeom prst="rect">
            <a:avLst/>
          </a:prstGeom>
          <a:noFill/>
        </p:spPr>
        <p:txBody>
          <a:bodyPr wrap="square" rtlCol="0">
            <a:spAutoFit/>
          </a:bodyPr>
          <a:lstStyle/>
          <a:p>
            <a:pPr algn="ctr">
              <a:lnSpc>
                <a:spcPct val="85000"/>
              </a:lnSpc>
            </a:pPr>
            <a:r>
              <a:rPr lang="en-US" sz="2800" dirty="0">
                <a:solidFill>
                  <a:srgbClr val="000000"/>
                </a:solidFill>
              </a:rPr>
              <a:t>Psalm 2 says: </a:t>
            </a:r>
            <a:r>
              <a:rPr lang="en-US" sz="2800" i="1" dirty="0">
                <a:solidFill>
                  <a:srgbClr val="000000"/>
                </a:solidFill>
              </a:rPr>
              <a:t>“Why did the heathen rage, and the people imagine vain things?  The kings of the earth stood up, and the rulers were gathered together against the Lord, and against his Christ.” </a:t>
            </a:r>
          </a:p>
          <a:p>
            <a:pPr algn="ctr">
              <a:lnSpc>
                <a:spcPct val="85000"/>
              </a:lnSpc>
            </a:pPr>
            <a:r>
              <a:rPr lang="en-US" sz="2800" dirty="0">
                <a:solidFill>
                  <a:srgbClr val="000000"/>
                </a:solidFill>
              </a:rPr>
              <a:t>Name </a:t>
            </a:r>
            <a:r>
              <a:rPr lang="en-US" sz="2800" i="1" dirty="0">
                <a:solidFill>
                  <a:srgbClr val="000000"/>
                </a:solidFill>
              </a:rPr>
              <a:t>one</a:t>
            </a:r>
            <a:r>
              <a:rPr lang="en-US" sz="2800" dirty="0">
                <a:solidFill>
                  <a:srgbClr val="000000"/>
                </a:solidFill>
              </a:rPr>
              <a:t> enemy of Christ who the apostles identified as fulfilling this prophecy.</a:t>
            </a:r>
            <a:r>
              <a:rPr lang="en-US" dirty="0">
                <a:solidFill>
                  <a:srgbClr val="000000"/>
                </a:solidFill>
              </a:rPr>
              <a:t>	</a:t>
            </a:r>
            <a:endParaRPr lang="en-US" sz="6000" dirty="0">
              <a:solidFill>
                <a:srgbClr val="000000"/>
              </a:solidFill>
            </a:endParaRPr>
          </a:p>
        </p:txBody>
      </p:sp>
      <p:sp>
        <p:nvSpPr>
          <p:cNvPr id="8" name="Rectangle 7">
            <a:hlinkClick r:id="rId3" action="ppaction://hlinksldjump"/>
            <a:extLst>
              <a:ext uri="{FF2B5EF4-FFF2-40B4-BE49-F238E27FC236}">
                <a16:creationId xmlns:a16="http://schemas.microsoft.com/office/drawing/2014/main" id="{C1EA08F7-6CC0-405B-877A-5931BD061017}"/>
              </a:ext>
            </a:extLst>
          </p:cNvPr>
          <p:cNvSpPr/>
          <p:nvPr/>
        </p:nvSpPr>
        <p:spPr>
          <a:xfrm>
            <a:off x="0" y="1"/>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hlinkClick r:id="rId4" action="ppaction://hlinksldjump"/>
            <a:extLst>
              <a:ext uri="{FF2B5EF4-FFF2-40B4-BE49-F238E27FC236}">
                <a16:creationId xmlns:a16="http://schemas.microsoft.com/office/drawing/2014/main" id="{D1AFC926-2530-4BBC-8C18-734F9616C105}"/>
              </a:ext>
            </a:extLst>
          </p:cNvPr>
          <p:cNvSpPr/>
          <p:nvPr/>
        </p:nvSpPr>
        <p:spPr>
          <a:xfrm rot="18961460">
            <a:off x="7269076" y="3847278"/>
            <a:ext cx="1687965" cy="16687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6560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right)">
                                      <p:cBhvr>
                                        <p:cTn id="7" dur="1000"/>
                                        <p:tgtEl>
                                          <p:spTgt spid="20"/>
                                        </p:tgtEl>
                                      </p:cBhvr>
                                    </p:animEffect>
                                  </p:childTnLst>
                                </p:cTn>
                              </p:par>
                            </p:childTnLst>
                          </p:cTn>
                        </p:par>
                        <p:par>
                          <p:cTn id="8" fill="hold">
                            <p:stCondLst>
                              <p:cond delay="1000"/>
                            </p:stCondLst>
                            <p:childTnLst>
                              <p:par>
                                <p:cTn id="9" presetID="53" presetClass="entr" presetSubtype="16" fill="hold" nodeType="afterEffect">
                                  <p:stCondLst>
                                    <p:cond delay="100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2500"/>
                            </p:stCondLst>
                            <p:childTnLst>
                              <p:par>
                                <p:cTn id="15" presetID="22" presetClass="entr" presetSubtype="4"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down)">
                                      <p:cBhvr>
                                        <p:cTn id="17" dur="500"/>
                                        <p:tgtEl>
                                          <p:spTgt spid="28"/>
                                        </p:tgtEl>
                                      </p:cBhvr>
                                    </p:animEffect>
                                  </p:childTnLst>
                                </p:cTn>
                              </p:par>
                            </p:childTnLst>
                          </p:cTn>
                        </p:par>
                        <p:par>
                          <p:cTn id="18" fill="hold">
                            <p:stCondLst>
                              <p:cond delay="3000"/>
                            </p:stCondLst>
                            <p:childTnLst>
                              <p:par>
                                <p:cTn id="19" presetID="1" presetClass="entr" presetSubtype="0"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childTnLst>
                          </p:cTn>
                        </p:par>
                        <p:par>
                          <p:cTn id="21" fill="hold">
                            <p:stCondLst>
                              <p:cond delay="3000"/>
                            </p:stCondLst>
                            <p:childTnLst>
                              <p:par>
                                <p:cTn id="22" presetID="22" presetClass="entr" presetSubtype="4" fill="hold"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down)">
                                      <p:cBhvr>
                                        <p:cTn id="24" dur="500"/>
                                        <p:tgtEl>
                                          <p:spTgt spid="27"/>
                                        </p:tgtEl>
                                      </p:cBhvr>
                                    </p:animEffect>
                                  </p:childTnLst>
                                </p:cTn>
                              </p:par>
                            </p:childTnLst>
                          </p:cTn>
                        </p:par>
                        <p:par>
                          <p:cTn id="25" fill="hold">
                            <p:stCondLst>
                              <p:cond delay="3500"/>
                            </p:stCondLst>
                            <p:childTnLst>
                              <p:par>
                                <p:cTn id="26" presetID="1" presetClass="entr" presetSubtype="0" fill="hold" grpId="0" nodeType="afterEffect">
                                  <p:stCondLst>
                                    <p:cond delay="0"/>
                                  </p:stCondLst>
                                  <p:childTnLst>
                                    <p:set>
                                      <p:cBhvr>
                                        <p:cTn id="27" dur="1" fill="hold">
                                          <p:stCondLst>
                                            <p:cond delay="0"/>
                                          </p:stCondLst>
                                        </p:cTn>
                                        <p:tgtEl>
                                          <p:spTgt spid="35"/>
                                        </p:tgtEl>
                                        <p:attrNameLst>
                                          <p:attrName>style.visibility</p:attrName>
                                        </p:attrNameLst>
                                      </p:cBhvr>
                                      <p:to>
                                        <p:strVal val="visible"/>
                                      </p:to>
                                    </p:set>
                                  </p:childTnLst>
                                </p:cTn>
                              </p:par>
                            </p:childTnLst>
                          </p:cTn>
                        </p:par>
                        <p:par>
                          <p:cTn id="28" fill="hold">
                            <p:stCondLst>
                              <p:cond delay="3500"/>
                            </p:stCondLst>
                            <p:childTnLst>
                              <p:par>
                                <p:cTn id="29" presetID="22" presetClass="entr" presetSubtype="1"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wipe(up)">
                                      <p:cBhvr>
                                        <p:cTn id="31" dur="500"/>
                                        <p:tgtEl>
                                          <p:spTgt spid="32"/>
                                        </p:tgtEl>
                                      </p:cBhvr>
                                    </p:animEffect>
                                  </p:childTnLst>
                                </p:cTn>
                              </p:par>
                            </p:childTnLst>
                          </p:cTn>
                        </p:par>
                        <p:par>
                          <p:cTn id="32" fill="hold">
                            <p:stCondLst>
                              <p:cond delay="4000"/>
                            </p:stCondLst>
                            <p:childTnLst>
                              <p:par>
                                <p:cTn id="33" presetID="1"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childTnLst>
                                </p:cTn>
                              </p:par>
                            </p:childTnLst>
                          </p:cTn>
                        </p:par>
                        <p:par>
                          <p:cTn id="35" fill="hold">
                            <p:stCondLst>
                              <p:cond delay="4000"/>
                            </p:stCondLst>
                            <p:childTnLst>
                              <p:par>
                                <p:cTn id="36" presetID="53" presetClass="entr" presetSubtype="16" fill="hold" grpId="0" nodeType="afterEffect">
                                  <p:stCondLst>
                                    <p:cond delay="0"/>
                                  </p:stCondLst>
                                  <p:childTnLst>
                                    <p:set>
                                      <p:cBhvr>
                                        <p:cTn id="37" dur="1" fill="hold">
                                          <p:stCondLst>
                                            <p:cond delay="0"/>
                                          </p:stCondLst>
                                        </p:cTn>
                                        <p:tgtEl>
                                          <p:spTgt spid="34"/>
                                        </p:tgtEl>
                                        <p:attrNameLst>
                                          <p:attrName>style.visibility</p:attrName>
                                        </p:attrNameLst>
                                      </p:cBhvr>
                                      <p:to>
                                        <p:strVal val="visible"/>
                                      </p:to>
                                    </p:set>
                                    <p:anim calcmode="lin" valueType="num">
                                      <p:cBhvr>
                                        <p:cTn id="38" dur="250" fill="hold"/>
                                        <p:tgtEl>
                                          <p:spTgt spid="34"/>
                                        </p:tgtEl>
                                        <p:attrNameLst>
                                          <p:attrName>ppt_w</p:attrName>
                                        </p:attrNameLst>
                                      </p:cBhvr>
                                      <p:tavLst>
                                        <p:tav tm="0">
                                          <p:val>
                                            <p:fltVal val="0"/>
                                          </p:val>
                                        </p:tav>
                                        <p:tav tm="100000">
                                          <p:val>
                                            <p:strVal val="#ppt_w"/>
                                          </p:val>
                                        </p:tav>
                                      </p:tavLst>
                                    </p:anim>
                                    <p:anim calcmode="lin" valueType="num">
                                      <p:cBhvr>
                                        <p:cTn id="39" dur="250" fill="hold"/>
                                        <p:tgtEl>
                                          <p:spTgt spid="34"/>
                                        </p:tgtEl>
                                        <p:attrNameLst>
                                          <p:attrName>ppt_h</p:attrName>
                                        </p:attrNameLst>
                                      </p:cBhvr>
                                      <p:tavLst>
                                        <p:tav tm="0">
                                          <p:val>
                                            <p:fltVal val="0"/>
                                          </p:val>
                                        </p:tav>
                                        <p:tav tm="100000">
                                          <p:val>
                                            <p:strVal val="#ppt_h"/>
                                          </p:val>
                                        </p:tav>
                                      </p:tavLst>
                                    </p:anim>
                                    <p:animEffect transition="in" filter="fade">
                                      <p:cBhvr>
                                        <p:cTn id="40" dur="250"/>
                                        <p:tgtEl>
                                          <p:spTgt spid="34"/>
                                        </p:tgtEl>
                                      </p:cBhvr>
                                    </p:animEffect>
                                  </p:childTnLst>
                                </p:cTn>
                              </p:par>
                            </p:childTnLst>
                          </p:cTn>
                        </p:par>
                        <p:par>
                          <p:cTn id="41" fill="hold">
                            <p:stCondLst>
                              <p:cond delay="4250"/>
                            </p:stCondLst>
                            <p:childTnLst>
                              <p:par>
                                <p:cTn id="42" presetID="53" presetClass="entr" presetSubtype="16" fill="hold" grpId="0" nodeType="afterEffect">
                                  <p:stCondLst>
                                    <p:cond delay="0"/>
                                  </p:stCondLst>
                                  <p:childTnLst>
                                    <p:set>
                                      <p:cBhvr>
                                        <p:cTn id="43" dur="1" fill="hold">
                                          <p:stCondLst>
                                            <p:cond delay="0"/>
                                          </p:stCondLst>
                                        </p:cTn>
                                        <p:tgtEl>
                                          <p:spTgt spid="30"/>
                                        </p:tgtEl>
                                        <p:attrNameLst>
                                          <p:attrName>style.visibility</p:attrName>
                                        </p:attrNameLst>
                                      </p:cBhvr>
                                      <p:to>
                                        <p:strVal val="visible"/>
                                      </p:to>
                                    </p:set>
                                    <p:anim calcmode="lin" valueType="num">
                                      <p:cBhvr>
                                        <p:cTn id="44" dur="500" fill="hold"/>
                                        <p:tgtEl>
                                          <p:spTgt spid="30"/>
                                        </p:tgtEl>
                                        <p:attrNameLst>
                                          <p:attrName>ppt_w</p:attrName>
                                        </p:attrNameLst>
                                      </p:cBhvr>
                                      <p:tavLst>
                                        <p:tav tm="0">
                                          <p:val>
                                            <p:fltVal val="0"/>
                                          </p:val>
                                        </p:tav>
                                        <p:tav tm="100000">
                                          <p:val>
                                            <p:strVal val="#ppt_w"/>
                                          </p:val>
                                        </p:tav>
                                      </p:tavLst>
                                    </p:anim>
                                    <p:anim calcmode="lin" valueType="num">
                                      <p:cBhvr>
                                        <p:cTn id="45" dur="500" fill="hold"/>
                                        <p:tgtEl>
                                          <p:spTgt spid="30"/>
                                        </p:tgtEl>
                                        <p:attrNameLst>
                                          <p:attrName>ppt_h</p:attrName>
                                        </p:attrNameLst>
                                      </p:cBhvr>
                                      <p:tavLst>
                                        <p:tav tm="0">
                                          <p:val>
                                            <p:fltVal val="0"/>
                                          </p:val>
                                        </p:tav>
                                        <p:tav tm="100000">
                                          <p:val>
                                            <p:strVal val="#ppt_h"/>
                                          </p:val>
                                        </p:tav>
                                      </p:tavLst>
                                    </p:anim>
                                    <p:animEffect transition="in" filter="fade">
                                      <p:cBhvr>
                                        <p:cTn id="46" dur="500"/>
                                        <p:tgtEl>
                                          <p:spTgt spid="30"/>
                                        </p:tgtEl>
                                      </p:cBhvr>
                                    </p:animEffect>
                                  </p:childTnLst>
                                </p:cTn>
                              </p:par>
                            </p:childTnLst>
                          </p:cTn>
                        </p:par>
                        <p:par>
                          <p:cTn id="47" fill="hold">
                            <p:stCondLst>
                              <p:cond delay="4750"/>
                            </p:stCondLst>
                            <p:childTnLst>
                              <p:par>
                                <p:cTn id="48" presetID="1" presetClass="entr" presetSubtype="0" fill="hold" grpId="0" nodeType="afterEffect">
                                  <p:stCondLst>
                                    <p:cond delay="0"/>
                                  </p:stCondLst>
                                  <p:childTnLst>
                                    <p:set>
                                      <p:cBhvr>
                                        <p:cTn id="49"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p:bldP spid="33" grpId="0" animBg="1"/>
      <p:bldP spid="34" grpId="0"/>
      <p:bldP spid="35" grpId="0" animBg="1"/>
      <p:bldP spid="20" grpId="0"/>
      <p:bldP spid="31" grpId="0" animBg="1"/>
    </p:bld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75D79A44-AD71-4BDD-9A16-D93655D3532D}"/>
              </a:ext>
            </a:extLst>
          </p:cNvPr>
          <p:cNvSpPr txBox="1"/>
          <p:nvPr/>
        </p:nvSpPr>
        <p:spPr>
          <a:xfrm>
            <a:off x="4668477" y="2727926"/>
            <a:ext cx="6912529" cy="3826945"/>
          </a:xfrm>
          <a:prstGeom prst="rect">
            <a:avLst/>
          </a:prstGeom>
          <a:solidFill>
            <a:srgbClr val="FFFFFF"/>
          </a:solidFill>
          <a:ln w="38100">
            <a:solidFill>
              <a:srgbClr val="000000"/>
            </a:solidFill>
          </a:ln>
        </p:spPr>
        <p:txBody>
          <a:bodyPr wrap="square" rtlCol="0">
            <a:spAutoFit/>
          </a:bodyPr>
          <a:lstStyle/>
          <a:p>
            <a:pPr algn="ctr">
              <a:lnSpc>
                <a:spcPct val="80000"/>
              </a:lnSpc>
            </a:pPr>
            <a:endParaRPr lang="en-US" sz="400" b="1" dirty="0">
              <a:solidFill>
                <a:srgbClr val="3F8731"/>
              </a:solidFill>
            </a:endParaRPr>
          </a:p>
          <a:p>
            <a:pPr algn="ctr">
              <a:lnSpc>
                <a:spcPct val="80000"/>
              </a:lnSpc>
            </a:pPr>
            <a:endParaRPr lang="en-US" sz="600" b="1" spc="-190" dirty="0">
              <a:solidFill>
                <a:srgbClr val="3F8731"/>
              </a:solidFill>
            </a:endParaRPr>
          </a:p>
          <a:p>
            <a:pPr algn="ctr">
              <a:lnSpc>
                <a:spcPct val="80000"/>
              </a:lnSpc>
            </a:pPr>
            <a:r>
              <a:rPr lang="en-US" sz="2800" b="1" i="1" dirty="0"/>
              <a:t>Answer:</a:t>
            </a:r>
            <a:r>
              <a:rPr lang="en-US" sz="4400" b="1" i="1" dirty="0"/>
              <a:t> </a:t>
            </a:r>
            <a:r>
              <a:rPr lang="en-US" sz="3800" b="1" dirty="0"/>
              <a:t>(1) Herod, (2) Pontius Pilate, (3) Gentiles (Romans), </a:t>
            </a:r>
          </a:p>
          <a:p>
            <a:pPr algn="ctr">
              <a:lnSpc>
                <a:spcPct val="80000"/>
              </a:lnSpc>
            </a:pPr>
            <a:r>
              <a:rPr lang="en-US" sz="3800" b="1" dirty="0"/>
              <a:t>(4) people of Israel</a:t>
            </a:r>
            <a:r>
              <a:rPr lang="en-US" sz="4400" b="1" i="1" dirty="0"/>
              <a:t> </a:t>
            </a:r>
            <a:endParaRPr lang="en-US" sz="4400" b="1" dirty="0"/>
          </a:p>
          <a:p>
            <a:pPr algn="just"/>
            <a:endParaRPr lang="en-US" sz="600" b="1" dirty="0">
              <a:solidFill>
                <a:srgbClr val="000000"/>
              </a:solidFill>
              <a:latin typeface="Times New Roman" panose="02020603050405020304" pitchFamily="18" charset="0"/>
              <a:cs typeface="Times New Roman" panose="02020603050405020304" pitchFamily="18" charset="0"/>
            </a:endParaRPr>
          </a:p>
          <a:p>
            <a:pPr algn="just">
              <a:spcAft>
                <a:spcPts val="400"/>
              </a:spcAft>
            </a:pPr>
            <a:r>
              <a:rPr lang="en-US" sz="2100" b="1" dirty="0">
                <a:solidFill>
                  <a:srgbClr val="000000"/>
                </a:solidFill>
                <a:latin typeface="Times New Roman" panose="02020603050405020304" pitchFamily="18" charset="0"/>
                <a:cs typeface="Times New Roman" panose="02020603050405020304" pitchFamily="18" charset="0"/>
              </a:rPr>
              <a:t>Acts 4:27-28</a:t>
            </a:r>
            <a:endParaRPr lang="en-US" sz="2100" dirty="0">
              <a:solidFill>
                <a:srgbClr val="000000"/>
              </a:solidFill>
              <a:latin typeface="Times New Roman" panose="02020603050405020304" pitchFamily="18" charset="0"/>
              <a:cs typeface="Times New Roman" panose="02020603050405020304" pitchFamily="18" charset="0"/>
            </a:endParaRPr>
          </a:p>
          <a:p>
            <a:pPr algn="just">
              <a:lnSpc>
                <a:spcPct val="95000"/>
              </a:lnSpc>
            </a:pPr>
            <a:r>
              <a:rPr lang="en-US" sz="2100" baseline="30000" dirty="0">
                <a:solidFill>
                  <a:srgbClr val="000000"/>
                </a:solidFill>
                <a:latin typeface="Times New Roman" panose="02020603050405020304" pitchFamily="18" charset="0"/>
                <a:cs typeface="Times New Roman" panose="02020603050405020304" pitchFamily="18" charset="0"/>
              </a:rPr>
              <a:t>27</a:t>
            </a:r>
            <a:r>
              <a:rPr lang="en-US" sz="2100" dirty="0">
                <a:solidFill>
                  <a:srgbClr val="000000"/>
                </a:solidFill>
                <a:latin typeface="Times New Roman" panose="02020603050405020304" pitchFamily="18" charset="0"/>
                <a:cs typeface="Times New Roman" panose="02020603050405020304" pitchFamily="18" charset="0"/>
              </a:rPr>
              <a:t> For truly in this city there were gathered together against your holy servant Jesus, whom you anointed, both </a:t>
            </a:r>
            <a:r>
              <a:rPr lang="en-US" sz="2100" b="1" dirty="0">
                <a:solidFill>
                  <a:srgbClr val="0064FF"/>
                </a:solidFill>
                <a:latin typeface="Times New Roman" panose="02020603050405020304" pitchFamily="18" charset="0"/>
                <a:cs typeface="Times New Roman" panose="02020603050405020304" pitchFamily="18" charset="0"/>
              </a:rPr>
              <a:t>Herod</a:t>
            </a:r>
            <a:r>
              <a:rPr lang="en-US" sz="2100" dirty="0">
                <a:solidFill>
                  <a:srgbClr val="000000"/>
                </a:solidFill>
                <a:latin typeface="Times New Roman" panose="02020603050405020304" pitchFamily="18" charset="0"/>
                <a:cs typeface="Times New Roman" panose="02020603050405020304" pitchFamily="18" charset="0"/>
              </a:rPr>
              <a:t> and </a:t>
            </a:r>
            <a:r>
              <a:rPr lang="en-US" sz="2100" b="1" dirty="0">
                <a:solidFill>
                  <a:srgbClr val="0064FF"/>
                </a:solidFill>
                <a:latin typeface="Times New Roman" panose="02020603050405020304" pitchFamily="18" charset="0"/>
                <a:cs typeface="Times New Roman" panose="02020603050405020304" pitchFamily="18" charset="0"/>
              </a:rPr>
              <a:t>Pontius Pilate</a:t>
            </a:r>
            <a:r>
              <a:rPr lang="en-US" sz="2100" dirty="0">
                <a:solidFill>
                  <a:srgbClr val="000000"/>
                </a:solidFill>
                <a:latin typeface="Times New Roman" panose="02020603050405020304" pitchFamily="18" charset="0"/>
                <a:cs typeface="Times New Roman" panose="02020603050405020304" pitchFamily="18" charset="0"/>
              </a:rPr>
              <a:t>, along with the </a:t>
            </a:r>
            <a:r>
              <a:rPr lang="en-US" sz="2100" b="1" dirty="0">
                <a:solidFill>
                  <a:srgbClr val="0064FF"/>
                </a:solidFill>
                <a:latin typeface="Times New Roman" panose="02020603050405020304" pitchFamily="18" charset="0"/>
                <a:cs typeface="Times New Roman" panose="02020603050405020304" pitchFamily="18" charset="0"/>
              </a:rPr>
              <a:t>Gentiles</a:t>
            </a:r>
            <a:r>
              <a:rPr lang="en-US" sz="2100" dirty="0">
                <a:solidFill>
                  <a:srgbClr val="000000"/>
                </a:solidFill>
                <a:latin typeface="Times New Roman" panose="02020603050405020304" pitchFamily="18" charset="0"/>
                <a:cs typeface="Times New Roman" panose="02020603050405020304" pitchFamily="18" charset="0"/>
              </a:rPr>
              <a:t> and the </a:t>
            </a:r>
            <a:r>
              <a:rPr lang="en-US" sz="2100" b="1" dirty="0">
                <a:solidFill>
                  <a:srgbClr val="0064FF"/>
                </a:solidFill>
                <a:latin typeface="Times New Roman" panose="02020603050405020304" pitchFamily="18" charset="0"/>
                <a:cs typeface="Times New Roman" panose="02020603050405020304" pitchFamily="18" charset="0"/>
              </a:rPr>
              <a:t>peoples of Israel</a:t>
            </a:r>
            <a:r>
              <a:rPr lang="en-US" sz="2100" dirty="0">
                <a:solidFill>
                  <a:srgbClr val="0064FF"/>
                </a:solidFill>
                <a:latin typeface="Times New Roman" panose="02020603050405020304" pitchFamily="18" charset="0"/>
                <a:cs typeface="Times New Roman" panose="02020603050405020304" pitchFamily="18" charset="0"/>
              </a:rPr>
              <a:t>,</a:t>
            </a:r>
            <a:r>
              <a:rPr lang="en-US" sz="2100" dirty="0">
                <a:solidFill>
                  <a:srgbClr val="000000"/>
                </a:solidFill>
                <a:latin typeface="Times New Roman" panose="02020603050405020304" pitchFamily="18" charset="0"/>
                <a:cs typeface="Times New Roman" panose="02020603050405020304" pitchFamily="18" charset="0"/>
              </a:rPr>
              <a:t> </a:t>
            </a:r>
            <a:r>
              <a:rPr lang="en-US" sz="2100" baseline="30000" dirty="0">
                <a:solidFill>
                  <a:srgbClr val="000000"/>
                </a:solidFill>
                <a:latin typeface="Times New Roman" panose="02020603050405020304" pitchFamily="18" charset="0"/>
                <a:cs typeface="Times New Roman" panose="02020603050405020304" pitchFamily="18" charset="0"/>
              </a:rPr>
              <a:t>28</a:t>
            </a:r>
            <a:r>
              <a:rPr lang="en-US" sz="2100" dirty="0">
                <a:solidFill>
                  <a:srgbClr val="000000"/>
                </a:solidFill>
                <a:latin typeface="Times New Roman" panose="02020603050405020304" pitchFamily="18" charset="0"/>
                <a:cs typeface="Times New Roman" panose="02020603050405020304" pitchFamily="18" charset="0"/>
              </a:rPr>
              <a:t> to do whatever your hand and your plan had predestined to take place.</a:t>
            </a:r>
            <a:endParaRPr lang="en-US" sz="600" dirty="0">
              <a:solidFill>
                <a:srgbClr val="000000"/>
              </a:solidFill>
              <a:latin typeface="Times New Roman" panose="02020603050405020304" pitchFamily="18" charset="0"/>
              <a:cs typeface="Times New Roman" panose="02020603050405020304" pitchFamily="18" charset="0"/>
            </a:endParaRPr>
          </a:p>
          <a:p>
            <a:pPr algn="just">
              <a:lnSpc>
                <a:spcPct val="95000"/>
              </a:lnSpc>
            </a:pPr>
            <a:endParaRPr lang="en-US" sz="400" dirty="0">
              <a:solidFill>
                <a:srgbClr val="000000"/>
              </a:solidFill>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5688E32E-DB2F-4DF9-8B45-A774A74477AC}"/>
              </a:ext>
            </a:extLst>
          </p:cNvPr>
          <p:cNvSpPr/>
          <p:nvPr/>
        </p:nvSpPr>
        <p:spPr>
          <a:xfrm>
            <a:off x="221682" y="2817521"/>
            <a:ext cx="2741456"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TRIPLE</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12" name="Rectangle: Rounded Corners 11">
            <a:extLst>
              <a:ext uri="{FF2B5EF4-FFF2-40B4-BE49-F238E27FC236}">
                <a16:creationId xmlns:a16="http://schemas.microsoft.com/office/drawing/2014/main" id="{55E4E933-37BF-4506-9FDD-F5B86226F1ED}"/>
              </a:ext>
            </a:extLst>
          </p:cNvPr>
          <p:cNvSpPr/>
          <p:nvPr/>
        </p:nvSpPr>
        <p:spPr>
          <a:xfrm rot="2700000">
            <a:off x="3192240" y="3163976"/>
            <a:ext cx="559837" cy="541175"/>
          </a:xfrm>
          <a:prstGeom prst="roundRect">
            <a:avLst/>
          </a:prstGeom>
          <a:solidFill>
            <a:srgbClr val="FFFFF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0000FF"/>
                </a:solidFill>
              </a:ln>
              <a:solidFill>
                <a:srgbClr val="C6E9F2"/>
              </a:solidFill>
            </a:endParaRPr>
          </a:p>
        </p:txBody>
      </p:sp>
      <p:sp>
        <p:nvSpPr>
          <p:cNvPr id="13" name="Rectangle 12">
            <a:extLst>
              <a:ext uri="{FF2B5EF4-FFF2-40B4-BE49-F238E27FC236}">
                <a16:creationId xmlns:a16="http://schemas.microsoft.com/office/drawing/2014/main" id="{BD3DB5FD-39B4-4DC6-8115-1E1BC376EF02}"/>
              </a:ext>
            </a:extLst>
          </p:cNvPr>
          <p:cNvSpPr/>
          <p:nvPr/>
        </p:nvSpPr>
        <p:spPr>
          <a:xfrm>
            <a:off x="3249982" y="3062074"/>
            <a:ext cx="444352" cy="707886"/>
          </a:xfrm>
          <a:prstGeom prst="rect">
            <a:avLst/>
          </a:prstGeom>
          <a:noFill/>
        </p:spPr>
        <p:txBody>
          <a:bodyPr wrap="none" lIns="91440" tIns="45720" rIns="91440" bIns="45720">
            <a:spAutoFit/>
          </a:bodyPr>
          <a:lstStyle/>
          <a:p>
            <a:pPr algn="ctr"/>
            <a:r>
              <a:rPr lang="en-US" sz="4000" b="1" dirty="0">
                <a:ln w="28575">
                  <a:solidFill>
                    <a:srgbClr val="0000FF"/>
                  </a:solidFill>
                  <a:prstDash val="solid"/>
                </a:ln>
                <a:solidFill>
                  <a:srgbClr val="C6E9F2"/>
                </a:solidFill>
                <a:effectLst>
                  <a:outerShdw blurRad="38100" dist="22860" dir="5400000" algn="tl" rotWithShape="0">
                    <a:srgbClr val="000000">
                      <a:alpha val="30000"/>
                    </a:srgbClr>
                  </a:outerShdw>
                </a:effectLst>
              </a:rPr>
              <a:t>9</a:t>
            </a:r>
            <a:endParaRPr lang="en-US" sz="40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14" name="TextBox 13">
            <a:extLst>
              <a:ext uri="{FF2B5EF4-FFF2-40B4-BE49-F238E27FC236}">
                <a16:creationId xmlns:a16="http://schemas.microsoft.com/office/drawing/2014/main" id="{8F5DE08D-954A-4430-AC65-F9B4D299413A}"/>
              </a:ext>
            </a:extLst>
          </p:cNvPr>
          <p:cNvSpPr txBox="1"/>
          <p:nvPr/>
        </p:nvSpPr>
        <p:spPr>
          <a:xfrm>
            <a:off x="9645799" y="6246892"/>
            <a:ext cx="1928649" cy="307777"/>
          </a:xfrm>
          <a:prstGeom prst="rect">
            <a:avLst/>
          </a:prstGeom>
          <a:noFill/>
        </p:spPr>
        <p:txBody>
          <a:bodyPr wrap="square" rtlCol="0">
            <a:spAutoFit/>
          </a:bodyPr>
          <a:lstStyle/>
          <a:p>
            <a:pPr algn="r"/>
            <a:r>
              <a:rPr lang="en-US" sz="1400" b="1" i="1" dirty="0">
                <a:solidFill>
                  <a:srgbClr val="0064FF"/>
                </a:solidFill>
              </a:rPr>
              <a:t>Tap screen to continue</a:t>
            </a:r>
          </a:p>
        </p:txBody>
      </p:sp>
      <p:sp>
        <p:nvSpPr>
          <p:cNvPr id="15" name="TextBox 14">
            <a:extLst>
              <a:ext uri="{FF2B5EF4-FFF2-40B4-BE49-F238E27FC236}">
                <a16:creationId xmlns:a16="http://schemas.microsoft.com/office/drawing/2014/main" id="{ACB1C9A8-3AAD-452A-AC14-95CA667757C4}"/>
              </a:ext>
            </a:extLst>
          </p:cNvPr>
          <p:cNvSpPr txBox="1"/>
          <p:nvPr/>
        </p:nvSpPr>
        <p:spPr>
          <a:xfrm>
            <a:off x="4286779" y="260058"/>
            <a:ext cx="7675926" cy="2293064"/>
          </a:xfrm>
          <a:prstGeom prst="rect">
            <a:avLst/>
          </a:prstGeom>
          <a:noFill/>
        </p:spPr>
        <p:txBody>
          <a:bodyPr wrap="square" rtlCol="0">
            <a:spAutoFit/>
          </a:bodyPr>
          <a:lstStyle/>
          <a:p>
            <a:pPr algn="ctr">
              <a:lnSpc>
                <a:spcPct val="85000"/>
              </a:lnSpc>
            </a:pPr>
            <a:r>
              <a:rPr lang="en-US" sz="2800" dirty="0">
                <a:solidFill>
                  <a:srgbClr val="000000"/>
                </a:solidFill>
              </a:rPr>
              <a:t>Psalm 2 says: </a:t>
            </a:r>
            <a:r>
              <a:rPr lang="en-US" sz="2800" i="1" dirty="0">
                <a:solidFill>
                  <a:srgbClr val="000000"/>
                </a:solidFill>
              </a:rPr>
              <a:t>“Why did the heathen rage, and the people imagine vain things?  The kings of the earth stood up, and the rulers were gathered together against the Lord, and against his Christ.” </a:t>
            </a:r>
          </a:p>
          <a:p>
            <a:pPr algn="ctr">
              <a:lnSpc>
                <a:spcPct val="85000"/>
              </a:lnSpc>
            </a:pPr>
            <a:r>
              <a:rPr lang="en-US" sz="2800" dirty="0">
                <a:solidFill>
                  <a:srgbClr val="000000"/>
                </a:solidFill>
              </a:rPr>
              <a:t>Name </a:t>
            </a:r>
            <a:r>
              <a:rPr lang="en-US" sz="2800" i="1" dirty="0">
                <a:solidFill>
                  <a:srgbClr val="000000"/>
                </a:solidFill>
              </a:rPr>
              <a:t>one</a:t>
            </a:r>
            <a:r>
              <a:rPr lang="en-US" sz="2800" dirty="0">
                <a:solidFill>
                  <a:srgbClr val="000000"/>
                </a:solidFill>
              </a:rPr>
              <a:t> enemy of Christ who the apostles identified as fulfilling this prophecy.</a:t>
            </a:r>
            <a:r>
              <a:rPr lang="en-US" dirty="0">
                <a:solidFill>
                  <a:srgbClr val="000000"/>
                </a:solidFill>
              </a:rPr>
              <a:t>	</a:t>
            </a:r>
            <a:endParaRPr lang="en-US" sz="6000" dirty="0">
              <a:solidFill>
                <a:srgbClr val="000000"/>
              </a:solidFill>
            </a:endParaRPr>
          </a:p>
        </p:txBody>
      </p:sp>
      <p:sp>
        <p:nvSpPr>
          <p:cNvPr id="11" name="Rectangle 10">
            <a:hlinkClick r:id="rId2" action="ppaction://hlinksldjump"/>
            <a:extLst>
              <a:ext uri="{FF2B5EF4-FFF2-40B4-BE49-F238E27FC236}">
                <a16:creationId xmlns:a16="http://schemas.microsoft.com/office/drawing/2014/main" id="{474B262C-5A1D-4B8B-AE1C-E5FD987B6237}"/>
              </a:ext>
            </a:extLst>
          </p:cNvPr>
          <p:cNvSpPr/>
          <p:nvPr/>
        </p:nvSpPr>
        <p:spPr>
          <a:xfrm>
            <a:off x="0" y="1"/>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91994646"/>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41A93F72-7A40-4375-A465-58414B0FC0DA}"/>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961049" y="3678"/>
            <a:ext cx="8269901" cy="6850644"/>
          </a:xfrm>
          <a:prstGeom prst="rect">
            <a:avLst/>
          </a:prstGeom>
        </p:spPr>
      </p:pic>
      <p:sp>
        <p:nvSpPr>
          <p:cNvPr id="3" name="Arrow: Pentagon 2">
            <a:extLst>
              <a:ext uri="{FF2B5EF4-FFF2-40B4-BE49-F238E27FC236}">
                <a16:creationId xmlns:a16="http://schemas.microsoft.com/office/drawing/2014/main" id="{0E698766-2C5D-4F25-88C7-23B76B7549CE}"/>
              </a:ext>
            </a:extLst>
          </p:cNvPr>
          <p:cNvSpPr/>
          <p:nvPr/>
        </p:nvSpPr>
        <p:spPr>
          <a:xfrm rot="5400000">
            <a:off x="5786126" y="5771881"/>
            <a:ext cx="559837" cy="541175"/>
          </a:xfrm>
          <a:prstGeom prst="homePlate">
            <a:avLst/>
          </a:prstGeom>
          <a:solidFill>
            <a:srgbClr val="FFFFFF"/>
          </a:solid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E26FFEE2-E142-4914-886A-7908DA12B71A}"/>
              </a:ext>
            </a:extLst>
          </p:cNvPr>
          <p:cNvSpPr/>
          <p:nvPr/>
        </p:nvSpPr>
        <p:spPr>
          <a:xfrm rot="2700000">
            <a:off x="8292973" y="3189275"/>
            <a:ext cx="559837" cy="490575"/>
          </a:xfrm>
          <a:prstGeom prst="roundRect">
            <a:avLst/>
          </a:prstGeom>
          <a:solidFill>
            <a:srgbClr val="FFFFFF"/>
          </a:solid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Rounded Corners 1">
            <a:extLst>
              <a:ext uri="{FF2B5EF4-FFF2-40B4-BE49-F238E27FC236}">
                <a16:creationId xmlns:a16="http://schemas.microsoft.com/office/drawing/2014/main" id="{26C67EEB-FAC5-47A4-8E95-72B39C554BCB}"/>
              </a:ext>
            </a:extLst>
          </p:cNvPr>
          <p:cNvSpPr/>
          <p:nvPr/>
        </p:nvSpPr>
        <p:spPr>
          <a:xfrm>
            <a:off x="5833744" y="714690"/>
            <a:ext cx="559837" cy="541175"/>
          </a:xfrm>
          <a:prstGeom prst="roundRect">
            <a:avLst/>
          </a:prstGeom>
          <a:solidFill>
            <a:srgbClr val="FFFFFF"/>
          </a:solid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Rounded Corners 5">
            <a:extLst>
              <a:ext uri="{FF2B5EF4-FFF2-40B4-BE49-F238E27FC236}">
                <a16:creationId xmlns:a16="http://schemas.microsoft.com/office/drawing/2014/main" id="{51FF1BA1-CD56-473D-85BA-056342436F57}"/>
              </a:ext>
            </a:extLst>
          </p:cNvPr>
          <p:cNvSpPr/>
          <p:nvPr/>
        </p:nvSpPr>
        <p:spPr>
          <a:xfrm rot="2700000">
            <a:off x="3192240" y="3163976"/>
            <a:ext cx="559837" cy="541175"/>
          </a:xfrm>
          <a:prstGeom prst="roundRect">
            <a:avLst/>
          </a:prstGeom>
          <a:solidFill>
            <a:srgbClr val="FFFFFF"/>
          </a:solid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241FA49-9943-405B-88E2-7921F7B4202A}"/>
              </a:ext>
            </a:extLst>
          </p:cNvPr>
          <p:cNvSpPr/>
          <p:nvPr/>
        </p:nvSpPr>
        <p:spPr>
          <a:xfrm>
            <a:off x="221682" y="2817521"/>
            <a:ext cx="2741456"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TRIPLE</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0" name="Rectangle 19">
            <a:extLst>
              <a:ext uri="{FF2B5EF4-FFF2-40B4-BE49-F238E27FC236}">
                <a16:creationId xmlns:a16="http://schemas.microsoft.com/office/drawing/2014/main" id="{0B10BECB-80DD-442E-92B9-3F4C0A002431}"/>
              </a:ext>
            </a:extLst>
          </p:cNvPr>
          <p:cNvSpPr/>
          <p:nvPr/>
        </p:nvSpPr>
        <p:spPr>
          <a:xfrm>
            <a:off x="3911648" y="5707176"/>
            <a:ext cx="4378122"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HOMERUN</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1" name="Rectangle 20">
            <a:extLst>
              <a:ext uri="{FF2B5EF4-FFF2-40B4-BE49-F238E27FC236}">
                <a16:creationId xmlns:a16="http://schemas.microsoft.com/office/drawing/2014/main" id="{D001A687-EC28-42A1-A935-5A2C1C78AA91}"/>
              </a:ext>
            </a:extLst>
          </p:cNvPr>
          <p:cNvSpPr/>
          <p:nvPr/>
        </p:nvSpPr>
        <p:spPr>
          <a:xfrm>
            <a:off x="4427572" y="-72002"/>
            <a:ext cx="3353803"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DOUBLE</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2" name="TextBox 21">
            <a:extLst>
              <a:ext uri="{FF2B5EF4-FFF2-40B4-BE49-F238E27FC236}">
                <a16:creationId xmlns:a16="http://schemas.microsoft.com/office/drawing/2014/main" id="{79EBE414-7D34-4475-87B5-9C8384501209}"/>
              </a:ext>
            </a:extLst>
          </p:cNvPr>
          <p:cNvSpPr txBox="1"/>
          <p:nvPr/>
        </p:nvSpPr>
        <p:spPr>
          <a:xfrm>
            <a:off x="4354650" y="2671022"/>
            <a:ext cx="3485724" cy="1569660"/>
          </a:xfrm>
          <a:prstGeom prst="rect">
            <a:avLst/>
          </a:prstGeom>
          <a:noFill/>
        </p:spPr>
        <p:txBody>
          <a:bodyPr wrap="square" rtlCol="0">
            <a:spAutoFit/>
          </a:bodyPr>
          <a:lstStyle/>
          <a:p>
            <a:pPr algn="ctr"/>
            <a:r>
              <a:rPr lang="en-US" sz="4800" b="1" dirty="0">
                <a:ln w="38100">
                  <a:solidFill>
                    <a:srgbClr val="0000FF"/>
                  </a:solidFill>
                </a:ln>
                <a:solidFill>
                  <a:srgbClr val="C6E9F2"/>
                </a:solidFill>
              </a:rPr>
              <a:t>Next batter!</a:t>
            </a:r>
          </a:p>
          <a:p>
            <a:pPr algn="ctr"/>
            <a:r>
              <a:rPr lang="en-US" sz="4800" b="1" dirty="0">
                <a:ln w="38100">
                  <a:solidFill>
                    <a:srgbClr val="0000FF"/>
                  </a:solidFill>
                </a:ln>
                <a:solidFill>
                  <a:srgbClr val="C6E9F2"/>
                </a:solidFill>
              </a:rPr>
              <a:t>Pick a hit</a:t>
            </a:r>
          </a:p>
        </p:txBody>
      </p:sp>
      <p:sp>
        <p:nvSpPr>
          <p:cNvPr id="15" name="Rectangle 14">
            <a:extLst>
              <a:ext uri="{FF2B5EF4-FFF2-40B4-BE49-F238E27FC236}">
                <a16:creationId xmlns:a16="http://schemas.microsoft.com/office/drawing/2014/main" id="{ECC38632-62A9-4DB0-A149-FC77324FE114}"/>
              </a:ext>
            </a:extLst>
          </p:cNvPr>
          <p:cNvSpPr/>
          <p:nvPr/>
        </p:nvSpPr>
        <p:spPr>
          <a:xfrm>
            <a:off x="9025723" y="2828834"/>
            <a:ext cx="2904962"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SINGLE</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7" name="Rectangle 26">
            <a:hlinkClick r:id="rId3" action="ppaction://hlinksldjump"/>
            <a:extLst>
              <a:ext uri="{FF2B5EF4-FFF2-40B4-BE49-F238E27FC236}">
                <a16:creationId xmlns:a16="http://schemas.microsoft.com/office/drawing/2014/main" id="{D92DD891-84FF-4ACE-91C9-567827698553}"/>
              </a:ext>
            </a:extLst>
          </p:cNvPr>
          <p:cNvSpPr/>
          <p:nvPr/>
        </p:nvSpPr>
        <p:spPr>
          <a:xfrm>
            <a:off x="0" y="-2303"/>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hlinkClick r:id="rId4" action="ppaction://hlinksldjump"/>
            <a:extLst>
              <a:ext uri="{FF2B5EF4-FFF2-40B4-BE49-F238E27FC236}">
                <a16:creationId xmlns:a16="http://schemas.microsoft.com/office/drawing/2014/main" id="{D4C96D45-ABC1-4915-A153-4627346B4727}"/>
              </a:ext>
            </a:extLst>
          </p:cNvPr>
          <p:cNvSpPr/>
          <p:nvPr/>
        </p:nvSpPr>
        <p:spPr>
          <a:xfrm>
            <a:off x="4504879" y="176169"/>
            <a:ext cx="3204595" cy="7382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hlinkClick r:id="rId5" action="ppaction://hlinksldjump"/>
            <a:extLst>
              <a:ext uri="{FF2B5EF4-FFF2-40B4-BE49-F238E27FC236}">
                <a16:creationId xmlns:a16="http://schemas.microsoft.com/office/drawing/2014/main" id="{8AA909FD-4850-48E7-9C00-1F20249196AE}"/>
              </a:ext>
            </a:extLst>
          </p:cNvPr>
          <p:cNvSpPr/>
          <p:nvPr/>
        </p:nvSpPr>
        <p:spPr>
          <a:xfrm>
            <a:off x="221673" y="3059883"/>
            <a:ext cx="2741456" cy="7639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hlinkClick r:id="rId6" action="ppaction://hlinksldjump"/>
            <a:extLst>
              <a:ext uri="{FF2B5EF4-FFF2-40B4-BE49-F238E27FC236}">
                <a16:creationId xmlns:a16="http://schemas.microsoft.com/office/drawing/2014/main" id="{8991CFC0-EA4A-40DD-B2E8-91602EEF7B5F}"/>
              </a:ext>
            </a:extLst>
          </p:cNvPr>
          <p:cNvSpPr/>
          <p:nvPr/>
        </p:nvSpPr>
        <p:spPr>
          <a:xfrm>
            <a:off x="3916828" y="5953271"/>
            <a:ext cx="4378122" cy="7382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hlinkClick r:id="rId7" action="ppaction://hlinksldjump"/>
            <a:extLst>
              <a:ext uri="{FF2B5EF4-FFF2-40B4-BE49-F238E27FC236}">
                <a16:creationId xmlns:a16="http://schemas.microsoft.com/office/drawing/2014/main" id="{444DD879-596B-450A-BB58-3D8A8F7FDD0C}"/>
              </a:ext>
            </a:extLst>
          </p:cNvPr>
          <p:cNvSpPr/>
          <p:nvPr/>
        </p:nvSpPr>
        <p:spPr>
          <a:xfrm>
            <a:off x="9107476" y="3073878"/>
            <a:ext cx="2741456" cy="7639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7226255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87F3440-DE20-41ED-8334-AAFC8D902A7D}"/>
              </a:ext>
            </a:extLst>
          </p:cNvPr>
          <p:cNvSpPr txBox="1"/>
          <p:nvPr/>
        </p:nvSpPr>
        <p:spPr>
          <a:xfrm>
            <a:off x="226503" y="343948"/>
            <a:ext cx="7675926" cy="2336024"/>
          </a:xfrm>
          <a:prstGeom prst="rect">
            <a:avLst/>
          </a:prstGeom>
          <a:noFill/>
        </p:spPr>
        <p:txBody>
          <a:bodyPr wrap="square" rtlCol="0">
            <a:spAutoFit/>
          </a:bodyPr>
          <a:lstStyle/>
          <a:p>
            <a:pPr algn="ctr">
              <a:lnSpc>
                <a:spcPct val="90000"/>
              </a:lnSpc>
            </a:pPr>
            <a:r>
              <a:rPr lang="en-US" sz="5400" dirty="0">
                <a:solidFill>
                  <a:srgbClr val="000000"/>
                </a:solidFill>
              </a:rPr>
              <a:t>How many believers</a:t>
            </a:r>
          </a:p>
          <a:p>
            <a:pPr algn="ctr">
              <a:lnSpc>
                <a:spcPct val="90000"/>
              </a:lnSpc>
            </a:pPr>
            <a:r>
              <a:rPr lang="en-US" sz="5400" dirty="0">
                <a:solidFill>
                  <a:srgbClr val="000000"/>
                </a:solidFill>
              </a:rPr>
              <a:t>were baptized</a:t>
            </a:r>
          </a:p>
          <a:p>
            <a:pPr algn="ctr">
              <a:lnSpc>
                <a:spcPct val="90000"/>
              </a:lnSpc>
            </a:pPr>
            <a:r>
              <a:rPr lang="en-US" sz="5400" dirty="0">
                <a:solidFill>
                  <a:srgbClr val="000000"/>
                </a:solidFill>
              </a:rPr>
              <a:t>on the Day of Pentecost? </a:t>
            </a:r>
          </a:p>
        </p:txBody>
      </p:sp>
      <p:grpSp>
        <p:nvGrpSpPr>
          <p:cNvPr id="15" name="Group 14">
            <a:extLst>
              <a:ext uri="{FF2B5EF4-FFF2-40B4-BE49-F238E27FC236}">
                <a16:creationId xmlns:a16="http://schemas.microsoft.com/office/drawing/2014/main" id="{23DE38E4-9197-47BB-9808-B02F0E71764B}"/>
              </a:ext>
            </a:extLst>
          </p:cNvPr>
          <p:cNvGrpSpPr/>
          <p:nvPr/>
        </p:nvGrpSpPr>
        <p:grpSpPr>
          <a:xfrm>
            <a:off x="8302305" y="2828834"/>
            <a:ext cx="3628380" cy="1200329"/>
            <a:chOff x="8302305" y="2828834"/>
            <a:chExt cx="3628380" cy="1200329"/>
          </a:xfrm>
        </p:grpSpPr>
        <p:sp>
          <p:nvSpPr>
            <p:cNvPr id="16" name="Rectangle 15">
              <a:extLst>
                <a:ext uri="{FF2B5EF4-FFF2-40B4-BE49-F238E27FC236}">
                  <a16:creationId xmlns:a16="http://schemas.microsoft.com/office/drawing/2014/main" id="{9AE64155-0331-48A3-8AB7-0DBA545EC217}"/>
                </a:ext>
              </a:extLst>
            </p:cNvPr>
            <p:cNvSpPr/>
            <p:nvPr/>
          </p:nvSpPr>
          <p:spPr>
            <a:xfrm>
              <a:off x="9025723" y="2828834"/>
              <a:ext cx="2904962"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SINGLE</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17" name="Rectangle: Rounded Corners 16">
              <a:extLst>
                <a:ext uri="{FF2B5EF4-FFF2-40B4-BE49-F238E27FC236}">
                  <a16:creationId xmlns:a16="http://schemas.microsoft.com/office/drawing/2014/main" id="{79C496E6-FE84-405C-A191-00902DA001D7}"/>
                </a:ext>
              </a:extLst>
            </p:cNvPr>
            <p:cNvSpPr/>
            <p:nvPr/>
          </p:nvSpPr>
          <p:spPr>
            <a:xfrm rot="2700000">
              <a:off x="8292974" y="3163975"/>
              <a:ext cx="559837" cy="541175"/>
            </a:xfrm>
            <a:prstGeom prst="roundRect">
              <a:avLst/>
            </a:prstGeom>
            <a:solidFill>
              <a:srgbClr val="FFFFF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0000FF"/>
                  </a:solidFill>
                </a:ln>
              </a:endParaRPr>
            </a:p>
          </p:txBody>
        </p:sp>
      </p:grpSp>
      <p:sp>
        <p:nvSpPr>
          <p:cNvPr id="18" name="Rectangle 17">
            <a:extLst>
              <a:ext uri="{FF2B5EF4-FFF2-40B4-BE49-F238E27FC236}">
                <a16:creationId xmlns:a16="http://schemas.microsoft.com/office/drawing/2014/main" id="{27171AF0-4E69-48BE-815F-0002860A5CA4}"/>
              </a:ext>
            </a:extLst>
          </p:cNvPr>
          <p:cNvSpPr/>
          <p:nvPr/>
        </p:nvSpPr>
        <p:spPr>
          <a:xfrm>
            <a:off x="8350716" y="3062164"/>
            <a:ext cx="444352" cy="707886"/>
          </a:xfrm>
          <a:prstGeom prst="rect">
            <a:avLst/>
          </a:prstGeom>
          <a:noFill/>
        </p:spPr>
        <p:txBody>
          <a:bodyPr wrap="none" lIns="91440" tIns="45720" rIns="91440" bIns="45720">
            <a:spAutoFit/>
          </a:bodyPr>
          <a:lstStyle/>
          <a:p>
            <a:pPr algn="ctr"/>
            <a:r>
              <a:rPr lang="en-US" sz="40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rPr>
              <a:t>4</a:t>
            </a:r>
          </a:p>
        </p:txBody>
      </p:sp>
      <p:pic>
        <p:nvPicPr>
          <p:cNvPr id="32" name="Picture 31">
            <a:extLst>
              <a:ext uri="{FF2B5EF4-FFF2-40B4-BE49-F238E27FC236}">
                <a16:creationId xmlns:a16="http://schemas.microsoft.com/office/drawing/2014/main" id="{02C3A484-7A86-4D58-9BDD-B5FB078C47B9}"/>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2496826" y="3313647"/>
            <a:ext cx="3188405" cy="2641220"/>
          </a:xfrm>
          <a:prstGeom prst="rect">
            <a:avLst/>
          </a:prstGeom>
        </p:spPr>
      </p:pic>
      <p:sp>
        <p:nvSpPr>
          <p:cNvPr id="36" name="TextBox 35">
            <a:extLst>
              <a:ext uri="{FF2B5EF4-FFF2-40B4-BE49-F238E27FC236}">
                <a16:creationId xmlns:a16="http://schemas.microsoft.com/office/drawing/2014/main" id="{F2FBD0F7-ED97-41E6-8AC6-6E099E973397}"/>
              </a:ext>
            </a:extLst>
          </p:cNvPr>
          <p:cNvSpPr txBox="1"/>
          <p:nvPr/>
        </p:nvSpPr>
        <p:spPr>
          <a:xfrm>
            <a:off x="3464404" y="4117753"/>
            <a:ext cx="1200124" cy="1131977"/>
          </a:xfrm>
          <a:prstGeom prst="rect">
            <a:avLst/>
          </a:prstGeom>
          <a:noFill/>
        </p:spPr>
        <p:txBody>
          <a:bodyPr wrap="square" rtlCol="0">
            <a:spAutoFit/>
          </a:bodyPr>
          <a:lstStyle/>
          <a:p>
            <a:pPr algn="ctr">
              <a:lnSpc>
                <a:spcPct val="80000"/>
              </a:lnSpc>
            </a:pPr>
            <a:r>
              <a:rPr lang="en-US" sz="2400" b="1" i="1" dirty="0">
                <a:solidFill>
                  <a:srgbClr val="000000"/>
                </a:solidFill>
              </a:rPr>
              <a:t>SINGLE</a:t>
            </a:r>
          </a:p>
          <a:p>
            <a:pPr algn="ctr">
              <a:lnSpc>
                <a:spcPct val="80000"/>
              </a:lnSpc>
            </a:pPr>
            <a:r>
              <a:rPr lang="en-US" i="1" dirty="0">
                <a:solidFill>
                  <a:srgbClr val="000000"/>
                </a:solidFill>
              </a:rPr>
              <a:t>or </a:t>
            </a:r>
            <a:r>
              <a:rPr lang="en-US" sz="2400" b="1" i="1" dirty="0">
                <a:solidFill>
                  <a:srgbClr val="000000"/>
                </a:solidFill>
              </a:rPr>
              <a:t>OUT</a:t>
            </a:r>
            <a:endParaRPr lang="en-US" i="1" dirty="0">
              <a:solidFill>
                <a:srgbClr val="000000"/>
              </a:solidFill>
            </a:endParaRPr>
          </a:p>
          <a:p>
            <a:pPr algn="ctr">
              <a:lnSpc>
                <a:spcPct val="80000"/>
              </a:lnSpc>
            </a:pPr>
            <a:r>
              <a:rPr lang="en-US" i="1" dirty="0">
                <a:solidFill>
                  <a:srgbClr val="000000"/>
                </a:solidFill>
              </a:rPr>
              <a:t>Tap and</a:t>
            </a:r>
          </a:p>
          <a:p>
            <a:pPr algn="ctr">
              <a:lnSpc>
                <a:spcPct val="80000"/>
              </a:lnSpc>
            </a:pPr>
            <a:r>
              <a:rPr lang="en-US" i="1" dirty="0">
                <a:solidFill>
                  <a:srgbClr val="000000"/>
                </a:solidFill>
              </a:rPr>
              <a:t>find out!</a:t>
            </a:r>
          </a:p>
        </p:txBody>
      </p:sp>
      <p:sp>
        <p:nvSpPr>
          <p:cNvPr id="34" name="Rectangle: Rounded Corners 33">
            <a:extLst>
              <a:ext uri="{FF2B5EF4-FFF2-40B4-BE49-F238E27FC236}">
                <a16:creationId xmlns:a16="http://schemas.microsoft.com/office/drawing/2014/main" id="{5AF7BACC-F807-4980-B3C4-94ACB2FB71C9}"/>
              </a:ext>
            </a:extLst>
          </p:cNvPr>
          <p:cNvSpPr/>
          <p:nvPr/>
        </p:nvSpPr>
        <p:spPr>
          <a:xfrm rot="2700000">
            <a:off x="4816977" y="4495446"/>
            <a:ext cx="347615" cy="335069"/>
          </a:xfrm>
          <a:prstGeom prst="roundRect">
            <a:avLst/>
          </a:prstGeom>
          <a:solidFill>
            <a:srgbClr val="FFFFFF"/>
          </a:solidFill>
          <a:ln w="38100">
            <a:solidFill>
              <a:srgbClr val="AADE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15F4E6B7-FD4E-4E59-AC49-B84D4ABE119D}"/>
              </a:ext>
            </a:extLst>
          </p:cNvPr>
          <p:cNvSpPr txBox="1"/>
          <p:nvPr/>
        </p:nvSpPr>
        <p:spPr>
          <a:xfrm>
            <a:off x="4757808" y="4381759"/>
            <a:ext cx="486562" cy="584775"/>
          </a:xfrm>
          <a:prstGeom prst="rect">
            <a:avLst/>
          </a:prstGeom>
          <a:noFill/>
          <a:ln>
            <a:noFill/>
          </a:ln>
        </p:spPr>
        <p:txBody>
          <a:bodyPr wrap="square" rtlCol="0">
            <a:spAutoFit/>
          </a:bodyPr>
          <a:lstStyle/>
          <a:p>
            <a:pPr algn="ctr"/>
            <a:r>
              <a:rPr lang="en-US" sz="3200" b="1" dirty="0">
                <a:solidFill>
                  <a:srgbClr val="000000"/>
                </a:solidFill>
              </a:rPr>
              <a:t>?</a:t>
            </a:r>
          </a:p>
        </p:txBody>
      </p:sp>
      <p:cxnSp>
        <p:nvCxnSpPr>
          <p:cNvPr id="33" name="Straight Connector 32">
            <a:extLst>
              <a:ext uri="{FF2B5EF4-FFF2-40B4-BE49-F238E27FC236}">
                <a16:creationId xmlns:a16="http://schemas.microsoft.com/office/drawing/2014/main" id="{C4BC7CA1-6159-4533-88B9-859AC09BAF63}"/>
              </a:ext>
            </a:extLst>
          </p:cNvPr>
          <p:cNvCxnSpPr>
            <a:cxnSpLocks/>
          </p:cNvCxnSpPr>
          <p:nvPr/>
        </p:nvCxnSpPr>
        <p:spPr>
          <a:xfrm flipV="1">
            <a:off x="4119613" y="4796541"/>
            <a:ext cx="846670" cy="861150"/>
          </a:xfrm>
          <a:prstGeom prst="line">
            <a:avLst/>
          </a:prstGeom>
          <a:ln w="76200">
            <a:solidFill>
              <a:srgbClr val="C1E7F1"/>
            </a:solidFill>
          </a:ln>
        </p:spPr>
        <p:style>
          <a:lnRef idx="1">
            <a:schemeClr val="accent1"/>
          </a:lnRef>
          <a:fillRef idx="0">
            <a:schemeClr val="accent1"/>
          </a:fillRef>
          <a:effectRef idx="0">
            <a:schemeClr val="accent1"/>
          </a:effectRef>
          <a:fontRef idx="minor">
            <a:schemeClr val="tx1"/>
          </a:fontRef>
        </p:style>
      </p:cxnSp>
      <p:sp>
        <p:nvSpPr>
          <p:cNvPr id="7" name="Rectangle 6">
            <a:hlinkClick r:id="rId3" action="ppaction://hlinksldjump"/>
            <a:extLst>
              <a:ext uri="{FF2B5EF4-FFF2-40B4-BE49-F238E27FC236}">
                <a16:creationId xmlns:a16="http://schemas.microsoft.com/office/drawing/2014/main" id="{7F0E2A98-4511-4B9C-BC10-7618E3A248F5}"/>
              </a:ext>
            </a:extLst>
          </p:cNvPr>
          <p:cNvSpPr/>
          <p:nvPr/>
        </p:nvSpPr>
        <p:spPr>
          <a:xfrm>
            <a:off x="0" y="1"/>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endParaRPr lang="en-US" dirty="0"/>
          </a:p>
          <a:p>
            <a:pPr algn="ctr"/>
            <a:endParaRPr lang="en-US" dirty="0"/>
          </a:p>
        </p:txBody>
      </p:sp>
      <p:sp>
        <p:nvSpPr>
          <p:cNvPr id="31" name="Rectangle 30">
            <a:hlinkClick r:id="rId4" action="ppaction://hlinksldjump"/>
            <a:extLst>
              <a:ext uri="{FF2B5EF4-FFF2-40B4-BE49-F238E27FC236}">
                <a16:creationId xmlns:a16="http://schemas.microsoft.com/office/drawing/2014/main" id="{BC025732-31CA-4B0C-9956-45B59A25FEE8}"/>
              </a:ext>
            </a:extLst>
          </p:cNvPr>
          <p:cNvSpPr/>
          <p:nvPr/>
        </p:nvSpPr>
        <p:spPr>
          <a:xfrm rot="18961460">
            <a:off x="3201444" y="3817456"/>
            <a:ext cx="1687965" cy="16687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7798178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53" presetClass="entr" presetSubtype="16" fill="hold" nodeType="afterEffect">
                                  <p:stCondLst>
                                    <p:cond delay="100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2500"/>
                            </p:stCondLst>
                            <p:childTnLst>
                              <p:par>
                                <p:cTn id="15" presetID="22" presetClass="entr" presetSubtype="4"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wipe(down)">
                                      <p:cBhvr>
                                        <p:cTn id="17" dur="500"/>
                                        <p:tgtEl>
                                          <p:spTgt spid="33"/>
                                        </p:tgtEl>
                                      </p:cBhvr>
                                    </p:animEffect>
                                  </p:childTnLst>
                                </p:cTn>
                              </p:par>
                            </p:childTnLst>
                          </p:cTn>
                        </p:par>
                        <p:par>
                          <p:cTn id="18" fill="hold">
                            <p:stCondLst>
                              <p:cond delay="3000"/>
                            </p:stCondLst>
                            <p:childTnLst>
                              <p:par>
                                <p:cTn id="19" presetID="1" presetClass="entr" presetSubtype="0"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childTnLst>
                                </p:cTn>
                              </p:par>
                            </p:childTnLst>
                          </p:cTn>
                        </p:par>
                        <p:par>
                          <p:cTn id="21" fill="hold">
                            <p:stCondLst>
                              <p:cond delay="3000"/>
                            </p:stCondLst>
                            <p:childTnLst>
                              <p:par>
                                <p:cTn id="22" presetID="53" presetClass="entr" presetSubtype="16" fill="hold" grpId="0" nodeType="afterEffect">
                                  <p:stCondLst>
                                    <p:cond delay="0"/>
                                  </p:stCondLst>
                                  <p:childTnLst>
                                    <p:set>
                                      <p:cBhvr>
                                        <p:cTn id="23" dur="1" fill="hold">
                                          <p:stCondLst>
                                            <p:cond delay="0"/>
                                          </p:stCondLst>
                                        </p:cTn>
                                        <p:tgtEl>
                                          <p:spTgt spid="35"/>
                                        </p:tgtEl>
                                        <p:attrNameLst>
                                          <p:attrName>style.visibility</p:attrName>
                                        </p:attrNameLst>
                                      </p:cBhvr>
                                      <p:to>
                                        <p:strVal val="visible"/>
                                      </p:to>
                                    </p:set>
                                    <p:anim calcmode="lin" valueType="num">
                                      <p:cBhvr>
                                        <p:cTn id="24" dur="250" fill="hold"/>
                                        <p:tgtEl>
                                          <p:spTgt spid="35"/>
                                        </p:tgtEl>
                                        <p:attrNameLst>
                                          <p:attrName>ppt_w</p:attrName>
                                        </p:attrNameLst>
                                      </p:cBhvr>
                                      <p:tavLst>
                                        <p:tav tm="0">
                                          <p:val>
                                            <p:fltVal val="0"/>
                                          </p:val>
                                        </p:tav>
                                        <p:tav tm="100000">
                                          <p:val>
                                            <p:strVal val="#ppt_w"/>
                                          </p:val>
                                        </p:tav>
                                      </p:tavLst>
                                    </p:anim>
                                    <p:anim calcmode="lin" valueType="num">
                                      <p:cBhvr>
                                        <p:cTn id="25" dur="250" fill="hold"/>
                                        <p:tgtEl>
                                          <p:spTgt spid="35"/>
                                        </p:tgtEl>
                                        <p:attrNameLst>
                                          <p:attrName>ppt_h</p:attrName>
                                        </p:attrNameLst>
                                      </p:cBhvr>
                                      <p:tavLst>
                                        <p:tav tm="0">
                                          <p:val>
                                            <p:fltVal val="0"/>
                                          </p:val>
                                        </p:tav>
                                        <p:tav tm="100000">
                                          <p:val>
                                            <p:strVal val="#ppt_h"/>
                                          </p:val>
                                        </p:tav>
                                      </p:tavLst>
                                    </p:anim>
                                    <p:animEffect transition="in" filter="fade">
                                      <p:cBhvr>
                                        <p:cTn id="26" dur="250"/>
                                        <p:tgtEl>
                                          <p:spTgt spid="35"/>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36"/>
                                        </p:tgtEl>
                                        <p:attrNameLst>
                                          <p:attrName>style.visibility</p:attrName>
                                        </p:attrNameLst>
                                      </p:cBhvr>
                                      <p:to>
                                        <p:strVal val="visible"/>
                                      </p:to>
                                    </p:set>
                                    <p:anim calcmode="lin" valueType="num">
                                      <p:cBhvr>
                                        <p:cTn id="29" dur="500" fill="hold"/>
                                        <p:tgtEl>
                                          <p:spTgt spid="36"/>
                                        </p:tgtEl>
                                        <p:attrNameLst>
                                          <p:attrName>ppt_w</p:attrName>
                                        </p:attrNameLst>
                                      </p:cBhvr>
                                      <p:tavLst>
                                        <p:tav tm="0">
                                          <p:val>
                                            <p:fltVal val="0"/>
                                          </p:val>
                                        </p:tav>
                                        <p:tav tm="100000">
                                          <p:val>
                                            <p:strVal val="#ppt_w"/>
                                          </p:val>
                                        </p:tav>
                                      </p:tavLst>
                                    </p:anim>
                                    <p:anim calcmode="lin" valueType="num">
                                      <p:cBhvr>
                                        <p:cTn id="30" dur="500" fill="hold"/>
                                        <p:tgtEl>
                                          <p:spTgt spid="36"/>
                                        </p:tgtEl>
                                        <p:attrNameLst>
                                          <p:attrName>ppt_h</p:attrName>
                                        </p:attrNameLst>
                                      </p:cBhvr>
                                      <p:tavLst>
                                        <p:tav tm="0">
                                          <p:val>
                                            <p:fltVal val="0"/>
                                          </p:val>
                                        </p:tav>
                                        <p:tav tm="100000">
                                          <p:val>
                                            <p:strVal val="#ppt_h"/>
                                          </p:val>
                                        </p:tav>
                                      </p:tavLst>
                                    </p:anim>
                                    <p:animEffect transition="in" filter="fade">
                                      <p:cBhvr>
                                        <p:cTn id="31" dur="500"/>
                                        <p:tgtEl>
                                          <p:spTgt spid="36"/>
                                        </p:tgtEl>
                                      </p:cBhvr>
                                    </p:animEffect>
                                  </p:childTnLst>
                                </p:cTn>
                              </p:par>
                            </p:childTnLst>
                          </p:cTn>
                        </p:par>
                        <p:par>
                          <p:cTn id="32" fill="hold">
                            <p:stCondLst>
                              <p:cond delay="3500"/>
                            </p:stCondLst>
                            <p:childTnLst>
                              <p:par>
                                <p:cTn id="33" presetID="1"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6" grpId="0"/>
      <p:bldP spid="34" grpId="0" animBg="1"/>
      <p:bldP spid="35" grpId="0"/>
      <p:bldP spid="31" grpId="0" animBg="1"/>
    </p:bld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42AF8B2C-1CB7-4628-BFB0-8C03C6FD4038}"/>
              </a:ext>
            </a:extLst>
          </p:cNvPr>
          <p:cNvSpPr/>
          <p:nvPr/>
        </p:nvSpPr>
        <p:spPr>
          <a:xfrm>
            <a:off x="221682" y="2817521"/>
            <a:ext cx="2741456"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TRIPLE</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5" name="Rectangle: Rounded Corners 24">
            <a:extLst>
              <a:ext uri="{FF2B5EF4-FFF2-40B4-BE49-F238E27FC236}">
                <a16:creationId xmlns:a16="http://schemas.microsoft.com/office/drawing/2014/main" id="{32DD5B79-E6ED-4E5D-98EB-B7728FF0C020}"/>
              </a:ext>
            </a:extLst>
          </p:cNvPr>
          <p:cNvSpPr/>
          <p:nvPr/>
        </p:nvSpPr>
        <p:spPr>
          <a:xfrm rot="2700000">
            <a:off x="3192240" y="3163976"/>
            <a:ext cx="559837" cy="541175"/>
          </a:xfrm>
          <a:prstGeom prst="roundRect">
            <a:avLst/>
          </a:prstGeom>
          <a:solidFill>
            <a:srgbClr val="FFFFF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0000FF"/>
                </a:solidFill>
              </a:ln>
              <a:solidFill>
                <a:srgbClr val="C6E9F2"/>
              </a:solidFill>
            </a:endParaRPr>
          </a:p>
        </p:txBody>
      </p:sp>
      <p:sp>
        <p:nvSpPr>
          <p:cNvPr id="26" name="Rectangle 25">
            <a:extLst>
              <a:ext uri="{FF2B5EF4-FFF2-40B4-BE49-F238E27FC236}">
                <a16:creationId xmlns:a16="http://schemas.microsoft.com/office/drawing/2014/main" id="{38C14964-F85A-42C5-936C-D7B5BB223F5C}"/>
              </a:ext>
            </a:extLst>
          </p:cNvPr>
          <p:cNvSpPr/>
          <p:nvPr/>
        </p:nvSpPr>
        <p:spPr>
          <a:xfrm>
            <a:off x="3137879" y="3062074"/>
            <a:ext cx="601447" cy="707886"/>
          </a:xfrm>
          <a:prstGeom prst="rect">
            <a:avLst/>
          </a:prstGeom>
          <a:noFill/>
        </p:spPr>
        <p:txBody>
          <a:bodyPr wrap="none" lIns="91440" tIns="45720" rIns="91440" bIns="45720">
            <a:spAutoFit/>
          </a:bodyPr>
          <a:lstStyle/>
          <a:p>
            <a:pPr algn="ctr"/>
            <a:r>
              <a:rPr lang="en-US" sz="4000" b="1" spc="-400" dirty="0">
                <a:ln w="28575">
                  <a:solidFill>
                    <a:srgbClr val="0000FF"/>
                  </a:solidFill>
                  <a:prstDash val="solid"/>
                </a:ln>
                <a:solidFill>
                  <a:srgbClr val="C6E9F2"/>
                </a:solidFill>
                <a:effectLst>
                  <a:outerShdw blurRad="38100" dist="22860" dir="5400000" algn="tl" rotWithShape="0">
                    <a:srgbClr val="000000">
                      <a:alpha val="30000"/>
                    </a:srgbClr>
                  </a:outerShdw>
                </a:effectLst>
              </a:rPr>
              <a:t>10</a:t>
            </a:r>
            <a:endParaRPr lang="en-US" sz="4000" b="1" cap="none" spc="-40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pic>
        <p:nvPicPr>
          <p:cNvPr id="27" name="Picture 26">
            <a:extLst>
              <a:ext uri="{FF2B5EF4-FFF2-40B4-BE49-F238E27FC236}">
                <a16:creationId xmlns:a16="http://schemas.microsoft.com/office/drawing/2014/main" id="{784015E7-AE9A-45F7-90FB-3423B6053B50}"/>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6534531" y="3279310"/>
            <a:ext cx="3188405" cy="2641220"/>
          </a:xfrm>
          <a:prstGeom prst="rect">
            <a:avLst/>
          </a:prstGeom>
        </p:spPr>
      </p:pic>
      <p:cxnSp>
        <p:nvCxnSpPr>
          <p:cNvPr id="28" name="Straight Connector 27">
            <a:extLst>
              <a:ext uri="{FF2B5EF4-FFF2-40B4-BE49-F238E27FC236}">
                <a16:creationId xmlns:a16="http://schemas.microsoft.com/office/drawing/2014/main" id="{0EE12331-A194-4A82-B1B3-5A5CE94AD3E7}"/>
              </a:ext>
            </a:extLst>
          </p:cNvPr>
          <p:cNvCxnSpPr>
            <a:cxnSpLocks/>
          </p:cNvCxnSpPr>
          <p:nvPr/>
        </p:nvCxnSpPr>
        <p:spPr>
          <a:xfrm rot="5460000" flipV="1">
            <a:off x="8155227" y="3637746"/>
            <a:ext cx="846670" cy="861150"/>
          </a:xfrm>
          <a:prstGeom prst="line">
            <a:avLst/>
          </a:prstGeom>
          <a:ln w="76200">
            <a:solidFill>
              <a:srgbClr val="C1E7F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958BD15E-8C10-49E9-95B5-05345B4C7B4A}"/>
              </a:ext>
            </a:extLst>
          </p:cNvPr>
          <p:cNvCxnSpPr>
            <a:cxnSpLocks/>
          </p:cNvCxnSpPr>
          <p:nvPr/>
        </p:nvCxnSpPr>
        <p:spPr>
          <a:xfrm flipV="1">
            <a:off x="8170507" y="4750937"/>
            <a:ext cx="846670" cy="861150"/>
          </a:xfrm>
          <a:prstGeom prst="line">
            <a:avLst/>
          </a:prstGeom>
          <a:ln w="76200">
            <a:solidFill>
              <a:srgbClr val="C1E7F1"/>
            </a:solidFill>
          </a:ln>
        </p:spPr>
        <p:style>
          <a:lnRef idx="1">
            <a:schemeClr val="accent1"/>
          </a:lnRef>
          <a:fillRef idx="0">
            <a:schemeClr val="accent1"/>
          </a:fillRef>
          <a:effectRef idx="0">
            <a:schemeClr val="accent1"/>
          </a:effectRef>
          <a:fontRef idx="minor">
            <a:schemeClr val="tx1"/>
          </a:fontRef>
        </p:style>
      </p:cxnSp>
      <p:sp>
        <p:nvSpPr>
          <p:cNvPr id="30" name="Rectangle: Rounded Corners 29">
            <a:extLst>
              <a:ext uri="{FF2B5EF4-FFF2-40B4-BE49-F238E27FC236}">
                <a16:creationId xmlns:a16="http://schemas.microsoft.com/office/drawing/2014/main" id="{F0A574C8-6651-4A84-A6BF-F11575D6F28D}"/>
              </a:ext>
            </a:extLst>
          </p:cNvPr>
          <p:cNvSpPr/>
          <p:nvPr/>
        </p:nvSpPr>
        <p:spPr>
          <a:xfrm rot="2700000">
            <a:off x="8867871" y="4466620"/>
            <a:ext cx="347615" cy="335069"/>
          </a:xfrm>
          <a:prstGeom prst="roundRect">
            <a:avLst/>
          </a:prstGeom>
          <a:solidFill>
            <a:srgbClr val="FFFFFF"/>
          </a:solidFill>
          <a:ln w="38100">
            <a:solidFill>
              <a:srgbClr val="AADE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CE4D0C5E-68B9-4092-9E6D-3B348C2FF7DF}"/>
              </a:ext>
            </a:extLst>
          </p:cNvPr>
          <p:cNvSpPr txBox="1"/>
          <p:nvPr/>
        </p:nvSpPr>
        <p:spPr>
          <a:xfrm>
            <a:off x="7513312" y="4065708"/>
            <a:ext cx="1200124" cy="1131977"/>
          </a:xfrm>
          <a:prstGeom prst="rect">
            <a:avLst/>
          </a:prstGeom>
          <a:noFill/>
        </p:spPr>
        <p:txBody>
          <a:bodyPr wrap="square" rtlCol="0">
            <a:spAutoFit/>
          </a:bodyPr>
          <a:lstStyle/>
          <a:p>
            <a:pPr algn="ctr">
              <a:lnSpc>
                <a:spcPct val="80000"/>
              </a:lnSpc>
            </a:pPr>
            <a:r>
              <a:rPr lang="en-US" sz="2400" b="1" i="1" spc="-50" dirty="0">
                <a:solidFill>
                  <a:srgbClr val="1E4117"/>
                </a:solidFill>
              </a:rPr>
              <a:t>TRIPLE</a:t>
            </a:r>
          </a:p>
          <a:p>
            <a:pPr algn="ctr">
              <a:lnSpc>
                <a:spcPct val="80000"/>
              </a:lnSpc>
            </a:pPr>
            <a:r>
              <a:rPr lang="en-US" i="1" dirty="0">
                <a:solidFill>
                  <a:srgbClr val="000000"/>
                </a:solidFill>
              </a:rPr>
              <a:t>or </a:t>
            </a:r>
            <a:r>
              <a:rPr lang="en-US" sz="2400" b="1" i="1" dirty="0">
                <a:solidFill>
                  <a:srgbClr val="1E4117"/>
                </a:solidFill>
              </a:rPr>
              <a:t>OUT</a:t>
            </a:r>
            <a:endParaRPr lang="en-US" i="1" dirty="0">
              <a:solidFill>
                <a:srgbClr val="1E4117"/>
              </a:solidFill>
            </a:endParaRPr>
          </a:p>
          <a:p>
            <a:pPr algn="ctr">
              <a:lnSpc>
                <a:spcPct val="80000"/>
              </a:lnSpc>
            </a:pPr>
            <a:r>
              <a:rPr lang="en-US" i="1" dirty="0">
                <a:solidFill>
                  <a:srgbClr val="1E4117"/>
                </a:solidFill>
              </a:rPr>
              <a:t>Tap and</a:t>
            </a:r>
          </a:p>
          <a:p>
            <a:pPr algn="ctr">
              <a:lnSpc>
                <a:spcPct val="80000"/>
              </a:lnSpc>
            </a:pPr>
            <a:r>
              <a:rPr lang="en-US" i="1" dirty="0">
                <a:solidFill>
                  <a:srgbClr val="1E4117"/>
                </a:solidFill>
              </a:rPr>
              <a:t>find out!</a:t>
            </a:r>
          </a:p>
        </p:txBody>
      </p:sp>
      <p:cxnSp>
        <p:nvCxnSpPr>
          <p:cNvPr id="33" name="Straight Connector 32">
            <a:extLst>
              <a:ext uri="{FF2B5EF4-FFF2-40B4-BE49-F238E27FC236}">
                <a16:creationId xmlns:a16="http://schemas.microsoft.com/office/drawing/2014/main" id="{684A1399-6566-439B-8CAD-F91DFF80BB8D}"/>
              </a:ext>
            </a:extLst>
          </p:cNvPr>
          <p:cNvCxnSpPr>
            <a:cxnSpLocks/>
          </p:cNvCxnSpPr>
          <p:nvPr/>
        </p:nvCxnSpPr>
        <p:spPr>
          <a:xfrm flipV="1">
            <a:off x="7175878" y="3706126"/>
            <a:ext cx="846670" cy="861150"/>
          </a:xfrm>
          <a:prstGeom prst="line">
            <a:avLst/>
          </a:prstGeom>
          <a:ln w="76200">
            <a:solidFill>
              <a:srgbClr val="C1E7F1"/>
            </a:solidFill>
          </a:ln>
        </p:spPr>
        <p:style>
          <a:lnRef idx="1">
            <a:schemeClr val="accent1"/>
          </a:lnRef>
          <a:fillRef idx="0">
            <a:schemeClr val="accent1"/>
          </a:fillRef>
          <a:effectRef idx="0">
            <a:schemeClr val="accent1"/>
          </a:effectRef>
          <a:fontRef idx="minor">
            <a:schemeClr val="tx1"/>
          </a:fontRef>
        </p:style>
      </p:cxnSp>
      <p:sp>
        <p:nvSpPr>
          <p:cNvPr id="34" name="Rectangle: Rounded Corners 33">
            <a:extLst>
              <a:ext uri="{FF2B5EF4-FFF2-40B4-BE49-F238E27FC236}">
                <a16:creationId xmlns:a16="http://schemas.microsoft.com/office/drawing/2014/main" id="{DED12AED-DD59-41EF-95F5-63DD25F6918E}"/>
              </a:ext>
            </a:extLst>
          </p:cNvPr>
          <p:cNvSpPr/>
          <p:nvPr/>
        </p:nvSpPr>
        <p:spPr>
          <a:xfrm rot="18900000">
            <a:off x="6990625" y="4465204"/>
            <a:ext cx="347615" cy="335069"/>
          </a:xfrm>
          <a:prstGeom prst="roundRect">
            <a:avLst/>
          </a:prstGeom>
          <a:solidFill>
            <a:srgbClr val="FFFFFF"/>
          </a:solidFill>
          <a:ln w="38100">
            <a:solidFill>
              <a:srgbClr val="C1E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0486B074-44E6-4E21-A4B9-BE05CCFE3E63}"/>
              </a:ext>
            </a:extLst>
          </p:cNvPr>
          <p:cNvSpPr txBox="1"/>
          <p:nvPr/>
        </p:nvSpPr>
        <p:spPr>
          <a:xfrm>
            <a:off x="6925220" y="4353557"/>
            <a:ext cx="486562" cy="584775"/>
          </a:xfrm>
          <a:prstGeom prst="rect">
            <a:avLst/>
          </a:prstGeom>
          <a:noFill/>
        </p:spPr>
        <p:txBody>
          <a:bodyPr wrap="square" rtlCol="0">
            <a:spAutoFit/>
          </a:bodyPr>
          <a:lstStyle/>
          <a:p>
            <a:pPr algn="ctr"/>
            <a:r>
              <a:rPr lang="en-US" sz="3200" b="1" dirty="0">
                <a:solidFill>
                  <a:srgbClr val="1E4117"/>
                </a:solidFill>
              </a:rPr>
              <a:t>?</a:t>
            </a:r>
          </a:p>
        </p:txBody>
      </p:sp>
      <p:sp>
        <p:nvSpPr>
          <p:cNvPr id="36" name="Rectangle: Rounded Corners 35">
            <a:extLst>
              <a:ext uri="{FF2B5EF4-FFF2-40B4-BE49-F238E27FC236}">
                <a16:creationId xmlns:a16="http://schemas.microsoft.com/office/drawing/2014/main" id="{1B16F816-699C-483F-BA31-E11DB276AE03}"/>
              </a:ext>
            </a:extLst>
          </p:cNvPr>
          <p:cNvSpPr/>
          <p:nvPr/>
        </p:nvSpPr>
        <p:spPr>
          <a:xfrm rot="2700000">
            <a:off x="7949191" y="3451043"/>
            <a:ext cx="347615" cy="335069"/>
          </a:xfrm>
          <a:prstGeom prst="roundRect">
            <a:avLst/>
          </a:prstGeom>
          <a:solidFill>
            <a:srgbClr val="FFFFFF"/>
          </a:solidFill>
          <a:ln w="38100">
            <a:solidFill>
              <a:srgbClr val="C1E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75E2212-7C4D-47F4-8F48-062B6B527069}"/>
              </a:ext>
            </a:extLst>
          </p:cNvPr>
          <p:cNvSpPr txBox="1"/>
          <p:nvPr/>
        </p:nvSpPr>
        <p:spPr>
          <a:xfrm>
            <a:off x="4286779" y="327170"/>
            <a:ext cx="7675926" cy="2197525"/>
          </a:xfrm>
          <a:prstGeom prst="rect">
            <a:avLst/>
          </a:prstGeom>
          <a:noFill/>
        </p:spPr>
        <p:txBody>
          <a:bodyPr wrap="square" rtlCol="0">
            <a:spAutoFit/>
          </a:bodyPr>
          <a:lstStyle/>
          <a:p>
            <a:pPr algn="ctr">
              <a:lnSpc>
                <a:spcPct val="95000"/>
              </a:lnSpc>
            </a:pPr>
            <a:r>
              <a:rPr lang="en-US" sz="3600" dirty="0">
                <a:solidFill>
                  <a:srgbClr val="000000"/>
                </a:solidFill>
              </a:rPr>
              <a:t>In Acts 5, the high priest and Sadducees </a:t>
            </a:r>
            <a:r>
              <a:rPr lang="en-US" sz="3600" spc="-160" dirty="0">
                <a:solidFill>
                  <a:srgbClr val="000000"/>
                </a:solidFill>
              </a:rPr>
              <a:t>arrested the apostles and put them in prison.  </a:t>
            </a:r>
            <a:r>
              <a:rPr lang="en-US" sz="3600" spc="-50" dirty="0">
                <a:solidFill>
                  <a:srgbClr val="000000"/>
                </a:solidFill>
              </a:rPr>
              <a:t>Where did they find the apostles</a:t>
            </a:r>
          </a:p>
          <a:p>
            <a:pPr algn="ctr">
              <a:lnSpc>
                <a:spcPct val="95000"/>
              </a:lnSpc>
            </a:pPr>
            <a:r>
              <a:rPr lang="en-US" sz="3600" spc="-50" dirty="0">
                <a:solidFill>
                  <a:srgbClr val="000000"/>
                </a:solidFill>
              </a:rPr>
              <a:t>the next morning?</a:t>
            </a:r>
          </a:p>
        </p:txBody>
      </p:sp>
      <p:sp>
        <p:nvSpPr>
          <p:cNvPr id="9" name="Rectangle 8">
            <a:hlinkClick r:id="rId3" action="ppaction://hlinksldjump"/>
            <a:extLst>
              <a:ext uri="{FF2B5EF4-FFF2-40B4-BE49-F238E27FC236}">
                <a16:creationId xmlns:a16="http://schemas.microsoft.com/office/drawing/2014/main" id="{91B99016-29BF-4B20-8B55-423EBC0EE61A}"/>
              </a:ext>
            </a:extLst>
          </p:cNvPr>
          <p:cNvSpPr/>
          <p:nvPr/>
        </p:nvSpPr>
        <p:spPr>
          <a:xfrm>
            <a:off x="0" y="1"/>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hlinkClick r:id="rId4" action="ppaction://hlinksldjump"/>
            <a:extLst>
              <a:ext uri="{FF2B5EF4-FFF2-40B4-BE49-F238E27FC236}">
                <a16:creationId xmlns:a16="http://schemas.microsoft.com/office/drawing/2014/main" id="{CE068B15-0EE3-4ECD-B63E-65F571C82D24}"/>
              </a:ext>
            </a:extLst>
          </p:cNvPr>
          <p:cNvSpPr/>
          <p:nvPr/>
        </p:nvSpPr>
        <p:spPr>
          <a:xfrm rot="18961460">
            <a:off x="7269076" y="3828030"/>
            <a:ext cx="1687965" cy="16687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02152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right)">
                                      <p:cBhvr>
                                        <p:cTn id="7" dur="1000"/>
                                        <p:tgtEl>
                                          <p:spTgt spid="20"/>
                                        </p:tgtEl>
                                      </p:cBhvr>
                                    </p:animEffect>
                                  </p:childTnLst>
                                </p:cTn>
                              </p:par>
                            </p:childTnLst>
                          </p:cTn>
                        </p:par>
                        <p:par>
                          <p:cTn id="8" fill="hold">
                            <p:stCondLst>
                              <p:cond delay="1000"/>
                            </p:stCondLst>
                            <p:childTnLst>
                              <p:par>
                                <p:cTn id="9" presetID="53" presetClass="entr" presetSubtype="16" fill="hold" nodeType="afterEffect">
                                  <p:stCondLst>
                                    <p:cond delay="100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2500"/>
                            </p:stCondLst>
                            <p:childTnLst>
                              <p:par>
                                <p:cTn id="15" presetID="22" presetClass="entr" presetSubtype="4" fill="hold" nodeType="after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wipe(down)">
                                      <p:cBhvr>
                                        <p:cTn id="17" dur="500"/>
                                        <p:tgtEl>
                                          <p:spTgt spid="29"/>
                                        </p:tgtEl>
                                      </p:cBhvr>
                                    </p:animEffect>
                                  </p:childTnLst>
                                </p:cTn>
                              </p:par>
                            </p:childTnLst>
                          </p:cTn>
                        </p:par>
                        <p:par>
                          <p:cTn id="18" fill="hold">
                            <p:stCondLst>
                              <p:cond delay="3000"/>
                            </p:stCondLst>
                            <p:childTnLst>
                              <p:par>
                                <p:cTn id="19" presetID="1" presetClass="entr" presetSubtype="0" fill="hold" grpId="0" nodeType="after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childTnLst>
                          </p:cTn>
                        </p:par>
                        <p:par>
                          <p:cTn id="21" fill="hold">
                            <p:stCondLst>
                              <p:cond delay="3000"/>
                            </p:stCondLst>
                            <p:childTnLst>
                              <p:par>
                                <p:cTn id="22" presetID="22" presetClass="entr" presetSubtype="4" fill="hold" nodeType="after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wipe(down)">
                                      <p:cBhvr>
                                        <p:cTn id="24" dur="500"/>
                                        <p:tgtEl>
                                          <p:spTgt spid="28"/>
                                        </p:tgtEl>
                                      </p:cBhvr>
                                    </p:animEffect>
                                  </p:childTnLst>
                                </p:cTn>
                              </p:par>
                            </p:childTnLst>
                          </p:cTn>
                        </p:par>
                        <p:par>
                          <p:cTn id="25" fill="hold">
                            <p:stCondLst>
                              <p:cond delay="3500"/>
                            </p:stCondLst>
                            <p:childTnLst>
                              <p:par>
                                <p:cTn id="26" presetID="1" presetClass="entr" presetSubtype="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childTnLst>
                                </p:cTn>
                              </p:par>
                            </p:childTnLst>
                          </p:cTn>
                        </p:par>
                        <p:par>
                          <p:cTn id="28" fill="hold">
                            <p:stCondLst>
                              <p:cond delay="3500"/>
                            </p:stCondLst>
                            <p:childTnLst>
                              <p:par>
                                <p:cTn id="29" presetID="22" presetClass="entr" presetSubtype="1" fill="hold"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wipe(up)">
                                      <p:cBhvr>
                                        <p:cTn id="31" dur="500"/>
                                        <p:tgtEl>
                                          <p:spTgt spid="33"/>
                                        </p:tgtEl>
                                      </p:cBhvr>
                                    </p:animEffect>
                                  </p:childTnLst>
                                </p:cTn>
                              </p:par>
                            </p:childTnLst>
                          </p:cTn>
                        </p:par>
                        <p:par>
                          <p:cTn id="32" fill="hold">
                            <p:stCondLst>
                              <p:cond delay="4000"/>
                            </p:stCondLst>
                            <p:childTnLst>
                              <p:par>
                                <p:cTn id="33" presetID="1" presetClass="entr" presetSubtype="0"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childTnLst>
                                </p:cTn>
                              </p:par>
                            </p:childTnLst>
                          </p:cTn>
                        </p:par>
                        <p:par>
                          <p:cTn id="35" fill="hold">
                            <p:stCondLst>
                              <p:cond delay="4000"/>
                            </p:stCondLst>
                            <p:childTnLst>
                              <p:par>
                                <p:cTn id="36" presetID="53" presetClass="entr" presetSubtype="16" fill="hold" grpId="0" nodeType="afterEffect">
                                  <p:stCondLst>
                                    <p:cond delay="0"/>
                                  </p:stCondLst>
                                  <p:childTnLst>
                                    <p:set>
                                      <p:cBhvr>
                                        <p:cTn id="37" dur="1" fill="hold">
                                          <p:stCondLst>
                                            <p:cond delay="0"/>
                                          </p:stCondLst>
                                        </p:cTn>
                                        <p:tgtEl>
                                          <p:spTgt spid="35"/>
                                        </p:tgtEl>
                                        <p:attrNameLst>
                                          <p:attrName>style.visibility</p:attrName>
                                        </p:attrNameLst>
                                      </p:cBhvr>
                                      <p:to>
                                        <p:strVal val="visible"/>
                                      </p:to>
                                    </p:set>
                                    <p:anim calcmode="lin" valueType="num">
                                      <p:cBhvr>
                                        <p:cTn id="38" dur="250" fill="hold"/>
                                        <p:tgtEl>
                                          <p:spTgt spid="35"/>
                                        </p:tgtEl>
                                        <p:attrNameLst>
                                          <p:attrName>ppt_w</p:attrName>
                                        </p:attrNameLst>
                                      </p:cBhvr>
                                      <p:tavLst>
                                        <p:tav tm="0">
                                          <p:val>
                                            <p:fltVal val="0"/>
                                          </p:val>
                                        </p:tav>
                                        <p:tav tm="100000">
                                          <p:val>
                                            <p:strVal val="#ppt_w"/>
                                          </p:val>
                                        </p:tav>
                                      </p:tavLst>
                                    </p:anim>
                                    <p:anim calcmode="lin" valueType="num">
                                      <p:cBhvr>
                                        <p:cTn id="39" dur="250" fill="hold"/>
                                        <p:tgtEl>
                                          <p:spTgt spid="35"/>
                                        </p:tgtEl>
                                        <p:attrNameLst>
                                          <p:attrName>ppt_h</p:attrName>
                                        </p:attrNameLst>
                                      </p:cBhvr>
                                      <p:tavLst>
                                        <p:tav tm="0">
                                          <p:val>
                                            <p:fltVal val="0"/>
                                          </p:val>
                                        </p:tav>
                                        <p:tav tm="100000">
                                          <p:val>
                                            <p:strVal val="#ppt_h"/>
                                          </p:val>
                                        </p:tav>
                                      </p:tavLst>
                                    </p:anim>
                                    <p:animEffect transition="in" filter="fade">
                                      <p:cBhvr>
                                        <p:cTn id="40" dur="250"/>
                                        <p:tgtEl>
                                          <p:spTgt spid="35"/>
                                        </p:tgtEl>
                                      </p:cBhvr>
                                    </p:animEffect>
                                  </p:childTnLst>
                                </p:cTn>
                              </p:par>
                            </p:childTnLst>
                          </p:cTn>
                        </p:par>
                        <p:par>
                          <p:cTn id="41" fill="hold">
                            <p:stCondLst>
                              <p:cond delay="4250"/>
                            </p:stCondLst>
                            <p:childTnLst>
                              <p:par>
                                <p:cTn id="42" presetID="53" presetClass="entr" presetSubtype="16"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 calcmode="lin" valueType="num">
                                      <p:cBhvr>
                                        <p:cTn id="44" dur="500" fill="hold"/>
                                        <p:tgtEl>
                                          <p:spTgt spid="31"/>
                                        </p:tgtEl>
                                        <p:attrNameLst>
                                          <p:attrName>ppt_w</p:attrName>
                                        </p:attrNameLst>
                                      </p:cBhvr>
                                      <p:tavLst>
                                        <p:tav tm="0">
                                          <p:val>
                                            <p:fltVal val="0"/>
                                          </p:val>
                                        </p:tav>
                                        <p:tav tm="100000">
                                          <p:val>
                                            <p:strVal val="#ppt_w"/>
                                          </p:val>
                                        </p:tav>
                                      </p:tavLst>
                                    </p:anim>
                                    <p:anim calcmode="lin" valueType="num">
                                      <p:cBhvr>
                                        <p:cTn id="45" dur="500" fill="hold"/>
                                        <p:tgtEl>
                                          <p:spTgt spid="31"/>
                                        </p:tgtEl>
                                        <p:attrNameLst>
                                          <p:attrName>ppt_h</p:attrName>
                                        </p:attrNameLst>
                                      </p:cBhvr>
                                      <p:tavLst>
                                        <p:tav tm="0">
                                          <p:val>
                                            <p:fltVal val="0"/>
                                          </p:val>
                                        </p:tav>
                                        <p:tav tm="100000">
                                          <p:val>
                                            <p:strVal val="#ppt_h"/>
                                          </p:val>
                                        </p:tav>
                                      </p:tavLst>
                                    </p:anim>
                                    <p:animEffect transition="in" filter="fade">
                                      <p:cBhvr>
                                        <p:cTn id="46" dur="500"/>
                                        <p:tgtEl>
                                          <p:spTgt spid="31"/>
                                        </p:tgtEl>
                                      </p:cBhvr>
                                    </p:animEffect>
                                  </p:childTnLst>
                                </p:cTn>
                              </p:par>
                            </p:childTnLst>
                          </p:cTn>
                        </p:par>
                        <p:par>
                          <p:cTn id="47" fill="hold">
                            <p:stCondLst>
                              <p:cond delay="4750"/>
                            </p:stCondLst>
                            <p:childTnLst>
                              <p:par>
                                <p:cTn id="48" presetID="1" presetClass="entr" presetSubtype="0" fill="hold" grpId="0" nodeType="afterEffect">
                                  <p:stCondLst>
                                    <p:cond delay="0"/>
                                  </p:stCondLst>
                                  <p:childTnLst>
                                    <p:set>
                                      <p:cBhvr>
                                        <p:cTn id="49"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p:bldP spid="34" grpId="0" animBg="1"/>
      <p:bldP spid="35" grpId="0"/>
      <p:bldP spid="36" grpId="0" animBg="1"/>
      <p:bldP spid="20" grpId="0"/>
      <p:bldP spid="32" grpId="0" animBg="1"/>
    </p:bld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8C547830-2B61-4EC1-9CCC-BB96D9820180}"/>
              </a:ext>
            </a:extLst>
          </p:cNvPr>
          <p:cNvSpPr txBox="1"/>
          <p:nvPr/>
        </p:nvSpPr>
        <p:spPr>
          <a:xfrm>
            <a:off x="4668477" y="2617633"/>
            <a:ext cx="6912529" cy="4016484"/>
          </a:xfrm>
          <a:prstGeom prst="rect">
            <a:avLst/>
          </a:prstGeom>
          <a:solidFill>
            <a:srgbClr val="FFFFFF"/>
          </a:solidFill>
          <a:ln w="38100">
            <a:solidFill>
              <a:srgbClr val="000000"/>
            </a:solidFill>
          </a:ln>
        </p:spPr>
        <p:txBody>
          <a:bodyPr wrap="square" rtlCol="0">
            <a:spAutoFit/>
          </a:bodyPr>
          <a:lstStyle/>
          <a:p>
            <a:pPr algn="ctr">
              <a:lnSpc>
                <a:spcPct val="80000"/>
              </a:lnSpc>
            </a:pPr>
            <a:endParaRPr lang="en-US" sz="600" b="1" dirty="0">
              <a:solidFill>
                <a:srgbClr val="3F8731"/>
              </a:solidFill>
            </a:endParaRPr>
          </a:p>
          <a:p>
            <a:pPr algn="ctr">
              <a:lnSpc>
                <a:spcPct val="80000"/>
              </a:lnSpc>
            </a:pPr>
            <a:endParaRPr lang="en-US" sz="600" b="1" spc="-190" dirty="0">
              <a:solidFill>
                <a:srgbClr val="3F8731"/>
              </a:solidFill>
            </a:endParaRPr>
          </a:p>
          <a:p>
            <a:pPr algn="ctr">
              <a:lnSpc>
                <a:spcPct val="80000"/>
              </a:lnSpc>
            </a:pPr>
            <a:r>
              <a:rPr lang="en-US" sz="3200" b="1" i="1" dirty="0"/>
              <a:t>Answer:</a:t>
            </a:r>
            <a:r>
              <a:rPr lang="en-US" sz="4400" b="1" i="1" dirty="0"/>
              <a:t> </a:t>
            </a:r>
            <a:r>
              <a:rPr lang="en-US" sz="4400" b="1" dirty="0"/>
              <a:t>in the temple, teaching the people</a:t>
            </a:r>
            <a:r>
              <a:rPr lang="en-US" sz="4400" b="1" i="1" dirty="0"/>
              <a:t> </a:t>
            </a:r>
            <a:endParaRPr lang="en-US" sz="4400" b="1" dirty="0"/>
          </a:p>
          <a:p>
            <a:pPr algn="just"/>
            <a:endParaRPr lang="en-US" sz="800" b="1" dirty="0">
              <a:solidFill>
                <a:srgbClr val="000000"/>
              </a:solidFill>
              <a:latin typeface="Times New Roman" panose="02020603050405020304" pitchFamily="18" charset="0"/>
              <a:cs typeface="Times New Roman" panose="02020603050405020304" pitchFamily="18" charset="0"/>
            </a:endParaRPr>
          </a:p>
          <a:p>
            <a:pPr algn="just">
              <a:spcAft>
                <a:spcPts val="600"/>
              </a:spcAft>
            </a:pPr>
            <a:r>
              <a:rPr lang="en-US" sz="2400" b="1" dirty="0">
                <a:solidFill>
                  <a:srgbClr val="000000"/>
                </a:solidFill>
                <a:latin typeface="Times New Roman" panose="02020603050405020304" pitchFamily="18" charset="0"/>
                <a:cs typeface="Times New Roman" panose="02020603050405020304" pitchFamily="18" charset="0"/>
              </a:rPr>
              <a:t>Acts 5:19-21</a:t>
            </a:r>
            <a:endParaRPr lang="en-US" sz="2400" dirty="0">
              <a:solidFill>
                <a:srgbClr val="000000"/>
              </a:solidFill>
              <a:latin typeface="Times New Roman" panose="02020603050405020304" pitchFamily="18" charset="0"/>
              <a:cs typeface="Times New Roman" panose="02020603050405020304" pitchFamily="18" charset="0"/>
            </a:endParaRPr>
          </a:p>
          <a:p>
            <a:pPr algn="just"/>
            <a:r>
              <a:rPr lang="en-US" sz="2400" baseline="30000" dirty="0">
                <a:solidFill>
                  <a:srgbClr val="000000"/>
                </a:solidFill>
                <a:latin typeface="Times New Roman" panose="02020603050405020304" pitchFamily="18" charset="0"/>
                <a:cs typeface="Times New Roman" panose="02020603050405020304" pitchFamily="18" charset="0"/>
              </a:rPr>
              <a:t>19</a:t>
            </a:r>
            <a:r>
              <a:rPr lang="en-US" sz="2400" dirty="0">
                <a:solidFill>
                  <a:srgbClr val="000000"/>
                </a:solidFill>
                <a:latin typeface="Times New Roman" panose="02020603050405020304" pitchFamily="18" charset="0"/>
                <a:cs typeface="Times New Roman" panose="02020603050405020304" pitchFamily="18" charset="0"/>
              </a:rPr>
              <a:t> But during the night an angel of the Lord opened the prison doors and brought them out, and said, </a:t>
            </a:r>
            <a:r>
              <a:rPr lang="en-US" sz="2400" baseline="30000" dirty="0">
                <a:solidFill>
                  <a:srgbClr val="000000"/>
                </a:solidFill>
                <a:latin typeface="Times New Roman" panose="02020603050405020304" pitchFamily="18" charset="0"/>
                <a:cs typeface="Times New Roman" panose="02020603050405020304" pitchFamily="18" charset="0"/>
              </a:rPr>
              <a:t>20</a:t>
            </a:r>
            <a:r>
              <a:rPr lang="en-US" sz="2400" dirty="0">
                <a:solidFill>
                  <a:srgbClr val="000000"/>
                </a:solidFill>
                <a:latin typeface="Times New Roman" panose="02020603050405020304" pitchFamily="18" charset="0"/>
                <a:cs typeface="Times New Roman" panose="02020603050405020304" pitchFamily="18" charset="0"/>
              </a:rPr>
              <a:t> “Go and stand in the temple and speak to the people all the words of this Life.” </a:t>
            </a:r>
            <a:r>
              <a:rPr lang="en-US" sz="2400" baseline="30000" dirty="0">
                <a:solidFill>
                  <a:srgbClr val="000000"/>
                </a:solidFill>
                <a:latin typeface="Times New Roman" panose="02020603050405020304" pitchFamily="18" charset="0"/>
                <a:cs typeface="Times New Roman" panose="02020603050405020304" pitchFamily="18" charset="0"/>
              </a:rPr>
              <a:t>21</a:t>
            </a:r>
            <a:r>
              <a:rPr lang="en-US" sz="2400" dirty="0">
                <a:solidFill>
                  <a:srgbClr val="000000"/>
                </a:solidFill>
                <a:latin typeface="Times New Roman" panose="02020603050405020304" pitchFamily="18" charset="0"/>
                <a:cs typeface="Times New Roman" panose="02020603050405020304" pitchFamily="18" charset="0"/>
              </a:rPr>
              <a:t> And when they heard this, </a:t>
            </a:r>
            <a:r>
              <a:rPr lang="en-US" sz="2400" b="1" dirty="0">
                <a:solidFill>
                  <a:srgbClr val="0064FF"/>
                </a:solidFill>
                <a:latin typeface="Times New Roman" panose="02020603050405020304" pitchFamily="18" charset="0"/>
                <a:cs typeface="Times New Roman" panose="02020603050405020304" pitchFamily="18" charset="0"/>
              </a:rPr>
              <a:t>they entered the temple at daybreak and began to teach</a:t>
            </a:r>
            <a:r>
              <a:rPr lang="en-US" sz="2400" dirty="0">
                <a:solidFill>
                  <a:srgbClr val="0064FF"/>
                </a:solidFill>
                <a:latin typeface="Times New Roman" panose="02020603050405020304" pitchFamily="18" charset="0"/>
                <a:cs typeface="Times New Roman" panose="02020603050405020304" pitchFamily="18" charset="0"/>
              </a:rPr>
              <a:t>.</a:t>
            </a:r>
          </a:p>
          <a:p>
            <a:pPr algn="just"/>
            <a:endParaRPr lang="en-US" sz="1200" dirty="0">
              <a:solidFill>
                <a:srgbClr val="000000"/>
              </a:solidFill>
              <a:latin typeface="Times New Roman" panose="02020603050405020304" pitchFamily="18" charset="0"/>
              <a:cs typeface="Times New Roman" panose="02020603050405020304" pitchFamily="18" charset="0"/>
            </a:endParaRPr>
          </a:p>
          <a:p>
            <a:pPr algn="just"/>
            <a:endParaRPr lang="en-US" sz="600" dirty="0">
              <a:latin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74F13C1A-6864-45EF-9861-4616D26DBD21}"/>
              </a:ext>
            </a:extLst>
          </p:cNvPr>
          <p:cNvSpPr/>
          <p:nvPr/>
        </p:nvSpPr>
        <p:spPr>
          <a:xfrm>
            <a:off x="221682" y="2817521"/>
            <a:ext cx="2741456"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TRIPLE</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13" name="Rectangle: Rounded Corners 12">
            <a:extLst>
              <a:ext uri="{FF2B5EF4-FFF2-40B4-BE49-F238E27FC236}">
                <a16:creationId xmlns:a16="http://schemas.microsoft.com/office/drawing/2014/main" id="{80F788FA-76F3-4DE6-95F2-BC81FE0D8BBA}"/>
              </a:ext>
            </a:extLst>
          </p:cNvPr>
          <p:cNvSpPr/>
          <p:nvPr/>
        </p:nvSpPr>
        <p:spPr>
          <a:xfrm rot="2700000">
            <a:off x="3192240" y="3163976"/>
            <a:ext cx="559837" cy="541175"/>
          </a:xfrm>
          <a:prstGeom prst="roundRect">
            <a:avLst/>
          </a:prstGeom>
          <a:solidFill>
            <a:srgbClr val="FFFFF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0000FF"/>
                </a:solidFill>
              </a:ln>
              <a:solidFill>
                <a:srgbClr val="C6E9F2"/>
              </a:solidFill>
            </a:endParaRPr>
          </a:p>
        </p:txBody>
      </p:sp>
      <p:sp>
        <p:nvSpPr>
          <p:cNvPr id="14" name="Rectangle 13">
            <a:extLst>
              <a:ext uri="{FF2B5EF4-FFF2-40B4-BE49-F238E27FC236}">
                <a16:creationId xmlns:a16="http://schemas.microsoft.com/office/drawing/2014/main" id="{929BB736-70DC-4BA0-B0FA-B56E34796473}"/>
              </a:ext>
            </a:extLst>
          </p:cNvPr>
          <p:cNvSpPr/>
          <p:nvPr/>
        </p:nvSpPr>
        <p:spPr>
          <a:xfrm>
            <a:off x="3137879" y="3062074"/>
            <a:ext cx="601447" cy="707886"/>
          </a:xfrm>
          <a:prstGeom prst="rect">
            <a:avLst/>
          </a:prstGeom>
          <a:noFill/>
        </p:spPr>
        <p:txBody>
          <a:bodyPr wrap="none" lIns="91440" tIns="45720" rIns="91440" bIns="45720">
            <a:spAutoFit/>
          </a:bodyPr>
          <a:lstStyle/>
          <a:p>
            <a:pPr algn="ctr"/>
            <a:r>
              <a:rPr lang="en-US" sz="4000" b="1" spc="-400" dirty="0">
                <a:ln w="28575">
                  <a:solidFill>
                    <a:srgbClr val="0000FF"/>
                  </a:solidFill>
                  <a:prstDash val="solid"/>
                </a:ln>
                <a:solidFill>
                  <a:srgbClr val="C6E9F2"/>
                </a:solidFill>
                <a:effectLst>
                  <a:outerShdw blurRad="38100" dist="22860" dir="5400000" algn="tl" rotWithShape="0">
                    <a:srgbClr val="000000">
                      <a:alpha val="30000"/>
                    </a:srgbClr>
                  </a:outerShdw>
                </a:effectLst>
              </a:rPr>
              <a:t>10</a:t>
            </a:r>
            <a:endParaRPr lang="en-US" sz="4000" b="1" cap="none" spc="-40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15" name="TextBox 14">
            <a:extLst>
              <a:ext uri="{FF2B5EF4-FFF2-40B4-BE49-F238E27FC236}">
                <a16:creationId xmlns:a16="http://schemas.microsoft.com/office/drawing/2014/main" id="{DB630B42-A24A-4ED3-94F7-87A06F1C6A62}"/>
              </a:ext>
            </a:extLst>
          </p:cNvPr>
          <p:cNvSpPr txBox="1"/>
          <p:nvPr/>
        </p:nvSpPr>
        <p:spPr>
          <a:xfrm>
            <a:off x="9645799" y="6306843"/>
            <a:ext cx="1928649" cy="307777"/>
          </a:xfrm>
          <a:prstGeom prst="rect">
            <a:avLst/>
          </a:prstGeom>
          <a:noFill/>
        </p:spPr>
        <p:txBody>
          <a:bodyPr wrap="square" rtlCol="0">
            <a:spAutoFit/>
          </a:bodyPr>
          <a:lstStyle/>
          <a:p>
            <a:pPr algn="r"/>
            <a:r>
              <a:rPr lang="en-US" sz="1400" b="1" i="1" dirty="0">
                <a:solidFill>
                  <a:srgbClr val="0064FF"/>
                </a:solidFill>
              </a:rPr>
              <a:t>Tap screen to continue</a:t>
            </a:r>
          </a:p>
        </p:txBody>
      </p:sp>
      <p:sp>
        <p:nvSpPr>
          <p:cNvPr id="16" name="TextBox 15">
            <a:extLst>
              <a:ext uri="{FF2B5EF4-FFF2-40B4-BE49-F238E27FC236}">
                <a16:creationId xmlns:a16="http://schemas.microsoft.com/office/drawing/2014/main" id="{A9C1486E-00BE-462F-96D7-67AF74C99233}"/>
              </a:ext>
            </a:extLst>
          </p:cNvPr>
          <p:cNvSpPr txBox="1"/>
          <p:nvPr/>
        </p:nvSpPr>
        <p:spPr>
          <a:xfrm>
            <a:off x="4286779" y="327170"/>
            <a:ext cx="7675926" cy="2197525"/>
          </a:xfrm>
          <a:prstGeom prst="rect">
            <a:avLst/>
          </a:prstGeom>
          <a:noFill/>
        </p:spPr>
        <p:txBody>
          <a:bodyPr wrap="square" rtlCol="0">
            <a:spAutoFit/>
          </a:bodyPr>
          <a:lstStyle/>
          <a:p>
            <a:pPr algn="ctr">
              <a:lnSpc>
                <a:spcPct val="95000"/>
              </a:lnSpc>
            </a:pPr>
            <a:r>
              <a:rPr lang="en-US" sz="3600" dirty="0">
                <a:solidFill>
                  <a:srgbClr val="000000"/>
                </a:solidFill>
              </a:rPr>
              <a:t>In Acts 5, the high priest and Sadducees </a:t>
            </a:r>
            <a:r>
              <a:rPr lang="en-US" sz="3600" spc="-160" dirty="0">
                <a:solidFill>
                  <a:srgbClr val="000000"/>
                </a:solidFill>
              </a:rPr>
              <a:t>arrested the apostles and put them in prison.  </a:t>
            </a:r>
            <a:r>
              <a:rPr lang="en-US" sz="3600" spc="-50" dirty="0">
                <a:solidFill>
                  <a:srgbClr val="000000"/>
                </a:solidFill>
              </a:rPr>
              <a:t>Where did they find the apostles</a:t>
            </a:r>
          </a:p>
          <a:p>
            <a:pPr algn="ctr">
              <a:lnSpc>
                <a:spcPct val="95000"/>
              </a:lnSpc>
            </a:pPr>
            <a:r>
              <a:rPr lang="en-US" sz="3600" spc="-50" dirty="0">
                <a:solidFill>
                  <a:srgbClr val="000000"/>
                </a:solidFill>
              </a:rPr>
              <a:t>the next morning?</a:t>
            </a:r>
          </a:p>
        </p:txBody>
      </p:sp>
      <p:sp>
        <p:nvSpPr>
          <p:cNvPr id="12" name="Rectangle 11">
            <a:hlinkClick r:id="rId2" action="ppaction://hlinksldjump"/>
            <a:extLst>
              <a:ext uri="{FF2B5EF4-FFF2-40B4-BE49-F238E27FC236}">
                <a16:creationId xmlns:a16="http://schemas.microsoft.com/office/drawing/2014/main" id="{3834A2E7-0438-4E45-A78A-A8B7ADBD5D49}"/>
              </a:ext>
            </a:extLst>
          </p:cNvPr>
          <p:cNvSpPr/>
          <p:nvPr/>
        </p:nvSpPr>
        <p:spPr>
          <a:xfrm>
            <a:off x="0" y="1"/>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8323874"/>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41A93F72-7A40-4375-A465-58414B0FC0DA}"/>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961049" y="3678"/>
            <a:ext cx="8269901" cy="6850644"/>
          </a:xfrm>
          <a:prstGeom prst="rect">
            <a:avLst/>
          </a:prstGeom>
        </p:spPr>
      </p:pic>
      <p:sp>
        <p:nvSpPr>
          <p:cNvPr id="3" name="Arrow: Pentagon 2">
            <a:extLst>
              <a:ext uri="{FF2B5EF4-FFF2-40B4-BE49-F238E27FC236}">
                <a16:creationId xmlns:a16="http://schemas.microsoft.com/office/drawing/2014/main" id="{0E698766-2C5D-4F25-88C7-23B76B7549CE}"/>
              </a:ext>
            </a:extLst>
          </p:cNvPr>
          <p:cNvSpPr/>
          <p:nvPr/>
        </p:nvSpPr>
        <p:spPr>
          <a:xfrm rot="5400000">
            <a:off x="5786126" y="5771881"/>
            <a:ext cx="559837" cy="541175"/>
          </a:xfrm>
          <a:prstGeom prst="homePlate">
            <a:avLst/>
          </a:prstGeom>
          <a:solidFill>
            <a:srgbClr val="FFFFFF"/>
          </a:solid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E26FFEE2-E142-4914-886A-7908DA12B71A}"/>
              </a:ext>
            </a:extLst>
          </p:cNvPr>
          <p:cNvSpPr/>
          <p:nvPr/>
        </p:nvSpPr>
        <p:spPr>
          <a:xfrm rot="2700000">
            <a:off x="8292973" y="3189275"/>
            <a:ext cx="559837" cy="490575"/>
          </a:xfrm>
          <a:prstGeom prst="roundRect">
            <a:avLst/>
          </a:prstGeom>
          <a:solidFill>
            <a:srgbClr val="FFFFFF"/>
          </a:solid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Rounded Corners 1">
            <a:extLst>
              <a:ext uri="{FF2B5EF4-FFF2-40B4-BE49-F238E27FC236}">
                <a16:creationId xmlns:a16="http://schemas.microsoft.com/office/drawing/2014/main" id="{26C67EEB-FAC5-47A4-8E95-72B39C554BCB}"/>
              </a:ext>
            </a:extLst>
          </p:cNvPr>
          <p:cNvSpPr/>
          <p:nvPr/>
        </p:nvSpPr>
        <p:spPr>
          <a:xfrm>
            <a:off x="5833744" y="714690"/>
            <a:ext cx="559837" cy="541175"/>
          </a:xfrm>
          <a:prstGeom prst="roundRect">
            <a:avLst/>
          </a:prstGeom>
          <a:solidFill>
            <a:srgbClr val="FFFFFF"/>
          </a:solid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Rounded Corners 5">
            <a:extLst>
              <a:ext uri="{FF2B5EF4-FFF2-40B4-BE49-F238E27FC236}">
                <a16:creationId xmlns:a16="http://schemas.microsoft.com/office/drawing/2014/main" id="{51FF1BA1-CD56-473D-85BA-056342436F57}"/>
              </a:ext>
            </a:extLst>
          </p:cNvPr>
          <p:cNvSpPr/>
          <p:nvPr/>
        </p:nvSpPr>
        <p:spPr>
          <a:xfrm rot="2700000">
            <a:off x="3192240" y="3163976"/>
            <a:ext cx="559837" cy="541175"/>
          </a:xfrm>
          <a:prstGeom prst="roundRect">
            <a:avLst/>
          </a:prstGeom>
          <a:solidFill>
            <a:srgbClr val="FFFFFF"/>
          </a:solid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241FA49-9943-405B-88E2-7921F7B4202A}"/>
              </a:ext>
            </a:extLst>
          </p:cNvPr>
          <p:cNvSpPr/>
          <p:nvPr/>
        </p:nvSpPr>
        <p:spPr>
          <a:xfrm>
            <a:off x="221682" y="2817521"/>
            <a:ext cx="2741456"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TRIPLE</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0" name="Rectangle 19">
            <a:extLst>
              <a:ext uri="{FF2B5EF4-FFF2-40B4-BE49-F238E27FC236}">
                <a16:creationId xmlns:a16="http://schemas.microsoft.com/office/drawing/2014/main" id="{0B10BECB-80DD-442E-92B9-3F4C0A002431}"/>
              </a:ext>
            </a:extLst>
          </p:cNvPr>
          <p:cNvSpPr/>
          <p:nvPr/>
        </p:nvSpPr>
        <p:spPr>
          <a:xfrm>
            <a:off x="3911648" y="5707176"/>
            <a:ext cx="4378122"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HOMERUN</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1" name="Rectangle 20">
            <a:extLst>
              <a:ext uri="{FF2B5EF4-FFF2-40B4-BE49-F238E27FC236}">
                <a16:creationId xmlns:a16="http://schemas.microsoft.com/office/drawing/2014/main" id="{D001A687-EC28-42A1-A935-5A2C1C78AA91}"/>
              </a:ext>
            </a:extLst>
          </p:cNvPr>
          <p:cNvSpPr/>
          <p:nvPr/>
        </p:nvSpPr>
        <p:spPr>
          <a:xfrm>
            <a:off x="4427572" y="-72002"/>
            <a:ext cx="3353803"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DOUBLE</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2" name="TextBox 21">
            <a:extLst>
              <a:ext uri="{FF2B5EF4-FFF2-40B4-BE49-F238E27FC236}">
                <a16:creationId xmlns:a16="http://schemas.microsoft.com/office/drawing/2014/main" id="{79EBE414-7D34-4475-87B5-9C8384501209}"/>
              </a:ext>
            </a:extLst>
          </p:cNvPr>
          <p:cNvSpPr txBox="1"/>
          <p:nvPr/>
        </p:nvSpPr>
        <p:spPr>
          <a:xfrm>
            <a:off x="4354650" y="2671022"/>
            <a:ext cx="3485724" cy="1569660"/>
          </a:xfrm>
          <a:prstGeom prst="rect">
            <a:avLst/>
          </a:prstGeom>
          <a:noFill/>
        </p:spPr>
        <p:txBody>
          <a:bodyPr wrap="square" rtlCol="0">
            <a:spAutoFit/>
          </a:bodyPr>
          <a:lstStyle/>
          <a:p>
            <a:pPr algn="ctr"/>
            <a:r>
              <a:rPr lang="en-US" sz="4800" b="1" dirty="0">
                <a:ln w="38100">
                  <a:solidFill>
                    <a:srgbClr val="0000FF"/>
                  </a:solidFill>
                </a:ln>
                <a:solidFill>
                  <a:srgbClr val="C6E9F2"/>
                </a:solidFill>
              </a:rPr>
              <a:t>Next batter!</a:t>
            </a:r>
          </a:p>
          <a:p>
            <a:pPr algn="ctr"/>
            <a:r>
              <a:rPr lang="en-US" sz="4800" b="1" dirty="0">
                <a:ln w="38100">
                  <a:solidFill>
                    <a:srgbClr val="0000FF"/>
                  </a:solidFill>
                </a:ln>
                <a:solidFill>
                  <a:srgbClr val="C6E9F2"/>
                </a:solidFill>
              </a:rPr>
              <a:t>Pick a hit</a:t>
            </a:r>
          </a:p>
        </p:txBody>
      </p:sp>
      <p:sp>
        <p:nvSpPr>
          <p:cNvPr id="15" name="Rectangle 14">
            <a:extLst>
              <a:ext uri="{FF2B5EF4-FFF2-40B4-BE49-F238E27FC236}">
                <a16:creationId xmlns:a16="http://schemas.microsoft.com/office/drawing/2014/main" id="{ECC38632-62A9-4DB0-A149-FC77324FE114}"/>
              </a:ext>
            </a:extLst>
          </p:cNvPr>
          <p:cNvSpPr/>
          <p:nvPr/>
        </p:nvSpPr>
        <p:spPr>
          <a:xfrm>
            <a:off x="9025723" y="2828834"/>
            <a:ext cx="2904962"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SINGLE</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7" name="Rectangle 26">
            <a:hlinkClick r:id="rId3" action="ppaction://hlinksldjump"/>
            <a:extLst>
              <a:ext uri="{FF2B5EF4-FFF2-40B4-BE49-F238E27FC236}">
                <a16:creationId xmlns:a16="http://schemas.microsoft.com/office/drawing/2014/main" id="{D92DD891-84FF-4ACE-91C9-567827698553}"/>
              </a:ext>
            </a:extLst>
          </p:cNvPr>
          <p:cNvSpPr/>
          <p:nvPr/>
        </p:nvSpPr>
        <p:spPr>
          <a:xfrm>
            <a:off x="0" y="-2303"/>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hlinkClick r:id="rId4" action="ppaction://hlinksldjump"/>
            <a:extLst>
              <a:ext uri="{FF2B5EF4-FFF2-40B4-BE49-F238E27FC236}">
                <a16:creationId xmlns:a16="http://schemas.microsoft.com/office/drawing/2014/main" id="{D4C96D45-ABC1-4915-A153-4627346B4727}"/>
              </a:ext>
            </a:extLst>
          </p:cNvPr>
          <p:cNvSpPr/>
          <p:nvPr/>
        </p:nvSpPr>
        <p:spPr>
          <a:xfrm>
            <a:off x="4504879" y="176169"/>
            <a:ext cx="3204595" cy="7382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hlinkClick r:id="rId5" action="ppaction://hlinksldjump"/>
            <a:extLst>
              <a:ext uri="{FF2B5EF4-FFF2-40B4-BE49-F238E27FC236}">
                <a16:creationId xmlns:a16="http://schemas.microsoft.com/office/drawing/2014/main" id="{8AA909FD-4850-48E7-9C00-1F20249196AE}"/>
              </a:ext>
            </a:extLst>
          </p:cNvPr>
          <p:cNvSpPr/>
          <p:nvPr/>
        </p:nvSpPr>
        <p:spPr>
          <a:xfrm>
            <a:off x="221673" y="3059883"/>
            <a:ext cx="2741456" cy="7639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hlinkClick r:id="rId6" action="ppaction://hlinksldjump"/>
            <a:extLst>
              <a:ext uri="{FF2B5EF4-FFF2-40B4-BE49-F238E27FC236}">
                <a16:creationId xmlns:a16="http://schemas.microsoft.com/office/drawing/2014/main" id="{8991CFC0-EA4A-40DD-B2E8-91602EEF7B5F}"/>
              </a:ext>
            </a:extLst>
          </p:cNvPr>
          <p:cNvSpPr/>
          <p:nvPr/>
        </p:nvSpPr>
        <p:spPr>
          <a:xfrm>
            <a:off x="3916828" y="5953271"/>
            <a:ext cx="4378122" cy="7382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hlinkClick r:id="rId7" action="ppaction://hlinksldjump"/>
            <a:extLst>
              <a:ext uri="{FF2B5EF4-FFF2-40B4-BE49-F238E27FC236}">
                <a16:creationId xmlns:a16="http://schemas.microsoft.com/office/drawing/2014/main" id="{444DD879-596B-450A-BB58-3D8A8F7FDD0C}"/>
              </a:ext>
            </a:extLst>
          </p:cNvPr>
          <p:cNvSpPr/>
          <p:nvPr/>
        </p:nvSpPr>
        <p:spPr>
          <a:xfrm>
            <a:off x="9107476" y="3073878"/>
            <a:ext cx="2741456" cy="7639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9209901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A3928378-796C-4412-A71F-4EAE46AAD48E}"/>
              </a:ext>
            </a:extLst>
          </p:cNvPr>
          <p:cNvSpPr/>
          <p:nvPr/>
        </p:nvSpPr>
        <p:spPr>
          <a:xfrm>
            <a:off x="221682" y="2817521"/>
            <a:ext cx="2741456"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TRIPLE</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8" name="Rectangle: Rounded Corners 27">
            <a:extLst>
              <a:ext uri="{FF2B5EF4-FFF2-40B4-BE49-F238E27FC236}">
                <a16:creationId xmlns:a16="http://schemas.microsoft.com/office/drawing/2014/main" id="{1CF99570-5C8E-4071-B68D-5A1DFC830968}"/>
              </a:ext>
            </a:extLst>
          </p:cNvPr>
          <p:cNvSpPr/>
          <p:nvPr/>
        </p:nvSpPr>
        <p:spPr>
          <a:xfrm rot="2700000">
            <a:off x="3192240" y="3163976"/>
            <a:ext cx="559837" cy="541175"/>
          </a:xfrm>
          <a:prstGeom prst="roundRect">
            <a:avLst/>
          </a:prstGeom>
          <a:solidFill>
            <a:srgbClr val="FFFFF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0000FF"/>
                </a:solidFill>
              </a:ln>
              <a:solidFill>
                <a:srgbClr val="C6E9F2"/>
              </a:solidFill>
            </a:endParaRPr>
          </a:p>
        </p:txBody>
      </p:sp>
      <p:sp>
        <p:nvSpPr>
          <p:cNvPr id="29" name="Rectangle 28">
            <a:extLst>
              <a:ext uri="{FF2B5EF4-FFF2-40B4-BE49-F238E27FC236}">
                <a16:creationId xmlns:a16="http://schemas.microsoft.com/office/drawing/2014/main" id="{BF7AF987-3EDB-4A0B-9F20-E4A6B7ABBB02}"/>
              </a:ext>
            </a:extLst>
          </p:cNvPr>
          <p:cNvSpPr/>
          <p:nvPr/>
        </p:nvSpPr>
        <p:spPr>
          <a:xfrm>
            <a:off x="3137879" y="3062074"/>
            <a:ext cx="601447" cy="707886"/>
          </a:xfrm>
          <a:prstGeom prst="rect">
            <a:avLst/>
          </a:prstGeom>
          <a:noFill/>
        </p:spPr>
        <p:txBody>
          <a:bodyPr wrap="none" lIns="91440" tIns="45720" rIns="91440" bIns="45720">
            <a:spAutoFit/>
          </a:bodyPr>
          <a:lstStyle/>
          <a:p>
            <a:pPr algn="ctr"/>
            <a:r>
              <a:rPr lang="en-US" sz="4000" b="1" spc="-400" dirty="0">
                <a:ln w="28575">
                  <a:solidFill>
                    <a:srgbClr val="0000FF"/>
                  </a:solidFill>
                  <a:prstDash val="solid"/>
                </a:ln>
                <a:solidFill>
                  <a:srgbClr val="C6E9F2"/>
                </a:solidFill>
                <a:effectLst>
                  <a:outerShdw blurRad="38100" dist="22860" dir="5400000" algn="tl" rotWithShape="0">
                    <a:srgbClr val="000000">
                      <a:alpha val="30000"/>
                    </a:srgbClr>
                  </a:outerShdw>
                </a:effectLst>
              </a:rPr>
              <a:t>11</a:t>
            </a:r>
            <a:endParaRPr lang="en-US" sz="4000" b="1" cap="none" spc="-40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pic>
        <p:nvPicPr>
          <p:cNvPr id="30" name="Picture 29">
            <a:extLst>
              <a:ext uri="{FF2B5EF4-FFF2-40B4-BE49-F238E27FC236}">
                <a16:creationId xmlns:a16="http://schemas.microsoft.com/office/drawing/2014/main" id="{52CA7864-0BBF-4002-8F65-89D62B229333}"/>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6534531" y="3211926"/>
            <a:ext cx="3188405" cy="2641220"/>
          </a:xfrm>
          <a:prstGeom prst="rect">
            <a:avLst/>
          </a:prstGeom>
        </p:spPr>
      </p:pic>
      <p:cxnSp>
        <p:nvCxnSpPr>
          <p:cNvPr id="31" name="Straight Connector 30">
            <a:extLst>
              <a:ext uri="{FF2B5EF4-FFF2-40B4-BE49-F238E27FC236}">
                <a16:creationId xmlns:a16="http://schemas.microsoft.com/office/drawing/2014/main" id="{8DD2AC91-3047-4D29-B1B8-F0FA025D1FF9}"/>
              </a:ext>
            </a:extLst>
          </p:cNvPr>
          <p:cNvCxnSpPr>
            <a:cxnSpLocks/>
          </p:cNvCxnSpPr>
          <p:nvPr/>
        </p:nvCxnSpPr>
        <p:spPr>
          <a:xfrm rot="5460000" flipV="1">
            <a:off x="8155227" y="3570362"/>
            <a:ext cx="846670" cy="861150"/>
          </a:xfrm>
          <a:prstGeom prst="line">
            <a:avLst/>
          </a:prstGeom>
          <a:ln w="76200">
            <a:solidFill>
              <a:srgbClr val="C1E7F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669582FA-8DF1-4EDC-BDF4-46DE8623DE71}"/>
              </a:ext>
            </a:extLst>
          </p:cNvPr>
          <p:cNvCxnSpPr>
            <a:cxnSpLocks/>
          </p:cNvCxnSpPr>
          <p:nvPr/>
        </p:nvCxnSpPr>
        <p:spPr>
          <a:xfrm flipV="1">
            <a:off x="8170507" y="4683553"/>
            <a:ext cx="846670" cy="861150"/>
          </a:xfrm>
          <a:prstGeom prst="line">
            <a:avLst/>
          </a:prstGeom>
          <a:ln w="76200">
            <a:solidFill>
              <a:srgbClr val="C1E7F1"/>
            </a:solidFill>
          </a:ln>
        </p:spPr>
        <p:style>
          <a:lnRef idx="1">
            <a:schemeClr val="accent1"/>
          </a:lnRef>
          <a:fillRef idx="0">
            <a:schemeClr val="accent1"/>
          </a:fillRef>
          <a:effectRef idx="0">
            <a:schemeClr val="accent1"/>
          </a:effectRef>
          <a:fontRef idx="minor">
            <a:schemeClr val="tx1"/>
          </a:fontRef>
        </p:style>
      </p:cxnSp>
      <p:sp>
        <p:nvSpPr>
          <p:cNvPr id="33" name="Rectangle: Rounded Corners 32">
            <a:extLst>
              <a:ext uri="{FF2B5EF4-FFF2-40B4-BE49-F238E27FC236}">
                <a16:creationId xmlns:a16="http://schemas.microsoft.com/office/drawing/2014/main" id="{759B7B70-D440-464E-9B61-9E15F8077563}"/>
              </a:ext>
            </a:extLst>
          </p:cNvPr>
          <p:cNvSpPr/>
          <p:nvPr/>
        </p:nvSpPr>
        <p:spPr>
          <a:xfrm rot="2700000">
            <a:off x="8867871" y="4399236"/>
            <a:ext cx="347615" cy="335069"/>
          </a:xfrm>
          <a:prstGeom prst="roundRect">
            <a:avLst/>
          </a:prstGeom>
          <a:solidFill>
            <a:srgbClr val="FFFFFF"/>
          </a:solidFill>
          <a:ln w="38100">
            <a:solidFill>
              <a:srgbClr val="AADE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1EB46931-F5C8-488D-850E-0C4A9E450607}"/>
              </a:ext>
            </a:extLst>
          </p:cNvPr>
          <p:cNvSpPr txBox="1"/>
          <p:nvPr/>
        </p:nvSpPr>
        <p:spPr>
          <a:xfrm>
            <a:off x="7513312" y="3998324"/>
            <a:ext cx="1200124" cy="1131977"/>
          </a:xfrm>
          <a:prstGeom prst="rect">
            <a:avLst/>
          </a:prstGeom>
          <a:noFill/>
        </p:spPr>
        <p:txBody>
          <a:bodyPr wrap="square" rtlCol="0">
            <a:spAutoFit/>
          </a:bodyPr>
          <a:lstStyle/>
          <a:p>
            <a:pPr algn="ctr">
              <a:lnSpc>
                <a:spcPct val="80000"/>
              </a:lnSpc>
            </a:pPr>
            <a:r>
              <a:rPr lang="en-US" sz="2400" b="1" i="1" spc="-50" dirty="0">
                <a:solidFill>
                  <a:srgbClr val="1E4117"/>
                </a:solidFill>
              </a:rPr>
              <a:t>TRIPLE</a:t>
            </a:r>
          </a:p>
          <a:p>
            <a:pPr algn="ctr">
              <a:lnSpc>
                <a:spcPct val="80000"/>
              </a:lnSpc>
            </a:pPr>
            <a:r>
              <a:rPr lang="en-US" i="1" dirty="0">
                <a:solidFill>
                  <a:srgbClr val="000000"/>
                </a:solidFill>
              </a:rPr>
              <a:t>or </a:t>
            </a:r>
            <a:r>
              <a:rPr lang="en-US" sz="2400" b="1" i="1" dirty="0">
                <a:solidFill>
                  <a:srgbClr val="1E4117"/>
                </a:solidFill>
              </a:rPr>
              <a:t>OUT</a:t>
            </a:r>
            <a:endParaRPr lang="en-US" i="1" dirty="0">
              <a:solidFill>
                <a:srgbClr val="1E4117"/>
              </a:solidFill>
            </a:endParaRPr>
          </a:p>
          <a:p>
            <a:pPr algn="ctr">
              <a:lnSpc>
                <a:spcPct val="80000"/>
              </a:lnSpc>
            </a:pPr>
            <a:r>
              <a:rPr lang="en-US" i="1" dirty="0">
                <a:solidFill>
                  <a:srgbClr val="1E4117"/>
                </a:solidFill>
              </a:rPr>
              <a:t>Tap and</a:t>
            </a:r>
          </a:p>
          <a:p>
            <a:pPr algn="ctr">
              <a:lnSpc>
                <a:spcPct val="80000"/>
              </a:lnSpc>
            </a:pPr>
            <a:r>
              <a:rPr lang="en-US" i="1" dirty="0">
                <a:solidFill>
                  <a:srgbClr val="1E4117"/>
                </a:solidFill>
              </a:rPr>
              <a:t>find out!</a:t>
            </a:r>
          </a:p>
        </p:txBody>
      </p:sp>
      <p:cxnSp>
        <p:nvCxnSpPr>
          <p:cNvPr id="36" name="Straight Connector 35">
            <a:extLst>
              <a:ext uri="{FF2B5EF4-FFF2-40B4-BE49-F238E27FC236}">
                <a16:creationId xmlns:a16="http://schemas.microsoft.com/office/drawing/2014/main" id="{6ECCB1BA-1D9C-494E-83C0-AA0AEE470FF0}"/>
              </a:ext>
            </a:extLst>
          </p:cNvPr>
          <p:cNvCxnSpPr>
            <a:cxnSpLocks/>
          </p:cNvCxnSpPr>
          <p:nvPr/>
        </p:nvCxnSpPr>
        <p:spPr>
          <a:xfrm flipV="1">
            <a:off x="7175878" y="3638742"/>
            <a:ext cx="846670" cy="861150"/>
          </a:xfrm>
          <a:prstGeom prst="line">
            <a:avLst/>
          </a:prstGeom>
          <a:ln w="76200">
            <a:solidFill>
              <a:srgbClr val="C1E7F1"/>
            </a:solidFill>
          </a:ln>
        </p:spPr>
        <p:style>
          <a:lnRef idx="1">
            <a:schemeClr val="accent1"/>
          </a:lnRef>
          <a:fillRef idx="0">
            <a:schemeClr val="accent1"/>
          </a:fillRef>
          <a:effectRef idx="0">
            <a:schemeClr val="accent1"/>
          </a:effectRef>
          <a:fontRef idx="minor">
            <a:schemeClr val="tx1"/>
          </a:fontRef>
        </p:style>
      </p:cxnSp>
      <p:sp>
        <p:nvSpPr>
          <p:cNvPr id="37" name="Rectangle: Rounded Corners 36">
            <a:extLst>
              <a:ext uri="{FF2B5EF4-FFF2-40B4-BE49-F238E27FC236}">
                <a16:creationId xmlns:a16="http://schemas.microsoft.com/office/drawing/2014/main" id="{3BBB56CA-8B56-45D0-AFA8-034EEF41E5EB}"/>
              </a:ext>
            </a:extLst>
          </p:cNvPr>
          <p:cNvSpPr/>
          <p:nvPr/>
        </p:nvSpPr>
        <p:spPr>
          <a:xfrm rot="18900000">
            <a:off x="6990625" y="4397820"/>
            <a:ext cx="347615" cy="335069"/>
          </a:xfrm>
          <a:prstGeom prst="roundRect">
            <a:avLst/>
          </a:prstGeom>
          <a:solidFill>
            <a:srgbClr val="FFFFFF"/>
          </a:solidFill>
          <a:ln w="38100">
            <a:solidFill>
              <a:srgbClr val="C1E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361D1212-DD88-4530-B7F1-C0789B728678}"/>
              </a:ext>
            </a:extLst>
          </p:cNvPr>
          <p:cNvSpPr txBox="1"/>
          <p:nvPr/>
        </p:nvSpPr>
        <p:spPr>
          <a:xfrm>
            <a:off x="6925220" y="4286173"/>
            <a:ext cx="486562" cy="584775"/>
          </a:xfrm>
          <a:prstGeom prst="rect">
            <a:avLst/>
          </a:prstGeom>
          <a:noFill/>
        </p:spPr>
        <p:txBody>
          <a:bodyPr wrap="square" rtlCol="0">
            <a:spAutoFit/>
          </a:bodyPr>
          <a:lstStyle/>
          <a:p>
            <a:pPr algn="ctr"/>
            <a:r>
              <a:rPr lang="en-US" sz="3200" b="1" dirty="0">
                <a:solidFill>
                  <a:srgbClr val="1E4117"/>
                </a:solidFill>
              </a:rPr>
              <a:t>?</a:t>
            </a:r>
          </a:p>
        </p:txBody>
      </p:sp>
      <p:sp>
        <p:nvSpPr>
          <p:cNvPr id="39" name="Rectangle: Rounded Corners 38">
            <a:extLst>
              <a:ext uri="{FF2B5EF4-FFF2-40B4-BE49-F238E27FC236}">
                <a16:creationId xmlns:a16="http://schemas.microsoft.com/office/drawing/2014/main" id="{4CCAA30E-80D2-4937-849F-2FFFE5E209A1}"/>
              </a:ext>
            </a:extLst>
          </p:cNvPr>
          <p:cNvSpPr/>
          <p:nvPr/>
        </p:nvSpPr>
        <p:spPr>
          <a:xfrm rot="2700000">
            <a:off x="7949191" y="3383659"/>
            <a:ext cx="347615" cy="335069"/>
          </a:xfrm>
          <a:prstGeom prst="roundRect">
            <a:avLst/>
          </a:prstGeom>
          <a:solidFill>
            <a:srgbClr val="FFFFFF"/>
          </a:solidFill>
          <a:ln w="38100">
            <a:solidFill>
              <a:srgbClr val="C1E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D81525D8-ACEA-41F5-BBD5-E8B0C98F368C}"/>
              </a:ext>
            </a:extLst>
          </p:cNvPr>
          <p:cNvSpPr txBox="1"/>
          <p:nvPr/>
        </p:nvSpPr>
        <p:spPr>
          <a:xfrm>
            <a:off x="4286779" y="310392"/>
            <a:ext cx="7675926" cy="2123658"/>
          </a:xfrm>
          <a:prstGeom prst="rect">
            <a:avLst/>
          </a:prstGeom>
          <a:noFill/>
        </p:spPr>
        <p:txBody>
          <a:bodyPr wrap="square" rtlCol="0">
            <a:spAutoFit/>
          </a:bodyPr>
          <a:lstStyle/>
          <a:p>
            <a:pPr lvl="0" algn="ctr"/>
            <a:r>
              <a:rPr lang="en-US" sz="4400" dirty="0">
                <a:solidFill>
                  <a:srgbClr val="000000"/>
                </a:solidFill>
              </a:rPr>
              <a:t>What highly respected Pharisee advised the Jewish council</a:t>
            </a:r>
          </a:p>
          <a:p>
            <a:pPr lvl="0" algn="ctr"/>
            <a:r>
              <a:rPr lang="en-US" sz="4400" dirty="0">
                <a:solidFill>
                  <a:srgbClr val="000000"/>
                </a:solidFill>
              </a:rPr>
              <a:t>not to kill the apostles?</a:t>
            </a:r>
          </a:p>
        </p:txBody>
      </p:sp>
      <p:sp>
        <p:nvSpPr>
          <p:cNvPr id="9" name="Rectangle 8">
            <a:hlinkClick r:id="rId3" action="ppaction://hlinksldjump"/>
            <a:extLst>
              <a:ext uri="{FF2B5EF4-FFF2-40B4-BE49-F238E27FC236}">
                <a16:creationId xmlns:a16="http://schemas.microsoft.com/office/drawing/2014/main" id="{D4CCEE36-0D50-44E4-9C9C-7C8C284919CF}"/>
              </a:ext>
            </a:extLst>
          </p:cNvPr>
          <p:cNvSpPr/>
          <p:nvPr/>
        </p:nvSpPr>
        <p:spPr>
          <a:xfrm>
            <a:off x="0" y="1"/>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hlinkClick r:id="rId4" action="ppaction://hlinksldjump"/>
            <a:extLst>
              <a:ext uri="{FF2B5EF4-FFF2-40B4-BE49-F238E27FC236}">
                <a16:creationId xmlns:a16="http://schemas.microsoft.com/office/drawing/2014/main" id="{87874A03-5283-4442-AD1F-071E65A3DB43}"/>
              </a:ext>
            </a:extLst>
          </p:cNvPr>
          <p:cNvSpPr/>
          <p:nvPr/>
        </p:nvSpPr>
        <p:spPr>
          <a:xfrm rot="18961460">
            <a:off x="7269076" y="3760646"/>
            <a:ext cx="1687965" cy="16687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8975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right)">
                                      <p:cBhvr>
                                        <p:cTn id="7" dur="1000"/>
                                        <p:tgtEl>
                                          <p:spTgt spid="20"/>
                                        </p:tgtEl>
                                      </p:cBhvr>
                                    </p:animEffect>
                                  </p:childTnLst>
                                </p:cTn>
                              </p:par>
                            </p:childTnLst>
                          </p:cTn>
                        </p:par>
                        <p:par>
                          <p:cTn id="8" fill="hold">
                            <p:stCondLst>
                              <p:cond delay="1000"/>
                            </p:stCondLst>
                            <p:childTnLst>
                              <p:par>
                                <p:cTn id="9" presetID="53" presetClass="entr" presetSubtype="16" fill="hold" nodeType="afterEffect">
                                  <p:stCondLst>
                                    <p:cond delay="1000"/>
                                  </p:stCondLst>
                                  <p:childTnLst>
                                    <p:set>
                                      <p:cBhvr>
                                        <p:cTn id="10" dur="1" fill="hold">
                                          <p:stCondLst>
                                            <p:cond delay="0"/>
                                          </p:stCondLst>
                                        </p:cTn>
                                        <p:tgtEl>
                                          <p:spTgt spid="30"/>
                                        </p:tgtEl>
                                        <p:attrNameLst>
                                          <p:attrName>style.visibility</p:attrName>
                                        </p:attrNameLst>
                                      </p:cBhvr>
                                      <p:to>
                                        <p:strVal val="visible"/>
                                      </p:to>
                                    </p:set>
                                    <p:anim calcmode="lin" valueType="num">
                                      <p:cBhvr>
                                        <p:cTn id="11" dur="500" fill="hold"/>
                                        <p:tgtEl>
                                          <p:spTgt spid="30"/>
                                        </p:tgtEl>
                                        <p:attrNameLst>
                                          <p:attrName>ppt_w</p:attrName>
                                        </p:attrNameLst>
                                      </p:cBhvr>
                                      <p:tavLst>
                                        <p:tav tm="0">
                                          <p:val>
                                            <p:fltVal val="0"/>
                                          </p:val>
                                        </p:tav>
                                        <p:tav tm="100000">
                                          <p:val>
                                            <p:strVal val="#ppt_w"/>
                                          </p:val>
                                        </p:tav>
                                      </p:tavLst>
                                    </p:anim>
                                    <p:anim calcmode="lin" valueType="num">
                                      <p:cBhvr>
                                        <p:cTn id="12" dur="500" fill="hold"/>
                                        <p:tgtEl>
                                          <p:spTgt spid="30"/>
                                        </p:tgtEl>
                                        <p:attrNameLst>
                                          <p:attrName>ppt_h</p:attrName>
                                        </p:attrNameLst>
                                      </p:cBhvr>
                                      <p:tavLst>
                                        <p:tav tm="0">
                                          <p:val>
                                            <p:fltVal val="0"/>
                                          </p:val>
                                        </p:tav>
                                        <p:tav tm="100000">
                                          <p:val>
                                            <p:strVal val="#ppt_h"/>
                                          </p:val>
                                        </p:tav>
                                      </p:tavLst>
                                    </p:anim>
                                    <p:animEffect transition="in" filter="fade">
                                      <p:cBhvr>
                                        <p:cTn id="13" dur="500"/>
                                        <p:tgtEl>
                                          <p:spTgt spid="30"/>
                                        </p:tgtEl>
                                      </p:cBhvr>
                                    </p:animEffect>
                                  </p:childTnLst>
                                </p:cTn>
                              </p:par>
                            </p:childTnLst>
                          </p:cTn>
                        </p:par>
                        <p:par>
                          <p:cTn id="14" fill="hold">
                            <p:stCondLst>
                              <p:cond delay="2500"/>
                            </p:stCondLst>
                            <p:childTnLst>
                              <p:par>
                                <p:cTn id="15" presetID="22" presetClass="entr" presetSubtype="4" fill="hold"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down)">
                                      <p:cBhvr>
                                        <p:cTn id="17" dur="500"/>
                                        <p:tgtEl>
                                          <p:spTgt spid="32"/>
                                        </p:tgtEl>
                                      </p:cBhvr>
                                    </p:animEffect>
                                  </p:childTnLst>
                                </p:cTn>
                              </p:par>
                            </p:childTnLst>
                          </p:cTn>
                        </p:par>
                        <p:par>
                          <p:cTn id="18" fill="hold">
                            <p:stCondLst>
                              <p:cond delay="3000"/>
                            </p:stCondLst>
                            <p:childTnLst>
                              <p:par>
                                <p:cTn id="19" presetID="1" presetClass="entr" presetSubtype="0"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childTnLst>
                                </p:cTn>
                              </p:par>
                            </p:childTnLst>
                          </p:cTn>
                        </p:par>
                        <p:par>
                          <p:cTn id="21" fill="hold">
                            <p:stCondLst>
                              <p:cond delay="3000"/>
                            </p:stCondLst>
                            <p:childTnLst>
                              <p:par>
                                <p:cTn id="22" presetID="22" presetClass="entr" presetSubtype="4" fill="hold"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wipe(down)">
                                      <p:cBhvr>
                                        <p:cTn id="24" dur="500"/>
                                        <p:tgtEl>
                                          <p:spTgt spid="31"/>
                                        </p:tgtEl>
                                      </p:cBhvr>
                                    </p:animEffect>
                                  </p:childTnLst>
                                </p:cTn>
                              </p:par>
                            </p:childTnLst>
                          </p:cTn>
                        </p:par>
                        <p:par>
                          <p:cTn id="25" fill="hold">
                            <p:stCondLst>
                              <p:cond delay="3500"/>
                            </p:stCondLst>
                            <p:childTnLst>
                              <p:par>
                                <p:cTn id="26" presetID="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childTnLst>
                                </p:cTn>
                              </p:par>
                            </p:childTnLst>
                          </p:cTn>
                        </p:par>
                        <p:par>
                          <p:cTn id="28" fill="hold">
                            <p:stCondLst>
                              <p:cond delay="3500"/>
                            </p:stCondLst>
                            <p:childTnLst>
                              <p:par>
                                <p:cTn id="29" presetID="22" presetClass="entr" presetSubtype="1"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4000"/>
                            </p:stCondLst>
                            <p:childTnLst>
                              <p:par>
                                <p:cTn id="33" presetID="1" presetClass="entr" presetSubtype="0" fill="hold" grpId="0" nodeType="afterEffect">
                                  <p:stCondLst>
                                    <p:cond delay="0"/>
                                  </p:stCondLst>
                                  <p:childTnLst>
                                    <p:set>
                                      <p:cBhvr>
                                        <p:cTn id="34" dur="1" fill="hold">
                                          <p:stCondLst>
                                            <p:cond delay="0"/>
                                          </p:stCondLst>
                                        </p:cTn>
                                        <p:tgtEl>
                                          <p:spTgt spid="37"/>
                                        </p:tgtEl>
                                        <p:attrNameLst>
                                          <p:attrName>style.visibility</p:attrName>
                                        </p:attrNameLst>
                                      </p:cBhvr>
                                      <p:to>
                                        <p:strVal val="visible"/>
                                      </p:to>
                                    </p:set>
                                  </p:childTnLst>
                                </p:cTn>
                              </p:par>
                            </p:childTnLst>
                          </p:cTn>
                        </p:par>
                        <p:par>
                          <p:cTn id="35" fill="hold">
                            <p:stCondLst>
                              <p:cond delay="4000"/>
                            </p:stCondLst>
                            <p:childTnLst>
                              <p:par>
                                <p:cTn id="36" presetID="53" presetClass="entr" presetSubtype="16"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250" fill="hold"/>
                                        <p:tgtEl>
                                          <p:spTgt spid="38"/>
                                        </p:tgtEl>
                                        <p:attrNameLst>
                                          <p:attrName>ppt_w</p:attrName>
                                        </p:attrNameLst>
                                      </p:cBhvr>
                                      <p:tavLst>
                                        <p:tav tm="0">
                                          <p:val>
                                            <p:fltVal val="0"/>
                                          </p:val>
                                        </p:tav>
                                        <p:tav tm="100000">
                                          <p:val>
                                            <p:strVal val="#ppt_w"/>
                                          </p:val>
                                        </p:tav>
                                      </p:tavLst>
                                    </p:anim>
                                    <p:anim calcmode="lin" valueType="num">
                                      <p:cBhvr>
                                        <p:cTn id="39" dur="250" fill="hold"/>
                                        <p:tgtEl>
                                          <p:spTgt spid="38"/>
                                        </p:tgtEl>
                                        <p:attrNameLst>
                                          <p:attrName>ppt_h</p:attrName>
                                        </p:attrNameLst>
                                      </p:cBhvr>
                                      <p:tavLst>
                                        <p:tav tm="0">
                                          <p:val>
                                            <p:fltVal val="0"/>
                                          </p:val>
                                        </p:tav>
                                        <p:tav tm="100000">
                                          <p:val>
                                            <p:strVal val="#ppt_h"/>
                                          </p:val>
                                        </p:tav>
                                      </p:tavLst>
                                    </p:anim>
                                    <p:animEffect transition="in" filter="fade">
                                      <p:cBhvr>
                                        <p:cTn id="40" dur="250"/>
                                        <p:tgtEl>
                                          <p:spTgt spid="38"/>
                                        </p:tgtEl>
                                      </p:cBhvr>
                                    </p:animEffect>
                                  </p:childTnLst>
                                </p:cTn>
                              </p:par>
                            </p:childTnLst>
                          </p:cTn>
                        </p:par>
                        <p:par>
                          <p:cTn id="41" fill="hold">
                            <p:stCondLst>
                              <p:cond delay="4250"/>
                            </p:stCondLst>
                            <p:childTnLst>
                              <p:par>
                                <p:cTn id="42" presetID="53" presetClass="entr" presetSubtype="16"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p:cTn id="44" dur="500" fill="hold"/>
                                        <p:tgtEl>
                                          <p:spTgt spid="34"/>
                                        </p:tgtEl>
                                        <p:attrNameLst>
                                          <p:attrName>ppt_w</p:attrName>
                                        </p:attrNameLst>
                                      </p:cBhvr>
                                      <p:tavLst>
                                        <p:tav tm="0">
                                          <p:val>
                                            <p:fltVal val="0"/>
                                          </p:val>
                                        </p:tav>
                                        <p:tav tm="100000">
                                          <p:val>
                                            <p:strVal val="#ppt_w"/>
                                          </p:val>
                                        </p:tav>
                                      </p:tavLst>
                                    </p:anim>
                                    <p:anim calcmode="lin" valueType="num">
                                      <p:cBhvr>
                                        <p:cTn id="45" dur="500" fill="hold"/>
                                        <p:tgtEl>
                                          <p:spTgt spid="34"/>
                                        </p:tgtEl>
                                        <p:attrNameLst>
                                          <p:attrName>ppt_h</p:attrName>
                                        </p:attrNameLst>
                                      </p:cBhvr>
                                      <p:tavLst>
                                        <p:tav tm="0">
                                          <p:val>
                                            <p:fltVal val="0"/>
                                          </p:val>
                                        </p:tav>
                                        <p:tav tm="100000">
                                          <p:val>
                                            <p:strVal val="#ppt_h"/>
                                          </p:val>
                                        </p:tav>
                                      </p:tavLst>
                                    </p:anim>
                                    <p:animEffect transition="in" filter="fade">
                                      <p:cBhvr>
                                        <p:cTn id="46" dur="500"/>
                                        <p:tgtEl>
                                          <p:spTgt spid="34"/>
                                        </p:tgtEl>
                                      </p:cBhvr>
                                    </p:animEffect>
                                  </p:childTnLst>
                                </p:cTn>
                              </p:par>
                            </p:childTnLst>
                          </p:cTn>
                        </p:par>
                        <p:par>
                          <p:cTn id="47" fill="hold">
                            <p:stCondLst>
                              <p:cond delay="4750"/>
                            </p:stCondLst>
                            <p:childTnLst>
                              <p:par>
                                <p:cTn id="48" presetID="1" presetClass="entr" presetSubtype="0" fill="hold" grpId="0" nodeType="afterEffect">
                                  <p:stCondLst>
                                    <p:cond delay="0"/>
                                  </p:stCondLst>
                                  <p:childTnLst>
                                    <p:set>
                                      <p:cBhvr>
                                        <p:cTn id="49"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p:bldP spid="37" grpId="0" animBg="1"/>
      <p:bldP spid="38" grpId="0"/>
      <p:bldP spid="39" grpId="0" animBg="1"/>
      <p:bldP spid="20" grpId="0"/>
      <p:bldP spid="35" grpId="0" animBg="1"/>
    </p:bld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28150693-19AD-4D73-A347-183F482ED2AC}"/>
              </a:ext>
            </a:extLst>
          </p:cNvPr>
          <p:cNvSpPr txBox="1"/>
          <p:nvPr/>
        </p:nvSpPr>
        <p:spPr>
          <a:xfrm>
            <a:off x="4668477" y="2531963"/>
            <a:ext cx="6912529" cy="4078039"/>
          </a:xfrm>
          <a:prstGeom prst="rect">
            <a:avLst/>
          </a:prstGeom>
          <a:solidFill>
            <a:srgbClr val="FFFFFF"/>
          </a:solidFill>
          <a:ln w="38100">
            <a:solidFill>
              <a:srgbClr val="000000"/>
            </a:solidFill>
          </a:ln>
        </p:spPr>
        <p:txBody>
          <a:bodyPr wrap="square" rtlCol="0">
            <a:spAutoFit/>
          </a:bodyPr>
          <a:lstStyle/>
          <a:p>
            <a:pPr algn="ctr">
              <a:lnSpc>
                <a:spcPct val="80000"/>
              </a:lnSpc>
            </a:pPr>
            <a:endParaRPr lang="en-US" sz="600" b="1" dirty="0">
              <a:solidFill>
                <a:srgbClr val="3F8731"/>
              </a:solidFill>
            </a:endParaRPr>
          </a:p>
          <a:p>
            <a:pPr algn="ctr"/>
            <a:endParaRPr lang="en-US" sz="600" b="1" i="1" dirty="0"/>
          </a:p>
          <a:p>
            <a:pPr algn="ctr">
              <a:lnSpc>
                <a:spcPct val="80000"/>
              </a:lnSpc>
            </a:pPr>
            <a:r>
              <a:rPr lang="en-US" sz="3200" b="1" i="1" dirty="0"/>
              <a:t>Answer:</a:t>
            </a:r>
            <a:r>
              <a:rPr lang="en-US" sz="4400" b="1" i="1" dirty="0"/>
              <a:t> </a:t>
            </a:r>
            <a:r>
              <a:rPr lang="en-US" sz="4400" b="1" dirty="0"/>
              <a:t>Gamaliel </a:t>
            </a:r>
          </a:p>
          <a:p>
            <a:pPr algn="just"/>
            <a:endParaRPr lang="en-US" sz="1000" b="1" dirty="0">
              <a:solidFill>
                <a:srgbClr val="000000"/>
              </a:solidFill>
              <a:latin typeface="Times New Roman" panose="02020603050405020304" pitchFamily="18" charset="0"/>
              <a:cs typeface="Times New Roman" panose="02020603050405020304" pitchFamily="18" charset="0"/>
            </a:endParaRPr>
          </a:p>
          <a:p>
            <a:pPr algn="just">
              <a:spcAft>
                <a:spcPts val="600"/>
              </a:spcAft>
            </a:pPr>
            <a:r>
              <a:rPr lang="en-US" sz="2400" b="1" dirty="0">
                <a:solidFill>
                  <a:srgbClr val="000000"/>
                </a:solidFill>
                <a:latin typeface="Times New Roman" panose="02020603050405020304" pitchFamily="18" charset="0"/>
                <a:cs typeface="Times New Roman" panose="02020603050405020304" pitchFamily="18" charset="0"/>
              </a:rPr>
              <a:t>Acts 5:33-35</a:t>
            </a:r>
            <a:endParaRPr lang="en-US" sz="2400" dirty="0">
              <a:solidFill>
                <a:srgbClr val="000000"/>
              </a:solidFill>
              <a:latin typeface="Times New Roman" panose="02020603050405020304" pitchFamily="18" charset="0"/>
              <a:cs typeface="Times New Roman" panose="02020603050405020304" pitchFamily="18" charset="0"/>
            </a:endParaRPr>
          </a:p>
          <a:p>
            <a:pPr algn="just"/>
            <a:r>
              <a:rPr lang="en-US" sz="2400" baseline="30000" dirty="0">
                <a:solidFill>
                  <a:srgbClr val="000000"/>
                </a:solidFill>
                <a:latin typeface="Times New Roman" panose="02020603050405020304" pitchFamily="18" charset="0"/>
                <a:cs typeface="Times New Roman" panose="02020603050405020304" pitchFamily="18" charset="0"/>
              </a:rPr>
              <a:t>33</a:t>
            </a:r>
            <a:r>
              <a:rPr lang="en-US" sz="2400" dirty="0">
                <a:solidFill>
                  <a:srgbClr val="000000"/>
                </a:solidFill>
                <a:latin typeface="Times New Roman" panose="02020603050405020304" pitchFamily="18" charset="0"/>
                <a:cs typeface="Times New Roman" panose="02020603050405020304" pitchFamily="18" charset="0"/>
              </a:rPr>
              <a:t> When they heard this, they were enraged and wanted to kill them. </a:t>
            </a:r>
            <a:r>
              <a:rPr lang="en-US" sz="2400" baseline="30000" dirty="0">
                <a:solidFill>
                  <a:srgbClr val="000000"/>
                </a:solidFill>
                <a:latin typeface="Times New Roman" panose="02020603050405020304" pitchFamily="18" charset="0"/>
                <a:cs typeface="Times New Roman" panose="02020603050405020304" pitchFamily="18" charset="0"/>
              </a:rPr>
              <a:t>34</a:t>
            </a:r>
            <a:r>
              <a:rPr lang="en-US" sz="2400" dirty="0">
                <a:solidFill>
                  <a:srgbClr val="000000"/>
                </a:solidFill>
                <a:latin typeface="Times New Roman" panose="02020603050405020304" pitchFamily="18" charset="0"/>
                <a:cs typeface="Times New Roman" panose="02020603050405020304" pitchFamily="18" charset="0"/>
              </a:rPr>
              <a:t> But a Pharisee in the council named </a:t>
            </a:r>
            <a:r>
              <a:rPr lang="en-US" sz="2400" b="1" dirty="0">
                <a:solidFill>
                  <a:srgbClr val="0064FF"/>
                </a:solidFill>
                <a:latin typeface="Times New Roman" panose="02020603050405020304" pitchFamily="18" charset="0"/>
                <a:cs typeface="Times New Roman" panose="02020603050405020304" pitchFamily="18" charset="0"/>
              </a:rPr>
              <a:t>Gamaliel</a:t>
            </a:r>
            <a:r>
              <a:rPr lang="en-US" sz="2400" dirty="0">
                <a:solidFill>
                  <a:srgbClr val="0064FF"/>
                </a:solidFill>
                <a:latin typeface="Times New Roman" panose="02020603050405020304" pitchFamily="18" charset="0"/>
                <a:cs typeface="Times New Roman" panose="02020603050405020304" pitchFamily="18" charset="0"/>
              </a:rPr>
              <a:t>,</a:t>
            </a:r>
            <a:r>
              <a:rPr lang="en-US" sz="2400" dirty="0">
                <a:solidFill>
                  <a:srgbClr val="000000"/>
                </a:solidFill>
                <a:latin typeface="Times New Roman" panose="02020603050405020304" pitchFamily="18" charset="0"/>
                <a:cs typeface="Times New Roman" panose="02020603050405020304" pitchFamily="18" charset="0"/>
              </a:rPr>
              <a:t> a teacher of the law held in honor by all the people, stood up and gave orders to put the men outside for a little while.  </a:t>
            </a:r>
            <a:r>
              <a:rPr lang="en-US" sz="2400" baseline="30000" dirty="0">
                <a:solidFill>
                  <a:srgbClr val="000000"/>
                </a:solidFill>
                <a:latin typeface="Times New Roman" panose="02020603050405020304" pitchFamily="18" charset="0"/>
                <a:cs typeface="Times New Roman" panose="02020603050405020304" pitchFamily="18" charset="0"/>
              </a:rPr>
              <a:t>35</a:t>
            </a:r>
            <a:r>
              <a:rPr lang="en-US" sz="2400" dirty="0">
                <a:solidFill>
                  <a:srgbClr val="000000"/>
                </a:solidFill>
                <a:latin typeface="Times New Roman" panose="02020603050405020304" pitchFamily="18" charset="0"/>
                <a:cs typeface="Times New Roman" panose="02020603050405020304" pitchFamily="18" charset="0"/>
              </a:rPr>
              <a:t> And he said to them, “Men of Israel, take care what you are about to do with these men.”</a:t>
            </a:r>
            <a:endParaRPr lang="en-US" sz="1200" dirty="0">
              <a:latin typeface="Times New Roman" panose="02020603050405020304" pitchFamily="18" charset="0"/>
              <a:cs typeface="Times New Roman" panose="02020603050405020304" pitchFamily="18" charset="0"/>
            </a:endParaRPr>
          </a:p>
          <a:p>
            <a:pPr algn="just"/>
            <a:endParaRPr lang="en-US" sz="600" dirty="0">
              <a:latin typeface="Times New Roman" panose="02020603050405020304" pitchFamily="18" charset="0"/>
              <a:cs typeface="Times New Roman" panose="02020603050405020304" pitchFamily="18" charset="0"/>
            </a:endParaRPr>
          </a:p>
        </p:txBody>
      </p:sp>
      <p:sp>
        <p:nvSpPr>
          <p:cNvPr id="15" name="Rectangle 14">
            <a:extLst>
              <a:ext uri="{FF2B5EF4-FFF2-40B4-BE49-F238E27FC236}">
                <a16:creationId xmlns:a16="http://schemas.microsoft.com/office/drawing/2014/main" id="{62541A80-60F6-40C7-AD31-43EF42699689}"/>
              </a:ext>
            </a:extLst>
          </p:cNvPr>
          <p:cNvSpPr/>
          <p:nvPr/>
        </p:nvSpPr>
        <p:spPr>
          <a:xfrm>
            <a:off x="221682" y="2817521"/>
            <a:ext cx="2741456"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TRIPLE</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16" name="Rectangle: Rounded Corners 15">
            <a:extLst>
              <a:ext uri="{FF2B5EF4-FFF2-40B4-BE49-F238E27FC236}">
                <a16:creationId xmlns:a16="http://schemas.microsoft.com/office/drawing/2014/main" id="{5EC0C403-BD8D-4FF2-9846-D262C60EDE94}"/>
              </a:ext>
            </a:extLst>
          </p:cNvPr>
          <p:cNvSpPr/>
          <p:nvPr/>
        </p:nvSpPr>
        <p:spPr>
          <a:xfrm rot="2700000">
            <a:off x="3192240" y="3163976"/>
            <a:ext cx="559837" cy="541175"/>
          </a:xfrm>
          <a:prstGeom prst="roundRect">
            <a:avLst/>
          </a:prstGeom>
          <a:solidFill>
            <a:srgbClr val="FFFFF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0000FF"/>
                </a:solidFill>
              </a:ln>
              <a:solidFill>
                <a:srgbClr val="C6E9F2"/>
              </a:solidFill>
            </a:endParaRPr>
          </a:p>
        </p:txBody>
      </p:sp>
      <p:sp>
        <p:nvSpPr>
          <p:cNvPr id="17" name="Rectangle 16">
            <a:extLst>
              <a:ext uri="{FF2B5EF4-FFF2-40B4-BE49-F238E27FC236}">
                <a16:creationId xmlns:a16="http://schemas.microsoft.com/office/drawing/2014/main" id="{801A726E-DFE8-4436-9512-79FE11AFD2D9}"/>
              </a:ext>
            </a:extLst>
          </p:cNvPr>
          <p:cNvSpPr/>
          <p:nvPr/>
        </p:nvSpPr>
        <p:spPr>
          <a:xfrm>
            <a:off x="3137879" y="3062074"/>
            <a:ext cx="601447" cy="707886"/>
          </a:xfrm>
          <a:prstGeom prst="rect">
            <a:avLst/>
          </a:prstGeom>
          <a:noFill/>
        </p:spPr>
        <p:txBody>
          <a:bodyPr wrap="none" lIns="91440" tIns="45720" rIns="91440" bIns="45720">
            <a:spAutoFit/>
          </a:bodyPr>
          <a:lstStyle/>
          <a:p>
            <a:pPr algn="ctr"/>
            <a:r>
              <a:rPr lang="en-US" sz="4000" b="1" spc="-400" dirty="0">
                <a:ln w="28575">
                  <a:solidFill>
                    <a:srgbClr val="0000FF"/>
                  </a:solidFill>
                  <a:prstDash val="solid"/>
                </a:ln>
                <a:solidFill>
                  <a:srgbClr val="C6E9F2"/>
                </a:solidFill>
                <a:effectLst>
                  <a:outerShdw blurRad="38100" dist="22860" dir="5400000" algn="tl" rotWithShape="0">
                    <a:srgbClr val="000000">
                      <a:alpha val="30000"/>
                    </a:srgbClr>
                  </a:outerShdw>
                </a:effectLst>
              </a:rPr>
              <a:t>11</a:t>
            </a:r>
            <a:endParaRPr lang="en-US" sz="4000" b="1" cap="none" spc="-40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18" name="TextBox 17">
            <a:extLst>
              <a:ext uri="{FF2B5EF4-FFF2-40B4-BE49-F238E27FC236}">
                <a16:creationId xmlns:a16="http://schemas.microsoft.com/office/drawing/2014/main" id="{0798EA52-1B56-4828-AFC2-683FE7D4DCD4}"/>
              </a:ext>
            </a:extLst>
          </p:cNvPr>
          <p:cNvSpPr txBox="1"/>
          <p:nvPr/>
        </p:nvSpPr>
        <p:spPr>
          <a:xfrm>
            <a:off x="9645799" y="6287277"/>
            <a:ext cx="1928649" cy="307777"/>
          </a:xfrm>
          <a:prstGeom prst="rect">
            <a:avLst/>
          </a:prstGeom>
          <a:noFill/>
        </p:spPr>
        <p:txBody>
          <a:bodyPr wrap="square" rtlCol="0">
            <a:spAutoFit/>
          </a:bodyPr>
          <a:lstStyle/>
          <a:p>
            <a:pPr algn="r"/>
            <a:r>
              <a:rPr lang="en-US" sz="1400" b="1" i="1" dirty="0">
                <a:solidFill>
                  <a:srgbClr val="0064FF"/>
                </a:solidFill>
              </a:rPr>
              <a:t>Tap screen to continue</a:t>
            </a:r>
          </a:p>
        </p:txBody>
      </p:sp>
      <p:sp>
        <p:nvSpPr>
          <p:cNvPr id="19" name="TextBox 18">
            <a:extLst>
              <a:ext uri="{FF2B5EF4-FFF2-40B4-BE49-F238E27FC236}">
                <a16:creationId xmlns:a16="http://schemas.microsoft.com/office/drawing/2014/main" id="{E0ECA2E3-487B-4DF2-A97B-4C7167F40977}"/>
              </a:ext>
            </a:extLst>
          </p:cNvPr>
          <p:cNvSpPr txBox="1"/>
          <p:nvPr/>
        </p:nvSpPr>
        <p:spPr>
          <a:xfrm>
            <a:off x="4286779" y="310392"/>
            <a:ext cx="7675926" cy="2123658"/>
          </a:xfrm>
          <a:prstGeom prst="rect">
            <a:avLst/>
          </a:prstGeom>
          <a:noFill/>
        </p:spPr>
        <p:txBody>
          <a:bodyPr wrap="square" rtlCol="0">
            <a:spAutoFit/>
          </a:bodyPr>
          <a:lstStyle/>
          <a:p>
            <a:pPr lvl="0" algn="ctr"/>
            <a:r>
              <a:rPr lang="en-US" sz="4400" dirty="0">
                <a:solidFill>
                  <a:srgbClr val="000000"/>
                </a:solidFill>
              </a:rPr>
              <a:t>What highly respected Pharisee advised the Jewish council</a:t>
            </a:r>
          </a:p>
          <a:p>
            <a:pPr lvl="0" algn="ctr"/>
            <a:r>
              <a:rPr lang="en-US" sz="4400" dirty="0">
                <a:solidFill>
                  <a:srgbClr val="000000"/>
                </a:solidFill>
              </a:rPr>
              <a:t>not to kill the apostles?</a:t>
            </a:r>
          </a:p>
        </p:txBody>
      </p:sp>
      <p:sp>
        <p:nvSpPr>
          <p:cNvPr id="12" name="Rectangle 11">
            <a:hlinkClick r:id="rId2" action="ppaction://hlinksldjump"/>
            <a:extLst>
              <a:ext uri="{FF2B5EF4-FFF2-40B4-BE49-F238E27FC236}">
                <a16:creationId xmlns:a16="http://schemas.microsoft.com/office/drawing/2014/main" id="{335879D1-A678-4CCF-8419-653BFBC9B916}"/>
              </a:ext>
            </a:extLst>
          </p:cNvPr>
          <p:cNvSpPr/>
          <p:nvPr/>
        </p:nvSpPr>
        <p:spPr>
          <a:xfrm>
            <a:off x="0" y="1"/>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48869857"/>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41A93F72-7A40-4375-A465-58414B0FC0DA}"/>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961049" y="3678"/>
            <a:ext cx="8269901" cy="6850644"/>
          </a:xfrm>
          <a:prstGeom prst="rect">
            <a:avLst/>
          </a:prstGeom>
        </p:spPr>
      </p:pic>
      <p:sp>
        <p:nvSpPr>
          <p:cNvPr id="3" name="Arrow: Pentagon 2">
            <a:extLst>
              <a:ext uri="{FF2B5EF4-FFF2-40B4-BE49-F238E27FC236}">
                <a16:creationId xmlns:a16="http://schemas.microsoft.com/office/drawing/2014/main" id="{0E698766-2C5D-4F25-88C7-23B76B7549CE}"/>
              </a:ext>
            </a:extLst>
          </p:cNvPr>
          <p:cNvSpPr/>
          <p:nvPr/>
        </p:nvSpPr>
        <p:spPr>
          <a:xfrm rot="5400000">
            <a:off x="5786126" y="5771881"/>
            <a:ext cx="559837" cy="541175"/>
          </a:xfrm>
          <a:prstGeom prst="homePlate">
            <a:avLst/>
          </a:prstGeom>
          <a:solidFill>
            <a:srgbClr val="FFFFFF"/>
          </a:solid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E26FFEE2-E142-4914-886A-7908DA12B71A}"/>
              </a:ext>
            </a:extLst>
          </p:cNvPr>
          <p:cNvSpPr/>
          <p:nvPr/>
        </p:nvSpPr>
        <p:spPr>
          <a:xfrm rot="2700000">
            <a:off x="8292973" y="3189275"/>
            <a:ext cx="559837" cy="490575"/>
          </a:xfrm>
          <a:prstGeom prst="roundRect">
            <a:avLst/>
          </a:prstGeom>
          <a:solidFill>
            <a:srgbClr val="FFFFFF"/>
          </a:solid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Rounded Corners 1">
            <a:extLst>
              <a:ext uri="{FF2B5EF4-FFF2-40B4-BE49-F238E27FC236}">
                <a16:creationId xmlns:a16="http://schemas.microsoft.com/office/drawing/2014/main" id="{26C67EEB-FAC5-47A4-8E95-72B39C554BCB}"/>
              </a:ext>
            </a:extLst>
          </p:cNvPr>
          <p:cNvSpPr/>
          <p:nvPr/>
        </p:nvSpPr>
        <p:spPr>
          <a:xfrm>
            <a:off x="5833744" y="714690"/>
            <a:ext cx="559837" cy="541175"/>
          </a:xfrm>
          <a:prstGeom prst="roundRect">
            <a:avLst/>
          </a:prstGeom>
          <a:solidFill>
            <a:srgbClr val="FFFFFF"/>
          </a:solid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Rounded Corners 5">
            <a:extLst>
              <a:ext uri="{FF2B5EF4-FFF2-40B4-BE49-F238E27FC236}">
                <a16:creationId xmlns:a16="http://schemas.microsoft.com/office/drawing/2014/main" id="{51FF1BA1-CD56-473D-85BA-056342436F57}"/>
              </a:ext>
            </a:extLst>
          </p:cNvPr>
          <p:cNvSpPr/>
          <p:nvPr/>
        </p:nvSpPr>
        <p:spPr>
          <a:xfrm rot="2700000">
            <a:off x="3192240" y="3163976"/>
            <a:ext cx="559837" cy="541175"/>
          </a:xfrm>
          <a:prstGeom prst="roundRect">
            <a:avLst/>
          </a:prstGeom>
          <a:solidFill>
            <a:srgbClr val="FFFFFF"/>
          </a:solid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241FA49-9943-405B-88E2-7921F7B4202A}"/>
              </a:ext>
            </a:extLst>
          </p:cNvPr>
          <p:cNvSpPr/>
          <p:nvPr/>
        </p:nvSpPr>
        <p:spPr>
          <a:xfrm>
            <a:off x="221682" y="2817521"/>
            <a:ext cx="2741456"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TRIPLE</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0" name="Rectangle 19">
            <a:extLst>
              <a:ext uri="{FF2B5EF4-FFF2-40B4-BE49-F238E27FC236}">
                <a16:creationId xmlns:a16="http://schemas.microsoft.com/office/drawing/2014/main" id="{0B10BECB-80DD-442E-92B9-3F4C0A002431}"/>
              </a:ext>
            </a:extLst>
          </p:cNvPr>
          <p:cNvSpPr/>
          <p:nvPr/>
        </p:nvSpPr>
        <p:spPr>
          <a:xfrm>
            <a:off x="3911648" y="5707176"/>
            <a:ext cx="4378122"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HOMERUN</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1" name="Rectangle 20">
            <a:extLst>
              <a:ext uri="{FF2B5EF4-FFF2-40B4-BE49-F238E27FC236}">
                <a16:creationId xmlns:a16="http://schemas.microsoft.com/office/drawing/2014/main" id="{D001A687-EC28-42A1-A935-5A2C1C78AA91}"/>
              </a:ext>
            </a:extLst>
          </p:cNvPr>
          <p:cNvSpPr/>
          <p:nvPr/>
        </p:nvSpPr>
        <p:spPr>
          <a:xfrm>
            <a:off x="4427572" y="-72002"/>
            <a:ext cx="3353803"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DOUBLE</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2" name="TextBox 21">
            <a:extLst>
              <a:ext uri="{FF2B5EF4-FFF2-40B4-BE49-F238E27FC236}">
                <a16:creationId xmlns:a16="http://schemas.microsoft.com/office/drawing/2014/main" id="{79EBE414-7D34-4475-87B5-9C8384501209}"/>
              </a:ext>
            </a:extLst>
          </p:cNvPr>
          <p:cNvSpPr txBox="1"/>
          <p:nvPr/>
        </p:nvSpPr>
        <p:spPr>
          <a:xfrm>
            <a:off x="4354650" y="2671022"/>
            <a:ext cx="3485724" cy="1569660"/>
          </a:xfrm>
          <a:prstGeom prst="rect">
            <a:avLst/>
          </a:prstGeom>
          <a:noFill/>
        </p:spPr>
        <p:txBody>
          <a:bodyPr wrap="square" rtlCol="0">
            <a:spAutoFit/>
          </a:bodyPr>
          <a:lstStyle/>
          <a:p>
            <a:pPr algn="ctr"/>
            <a:r>
              <a:rPr lang="en-US" sz="4800" b="1" dirty="0">
                <a:ln w="38100">
                  <a:solidFill>
                    <a:srgbClr val="0000FF"/>
                  </a:solidFill>
                </a:ln>
                <a:solidFill>
                  <a:srgbClr val="C6E9F2"/>
                </a:solidFill>
              </a:rPr>
              <a:t>Next batter!</a:t>
            </a:r>
          </a:p>
          <a:p>
            <a:pPr algn="ctr"/>
            <a:r>
              <a:rPr lang="en-US" sz="4800" b="1" dirty="0">
                <a:ln w="38100">
                  <a:solidFill>
                    <a:srgbClr val="0000FF"/>
                  </a:solidFill>
                </a:ln>
                <a:solidFill>
                  <a:srgbClr val="C6E9F2"/>
                </a:solidFill>
              </a:rPr>
              <a:t>Pick a hit</a:t>
            </a:r>
          </a:p>
        </p:txBody>
      </p:sp>
      <p:sp>
        <p:nvSpPr>
          <p:cNvPr id="15" name="Rectangle 14">
            <a:extLst>
              <a:ext uri="{FF2B5EF4-FFF2-40B4-BE49-F238E27FC236}">
                <a16:creationId xmlns:a16="http://schemas.microsoft.com/office/drawing/2014/main" id="{ECC38632-62A9-4DB0-A149-FC77324FE114}"/>
              </a:ext>
            </a:extLst>
          </p:cNvPr>
          <p:cNvSpPr/>
          <p:nvPr/>
        </p:nvSpPr>
        <p:spPr>
          <a:xfrm>
            <a:off x="9025723" y="2828834"/>
            <a:ext cx="2904962"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SINGLE</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7" name="Rectangle 26">
            <a:hlinkClick r:id="rId3" action="ppaction://hlinksldjump"/>
            <a:extLst>
              <a:ext uri="{FF2B5EF4-FFF2-40B4-BE49-F238E27FC236}">
                <a16:creationId xmlns:a16="http://schemas.microsoft.com/office/drawing/2014/main" id="{D92DD891-84FF-4ACE-91C9-567827698553}"/>
              </a:ext>
            </a:extLst>
          </p:cNvPr>
          <p:cNvSpPr/>
          <p:nvPr/>
        </p:nvSpPr>
        <p:spPr>
          <a:xfrm>
            <a:off x="0" y="-2303"/>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hlinkClick r:id="rId4" action="ppaction://hlinksldjump"/>
            <a:extLst>
              <a:ext uri="{FF2B5EF4-FFF2-40B4-BE49-F238E27FC236}">
                <a16:creationId xmlns:a16="http://schemas.microsoft.com/office/drawing/2014/main" id="{D4C96D45-ABC1-4915-A153-4627346B4727}"/>
              </a:ext>
            </a:extLst>
          </p:cNvPr>
          <p:cNvSpPr/>
          <p:nvPr/>
        </p:nvSpPr>
        <p:spPr>
          <a:xfrm>
            <a:off x="4504879" y="176169"/>
            <a:ext cx="3204595" cy="7382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hlinkClick r:id="rId5" action="ppaction://hlinksldjump"/>
            <a:extLst>
              <a:ext uri="{FF2B5EF4-FFF2-40B4-BE49-F238E27FC236}">
                <a16:creationId xmlns:a16="http://schemas.microsoft.com/office/drawing/2014/main" id="{8AA909FD-4850-48E7-9C00-1F20249196AE}"/>
              </a:ext>
            </a:extLst>
          </p:cNvPr>
          <p:cNvSpPr/>
          <p:nvPr/>
        </p:nvSpPr>
        <p:spPr>
          <a:xfrm>
            <a:off x="221673" y="3059883"/>
            <a:ext cx="2741456" cy="7639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hlinkClick r:id="rId6" action="ppaction://hlinksldjump"/>
            <a:extLst>
              <a:ext uri="{FF2B5EF4-FFF2-40B4-BE49-F238E27FC236}">
                <a16:creationId xmlns:a16="http://schemas.microsoft.com/office/drawing/2014/main" id="{8991CFC0-EA4A-40DD-B2E8-91602EEF7B5F}"/>
              </a:ext>
            </a:extLst>
          </p:cNvPr>
          <p:cNvSpPr/>
          <p:nvPr/>
        </p:nvSpPr>
        <p:spPr>
          <a:xfrm>
            <a:off x="3916828" y="5953271"/>
            <a:ext cx="4378122" cy="7382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hlinkClick r:id="rId7" action="ppaction://hlinksldjump"/>
            <a:extLst>
              <a:ext uri="{FF2B5EF4-FFF2-40B4-BE49-F238E27FC236}">
                <a16:creationId xmlns:a16="http://schemas.microsoft.com/office/drawing/2014/main" id="{444DD879-596B-450A-BB58-3D8A8F7FDD0C}"/>
              </a:ext>
            </a:extLst>
          </p:cNvPr>
          <p:cNvSpPr/>
          <p:nvPr/>
        </p:nvSpPr>
        <p:spPr>
          <a:xfrm>
            <a:off x="9107476" y="3073878"/>
            <a:ext cx="2741456" cy="7639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2116966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7DF3B5CC-56E7-4EDC-AADF-2E881569F8B6}"/>
              </a:ext>
            </a:extLst>
          </p:cNvPr>
          <p:cNvSpPr/>
          <p:nvPr/>
        </p:nvSpPr>
        <p:spPr>
          <a:xfrm>
            <a:off x="221682" y="2817521"/>
            <a:ext cx="2741456"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TRIPLE</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5" name="Rectangle: Rounded Corners 24">
            <a:extLst>
              <a:ext uri="{FF2B5EF4-FFF2-40B4-BE49-F238E27FC236}">
                <a16:creationId xmlns:a16="http://schemas.microsoft.com/office/drawing/2014/main" id="{934653FA-ABF2-4571-A57D-37C887341E82}"/>
              </a:ext>
            </a:extLst>
          </p:cNvPr>
          <p:cNvSpPr/>
          <p:nvPr/>
        </p:nvSpPr>
        <p:spPr>
          <a:xfrm rot="2700000">
            <a:off x="3192240" y="3163976"/>
            <a:ext cx="559837" cy="541175"/>
          </a:xfrm>
          <a:prstGeom prst="roundRect">
            <a:avLst/>
          </a:prstGeom>
          <a:solidFill>
            <a:srgbClr val="FFFFF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0000FF"/>
                </a:solidFill>
              </a:ln>
              <a:solidFill>
                <a:srgbClr val="C6E9F2"/>
              </a:solidFill>
            </a:endParaRPr>
          </a:p>
        </p:txBody>
      </p:sp>
      <p:sp>
        <p:nvSpPr>
          <p:cNvPr id="26" name="Rectangle 25">
            <a:extLst>
              <a:ext uri="{FF2B5EF4-FFF2-40B4-BE49-F238E27FC236}">
                <a16:creationId xmlns:a16="http://schemas.microsoft.com/office/drawing/2014/main" id="{240B5DBA-EF4D-4251-9A9F-DD864151163D}"/>
              </a:ext>
            </a:extLst>
          </p:cNvPr>
          <p:cNvSpPr/>
          <p:nvPr/>
        </p:nvSpPr>
        <p:spPr>
          <a:xfrm>
            <a:off x="3137879" y="3062074"/>
            <a:ext cx="601447" cy="707886"/>
          </a:xfrm>
          <a:prstGeom prst="rect">
            <a:avLst/>
          </a:prstGeom>
          <a:noFill/>
        </p:spPr>
        <p:txBody>
          <a:bodyPr wrap="none" lIns="91440" tIns="45720" rIns="91440" bIns="45720">
            <a:spAutoFit/>
          </a:bodyPr>
          <a:lstStyle/>
          <a:p>
            <a:pPr algn="ctr"/>
            <a:r>
              <a:rPr lang="en-US" sz="4000" b="1" spc="-400" dirty="0">
                <a:ln w="28575">
                  <a:solidFill>
                    <a:srgbClr val="0000FF"/>
                  </a:solidFill>
                  <a:prstDash val="solid"/>
                </a:ln>
                <a:solidFill>
                  <a:srgbClr val="C6E9F2"/>
                </a:solidFill>
                <a:effectLst>
                  <a:outerShdw blurRad="38100" dist="22860" dir="5400000" algn="tl" rotWithShape="0">
                    <a:srgbClr val="000000">
                      <a:alpha val="30000"/>
                    </a:srgbClr>
                  </a:outerShdw>
                </a:effectLst>
              </a:rPr>
              <a:t>12</a:t>
            </a:r>
            <a:endParaRPr lang="en-US" sz="4000" b="1" cap="none" spc="-40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pic>
        <p:nvPicPr>
          <p:cNvPr id="27" name="Picture 26">
            <a:extLst>
              <a:ext uri="{FF2B5EF4-FFF2-40B4-BE49-F238E27FC236}">
                <a16:creationId xmlns:a16="http://schemas.microsoft.com/office/drawing/2014/main" id="{D36190EE-1EB3-4F4C-BDEC-FE593C92B962}"/>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6534531" y="3115676"/>
            <a:ext cx="3188405" cy="2641220"/>
          </a:xfrm>
          <a:prstGeom prst="rect">
            <a:avLst/>
          </a:prstGeom>
        </p:spPr>
      </p:pic>
      <p:cxnSp>
        <p:nvCxnSpPr>
          <p:cNvPr id="28" name="Straight Connector 27">
            <a:extLst>
              <a:ext uri="{FF2B5EF4-FFF2-40B4-BE49-F238E27FC236}">
                <a16:creationId xmlns:a16="http://schemas.microsoft.com/office/drawing/2014/main" id="{E573411E-C73B-481D-8901-B54B10F7194E}"/>
              </a:ext>
            </a:extLst>
          </p:cNvPr>
          <p:cNvCxnSpPr>
            <a:cxnSpLocks/>
          </p:cNvCxnSpPr>
          <p:nvPr/>
        </p:nvCxnSpPr>
        <p:spPr>
          <a:xfrm rot="5460000" flipV="1">
            <a:off x="8155227" y="3474112"/>
            <a:ext cx="846670" cy="861150"/>
          </a:xfrm>
          <a:prstGeom prst="line">
            <a:avLst/>
          </a:prstGeom>
          <a:ln w="76200">
            <a:solidFill>
              <a:srgbClr val="C1E7F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358C8B96-A9F3-42E6-84E3-48DE4C09899F}"/>
              </a:ext>
            </a:extLst>
          </p:cNvPr>
          <p:cNvCxnSpPr>
            <a:cxnSpLocks/>
          </p:cNvCxnSpPr>
          <p:nvPr/>
        </p:nvCxnSpPr>
        <p:spPr>
          <a:xfrm flipV="1">
            <a:off x="8170507" y="4587303"/>
            <a:ext cx="846670" cy="861150"/>
          </a:xfrm>
          <a:prstGeom prst="line">
            <a:avLst/>
          </a:prstGeom>
          <a:ln w="76200">
            <a:solidFill>
              <a:srgbClr val="C1E7F1"/>
            </a:solidFill>
          </a:ln>
        </p:spPr>
        <p:style>
          <a:lnRef idx="1">
            <a:schemeClr val="accent1"/>
          </a:lnRef>
          <a:fillRef idx="0">
            <a:schemeClr val="accent1"/>
          </a:fillRef>
          <a:effectRef idx="0">
            <a:schemeClr val="accent1"/>
          </a:effectRef>
          <a:fontRef idx="minor">
            <a:schemeClr val="tx1"/>
          </a:fontRef>
        </p:style>
      </p:cxnSp>
      <p:sp>
        <p:nvSpPr>
          <p:cNvPr id="30" name="Rectangle: Rounded Corners 29">
            <a:extLst>
              <a:ext uri="{FF2B5EF4-FFF2-40B4-BE49-F238E27FC236}">
                <a16:creationId xmlns:a16="http://schemas.microsoft.com/office/drawing/2014/main" id="{030D05E5-50BE-4D44-BFA2-61DC63825B2E}"/>
              </a:ext>
            </a:extLst>
          </p:cNvPr>
          <p:cNvSpPr/>
          <p:nvPr/>
        </p:nvSpPr>
        <p:spPr>
          <a:xfrm rot="2700000">
            <a:off x="8867871" y="4302986"/>
            <a:ext cx="347615" cy="335069"/>
          </a:xfrm>
          <a:prstGeom prst="roundRect">
            <a:avLst/>
          </a:prstGeom>
          <a:solidFill>
            <a:srgbClr val="FFFFFF"/>
          </a:solidFill>
          <a:ln w="38100">
            <a:solidFill>
              <a:srgbClr val="AADE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C720C6EB-6598-435C-8D3B-AA0E71B374BF}"/>
              </a:ext>
            </a:extLst>
          </p:cNvPr>
          <p:cNvSpPr txBox="1"/>
          <p:nvPr/>
        </p:nvSpPr>
        <p:spPr>
          <a:xfrm>
            <a:off x="7513312" y="3902074"/>
            <a:ext cx="1200124" cy="1131977"/>
          </a:xfrm>
          <a:prstGeom prst="rect">
            <a:avLst/>
          </a:prstGeom>
          <a:noFill/>
        </p:spPr>
        <p:txBody>
          <a:bodyPr wrap="square" rtlCol="0">
            <a:spAutoFit/>
          </a:bodyPr>
          <a:lstStyle/>
          <a:p>
            <a:pPr algn="ctr">
              <a:lnSpc>
                <a:spcPct val="80000"/>
              </a:lnSpc>
            </a:pPr>
            <a:r>
              <a:rPr lang="en-US" sz="2400" b="1" i="1" spc="-50" dirty="0">
                <a:solidFill>
                  <a:srgbClr val="1E4117"/>
                </a:solidFill>
              </a:rPr>
              <a:t>TRIPLE</a:t>
            </a:r>
          </a:p>
          <a:p>
            <a:pPr algn="ctr">
              <a:lnSpc>
                <a:spcPct val="80000"/>
              </a:lnSpc>
            </a:pPr>
            <a:r>
              <a:rPr lang="en-US" i="1" dirty="0">
                <a:solidFill>
                  <a:srgbClr val="000000"/>
                </a:solidFill>
              </a:rPr>
              <a:t>or </a:t>
            </a:r>
            <a:r>
              <a:rPr lang="en-US" sz="2400" b="1" i="1" dirty="0">
                <a:solidFill>
                  <a:srgbClr val="1E4117"/>
                </a:solidFill>
              </a:rPr>
              <a:t>OUT</a:t>
            </a:r>
            <a:endParaRPr lang="en-US" i="1" dirty="0">
              <a:solidFill>
                <a:srgbClr val="1E4117"/>
              </a:solidFill>
            </a:endParaRPr>
          </a:p>
          <a:p>
            <a:pPr algn="ctr">
              <a:lnSpc>
                <a:spcPct val="80000"/>
              </a:lnSpc>
            </a:pPr>
            <a:r>
              <a:rPr lang="en-US" i="1" dirty="0">
                <a:solidFill>
                  <a:srgbClr val="1E4117"/>
                </a:solidFill>
              </a:rPr>
              <a:t>Tap and</a:t>
            </a:r>
          </a:p>
          <a:p>
            <a:pPr algn="ctr">
              <a:lnSpc>
                <a:spcPct val="80000"/>
              </a:lnSpc>
            </a:pPr>
            <a:r>
              <a:rPr lang="en-US" i="1" dirty="0">
                <a:solidFill>
                  <a:srgbClr val="1E4117"/>
                </a:solidFill>
              </a:rPr>
              <a:t>find out!</a:t>
            </a:r>
          </a:p>
        </p:txBody>
      </p:sp>
      <p:cxnSp>
        <p:nvCxnSpPr>
          <p:cNvPr id="33" name="Straight Connector 32">
            <a:extLst>
              <a:ext uri="{FF2B5EF4-FFF2-40B4-BE49-F238E27FC236}">
                <a16:creationId xmlns:a16="http://schemas.microsoft.com/office/drawing/2014/main" id="{EAEBE72B-F3BC-461D-A46F-4BE28FB1CD06}"/>
              </a:ext>
            </a:extLst>
          </p:cNvPr>
          <p:cNvCxnSpPr>
            <a:cxnSpLocks/>
          </p:cNvCxnSpPr>
          <p:nvPr/>
        </p:nvCxnSpPr>
        <p:spPr>
          <a:xfrm flipV="1">
            <a:off x="7175878" y="3542492"/>
            <a:ext cx="846670" cy="861150"/>
          </a:xfrm>
          <a:prstGeom prst="line">
            <a:avLst/>
          </a:prstGeom>
          <a:ln w="76200">
            <a:solidFill>
              <a:srgbClr val="C1E7F1"/>
            </a:solidFill>
          </a:ln>
        </p:spPr>
        <p:style>
          <a:lnRef idx="1">
            <a:schemeClr val="accent1"/>
          </a:lnRef>
          <a:fillRef idx="0">
            <a:schemeClr val="accent1"/>
          </a:fillRef>
          <a:effectRef idx="0">
            <a:schemeClr val="accent1"/>
          </a:effectRef>
          <a:fontRef idx="minor">
            <a:schemeClr val="tx1"/>
          </a:fontRef>
        </p:style>
      </p:cxnSp>
      <p:sp>
        <p:nvSpPr>
          <p:cNvPr id="34" name="Rectangle: Rounded Corners 33">
            <a:extLst>
              <a:ext uri="{FF2B5EF4-FFF2-40B4-BE49-F238E27FC236}">
                <a16:creationId xmlns:a16="http://schemas.microsoft.com/office/drawing/2014/main" id="{B0FE2EC7-9DAD-47F5-9A75-DA8F1A2EFD71}"/>
              </a:ext>
            </a:extLst>
          </p:cNvPr>
          <p:cNvSpPr/>
          <p:nvPr/>
        </p:nvSpPr>
        <p:spPr>
          <a:xfrm rot="18900000">
            <a:off x="6990625" y="4301570"/>
            <a:ext cx="347615" cy="335069"/>
          </a:xfrm>
          <a:prstGeom prst="roundRect">
            <a:avLst/>
          </a:prstGeom>
          <a:solidFill>
            <a:srgbClr val="FFFFFF"/>
          </a:solidFill>
          <a:ln w="38100">
            <a:solidFill>
              <a:srgbClr val="C1E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B86A5A91-6932-4980-8072-A282923C4D89}"/>
              </a:ext>
            </a:extLst>
          </p:cNvPr>
          <p:cNvSpPr txBox="1"/>
          <p:nvPr/>
        </p:nvSpPr>
        <p:spPr>
          <a:xfrm>
            <a:off x="6925220" y="4189923"/>
            <a:ext cx="486562" cy="584775"/>
          </a:xfrm>
          <a:prstGeom prst="rect">
            <a:avLst/>
          </a:prstGeom>
          <a:noFill/>
        </p:spPr>
        <p:txBody>
          <a:bodyPr wrap="square" rtlCol="0">
            <a:spAutoFit/>
          </a:bodyPr>
          <a:lstStyle/>
          <a:p>
            <a:pPr algn="ctr"/>
            <a:r>
              <a:rPr lang="en-US" sz="3200" b="1" dirty="0">
                <a:solidFill>
                  <a:srgbClr val="1E4117"/>
                </a:solidFill>
              </a:rPr>
              <a:t>?</a:t>
            </a:r>
          </a:p>
        </p:txBody>
      </p:sp>
      <p:sp>
        <p:nvSpPr>
          <p:cNvPr id="36" name="Rectangle: Rounded Corners 35">
            <a:extLst>
              <a:ext uri="{FF2B5EF4-FFF2-40B4-BE49-F238E27FC236}">
                <a16:creationId xmlns:a16="http://schemas.microsoft.com/office/drawing/2014/main" id="{56E0EC97-2A8A-4919-9383-7734D4AC4FFC}"/>
              </a:ext>
            </a:extLst>
          </p:cNvPr>
          <p:cNvSpPr/>
          <p:nvPr/>
        </p:nvSpPr>
        <p:spPr>
          <a:xfrm rot="2700000">
            <a:off x="7949191" y="3287409"/>
            <a:ext cx="347615" cy="335069"/>
          </a:xfrm>
          <a:prstGeom prst="roundRect">
            <a:avLst/>
          </a:prstGeom>
          <a:solidFill>
            <a:srgbClr val="FFFFFF"/>
          </a:solidFill>
          <a:ln w="38100">
            <a:solidFill>
              <a:srgbClr val="C1E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6732F031-906E-4346-B1C7-FBD7FCD3288F}"/>
              </a:ext>
            </a:extLst>
          </p:cNvPr>
          <p:cNvSpPr txBox="1"/>
          <p:nvPr/>
        </p:nvSpPr>
        <p:spPr>
          <a:xfrm>
            <a:off x="4286779" y="285225"/>
            <a:ext cx="7675926" cy="1938992"/>
          </a:xfrm>
          <a:prstGeom prst="rect">
            <a:avLst/>
          </a:prstGeom>
          <a:noFill/>
        </p:spPr>
        <p:txBody>
          <a:bodyPr wrap="square" rtlCol="0">
            <a:spAutoFit/>
          </a:bodyPr>
          <a:lstStyle/>
          <a:p>
            <a:pPr algn="ctr"/>
            <a:r>
              <a:rPr lang="en-US" sz="4000" dirty="0">
                <a:solidFill>
                  <a:srgbClr val="000000"/>
                </a:solidFill>
              </a:rPr>
              <a:t>Who testified against Stephen when he was arrested and brought before the Jewish council in Jerusalem?</a:t>
            </a:r>
          </a:p>
        </p:txBody>
      </p:sp>
      <p:sp>
        <p:nvSpPr>
          <p:cNvPr id="9" name="Rectangle 8">
            <a:hlinkClick r:id="rId3" action="ppaction://hlinksldjump"/>
            <a:extLst>
              <a:ext uri="{FF2B5EF4-FFF2-40B4-BE49-F238E27FC236}">
                <a16:creationId xmlns:a16="http://schemas.microsoft.com/office/drawing/2014/main" id="{627640C4-9847-45BB-B809-EFD7DB179D3E}"/>
              </a:ext>
            </a:extLst>
          </p:cNvPr>
          <p:cNvSpPr/>
          <p:nvPr/>
        </p:nvSpPr>
        <p:spPr>
          <a:xfrm>
            <a:off x="0" y="1"/>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hlinkClick r:id="rId4" action="ppaction://hlinksldjump"/>
            <a:extLst>
              <a:ext uri="{FF2B5EF4-FFF2-40B4-BE49-F238E27FC236}">
                <a16:creationId xmlns:a16="http://schemas.microsoft.com/office/drawing/2014/main" id="{262671F8-53AA-49D7-A3C2-7B050742A066}"/>
              </a:ext>
            </a:extLst>
          </p:cNvPr>
          <p:cNvSpPr/>
          <p:nvPr/>
        </p:nvSpPr>
        <p:spPr>
          <a:xfrm rot="18961460">
            <a:off x="7269076" y="3664396"/>
            <a:ext cx="1687965" cy="16687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485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right)">
                                      <p:cBhvr>
                                        <p:cTn id="7" dur="1000"/>
                                        <p:tgtEl>
                                          <p:spTgt spid="20"/>
                                        </p:tgtEl>
                                      </p:cBhvr>
                                    </p:animEffect>
                                  </p:childTnLst>
                                </p:cTn>
                              </p:par>
                            </p:childTnLst>
                          </p:cTn>
                        </p:par>
                        <p:par>
                          <p:cTn id="8" fill="hold">
                            <p:stCondLst>
                              <p:cond delay="1000"/>
                            </p:stCondLst>
                            <p:childTnLst>
                              <p:par>
                                <p:cTn id="9" presetID="53" presetClass="entr" presetSubtype="16" fill="hold" nodeType="afterEffect">
                                  <p:stCondLst>
                                    <p:cond delay="100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2500"/>
                            </p:stCondLst>
                            <p:childTnLst>
                              <p:par>
                                <p:cTn id="15" presetID="22" presetClass="entr" presetSubtype="4" fill="hold" nodeType="after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wipe(down)">
                                      <p:cBhvr>
                                        <p:cTn id="17" dur="500"/>
                                        <p:tgtEl>
                                          <p:spTgt spid="29"/>
                                        </p:tgtEl>
                                      </p:cBhvr>
                                    </p:animEffect>
                                  </p:childTnLst>
                                </p:cTn>
                              </p:par>
                            </p:childTnLst>
                          </p:cTn>
                        </p:par>
                        <p:par>
                          <p:cTn id="18" fill="hold">
                            <p:stCondLst>
                              <p:cond delay="3000"/>
                            </p:stCondLst>
                            <p:childTnLst>
                              <p:par>
                                <p:cTn id="19" presetID="1" presetClass="entr" presetSubtype="0" fill="hold" grpId="0" nodeType="after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childTnLst>
                          </p:cTn>
                        </p:par>
                        <p:par>
                          <p:cTn id="21" fill="hold">
                            <p:stCondLst>
                              <p:cond delay="3000"/>
                            </p:stCondLst>
                            <p:childTnLst>
                              <p:par>
                                <p:cTn id="22" presetID="22" presetClass="entr" presetSubtype="4" fill="hold" nodeType="after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wipe(down)">
                                      <p:cBhvr>
                                        <p:cTn id="24" dur="500"/>
                                        <p:tgtEl>
                                          <p:spTgt spid="28"/>
                                        </p:tgtEl>
                                      </p:cBhvr>
                                    </p:animEffect>
                                  </p:childTnLst>
                                </p:cTn>
                              </p:par>
                            </p:childTnLst>
                          </p:cTn>
                        </p:par>
                        <p:par>
                          <p:cTn id="25" fill="hold">
                            <p:stCondLst>
                              <p:cond delay="3500"/>
                            </p:stCondLst>
                            <p:childTnLst>
                              <p:par>
                                <p:cTn id="26" presetID="1" presetClass="entr" presetSubtype="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childTnLst>
                                </p:cTn>
                              </p:par>
                            </p:childTnLst>
                          </p:cTn>
                        </p:par>
                        <p:par>
                          <p:cTn id="28" fill="hold">
                            <p:stCondLst>
                              <p:cond delay="3500"/>
                            </p:stCondLst>
                            <p:childTnLst>
                              <p:par>
                                <p:cTn id="29" presetID="22" presetClass="entr" presetSubtype="1" fill="hold"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wipe(up)">
                                      <p:cBhvr>
                                        <p:cTn id="31" dur="500"/>
                                        <p:tgtEl>
                                          <p:spTgt spid="33"/>
                                        </p:tgtEl>
                                      </p:cBhvr>
                                    </p:animEffect>
                                  </p:childTnLst>
                                </p:cTn>
                              </p:par>
                            </p:childTnLst>
                          </p:cTn>
                        </p:par>
                        <p:par>
                          <p:cTn id="32" fill="hold">
                            <p:stCondLst>
                              <p:cond delay="4000"/>
                            </p:stCondLst>
                            <p:childTnLst>
                              <p:par>
                                <p:cTn id="33" presetID="1" presetClass="entr" presetSubtype="0"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childTnLst>
                                </p:cTn>
                              </p:par>
                            </p:childTnLst>
                          </p:cTn>
                        </p:par>
                        <p:par>
                          <p:cTn id="35" fill="hold">
                            <p:stCondLst>
                              <p:cond delay="4000"/>
                            </p:stCondLst>
                            <p:childTnLst>
                              <p:par>
                                <p:cTn id="36" presetID="53" presetClass="entr" presetSubtype="16" fill="hold" grpId="0" nodeType="afterEffect">
                                  <p:stCondLst>
                                    <p:cond delay="0"/>
                                  </p:stCondLst>
                                  <p:childTnLst>
                                    <p:set>
                                      <p:cBhvr>
                                        <p:cTn id="37" dur="1" fill="hold">
                                          <p:stCondLst>
                                            <p:cond delay="0"/>
                                          </p:stCondLst>
                                        </p:cTn>
                                        <p:tgtEl>
                                          <p:spTgt spid="35"/>
                                        </p:tgtEl>
                                        <p:attrNameLst>
                                          <p:attrName>style.visibility</p:attrName>
                                        </p:attrNameLst>
                                      </p:cBhvr>
                                      <p:to>
                                        <p:strVal val="visible"/>
                                      </p:to>
                                    </p:set>
                                    <p:anim calcmode="lin" valueType="num">
                                      <p:cBhvr>
                                        <p:cTn id="38" dur="250" fill="hold"/>
                                        <p:tgtEl>
                                          <p:spTgt spid="35"/>
                                        </p:tgtEl>
                                        <p:attrNameLst>
                                          <p:attrName>ppt_w</p:attrName>
                                        </p:attrNameLst>
                                      </p:cBhvr>
                                      <p:tavLst>
                                        <p:tav tm="0">
                                          <p:val>
                                            <p:fltVal val="0"/>
                                          </p:val>
                                        </p:tav>
                                        <p:tav tm="100000">
                                          <p:val>
                                            <p:strVal val="#ppt_w"/>
                                          </p:val>
                                        </p:tav>
                                      </p:tavLst>
                                    </p:anim>
                                    <p:anim calcmode="lin" valueType="num">
                                      <p:cBhvr>
                                        <p:cTn id="39" dur="250" fill="hold"/>
                                        <p:tgtEl>
                                          <p:spTgt spid="35"/>
                                        </p:tgtEl>
                                        <p:attrNameLst>
                                          <p:attrName>ppt_h</p:attrName>
                                        </p:attrNameLst>
                                      </p:cBhvr>
                                      <p:tavLst>
                                        <p:tav tm="0">
                                          <p:val>
                                            <p:fltVal val="0"/>
                                          </p:val>
                                        </p:tav>
                                        <p:tav tm="100000">
                                          <p:val>
                                            <p:strVal val="#ppt_h"/>
                                          </p:val>
                                        </p:tav>
                                      </p:tavLst>
                                    </p:anim>
                                    <p:animEffect transition="in" filter="fade">
                                      <p:cBhvr>
                                        <p:cTn id="40" dur="250"/>
                                        <p:tgtEl>
                                          <p:spTgt spid="35"/>
                                        </p:tgtEl>
                                      </p:cBhvr>
                                    </p:animEffect>
                                  </p:childTnLst>
                                </p:cTn>
                              </p:par>
                            </p:childTnLst>
                          </p:cTn>
                        </p:par>
                        <p:par>
                          <p:cTn id="41" fill="hold">
                            <p:stCondLst>
                              <p:cond delay="4250"/>
                            </p:stCondLst>
                            <p:childTnLst>
                              <p:par>
                                <p:cTn id="42" presetID="53" presetClass="entr" presetSubtype="16"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 calcmode="lin" valueType="num">
                                      <p:cBhvr>
                                        <p:cTn id="44" dur="500" fill="hold"/>
                                        <p:tgtEl>
                                          <p:spTgt spid="31"/>
                                        </p:tgtEl>
                                        <p:attrNameLst>
                                          <p:attrName>ppt_w</p:attrName>
                                        </p:attrNameLst>
                                      </p:cBhvr>
                                      <p:tavLst>
                                        <p:tav tm="0">
                                          <p:val>
                                            <p:fltVal val="0"/>
                                          </p:val>
                                        </p:tav>
                                        <p:tav tm="100000">
                                          <p:val>
                                            <p:strVal val="#ppt_w"/>
                                          </p:val>
                                        </p:tav>
                                      </p:tavLst>
                                    </p:anim>
                                    <p:anim calcmode="lin" valueType="num">
                                      <p:cBhvr>
                                        <p:cTn id="45" dur="500" fill="hold"/>
                                        <p:tgtEl>
                                          <p:spTgt spid="31"/>
                                        </p:tgtEl>
                                        <p:attrNameLst>
                                          <p:attrName>ppt_h</p:attrName>
                                        </p:attrNameLst>
                                      </p:cBhvr>
                                      <p:tavLst>
                                        <p:tav tm="0">
                                          <p:val>
                                            <p:fltVal val="0"/>
                                          </p:val>
                                        </p:tav>
                                        <p:tav tm="100000">
                                          <p:val>
                                            <p:strVal val="#ppt_h"/>
                                          </p:val>
                                        </p:tav>
                                      </p:tavLst>
                                    </p:anim>
                                    <p:animEffect transition="in" filter="fade">
                                      <p:cBhvr>
                                        <p:cTn id="46" dur="500"/>
                                        <p:tgtEl>
                                          <p:spTgt spid="31"/>
                                        </p:tgtEl>
                                      </p:cBhvr>
                                    </p:animEffect>
                                  </p:childTnLst>
                                </p:cTn>
                              </p:par>
                            </p:childTnLst>
                          </p:cTn>
                        </p:par>
                        <p:par>
                          <p:cTn id="47" fill="hold">
                            <p:stCondLst>
                              <p:cond delay="4750"/>
                            </p:stCondLst>
                            <p:childTnLst>
                              <p:par>
                                <p:cTn id="48" presetID="1" presetClass="entr" presetSubtype="0" fill="hold" grpId="0" nodeType="afterEffect">
                                  <p:stCondLst>
                                    <p:cond delay="0"/>
                                  </p:stCondLst>
                                  <p:childTnLst>
                                    <p:set>
                                      <p:cBhvr>
                                        <p:cTn id="49"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p:bldP spid="34" grpId="0" animBg="1"/>
      <p:bldP spid="35" grpId="0"/>
      <p:bldP spid="36" grpId="0" animBg="1"/>
      <p:bldP spid="20" grpId="0"/>
      <p:bldP spid="32" grpId="0" animBg="1"/>
    </p:bld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ACC5B11A-FDE2-4287-91CC-010328A3B5DC}"/>
              </a:ext>
            </a:extLst>
          </p:cNvPr>
          <p:cNvSpPr txBox="1"/>
          <p:nvPr/>
        </p:nvSpPr>
        <p:spPr>
          <a:xfrm>
            <a:off x="4668477" y="2374100"/>
            <a:ext cx="6912529" cy="4182683"/>
          </a:xfrm>
          <a:prstGeom prst="rect">
            <a:avLst/>
          </a:prstGeom>
          <a:solidFill>
            <a:srgbClr val="FFFFFF"/>
          </a:solidFill>
          <a:ln w="38100">
            <a:solidFill>
              <a:srgbClr val="000000"/>
            </a:solidFill>
          </a:ln>
        </p:spPr>
        <p:txBody>
          <a:bodyPr wrap="square" rtlCol="0">
            <a:spAutoFit/>
          </a:bodyPr>
          <a:lstStyle/>
          <a:p>
            <a:pPr algn="ctr">
              <a:lnSpc>
                <a:spcPct val="80000"/>
              </a:lnSpc>
            </a:pPr>
            <a:endParaRPr lang="en-US" sz="600" b="1" dirty="0">
              <a:solidFill>
                <a:srgbClr val="3F8731"/>
              </a:solidFill>
            </a:endParaRPr>
          </a:p>
          <a:p>
            <a:pPr algn="ctr">
              <a:lnSpc>
                <a:spcPct val="80000"/>
              </a:lnSpc>
            </a:pPr>
            <a:endParaRPr lang="en-US" sz="600" b="1" spc="-190" dirty="0">
              <a:solidFill>
                <a:srgbClr val="3F8731"/>
              </a:solidFill>
            </a:endParaRPr>
          </a:p>
          <a:p>
            <a:pPr algn="ctr">
              <a:lnSpc>
                <a:spcPct val="80000"/>
              </a:lnSpc>
            </a:pPr>
            <a:r>
              <a:rPr lang="en-US" sz="3200" b="1" i="1" dirty="0"/>
              <a:t>Answer:</a:t>
            </a:r>
            <a:r>
              <a:rPr lang="en-US" sz="4400" b="1" i="1" dirty="0"/>
              <a:t> </a:t>
            </a:r>
            <a:r>
              <a:rPr lang="en-US" sz="4400" b="1" dirty="0"/>
              <a:t>false witnesses </a:t>
            </a:r>
          </a:p>
          <a:p>
            <a:pPr algn="just"/>
            <a:endParaRPr lang="en-US" sz="1000" b="1" dirty="0">
              <a:solidFill>
                <a:srgbClr val="000000"/>
              </a:solidFill>
              <a:latin typeface="Times New Roman" panose="02020603050405020304" pitchFamily="18" charset="0"/>
              <a:cs typeface="Times New Roman" panose="02020603050405020304" pitchFamily="18" charset="0"/>
            </a:endParaRPr>
          </a:p>
          <a:p>
            <a:pPr algn="just">
              <a:spcAft>
                <a:spcPts val="600"/>
              </a:spcAft>
            </a:pPr>
            <a:r>
              <a:rPr lang="en-US" sz="2800" b="1" dirty="0">
                <a:solidFill>
                  <a:srgbClr val="000000"/>
                </a:solidFill>
                <a:latin typeface="Times New Roman" panose="02020603050405020304" pitchFamily="18" charset="0"/>
                <a:cs typeface="Times New Roman" panose="02020603050405020304" pitchFamily="18" charset="0"/>
              </a:rPr>
              <a:t>Acts 6:12-13ff</a:t>
            </a:r>
            <a:endParaRPr lang="en-US" sz="2800" dirty="0">
              <a:solidFill>
                <a:srgbClr val="000000"/>
              </a:solidFill>
              <a:latin typeface="Times New Roman" panose="02020603050405020304" pitchFamily="18" charset="0"/>
              <a:cs typeface="Times New Roman" panose="02020603050405020304" pitchFamily="18" charset="0"/>
            </a:endParaRPr>
          </a:p>
          <a:p>
            <a:pPr algn="just"/>
            <a:r>
              <a:rPr lang="en-US" sz="2800" baseline="30000" dirty="0">
                <a:solidFill>
                  <a:srgbClr val="000000"/>
                </a:solidFill>
                <a:latin typeface="Times New Roman" panose="02020603050405020304" pitchFamily="18" charset="0"/>
                <a:cs typeface="Times New Roman" panose="02020603050405020304" pitchFamily="18" charset="0"/>
              </a:rPr>
              <a:t>12</a:t>
            </a:r>
            <a:r>
              <a:rPr lang="en-US" sz="2800" dirty="0">
                <a:solidFill>
                  <a:srgbClr val="000000"/>
                </a:solidFill>
                <a:latin typeface="Times New Roman" panose="02020603050405020304" pitchFamily="18" charset="0"/>
                <a:cs typeface="Times New Roman" panose="02020603050405020304" pitchFamily="18" charset="0"/>
              </a:rPr>
              <a:t> And they stirred up the people and the elders and the scribes, and they came upon him and seized him and brought him before the council, </a:t>
            </a:r>
            <a:r>
              <a:rPr lang="en-US" sz="2800" baseline="30000" dirty="0">
                <a:solidFill>
                  <a:srgbClr val="000000"/>
                </a:solidFill>
                <a:latin typeface="Times New Roman" panose="02020603050405020304" pitchFamily="18" charset="0"/>
                <a:cs typeface="Times New Roman" panose="02020603050405020304" pitchFamily="18" charset="0"/>
              </a:rPr>
              <a:t>13</a:t>
            </a:r>
            <a:r>
              <a:rPr lang="en-US" sz="2800" dirty="0">
                <a:solidFill>
                  <a:srgbClr val="000000"/>
                </a:solidFill>
                <a:latin typeface="Times New Roman" panose="02020603050405020304" pitchFamily="18" charset="0"/>
                <a:cs typeface="Times New Roman" panose="02020603050405020304" pitchFamily="18" charset="0"/>
              </a:rPr>
              <a:t> and they set up </a:t>
            </a:r>
            <a:r>
              <a:rPr lang="en-US" sz="2800" b="1" dirty="0">
                <a:solidFill>
                  <a:srgbClr val="0064FF"/>
                </a:solidFill>
                <a:latin typeface="Times New Roman" panose="02020603050405020304" pitchFamily="18" charset="0"/>
                <a:cs typeface="Times New Roman" panose="02020603050405020304" pitchFamily="18" charset="0"/>
              </a:rPr>
              <a:t>false witnesses</a:t>
            </a:r>
            <a:r>
              <a:rPr lang="en-US" sz="2800" dirty="0">
                <a:solidFill>
                  <a:srgbClr val="000000"/>
                </a:solidFill>
                <a:latin typeface="Times New Roman" panose="02020603050405020304" pitchFamily="18" charset="0"/>
                <a:cs typeface="Times New Roman" panose="02020603050405020304" pitchFamily="18" charset="0"/>
              </a:rPr>
              <a:t> who said, “This man never ceases to speak words against this holy place and the law …”</a:t>
            </a:r>
            <a:endParaRPr lang="en-US" sz="1200" spc="-50" dirty="0">
              <a:solidFill>
                <a:srgbClr val="000000"/>
              </a:solidFill>
              <a:latin typeface="Times New Roman" panose="02020603050405020304" pitchFamily="18" charset="0"/>
              <a:cs typeface="Times New Roman" panose="02020603050405020304" pitchFamily="18" charset="0"/>
            </a:endParaRPr>
          </a:p>
          <a:p>
            <a:pPr algn="just"/>
            <a:endParaRPr lang="en-US" sz="1000" dirty="0">
              <a:latin typeface="Times New Roman" panose="02020603050405020304" pitchFamily="18" charset="0"/>
              <a:cs typeface="Times New Roman" panose="02020603050405020304" pitchFamily="18" charset="0"/>
            </a:endParaRPr>
          </a:p>
        </p:txBody>
      </p:sp>
      <p:sp>
        <p:nvSpPr>
          <p:cNvPr id="12" name="Rectangle 11">
            <a:extLst>
              <a:ext uri="{FF2B5EF4-FFF2-40B4-BE49-F238E27FC236}">
                <a16:creationId xmlns:a16="http://schemas.microsoft.com/office/drawing/2014/main" id="{44FF96F4-16BD-4EBF-AAC3-ED29826E5E78}"/>
              </a:ext>
            </a:extLst>
          </p:cNvPr>
          <p:cNvSpPr/>
          <p:nvPr/>
        </p:nvSpPr>
        <p:spPr>
          <a:xfrm>
            <a:off x="221682" y="2817521"/>
            <a:ext cx="2741456"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TRIPLE</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14" name="Rectangle: Rounded Corners 13">
            <a:extLst>
              <a:ext uri="{FF2B5EF4-FFF2-40B4-BE49-F238E27FC236}">
                <a16:creationId xmlns:a16="http://schemas.microsoft.com/office/drawing/2014/main" id="{D4BBAD51-BB52-49C5-8351-CC960C47A6C6}"/>
              </a:ext>
            </a:extLst>
          </p:cNvPr>
          <p:cNvSpPr/>
          <p:nvPr/>
        </p:nvSpPr>
        <p:spPr>
          <a:xfrm rot="2700000">
            <a:off x="3192240" y="3163976"/>
            <a:ext cx="559837" cy="541175"/>
          </a:xfrm>
          <a:prstGeom prst="roundRect">
            <a:avLst/>
          </a:prstGeom>
          <a:solidFill>
            <a:srgbClr val="FFFFF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0000FF"/>
                </a:solidFill>
              </a:ln>
              <a:solidFill>
                <a:srgbClr val="C6E9F2"/>
              </a:solidFill>
            </a:endParaRPr>
          </a:p>
        </p:txBody>
      </p:sp>
      <p:sp>
        <p:nvSpPr>
          <p:cNvPr id="15" name="Rectangle 14">
            <a:extLst>
              <a:ext uri="{FF2B5EF4-FFF2-40B4-BE49-F238E27FC236}">
                <a16:creationId xmlns:a16="http://schemas.microsoft.com/office/drawing/2014/main" id="{AC51792B-B442-4D8B-926A-C7EF506BCF2D}"/>
              </a:ext>
            </a:extLst>
          </p:cNvPr>
          <p:cNvSpPr/>
          <p:nvPr/>
        </p:nvSpPr>
        <p:spPr>
          <a:xfrm>
            <a:off x="3137879" y="3062074"/>
            <a:ext cx="601447" cy="707886"/>
          </a:xfrm>
          <a:prstGeom prst="rect">
            <a:avLst/>
          </a:prstGeom>
          <a:noFill/>
        </p:spPr>
        <p:txBody>
          <a:bodyPr wrap="none" lIns="91440" tIns="45720" rIns="91440" bIns="45720">
            <a:spAutoFit/>
          </a:bodyPr>
          <a:lstStyle/>
          <a:p>
            <a:pPr algn="ctr"/>
            <a:r>
              <a:rPr lang="en-US" sz="4000" b="1" spc="-400" dirty="0">
                <a:ln w="28575">
                  <a:solidFill>
                    <a:srgbClr val="0000FF"/>
                  </a:solidFill>
                  <a:prstDash val="solid"/>
                </a:ln>
                <a:solidFill>
                  <a:srgbClr val="C6E9F2"/>
                </a:solidFill>
                <a:effectLst>
                  <a:outerShdw blurRad="38100" dist="22860" dir="5400000" algn="tl" rotWithShape="0">
                    <a:srgbClr val="000000">
                      <a:alpha val="30000"/>
                    </a:srgbClr>
                  </a:outerShdw>
                </a:effectLst>
              </a:rPr>
              <a:t>12</a:t>
            </a:r>
            <a:endParaRPr lang="en-US" sz="4000" b="1" cap="none" spc="-40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16" name="TextBox 15">
            <a:extLst>
              <a:ext uri="{FF2B5EF4-FFF2-40B4-BE49-F238E27FC236}">
                <a16:creationId xmlns:a16="http://schemas.microsoft.com/office/drawing/2014/main" id="{BF2E980D-9445-4C73-B9D9-0CAA9A44B5A6}"/>
              </a:ext>
            </a:extLst>
          </p:cNvPr>
          <p:cNvSpPr txBox="1"/>
          <p:nvPr/>
        </p:nvSpPr>
        <p:spPr>
          <a:xfrm>
            <a:off x="9645799" y="6228902"/>
            <a:ext cx="1928649" cy="307777"/>
          </a:xfrm>
          <a:prstGeom prst="rect">
            <a:avLst/>
          </a:prstGeom>
          <a:noFill/>
        </p:spPr>
        <p:txBody>
          <a:bodyPr wrap="square" rtlCol="0">
            <a:spAutoFit/>
          </a:bodyPr>
          <a:lstStyle/>
          <a:p>
            <a:pPr algn="r"/>
            <a:r>
              <a:rPr lang="en-US" sz="1400" b="1" i="1" dirty="0">
                <a:solidFill>
                  <a:srgbClr val="0064FF"/>
                </a:solidFill>
              </a:rPr>
              <a:t>Tap screen to continue</a:t>
            </a:r>
          </a:p>
        </p:txBody>
      </p:sp>
      <p:sp>
        <p:nvSpPr>
          <p:cNvPr id="17" name="TextBox 16">
            <a:extLst>
              <a:ext uri="{FF2B5EF4-FFF2-40B4-BE49-F238E27FC236}">
                <a16:creationId xmlns:a16="http://schemas.microsoft.com/office/drawing/2014/main" id="{A1A36617-5F88-44F1-861D-FE451D2FAE66}"/>
              </a:ext>
            </a:extLst>
          </p:cNvPr>
          <p:cNvSpPr txBox="1"/>
          <p:nvPr/>
        </p:nvSpPr>
        <p:spPr>
          <a:xfrm>
            <a:off x="4286779" y="285225"/>
            <a:ext cx="7675926" cy="1938992"/>
          </a:xfrm>
          <a:prstGeom prst="rect">
            <a:avLst/>
          </a:prstGeom>
          <a:noFill/>
        </p:spPr>
        <p:txBody>
          <a:bodyPr wrap="square" rtlCol="0">
            <a:spAutoFit/>
          </a:bodyPr>
          <a:lstStyle/>
          <a:p>
            <a:pPr algn="ctr"/>
            <a:r>
              <a:rPr lang="en-US" sz="4000" dirty="0">
                <a:solidFill>
                  <a:srgbClr val="000000"/>
                </a:solidFill>
              </a:rPr>
              <a:t>Who testified against Stephen when he was arrested and brought before the Jewish council in Jerusalem?</a:t>
            </a:r>
          </a:p>
        </p:txBody>
      </p:sp>
      <p:sp>
        <p:nvSpPr>
          <p:cNvPr id="13" name="Rectangle 12">
            <a:hlinkClick r:id="rId2" action="ppaction://hlinksldjump"/>
            <a:extLst>
              <a:ext uri="{FF2B5EF4-FFF2-40B4-BE49-F238E27FC236}">
                <a16:creationId xmlns:a16="http://schemas.microsoft.com/office/drawing/2014/main" id="{C0E59CA0-75E7-463D-9A7D-41883FB08372}"/>
              </a:ext>
            </a:extLst>
          </p:cNvPr>
          <p:cNvSpPr/>
          <p:nvPr/>
        </p:nvSpPr>
        <p:spPr>
          <a:xfrm>
            <a:off x="0" y="1"/>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6039034"/>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41A93F72-7A40-4375-A465-58414B0FC0DA}"/>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961049" y="3678"/>
            <a:ext cx="8269901" cy="6850644"/>
          </a:xfrm>
          <a:prstGeom prst="rect">
            <a:avLst/>
          </a:prstGeom>
        </p:spPr>
      </p:pic>
      <p:sp>
        <p:nvSpPr>
          <p:cNvPr id="3" name="Arrow: Pentagon 2">
            <a:extLst>
              <a:ext uri="{FF2B5EF4-FFF2-40B4-BE49-F238E27FC236}">
                <a16:creationId xmlns:a16="http://schemas.microsoft.com/office/drawing/2014/main" id="{0E698766-2C5D-4F25-88C7-23B76B7549CE}"/>
              </a:ext>
            </a:extLst>
          </p:cNvPr>
          <p:cNvSpPr/>
          <p:nvPr/>
        </p:nvSpPr>
        <p:spPr>
          <a:xfrm rot="5400000">
            <a:off x="5786126" y="5771881"/>
            <a:ext cx="559837" cy="541175"/>
          </a:xfrm>
          <a:prstGeom prst="homePlate">
            <a:avLst/>
          </a:prstGeom>
          <a:solidFill>
            <a:srgbClr val="FFFFFF"/>
          </a:solid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E26FFEE2-E142-4914-886A-7908DA12B71A}"/>
              </a:ext>
            </a:extLst>
          </p:cNvPr>
          <p:cNvSpPr/>
          <p:nvPr/>
        </p:nvSpPr>
        <p:spPr>
          <a:xfrm rot="2700000">
            <a:off x="8292973" y="3189275"/>
            <a:ext cx="559837" cy="490575"/>
          </a:xfrm>
          <a:prstGeom prst="roundRect">
            <a:avLst/>
          </a:prstGeom>
          <a:solidFill>
            <a:srgbClr val="FFFFFF"/>
          </a:solid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Rounded Corners 1">
            <a:extLst>
              <a:ext uri="{FF2B5EF4-FFF2-40B4-BE49-F238E27FC236}">
                <a16:creationId xmlns:a16="http://schemas.microsoft.com/office/drawing/2014/main" id="{26C67EEB-FAC5-47A4-8E95-72B39C554BCB}"/>
              </a:ext>
            </a:extLst>
          </p:cNvPr>
          <p:cNvSpPr/>
          <p:nvPr/>
        </p:nvSpPr>
        <p:spPr>
          <a:xfrm>
            <a:off x="5833744" y="714690"/>
            <a:ext cx="559837" cy="541175"/>
          </a:xfrm>
          <a:prstGeom prst="roundRect">
            <a:avLst/>
          </a:prstGeom>
          <a:solidFill>
            <a:srgbClr val="FFFFFF"/>
          </a:solid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Rounded Corners 5">
            <a:extLst>
              <a:ext uri="{FF2B5EF4-FFF2-40B4-BE49-F238E27FC236}">
                <a16:creationId xmlns:a16="http://schemas.microsoft.com/office/drawing/2014/main" id="{51FF1BA1-CD56-473D-85BA-056342436F57}"/>
              </a:ext>
            </a:extLst>
          </p:cNvPr>
          <p:cNvSpPr/>
          <p:nvPr/>
        </p:nvSpPr>
        <p:spPr>
          <a:xfrm rot="2700000">
            <a:off x="3192240" y="3163976"/>
            <a:ext cx="559837" cy="541175"/>
          </a:xfrm>
          <a:prstGeom prst="roundRect">
            <a:avLst/>
          </a:prstGeom>
          <a:solidFill>
            <a:srgbClr val="FFFFFF"/>
          </a:solid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241FA49-9943-405B-88E2-7921F7B4202A}"/>
              </a:ext>
            </a:extLst>
          </p:cNvPr>
          <p:cNvSpPr/>
          <p:nvPr/>
        </p:nvSpPr>
        <p:spPr>
          <a:xfrm>
            <a:off x="221682" y="2817521"/>
            <a:ext cx="2741456"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TRIPLE</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0" name="Rectangle 19">
            <a:extLst>
              <a:ext uri="{FF2B5EF4-FFF2-40B4-BE49-F238E27FC236}">
                <a16:creationId xmlns:a16="http://schemas.microsoft.com/office/drawing/2014/main" id="{0B10BECB-80DD-442E-92B9-3F4C0A002431}"/>
              </a:ext>
            </a:extLst>
          </p:cNvPr>
          <p:cNvSpPr/>
          <p:nvPr/>
        </p:nvSpPr>
        <p:spPr>
          <a:xfrm>
            <a:off x="3911648" y="5707176"/>
            <a:ext cx="4378122"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HOMERUN</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1" name="Rectangle 20">
            <a:extLst>
              <a:ext uri="{FF2B5EF4-FFF2-40B4-BE49-F238E27FC236}">
                <a16:creationId xmlns:a16="http://schemas.microsoft.com/office/drawing/2014/main" id="{D001A687-EC28-42A1-A935-5A2C1C78AA91}"/>
              </a:ext>
            </a:extLst>
          </p:cNvPr>
          <p:cNvSpPr/>
          <p:nvPr/>
        </p:nvSpPr>
        <p:spPr>
          <a:xfrm>
            <a:off x="4427572" y="-72002"/>
            <a:ext cx="3353803"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DOUBLE</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2" name="TextBox 21">
            <a:extLst>
              <a:ext uri="{FF2B5EF4-FFF2-40B4-BE49-F238E27FC236}">
                <a16:creationId xmlns:a16="http://schemas.microsoft.com/office/drawing/2014/main" id="{79EBE414-7D34-4475-87B5-9C8384501209}"/>
              </a:ext>
            </a:extLst>
          </p:cNvPr>
          <p:cNvSpPr txBox="1"/>
          <p:nvPr/>
        </p:nvSpPr>
        <p:spPr>
          <a:xfrm>
            <a:off x="4354650" y="2671022"/>
            <a:ext cx="3485724" cy="1569660"/>
          </a:xfrm>
          <a:prstGeom prst="rect">
            <a:avLst/>
          </a:prstGeom>
          <a:noFill/>
        </p:spPr>
        <p:txBody>
          <a:bodyPr wrap="square" rtlCol="0">
            <a:spAutoFit/>
          </a:bodyPr>
          <a:lstStyle/>
          <a:p>
            <a:pPr algn="ctr"/>
            <a:r>
              <a:rPr lang="en-US" sz="4800" b="1" dirty="0">
                <a:ln w="38100">
                  <a:solidFill>
                    <a:srgbClr val="0000FF"/>
                  </a:solidFill>
                </a:ln>
                <a:solidFill>
                  <a:srgbClr val="C6E9F2"/>
                </a:solidFill>
              </a:rPr>
              <a:t>Next batter!</a:t>
            </a:r>
          </a:p>
          <a:p>
            <a:pPr algn="ctr"/>
            <a:r>
              <a:rPr lang="en-US" sz="4800" b="1" dirty="0">
                <a:ln w="38100">
                  <a:solidFill>
                    <a:srgbClr val="0000FF"/>
                  </a:solidFill>
                </a:ln>
                <a:solidFill>
                  <a:srgbClr val="C6E9F2"/>
                </a:solidFill>
              </a:rPr>
              <a:t>Pick a hit</a:t>
            </a:r>
          </a:p>
        </p:txBody>
      </p:sp>
      <p:sp>
        <p:nvSpPr>
          <p:cNvPr id="15" name="Rectangle 14">
            <a:extLst>
              <a:ext uri="{FF2B5EF4-FFF2-40B4-BE49-F238E27FC236}">
                <a16:creationId xmlns:a16="http://schemas.microsoft.com/office/drawing/2014/main" id="{ECC38632-62A9-4DB0-A149-FC77324FE114}"/>
              </a:ext>
            </a:extLst>
          </p:cNvPr>
          <p:cNvSpPr/>
          <p:nvPr/>
        </p:nvSpPr>
        <p:spPr>
          <a:xfrm>
            <a:off x="9025723" y="2828834"/>
            <a:ext cx="2904962"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SINGLE</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7" name="Rectangle 26">
            <a:hlinkClick r:id="rId3" action="ppaction://hlinksldjump"/>
            <a:extLst>
              <a:ext uri="{FF2B5EF4-FFF2-40B4-BE49-F238E27FC236}">
                <a16:creationId xmlns:a16="http://schemas.microsoft.com/office/drawing/2014/main" id="{D92DD891-84FF-4ACE-91C9-567827698553}"/>
              </a:ext>
            </a:extLst>
          </p:cNvPr>
          <p:cNvSpPr/>
          <p:nvPr/>
        </p:nvSpPr>
        <p:spPr>
          <a:xfrm>
            <a:off x="0" y="-2303"/>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hlinkClick r:id="rId4" action="ppaction://hlinksldjump"/>
            <a:extLst>
              <a:ext uri="{FF2B5EF4-FFF2-40B4-BE49-F238E27FC236}">
                <a16:creationId xmlns:a16="http://schemas.microsoft.com/office/drawing/2014/main" id="{D4C96D45-ABC1-4915-A153-4627346B4727}"/>
              </a:ext>
            </a:extLst>
          </p:cNvPr>
          <p:cNvSpPr/>
          <p:nvPr/>
        </p:nvSpPr>
        <p:spPr>
          <a:xfrm>
            <a:off x="4504879" y="176169"/>
            <a:ext cx="3204595" cy="7382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hlinkClick r:id="rId5" action="ppaction://hlinksldjump"/>
            <a:extLst>
              <a:ext uri="{FF2B5EF4-FFF2-40B4-BE49-F238E27FC236}">
                <a16:creationId xmlns:a16="http://schemas.microsoft.com/office/drawing/2014/main" id="{8AA909FD-4850-48E7-9C00-1F20249196AE}"/>
              </a:ext>
            </a:extLst>
          </p:cNvPr>
          <p:cNvSpPr/>
          <p:nvPr/>
        </p:nvSpPr>
        <p:spPr>
          <a:xfrm>
            <a:off x="221673" y="3059883"/>
            <a:ext cx="2741456" cy="7639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hlinkClick r:id="rId6" action="ppaction://hlinksldjump"/>
            <a:extLst>
              <a:ext uri="{FF2B5EF4-FFF2-40B4-BE49-F238E27FC236}">
                <a16:creationId xmlns:a16="http://schemas.microsoft.com/office/drawing/2014/main" id="{8991CFC0-EA4A-40DD-B2E8-91602EEF7B5F}"/>
              </a:ext>
            </a:extLst>
          </p:cNvPr>
          <p:cNvSpPr/>
          <p:nvPr/>
        </p:nvSpPr>
        <p:spPr>
          <a:xfrm>
            <a:off x="3916828" y="5953271"/>
            <a:ext cx="4378122" cy="7382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hlinkClick r:id="rId7" action="ppaction://hlinksldjump"/>
            <a:extLst>
              <a:ext uri="{FF2B5EF4-FFF2-40B4-BE49-F238E27FC236}">
                <a16:creationId xmlns:a16="http://schemas.microsoft.com/office/drawing/2014/main" id="{444DD879-596B-450A-BB58-3D8A8F7FDD0C}"/>
              </a:ext>
            </a:extLst>
          </p:cNvPr>
          <p:cNvSpPr/>
          <p:nvPr/>
        </p:nvSpPr>
        <p:spPr>
          <a:xfrm>
            <a:off x="9107476" y="3073878"/>
            <a:ext cx="2741456" cy="7639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6797908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22D6C37-6940-4D5D-9DD2-7C59E0B02A1D}"/>
              </a:ext>
            </a:extLst>
          </p:cNvPr>
          <p:cNvSpPr/>
          <p:nvPr/>
        </p:nvSpPr>
        <p:spPr>
          <a:xfrm>
            <a:off x="221682" y="2817521"/>
            <a:ext cx="2741456"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TRIPLE</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6" name="Rectangle: Rounded Corners 25">
            <a:extLst>
              <a:ext uri="{FF2B5EF4-FFF2-40B4-BE49-F238E27FC236}">
                <a16:creationId xmlns:a16="http://schemas.microsoft.com/office/drawing/2014/main" id="{73467D98-1496-4198-AE68-485DEE076959}"/>
              </a:ext>
            </a:extLst>
          </p:cNvPr>
          <p:cNvSpPr/>
          <p:nvPr/>
        </p:nvSpPr>
        <p:spPr>
          <a:xfrm rot="2700000">
            <a:off x="3192240" y="3163976"/>
            <a:ext cx="559837" cy="541175"/>
          </a:xfrm>
          <a:prstGeom prst="roundRect">
            <a:avLst/>
          </a:prstGeom>
          <a:solidFill>
            <a:srgbClr val="FFFFF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0000FF"/>
                </a:solidFill>
              </a:ln>
              <a:solidFill>
                <a:srgbClr val="C6E9F2"/>
              </a:solidFill>
            </a:endParaRPr>
          </a:p>
        </p:txBody>
      </p:sp>
      <p:sp>
        <p:nvSpPr>
          <p:cNvPr id="27" name="Rectangle 26">
            <a:extLst>
              <a:ext uri="{FF2B5EF4-FFF2-40B4-BE49-F238E27FC236}">
                <a16:creationId xmlns:a16="http://schemas.microsoft.com/office/drawing/2014/main" id="{19D55982-9337-4D1B-B8FD-261FF9644DBC}"/>
              </a:ext>
            </a:extLst>
          </p:cNvPr>
          <p:cNvSpPr/>
          <p:nvPr/>
        </p:nvSpPr>
        <p:spPr>
          <a:xfrm>
            <a:off x="3137879" y="3062074"/>
            <a:ext cx="601447" cy="707886"/>
          </a:xfrm>
          <a:prstGeom prst="rect">
            <a:avLst/>
          </a:prstGeom>
          <a:noFill/>
        </p:spPr>
        <p:txBody>
          <a:bodyPr wrap="none" lIns="91440" tIns="45720" rIns="91440" bIns="45720">
            <a:spAutoFit/>
          </a:bodyPr>
          <a:lstStyle/>
          <a:p>
            <a:pPr algn="ctr"/>
            <a:r>
              <a:rPr lang="en-US" sz="4000" b="1" spc="-400" dirty="0">
                <a:ln w="28575">
                  <a:solidFill>
                    <a:srgbClr val="0000FF"/>
                  </a:solidFill>
                  <a:prstDash val="solid"/>
                </a:ln>
                <a:solidFill>
                  <a:srgbClr val="C6E9F2"/>
                </a:solidFill>
                <a:effectLst>
                  <a:outerShdw blurRad="38100" dist="22860" dir="5400000" algn="tl" rotWithShape="0">
                    <a:srgbClr val="000000">
                      <a:alpha val="30000"/>
                    </a:srgbClr>
                  </a:outerShdw>
                </a:effectLst>
              </a:rPr>
              <a:t>13</a:t>
            </a:r>
            <a:endParaRPr lang="en-US" sz="4000" b="1" cap="none" spc="-40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pic>
        <p:nvPicPr>
          <p:cNvPr id="28" name="Picture 27">
            <a:extLst>
              <a:ext uri="{FF2B5EF4-FFF2-40B4-BE49-F238E27FC236}">
                <a16:creationId xmlns:a16="http://schemas.microsoft.com/office/drawing/2014/main" id="{FE89237C-3397-4956-97FA-55FC073302E7}"/>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6534531" y="3616193"/>
            <a:ext cx="3188405" cy="2641220"/>
          </a:xfrm>
          <a:prstGeom prst="rect">
            <a:avLst/>
          </a:prstGeom>
        </p:spPr>
      </p:pic>
      <p:cxnSp>
        <p:nvCxnSpPr>
          <p:cNvPr id="29" name="Straight Connector 28">
            <a:extLst>
              <a:ext uri="{FF2B5EF4-FFF2-40B4-BE49-F238E27FC236}">
                <a16:creationId xmlns:a16="http://schemas.microsoft.com/office/drawing/2014/main" id="{F30F4DB6-2C18-4E7C-A715-A40EFA365F9E}"/>
              </a:ext>
            </a:extLst>
          </p:cNvPr>
          <p:cNvCxnSpPr>
            <a:cxnSpLocks/>
          </p:cNvCxnSpPr>
          <p:nvPr/>
        </p:nvCxnSpPr>
        <p:spPr>
          <a:xfrm rot="5460000" flipV="1">
            <a:off x="8155227" y="3974629"/>
            <a:ext cx="846670" cy="861150"/>
          </a:xfrm>
          <a:prstGeom prst="line">
            <a:avLst/>
          </a:prstGeom>
          <a:ln w="76200">
            <a:solidFill>
              <a:srgbClr val="C1E7F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D11EDC79-1067-468A-8804-E78FD7CDB7C2}"/>
              </a:ext>
            </a:extLst>
          </p:cNvPr>
          <p:cNvCxnSpPr>
            <a:cxnSpLocks/>
          </p:cNvCxnSpPr>
          <p:nvPr/>
        </p:nvCxnSpPr>
        <p:spPr>
          <a:xfrm flipV="1">
            <a:off x="8170507" y="5087820"/>
            <a:ext cx="846670" cy="861150"/>
          </a:xfrm>
          <a:prstGeom prst="line">
            <a:avLst/>
          </a:prstGeom>
          <a:ln w="76200">
            <a:solidFill>
              <a:srgbClr val="C1E7F1"/>
            </a:solidFill>
          </a:ln>
        </p:spPr>
        <p:style>
          <a:lnRef idx="1">
            <a:schemeClr val="accent1"/>
          </a:lnRef>
          <a:fillRef idx="0">
            <a:schemeClr val="accent1"/>
          </a:fillRef>
          <a:effectRef idx="0">
            <a:schemeClr val="accent1"/>
          </a:effectRef>
          <a:fontRef idx="minor">
            <a:schemeClr val="tx1"/>
          </a:fontRef>
        </p:style>
      </p:cxnSp>
      <p:sp>
        <p:nvSpPr>
          <p:cNvPr id="31" name="Rectangle: Rounded Corners 30">
            <a:extLst>
              <a:ext uri="{FF2B5EF4-FFF2-40B4-BE49-F238E27FC236}">
                <a16:creationId xmlns:a16="http://schemas.microsoft.com/office/drawing/2014/main" id="{1AA34A4D-55F3-47A8-8FFB-9B5146406EC8}"/>
              </a:ext>
            </a:extLst>
          </p:cNvPr>
          <p:cNvSpPr/>
          <p:nvPr/>
        </p:nvSpPr>
        <p:spPr>
          <a:xfrm rot="2700000">
            <a:off x="8867871" y="4803503"/>
            <a:ext cx="347615" cy="335069"/>
          </a:xfrm>
          <a:prstGeom prst="roundRect">
            <a:avLst/>
          </a:prstGeom>
          <a:solidFill>
            <a:srgbClr val="FFFFFF"/>
          </a:solidFill>
          <a:ln w="38100">
            <a:solidFill>
              <a:srgbClr val="AADE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8881E857-DAE4-4B99-9A4B-C86A65F752D3}"/>
              </a:ext>
            </a:extLst>
          </p:cNvPr>
          <p:cNvSpPr txBox="1"/>
          <p:nvPr/>
        </p:nvSpPr>
        <p:spPr>
          <a:xfrm>
            <a:off x="7513312" y="4402591"/>
            <a:ext cx="1200124" cy="1131977"/>
          </a:xfrm>
          <a:prstGeom prst="rect">
            <a:avLst/>
          </a:prstGeom>
          <a:noFill/>
        </p:spPr>
        <p:txBody>
          <a:bodyPr wrap="square" rtlCol="0">
            <a:spAutoFit/>
          </a:bodyPr>
          <a:lstStyle/>
          <a:p>
            <a:pPr algn="ctr">
              <a:lnSpc>
                <a:spcPct val="80000"/>
              </a:lnSpc>
            </a:pPr>
            <a:r>
              <a:rPr lang="en-US" sz="2400" b="1" i="1" spc="-50" dirty="0">
                <a:solidFill>
                  <a:srgbClr val="1E4117"/>
                </a:solidFill>
              </a:rPr>
              <a:t>TRIPLE</a:t>
            </a:r>
          </a:p>
          <a:p>
            <a:pPr algn="ctr">
              <a:lnSpc>
                <a:spcPct val="80000"/>
              </a:lnSpc>
            </a:pPr>
            <a:r>
              <a:rPr lang="en-US" i="1" dirty="0">
                <a:solidFill>
                  <a:srgbClr val="000000"/>
                </a:solidFill>
              </a:rPr>
              <a:t>or </a:t>
            </a:r>
            <a:r>
              <a:rPr lang="en-US" sz="2400" b="1" i="1" dirty="0">
                <a:solidFill>
                  <a:srgbClr val="1E4117"/>
                </a:solidFill>
              </a:rPr>
              <a:t>OUT</a:t>
            </a:r>
            <a:endParaRPr lang="en-US" i="1" dirty="0">
              <a:solidFill>
                <a:srgbClr val="1E4117"/>
              </a:solidFill>
            </a:endParaRPr>
          </a:p>
          <a:p>
            <a:pPr algn="ctr">
              <a:lnSpc>
                <a:spcPct val="80000"/>
              </a:lnSpc>
            </a:pPr>
            <a:r>
              <a:rPr lang="en-US" i="1" dirty="0">
                <a:solidFill>
                  <a:srgbClr val="1E4117"/>
                </a:solidFill>
              </a:rPr>
              <a:t>Tap and</a:t>
            </a:r>
          </a:p>
          <a:p>
            <a:pPr algn="ctr">
              <a:lnSpc>
                <a:spcPct val="80000"/>
              </a:lnSpc>
            </a:pPr>
            <a:r>
              <a:rPr lang="en-US" i="1" dirty="0">
                <a:solidFill>
                  <a:srgbClr val="1E4117"/>
                </a:solidFill>
              </a:rPr>
              <a:t>find out!</a:t>
            </a:r>
          </a:p>
        </p:txBody>
      </p:sp>
      <p:cxnSp>
        <p:nvCxnSpPr>
          <p:cNvPr id="34" name="Straight Connector 33">
            <a:extLst>
              <a:ext uri="{FF2B5EF4-FFF2-40B4-BE49-F238E27FC236}">
                <a16:creationId xmlns:a16="http://schemas.microsoft.com/office/drawing/2014/main" id="{4F7F534C-DC57-4A82-BA0B-BE9049D3A72A}"/>
              </a:ext>
            </a:extLst>
          </p:cNvPr>
          <p:cNvCxnSpPr>
            <a:cxnSpLocks/>
          </p:cNvCxnSpPr>
          <p:nvPr/>
        </p:nvCxnSpPr>
        <p:spPr>
          <a:xfrm flipV="1">
            <a:off x="7175878" y="4043009"/>
            <a:ext cx="846670" cy="861150"/>
          </a:xfrm>
          <a:prstGeom prst="line">
            <a:avLst/>
          </a:prstGeom>
          <a:ln w="76200">
            <a:solidFill>
              <a:srgbClr val="C1E7F1"/>
            </a:solidFill>
          </a:ln>
        </p:spPr>
        <p:style>
          <a:lnRef idx="1">
            <a:schemeClr val="accent1"/>
          </a:lnRef>
          <a:fillRef idx="0">
            <a:schemeClr val="accent1"/>
          </a:fillRef>
          <a:effectRef idx="0">
            <a:schemeClr val="accent1"/>
          </a:effectRef>
          <a:fontRef idx="minor">
            <a:schemeClr val="tx1"/>
          </a:fontRef>
        </p:style>
      </p:cxnSp>
      <p:sp>
        <p:nvSpPr>
          <p:cNvPr id="35" name="Rectangle: Rounded Corners 34">
            <a:extLst>
              <a:ext uri="{FF2B5EF4-FFF2-40B4-BE49-F238E27FC236}">
                <a16:creationId xmlns:a16="http://schemas.microsoft.com/office/drawing/2014/main" id="{5E8B90A9-AB01-4178-8499-78FB13807267}"/>
              </a:ext>
            </a:extLst>
          </p:cNvPr>
          <p:cNvSpPr/>
          <p:nvPr/>
        </p:nvSpPr>
        <p:spPr>
          <a:xfrm rot="18900000">
            <a:off x="6990625" y="4802087"/>
            <a:ext cx="347615" cy="335069"/>
          </a:xfrm>
          <a:prstGeom prst="roundRect">
            <a:avLst/>
          </a:prstGeom>
          <a:solidFill>
            <a:srgbClr val="FFFFFF"/>
          </a:solidFill>
          <a:ln w="38100">
            <a:solidFill>
              <a:srgbClr val="C1E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733AC7EB-6D30-41E6-8DEE-71922916DE70}"/>
              </a:ext>
            </a:extLst>
          </p:cNvPr>
          <p:cNvSpPr txBox="1"/>
          <p:nvPr/>
        </p:nvSpPr>
        <p:spPr>
          <a:xfrm>
            <a:off x="6925220" y="4690440"/>
            <a:ext cx="486562" cy="584775"/>
          </a:xfrm>
          <a:prstGeom prst="rect">
            <a:avLst/>
          </a:prstGeom>
          <a:noFill/>
        </p:spPr>
        <p:txBody>
          <a:bodyPr wrap="square" rtlCol="0">
            <a:spAutoFit/>
          </a:bodyPr>
          <a:lstStyle/>
          <a:p>
            <a:pPr algn="ctr"/>
            <a:r>
              <a:rPr lang="en-US" sz="3200" b="1" dirty="0">
                <a:solidFill>
                  <a:srgbClr val="1E4117"/>
                </a:solidFill>
              </a:rPr>
              <a:t>?</a:t>
            </a:r>
          </a:p>
        </p:txBody>
      </p:sp>
      <p:sp>
        <p:nvSpPr>
          <p:cNvPr id="37" name="Rectangle: Rounded Corners 36">
            <a:extLst>
              <a:ext uri="{FF2B5EF4-FFF2-40B4-BE49-F238E27FC236}">
                <a16:creationId xmlns:a16="http://schemas.microsoft.com/office/drawing/2014/main" id="{8E12EF8A-7649-4326-AEA0-C9F1D584341F}"/>
              </a:ext>
            </a:extLst>
          </p:cNvPr>
          <p:cNvSpPr/>
          <p:nvPr/>
        </p:nvSpPr>
        <p:spPr>
          <a:xfrm rot="2700000">
            <a:off x="7949191" y="3787926"/>
            <a:ext cx="347615" cy="335069"/>
          </a:xfrm>
          <a:prstGeom prst="roundRect">
            <a:avLst/>
          </a:prstGeom>
          <a:solidFill>
            <a:srgbClr val="FFFFFF"/>
          </a:solidFill>
          <a:ln w="38100">
            <a:solidFill>
              <a:srgbClr val="C1E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F324272A-1BDD-4200-8614-A34C73EC56E4}"/>
              </a:ext>
            </a:extLst>
          </p:cNvPr>
          <p:cNvSpPr txBox="1"/>
          <p:nvPr/>
        </p:nvSpPr>
        <p:spPr>
          <a:xfrm>
            <a:off x="4635685" y="343948"/>
            <a:ext cx="6978115" cy="2862322"/>
          </a:xfrm>
          <a:prstGeom prst="rect">
            <a:avLst/>
          </a:prstGeom>
          <a:noFill/>
        </p:spPr>
        <p:txBody>
          <a:bodyPr wrap="square" rtlCol="0">
            <a:spAutoFit/>
          </a:bodyPr>
          <a:lstStyle/>
          <a:p>
            <a:pPr lvl="0" algn="ctr"/>
            <a:r>
              <a:rPr lang="en-US" sz="3600" dirty="0">
                <a:solidFill>
                  <a:srgbClr val="000000"/>
                </a:solidFill>
              </a:rPr>
              <a:t>During his defense, Stephen quoted a prophecy of Christ to the rulers in Jerusalem: </a:t>
            </a:r>
            <a:r>
              <a:rPr lang="en-US" sz="3600" i="1" spc="-100" dirty="0">
                <a:solidFill>
                  <a:srgbClr val="000000"/>
                </a:solidFill>
              </a:rPr>
              <a:t>“God will raise up for you a </a:t>
            </a:r>
            <a:r>
              <a:rPr lang="en-US" sz="3600" i="1" spc="-10" dirty="0">
                <a:solidFill>
                  <a:srgbClr val="000000"/>
                </a:solidFill>
              </a:rPr>
              <a:t>prophet like me from your brothers.”</a:t>
            </a:r>
            <a:r>
              <a:rPr lang="en-US" sz="3600" spc="-10" dirty="0">
                <a:solidFill>
                  <a:srgbClr val="000000"/>
                </a:solidFill>
              </a:rPr>
              <a:t>  </a:t>
            </a:r>
            <a:r>
              <a:rPr lang="en-US" sz="3600" dirty="0">
                <a:solidFill>
                  <a:srgbClr val="000000"/>
                </a:solidFill>
              </a:rPr>
              <a:t>Who said this in the Old Testament?</a:t>
            </a:r>
          </a:p>
        </p:txBody>
      </p:sp>
      <p:sp>
        <p:nvSpPr>
          <p:cNvPr id="10" name="Rectangle 9">
            <a:hlinkClick r:id="rId3" action="ppaction://hlinksldjump"/>
            <a:extLst>
              <a:ext uri="{FF2B5EF4-FFF2-40B4-BE49-F238E27FC236}">
                <a16:creationId xmlns:a16="http://schemas.microsoft.com/office/drawing/2014/main" id="{1307E531-D3DB-4C74-BB8F-BC33221E5423}"/>
              </a:ext>
            </a:extLst>
          </p:cNvPr>
          <p:cNvSpPr/>
          <p:nvPr/>
        </p:nvSpPr>
        <p:spPr>
          <a:xfrm>
            <a:off x="0" y="1"/>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hlinkClick r:id="rId4" action="ppaction://hlinksldjump"/>
            <a:extLst>
              <a:ext uri="{FF2B5EF4-FFF2-40B4-BE49-F238E27FC236}">
                <a16:creationId xmlns:a16="http://schemas.microsoft.com/office/drawing/2014/main" id="{A4B4F00D-7816-4E8C-A714-CFF8EDCF3AAE}"/>
              </a:ext>
            </a:extLst>
          </p:cNvPr>
          <p:cNvSpPr/>
          <p:nvPr/>
        </p:nvSpPr>
        <p:spPr>
          <a:xfrm rot="18961460">
            <a:off x="7269076" y="4164913"/>
            <a:ext cx="1687965" cy="16687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52284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right)">
                                      <p:cBhvr>
                                        <p:cTn id="7" dur="1000"/>
                                        <p:tgtEl>
                                          <p:spTgt spid="20"/>
                                        </p:tgtEl>
                                      </p:cBhvr>
                                    </p:animEffect>
                                  </p:childTnLst>
                                </p:cTn>
                              </p:par>
                            </p:childTnLst>
                          </p:cTn>
                        </p:par>
                        <p:par>
                          <p:cTn id="8" fill="hold">
                            <p:stCondLst>
                              <p:cond delay="1000"/>
                            </p:stCondLst>
                            <p:childTnLst>
                              <p:par>
                                <p:cTn id="9" presetID="53" presetClass="entr" presetSubtype="16" fill="hold" nodeType="afterEffect">
                                  <p:stCondLst>
                                    <p:cond delay="100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2500"/>
                            </p:stCondLst>
                            <p:childTnLst>
                              <p:par>
                                <p:cTn id="15" presetID="22" presetClass="entr" presetSubtype="4"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wipe(down)">
                                      <p:cBhvr>
                                        <p:cTn id="17" dur="500"/>
                                        <p:tgtEl>
                                          <p:spTgt spid="30"/>
                                        </p:tgtEl>
                                      </p:cBhvr>
                                    </p:animEffect>
                                  </p:childTnLst>
                                </p:cTn>
                              </p:par>
                            </p:childTnLst>
                          </p:cTn>
                        </p:par>
                        <p:par>
                          <p:cTn id="18" fill="hold">
                            <p:stCondLst>
                              <p:cond delay="3000"/>
                            </p:stCondLst>
                            <p:childTnLst>
                              <p:par>
                                <p:cTn id="19" presetID="1" presetClass="entr" presetSubtype="0"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childTnLst>
                                </p:cTn>
                              </p:par>
                            </p:childTnLst>
                          </p:cTn>
                        </p:par>
                        <p:par>
                          <p:cTn id="21" fill="hold">
                            <p:stCondLst>
                              <p:cond delay="3000"/>
                            </p:stCondLst>
                            <p:childTnLst>
                              <p:par>
                                <p:cTn id="22" presetID="22" presetClass="entr" presetSubtype="4" fill="hold" nodeType="after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wipe(down)">
                                      <p:cBhvr>
                                        <p:cTn id="24" dur="500"/>
                                        <p:tgtEl>
                                          <p:spTgt spid="29"/>
                                        </p:tgtEl>
                                      </p:cBhvr>
                                    </p:animEffect>
                                  </p:childTnLst>
                                </p:cTn>
                              </p:par>
                            </p:childTnLst>
                          </p:cTn>
                        </p:par>
                        <p:par>
                          <p:cTn id="25" fill="hold">
                            <p:stCondLst>
                              <p:cond delay="3500"/>
                            </p:stCondLst>
                            <p:childTnLst>
                              <p:par>
                                <p:cTn id="26" presetID="1" presetClass="entr" presetSubtype="0" fill="hold" grpId="0" nodeType="afterEffect">
                                  <p:stCondLst>
                                    <p:cond delay="0"/>
                                  </p:stCondLst>
                                  <p:childTnLst>
                                    <p:set>
                                      <p:cBhvr>
                                        <p:cTn id="27" dur="1" fill="hold">
                                          <p:stCondLst>
                                            <p:cond delay="0"/>
                                          </p:stCondLst>
                                        </p:cTn>
                                        <p:tgtEl>
                                          <p:spTgt spid="37"/>
                                        </p:tgtEl>
                                        <p:attrNameLst>
                                          <p:attrName>style.visibility</p:attrName>
                                        </p:attrNameLst>
                                      </p:cBhvr>
                                      <p:to>
                                        <p:strVal val="visible"/>
                                      </p:to>
                                    </p:set>
                                  </p:childTnLst>
                                </p:cTn>
                              </p:par>
                            </p:childTnLst>
                          </p:cTn>
                        </p:par>
                        <p:par>
                          <p:cTn id="28" fill="hold">
                            <p:stCondLst>
                              <p:cond delay="3500"/>
                            </p:stCondLst>
                            <p:childTnLst>
                              <p:par>
                                <p:cTn id="29" presetID="22" presetClass="entr" presetSubtype="1"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up)">
                                      <p:cBhvr>
                                        <p:cTn id="31" dur="500"/>
                                        <p:tgtEl>
                                          <p:spTgt spid="34"/>
                                        </p:tgtEl>
                                      </p:cBhvr>
                                    </p:animEffect>
                                  </p:childTnLst>
                                </p:cTn>
                              </p:par>
                            </p:childTnLst>
                          </p:cTn>
                        </p:par>
                        <p:par>
                          <p:cTn id="32" fill="hold">
                            <p:stCondLst>
                              <p:cond delay="4000"/>
                            </p:stCondLst>
                            <p:childTnLst>
                              <p:par>
                                <p:cTn id="33" presetID="1" presetClass="entr" presetSubtype="0"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childTnLst>
                                </p:cTn>
                              </p:par>
                            </p:childTnLst>
                          </p:cTn>
                        </p:par>
                        <p:par>
                          <p:cTn id="35" fill="hold">
                            <p:stCondLst>
                              <p:cond delay="4000"/>
                            </p:stCondLst>
                            <p:childTnLst>
                              <p:par>
                                <p:cTn id="36" presetID="53" presetClass="entr" presetSubtype="16" fill="hold" grpId="0" nodeType="afterEffect">
                                  <p:stCondLst>
                                    <p:cond delay="0"/>
                                  </p:stCondLst>
                                  <p:childTnLst>
                                    <p:set>
                                      <p:cBhvr>
                                        <p:cTn id="37" dur="1" fill="hold">
                                          <p:stCondLst>
                                            <p:cond delay="0"/>
                                          </p:stCondLst>
                                        </p:cTn>
                                        <p:tgtEl>
                                          <p:spTgt spid="36"/>
                                        </p:tgtEl>
                                        <p:attrNameLst>
                                          <p:attrName>style.visibility</p:attrName>
                                        </p:attrNameLst>
                                      </p:cBhvr>
                                      <p:to>
                                        <p:strVal val="visible"/>
                                      </p:to>
                                    </p:set>
                                    <p:anim calcmode="lin" valueType="num">
                                      <p:cBhvr>
                                        <p:cTn id="38" dur="250" fill="hold"/>
                                        <p:tgtEl>
                                          <p:spTgt spid="36"/>
                                        </p:tgtEl>
                                        <p:attrNameLst>
                                          <p:attrName>ppt_w</p:attrName>
                                        </p:attrNameLst>
                                      </p:cBhvr>
                                      <p:tavLst>
                                        <p:tav tm="0">
                                          <p:val>
                                            <p:fltVal val="0"/>
                                          </p:val>
                                        </p:tav>
                                        <p:tav tm="100000">
                                          <p:val>
                                            <p:strVal val="#ppt_w"/>
                                          </p:val>
                                        </p:tav>
                                      </p:tavLst>
                                    </p:anim>
                                    <p:anim calcmode="lin" valueType="num">
                                      <p:cBhvr>
                                        <p:cTn id="39" dur="250" fill="hold"/>
                                        <p:tgtEl>
                                          <p:spTgt spid="36"/>
                                        </p:tgtEl>
                                        <p:attrNameLst>
                                          <p:attrName>ppt_h</p:attrName>
                                        </p:attrNameLst>
                                      </p:cBhvr>
                                      <p:tavLst>
                                        <p:tav tm="0">
                                          <p:val>
                                            <p:fltVal val="0"/>
                                          </p:val>
                                        </p:tav>
                                        <p:tav tm="100000">
                                          <p:val>
                                            <p:strVal val="#ppt_h"/>
                                          </p:val>
                                        </p:tav>
                                      </p:tavLst>
                                    </p:anim>
                                    <p:animEffect transition="in" filter="fade">
                                      <p:cBhvr>
                                        <p:cTn id="40" dur="250"/>
                                        <p:tgtEl>
                                          <p:spTgt spid="36"/>
                                        </p:tgtEl>
                                      </p:cBhvr>
                                    </p:animEffect>
                                  </p:childTnLst>
                                </p:cTn>
                              </p:par>
                            </p:childTnLst>
                          </p:cTn>
                        </p:par>
                        <p:par>
                          <p:cTn id="41" fill="hold">
                            <p:stCondLst>
                              <p:cond delay="4250"/>
                            </p:stCondLst>
                            <p:childTnLst>
                              <p:par>
                                <p:cTn id="42" presetID="53" presetClass="entr" presetSubtype="16"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childTnLst>
                                </p:cTn>
                              </p:par>
                            </p:childTnLst>
                          </p:cTn>
                        </p:par>
                        <p:par>
                          <p:cTn id="47" fill="hold">
                            <p:stCondLst>
                              <p:cond delay="4750"/>
                            </p:stCondLst>
                            <p:childTnLst>
                              <p:par>
                                <p:cTn id="48" presetID="1" presetClass="entr" presetSubtype="0"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p:bldP spid="35" grpId="0" animBg="1"/>
      <p:bldP spid="36" grpId="0"/>
      <p:bldP spid="37" grpId="0" animBg="1"/>
      <p:bldP spid="20" grpId="0"/>
      <p:bldP spid="3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2258765-719E-461D-A17D-1CF351197783}"/>
              </a:ext>
            </a:extLst>
          </p:cNvPr>
          <p:cNvSpPr txBox="1"/>
          <p:nvPr/>
        </p:nvSpPr>
        <p:spPr>
          <a:xfrm>
            <a:off x="612396" y="3020510"/>
            <a:ext cx="6912529" cy="3228576"/>
          </a:xfrm>
          <a:prstGeom prst="rect">
            <a:avLst/>
          </a:prstGeom>
          <a:solidFill>
            <a:srgbClr val="FFFFFF"/>
          </a:solidFill>
          <a:ln w="38100">
            <a:solidFill>
              <a:srgbClr val="000000"/>
            </a:solidFill>
          </a:ln>
        </p:spPr>
        <p:txBody>
          <a:bodyPr wrap="square" rtlCol="0">
            <a:spAutoFit/>
          </a:bodyPr>
          <a:lstStyle/>
          <a:p>
            <a:pPr algn="ctr">
              <a:lnSpc>
                <a:spcPct val="80000"/>
              </a:lnSpc>
            </a:pPr>
            <a:endParaRPr lang="en-US" sz="600" b="1" dirty="0">
              <a:solidFill>
                <a:srgbClr val="3F8731"/>
              </a:solidFill>
            </a:endParaRPr>
          </a:p>
          <a:p>
            <a:pPr algn="ctr"/>
            <a:r>
              <a:rPr lang="en-US" sz="3200" b="1" i="1" dirty="0"/>
              <a:t>Answer:</a:t>
            </a:r>
            <a:r>
              <a:rPr lang="en-US" sz="4400" b="1" dirty="0"/>
              <a:t> about 3,000</a:t>
            </a:r>
          </a:p>
          <a:p>
            <a:endParaRPr lang="en-US" sz="1400" b="1" dirty="0"/>
          </a:p>
          <a:p>
            <a:pPr algn="just">
              <a:spcAft>
                <a:spcPts val="600"/>
              </a:spcAft>
            </a:pPr>
            <a:r>
              <a:rPr lang="en-US" sz="2800" b="1" dirty="0">
                <a:solidFill>
                  <a:srgbClr val="000000"/>
                </a:solidFill>
                <a:latin typeface="Times New Roman" panose="02020603050405020304" pitchFamily="18" charset="0"/>
                <a:cs typeface="Times New Roman" panose="02020603050405020304" pitchFamily="18" charset="0"/>
              </a:rPr>
              <a:t>Acts 2:41</a:t>
            </a:r>
            <a:endParaRPr lang="en-US" sz="2800" dirty="0">
              <a:solidFill>
                <a:srgbClr val="000000"/>
              </a:solidFill>
              <a:latin typeface="Times New Roman" panose="02020603050405020304" pitchFamily="18" charset="0"/>
              <a:cs typeface="Times New Roman" panose="02020603050405020304" pitchFamily="18" charset="0"/>
            </a:endParaRPr>
          </a:p>
          <a:p>
            <a:pPr algn="just"/>
            <a:r>
              <a:rPr lang="en-US" sz="2800" baseline="30000" dirty="0">
                <a:solidFill>
                  <a:srgbClr val="000000"/>
                </a:solidFill>
                <a:latin typeface="Times New Roman" panose="02020603050405020304" pitchFamily="18" charset="0"/>
                <a:cs typeface="Times New Roman" panose="02020603050405020304" pitchFamily="18" charset="0"/>
              </a:rPr>
              <a:t>41</a:t>
            </a:r>
            <a:r>
              <a:rPr lang="en-US" sz="2800" dirty="0">
                <a:solidFill>
                  <a:srgbClr val="000000"/>
                </a:solidFill>
                <a:latin typeface="Times New Roman" panose="02020603050405020304" pitchFamily="18" charset="0"/>
                <a:cs typeface="Times New Roman" panose="02020603050405020304" pitchFamily="18" charset="0"/>
              </a:rPr>
              <a:t> So those who received his word were baptized, and </a:t>
            </a:r>
            <a:r>
              <a:rPr lang="en-US" sz="2800" spc="-10" dirty="0">
                <a:solidFill>
                  <a:srgbClr val="000000"/>
                </a:solidFill>
                <a:latin typeface="Times New Roman" panose="02020603050405020304" pitchFamily="18" charset="0"/>
                <a:cs typeface="Times New Roman" panose="02020603050405020304" pitchFamily="18" charset="0"/>
              </a:rPr>
              <a:t>there were added that day </a:t>
            </a:r>
            <a:r>
              <a:rPr lang="en-US" sz="2800" b="1" spc="-10" dirty="0">
                <a:solidFill>
                  <a:srgbClr val="0064FF"/>
                </a:solidFill>
                <a:latin typeface="Times New Roman" panose="02020603050405020304" pitchFamily="18" charset="0"/>
                <a:cs typeface="Times New Roman" panose="02020603050405020304" pitchFamily="18" charset="0"/>
              </a:rPr>
              <a:t>about three thousand souls</a:t>
            </a:r>
            <a:r>
              <a:rPr lang="en-US" sz="2800" spc="-10" dirty="0">
                <a:solidFill>
                  <a:srgbClr val="0064FF"/>
                </a:solidFill>
                <a:latin typeface="Times New Roman" panose="02020603050405020304" pitchFamily="18" charset="0"/>
                <a:cs typeface="Times New Roman" panose="02020603050405020304" pitchFamily="18" charset="0"/>
              </a:rPr>
              <a:t>.</a:t>
            </a:r>
            <a:endParaRPr lang="en-US" sz="2800" dirty="0">
              <a:solidFill>
                <a:srgbClr val="000000"/>
              </a:solidFill>
              <a:latin typeface="Times New Roman" panose="02020603050405020304" pitchFamily="18" charset="0"/>
              <a:cs typeface="Times New Roman" panose="02020603050405020304" pitchFamily="18" charset="0"/>
            </a:endParaRPr>
          </a:p>
          <a:p>
            <a:pPr algn="just"/>
            <a:endParaRPr lang="en-US" sz="2400" spc="-10" dirty="0">
              <a:solidFill>
                <a:srgbClr val="0064FF"/>
              </a:solidFill>
              <a:latin typeface="Times New Roman" panose="02020603050405020304" pitchFamily="18" charset="0"/>
              <a:cs typeface="Times New Roman" panose="02020603050405020304" pitchFamily="18" charset="0"/>
            </a:endParaRPr>
          </a:p>
        </p:txBody>
      </p:sp>
      <p:grpSp>
        <p:nvGrpSpPr>
          <p:cNvPr id="10" name="Group 9">
            <a:extLst>
              <a:ext uri="{FF2B5EF4-FFF2-40B4-BE49-F238E27FC236}">
                <a16:creationId xmlns:a16="http://schemas.microsoft.com/office/drawing/2014/main" id="{338AE8B6-32DA-4F21-A6C7-53B1A521F36E}"/>
              </a:ext>
            </a:extLst>
          </p:cNvPr>
          <p:cNvGrpSpPr/>
          <p:nvPr/>
        </p:nvGrpSpPr>
        <p:grpSpPr>
          <a:xfrm>
            <a:off x="8302305" y="2828834"/>
            <a:ext cx="3628380" cy="1200329"/>
            <a:chOff x="8302305" y="2828834"/>
            <a:chExt cx="3628380" cy="1200329"/>
          </a:xfrm>
        </p:grpSpPr>
        <p:sp>
          <p:nvSpPr>
            <p:cNvPr id="17" name="Rectangle 16">
              <a:extLst>
                <a:ext uri="{FF2B5EF4-FFF2-40B4-BE49-F238E27FC236}">
                  <a16:creationId xmlns:a16="http://schemas.microsoft.com/office/drawing/2014/main" id="{B6D34514-DA53-452C-9777-DD7748C73A63}"/>
                </a:ext>
              </a:extLst>
            </p:cNvPr>
            <p:cNvSpPr/>
            <p:nvPr/>
          </p:nvSpPr>
          <p:spPr>
            <a:xfrm>
              <a:off x="9025723" y="2828834"/>
              <a:ext cx="2904962"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SINGLE</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18" name="Rectangle: Rounded Corners 17">
              <a:extLst>
                <a:ext uri="{FF2B5EF4-FFF2-40B4-BE49-F238E27FC236}">
                  <a16:creationId xmlns:a16="http://schemas.microsoft.com/office/drawing/2014/main" id="{9D93FFF9-CF48-4598-AD91-A005EE434C38}"/>
                </a:ext>
              </a:extLst>
            </p:cNvPr>
            <p:cNvSpPr/>
            <p:nvPr/>
          </p:nvSpPr>
          <p:spPr>
            <a:xfrm rot="2700000">
              <a:off x="8292974" y="3163975"/>
              <a:ext cx="559837" cy="541175"/>
            </a:xfrm>
            <a:prstGeom prst="roundRect">
              <a:avLst/>
            </a:prstGeom>
            <a:solidFill>
              <a:srgbClr val="FFFFF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0000FF"/>
                  </a:solidFill>
                </a:ln>
              </a:endParaRPr>
            </a:p>
          </p:txBody>
        </p:sp>
      </p:grpSp>
      <p:sp>
        <p:nvSpPr>
          <p:cNvPr id="19" name="Rectangle 18">
            <a:extLst>
              <a:ext uri="{FF2B5EF4-FFF2-40B4-BE49-F238E27FC236}">
                <a16:creationId xmlns:a16="http://schemas.microsoft.com/office/drawing/2014/main" id="{33CEE1E7-A041-43D4-A5F4-221772DDD59E}"/>
              </a:ext>
            </a:extLst>
          </p:cNvPr>
          <p:cNvSpPr/>
          <p:nvPr/>
        </p:nvSpPr>
        <p:spPr>
          <a:xfrm>
            <a:off x="8350716" y="3062164"/>
            <a:ext cx="444352" cy="707886"/>
          </a:xfrm>
          <a:prstGeom prst="rect">
            <a:avLst/>
          </a:prstGeom>
          <a:noFill/>
        </p:spPr>
        <p:txBody>
          <a:bodyPr wrap="none" lIns="91440" tIns="45720" rIns="91440" bIns="45720">
            <a:spAutoFit/>
          </a:bodyPr>
          <a:lstStyle/>
          <a:p>
            <a:pPr algn="ctr"/>
            <a:r>
              <a:rPr lang="en-US" sz="40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rPr>
              <a:t>4</a:t>
            </a:r>
          </a:p>
        </p:txBody>
      </p:sp>
      <p:sp>
        <p:nvSpPr>
          <p:cNvPr id="20" name="TextBox 19">
            <a:extLst>
              <a:ext uri="{FF2B5EF4-FFF2-40B4-BE49-F238E27FC236}">
                <a16:creationId xmlns:a16="http://schemas.microsoft.com/office/drawing/2014/main" id="{2C306547-2E41-49E2-BCE3-7EF5DE34882E}"/>
              </a:ext>
            </a:extLst>
          </p:cNvPr>
          <p:cNvSpPr txBox="1"/>
          <p:nvPr/>
        </p:nvSpPr>
        <p:spPr>
          <a:xfrm>
            <a:off x="226503" y="343948"/>
            <a:ext cx="7675926" cy="2336024"/>
          </a:xfrm>
          <a:prstGeom prst="rect">
            <a:avLst/>
          </a:prstGeom>
          <a:noFill/>
        </p:spPr>
        <p:txBody>
          <a:bodyPr wrap="square" rtlCol="0">
            <a:spAutoFit/>
          </a:bodyPr>
          <a:lstStyle/>
          <a:p>
            <a:pPr algn="ctr">
              <a:lnSpc>
                <a:spcPct val="90000"/>
              </a:lnSpc>
            </a:pPr>
            <a:r>
              <a:rPr lang="en-US" sz="5400" dirty="0">
                <a:solidFill>
                  <a:srgbClr val="000000"/>
                </a:solidFill>
              </a:rPr>
              <a:t>How many believers</a:t>
            </a:r>
          </a:p>
          <a:p>
            <a:pPr algn="ctr">
              <a:lnSpc>
                <a:spcPct val="90000"/>
              </a:lnSpc>
            </a:pPr>
            <a:r>
              <a:rPr lang="en-US" sz="5400" dirty="0">
                <a:solidFill>
                  <a:srgbClr val="000000"/>
                </a:solidFill>
              </a:rPr>
              <a:t>were baptized</a:t>
            </a:r>
          </a:p>
          <a:p>
            <a:pPr algn="ctr">
              <a:lnSpc>
                <a:spcPct val="90000"/>
              </a:lnSpc>
            </a:pPr>
            <a:r>
              <a:rPr lang="en-US" sz="5400" dirty="0">
                <a:solidFill>
                  <a:srgbClr val="000000"/>
                </a:solidFill>
              </a:rPr>
              <a:t>on the Day of Pentecost? </a:t>
            </a:r>
          </a:p>
        </p:txBody>
      </p:sp>
      <p:sp>
        <p:nvSpPr>
          <p:cNvPr id="21" name="TextBox 20">
            <a:extLst>
              <a:ext uri="{FF2B5EF4-FFF2-40B4-BE49-F238E27FC236}">
                <a16:creationId xmlns:a16="http://schemas.microsoft.com/office/drawing/2014/main" id="{7FE7E45E-513A-4D07-9A43-89B3512F615B}"/>
              </a:ext>
            </a:extLst>
          </p:cNvPr>
          <p:cNvSpPr txBox="1"/>
          <p:nvPr/>
        </p:nvSpPr>
        <p:spPr>
          <a:xfrm>
            <a:off x="5590652" y="5941309"/>
            <a:ext cx="1928649" cy="307777"/>
          </a:xfrm>
          <a:prstGeom prst="rect">
            <a:avLst/>
          </a:prstGeom>
          <a:noFill/>
        </p:spPr>
        <p:txBody>
          <a:bodyPr wrap="square" rtlCol="0">
            <a:spAutoFit/>
          </a:bodyPr>
          <a:lstStyle/>
          <a:p>
            <a:pPr algn="r"/>
            <a:r>
              <a:rPr lang="en-US" sz="1400" b="1" i="1" dirty="0">
                <a:solidFill>
                  <a:srgbClr val="0064FF"/>
                </a:solidFill>
              </a:rPr>
              <a:t>Tap screen to continue</a:t>
            </a:r>
          </a:p>
        </p:txBody>
      </p:sp>
      <p:sp>
        <p:nvSpPr>
          <p:cNvPr id="15" name="Rectangle 14">
            <a:hlinkClick r:id="rId2" action="ppaction://hlinksldjump"/>
            <a:extLst>
              <a:ext uri="{FF2B5EF4-FFF2-40B4-BE49-F238E27FC236}">
                <a16:creationId xmlns:a16="http://schemas.microsoft.com/office/drawing/2014/main" id="{6192966E-D4C6-428E-96D5-8FCE788C95BD}"/>
              </a:ext>
            </a:extLst>
          </p:cNvPr>
          <p:cNvSpPr/>
          <p:nvPr/>
        </p:nvSpPr>
        <p:spPr>
          <a:xfrm>
            <a:off x="0" y="1"/>
            <a:ext cx="12192000" cy="68789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28973227"/>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C23B285D-3F97-4F34-B93A-259FB82F8E13}"/>
              </a:ext>
            </a:extLst>
          </p:cNvPr>
          <p:cNvSpPr txBox="1"/>
          <p:nvPr/>
        </p:nvSpPr>
        <p:spPr>
          <a:xfrm>
            <a:off x="4668477" y="3469803"/>
            <a:ext cx="6912529" cy="2933111"/>
          </a:xfrm>
          <a:prstGeom prst="rect">
            <a:avLst/>
          </a:prstGeom>
          <a:solidFill>
            <a:srgbClr val="FFFFFF"/>
          </a:solidFill>
          <a:ln w="38100">
            <a:solidFill>
              <a:srgbClr val="000000"/>
            </a:solidFill>
          </a:ln>
        </p:spPr>
        <p:txBody>
          <a:bodyPr wrap="square" rtlCol="0">
            <a:spAutoFit/>
          </a:bodyPr>
          <a:lstStyle/>
          <a:p>
            <a:pPr algn="ctr">
              <a:lnSpc>
                <a:spcPct val="80000"/>
              </a:lnSpc>
            </a:pPr>
            <a:endParaRPr lang="en-US" sz="600" b="1" dirty="0">
              <a:solidFill>
                <a:srgbClr val="3F8731"/>
              </a:solidFill>
            </a:endParaRPr>
          </a:p>
          <a:p>
            <a:pPr algn="ctr">
              <a:lnSpc>
                <a:spcPct val="80000"/>
              </a:lnSpc>
            </a:pPr>
            <a:endParaRPr lang="en-US" sz="600" b="1" spc="-190" dirty="0">
              <a:solidFill>
                <a:srgbClr val="3F8731"/>
              </a:solidFill>
            </a:endParaRPr>
          </a:p>
          <a:p>
            <a:pPr algn="ctr">
              <a:lnSpc>
                <a:spcPct val="80000"/>
              </a:lnSpc>
            </a:pPr>
            <a:r>
              <a:rPr lang="en-US" sz="3200" b="1" i="1" dirty="0"/>
              <a:t>Answer:</a:t>
            </a:r>
            <a:r>
              <a:rPr lang="en-US" sz="4400" b="1" dirty="0"/>
              <a:t> Moses </a:t>
            </a:r>
          </a:p>
          <a:p>
            <a:pPr algn="just"/>
            <a:endParaRPr lang="en-US" sz="1200" b="1" dirty="0">
              <a:solidFill>
                <a:srgbClr val="000000"/>
              </a:solidFill>
              <a:latin typeface="Times New Roman" panose="02020603050405020304" pitchFamily="18" charset="0"/>
              <a:cs typeface="Times New Roman" panose="02020603050405020304" pitchFamily="18" charset="0"/>
            </a:endParaRPr>
          </a:p>
          <a:p>
            <a:pPr algn="just">
              <a:spcAft>
                <a:spcPts val="600"/>
              </a:spcAft>
            </a:pPr>
            <a:r>
              <a:rPr lang="en-US" sz="2800" b="1" dirty="0">
                <a:solidFill>
                  <a:srgbClr val="000000"/>
                </a:solidFill>
                <a:latin typeface="Times New Roman" panose="02020603050405020304" pitchFamily="18" charset="0"/>
                <a:cs typeface="Times New Roman" panose="02020603050405020304" pitchFamily="18" charset="0"/>
              </a:rPr>
              <a:t>Acts 7:37 x-ref </a:t>
            </a:r>
            <a:r>
              <a:rPr lang="en-US" sz="2800" b="1"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a:t>
            </a:r>
            <a:r>
              <a:rPr lang="en-US" sz="2800" b="1" dirty="0">
                <a:solidFill>
                  <a:srgbClr val="000000"/>
                </a:solidFill>
                <a:latin typeface="Times New Roman" panose="02020603050405020304" pitchFamily="18" charset="0"/>
                <a:cs typeface="Times New Roman" panose="02020603050405020304" pitchFamily="18" charset="0"/>
              </a:rPr>
              <a:t> Deuteronomy 18:15</a:t>
            </a:r>
            <a:endParaRPr lang="en-US" sz="2800" dirty="0">
              <a:solidFill>
                <a:srgbClr val="000000"/>
              </a:solidFill>
              <a:latin typeface="Times New Roman" panose="02020603050405020304" pitchFamily="18" charset="0"/>
              <a:cs typeface="Times New Roman" panose="02020603050405020304" pitchFamily="18" charset="0"/>
            </a:endParaRPr>
          </a:p>
          <a:p>
            <a:pPr algn="just"/>
            <a:r>
              <a:rPr lang="en-US" sz="2800" baseline="30000" dirty="0">
                <a:solidFill>
                  <a:srgbClr val="000000"/>
                </a:solidFill>
                <a:latin typeface="Times New Roman" panose="02020603050405020304" pitchFamily="18" charset="0"/>
                <a:cs typeface="Times New Roman" panose="02020603050405020304" pitchFamily="18" charset="0"/>
              </a:rPr>
              <a:t>37</a:t>
            </a:r>
            <a:r>
              <a:rPr lang="en-US" sz="2800" dirty="0">
                <a:solidFill>
                  <a:srgbClr val="000000"/>
                </a:solidFill>
                <a:latin typeface="Times New Roman" panose="02020603050405020304" pitchFamily="18" charset="0"/>
                <a:cs typeface="Times New Roman" panose="02020603050405020304" pitchFamily="18" charset="0"/>
              </a:rPr>
              <a:t> This is the </a:t>
            </a:r>
            <a:r>
              <a:rPr lang="en-US" sz="2800" b="1" dirty="0">
                <a:solidFill>
                  <a:srgbClr val="0064FF"/>
                </a:solidFill>
                <a:latin typeface="Times New Roman" panose="02020603050405020304" pitchFamily="18" charset="0"/>
                <a:cs typeface="Times New Roman" panose="02020603050405020304" pitchFamily="18" charset="0"/>
              </a:rPr>
              <a:t>Moses</a:t>
            </a:r>
            <a:r>
              <a:rPr lang="en-US" sz="2800" dirty="0">
                <a:solidFill>
                  <a:srgbClr val="000000"/>
                </a:solidFill>
                <a:latin typeface="Times New Roman" panose="02020603050405020304" pitchFamily="18" charset="0"/>
                <a:cs typeface="Times New Roman" panose="02020603050405020304" pitchFamily="18" charset="0"/>
              </a:rPr>
              <a:t> who said to the Israelites, “God will raise up for you a prophet like me from your brothers.”</a:t>
            </a:r>
          </a:p>
          <a:p>
            <a:pPr algn="just">
              <a:lnSpc>
                <a:spcPct val="90000"/>
              </a:lnSpc>
            </a:pPr>
            <a:endParaRPr lang="en-US" sz="1200" dirty="0">
              <a:latin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B15A7AE6-447D-46FE-86DA-C5192E6195E7}"/>
              </a:ext>
            </a:extLst>
          </p:cNvPr>
          <p:cNvSpPr/>
          <p:nvPr/>
        </p:nvSpPr>
        <p:spPr>
          <a:xfrm>
            <a:off x="221682" y="2817521"/>
            <a:ext cx="2741456"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TRIPLE</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13" name="Rectangle: Rounded Corners 12">
            <a:extLst>
              <a:ext uri="{FF2B5EF4-FFF2-40B4-BE49-F238E27FC236}">
                <a16:creationId xmlns:a16="http://schemas.microsoft.com/office/drawing/2014/main" id="{8ABCF427-46A7-475F-810E-D7FF394D0D61}"/>
              </a:ext>
            </a:extLst>
          </p:cNvPr>
          <p:cNvSpPr/>
          <p:nvPr/>
        </p:nvSpPr>
        <p:spPr>
          <a:xfrm rot="2700000">
            <a:off x="3192240" y="3163976"/>
            <a:ext cx="559837" cy="541175"/>
          </a:xfrm>
          <a:prstGeom prst="roundRect">
            <a:avLst/>
          </a:prstGeom>
          <a:solidFill>
            <a:srgbClr val="FFFFF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0000FF"/>
                </a:solidFill>
              </a:ln>
              <a:solidFill>
                <a:srgbClr val="C6E9F2"/>
              </a:solidFill>
            </a:endParaRPr>
          </a:p>
        </p:txBody>
      </p:sp>
      <p:sp>
        <p:nvSpPr>
          <p:cNvPr id="14" name="Rectangle 13">
            <a:extLst>
              <a:ext uri="{FF2B5EF4-FFF2-40B4-BE49-F238E27FC236}">
                <a16:creationId xmlns:a16="http://schemas.microsoft.com/office/drawing/2014/main" id="{8D84962D-C1FD-4AA1-AB82-630888642638}"/>
              </a:ext>
            </a:extLst>
          </p:cNvPr>
          <p:cNvSpPr/>
          <p:nvPr/>
        </p:nvSpPr>
        <p:spPr>
          <a:xfrm>
            <a:off x="3137879" y="3062074"/>
            <a:ext cx="601447" cy="707886"/>
          </a:xfrm>
          <a:prstGeom prst="rect">
            <a:avLst/>
          </a:prstGeom>
          <a:noFill/>
        </p:spPr>
        <p:txBody>
          <a:bodyPr wrap="none" lIns="91440" tIns="45720" rIns="91440" bIns="45720">
            <a:spAutoFit/>
          </a:bodyPr>
          <a:lstStyle/>
          <a:p>
            <a:pPr algn="ctr"/>
            <a:r>
              <a:rPr lang="en-US" sz="4000" b="1" spc="-400" dirty="0">
                <a:ln w="28575">
                  <a:solidFill>
                    <a:srgbClr val="0000FF"/>
                  </a:solidFill>
                  <a:prstDash val="solid"/>
                </a:ln>
                <a:solidFill>
                  <a:srgbClr val="C6E9F2"/>
                </a:solidFill>
                <a:effectLst>
                  <a:outerShdw blurRad="38100" dist="22860" dir="5400000" algn="tl" rotWithShape="0">
                    <a:srgbClr val="000000">
                      <a:alpha val="30000"/>
                    </a:srgbClr>
                  </a:outerShdw>
                </a:effectLst>
              </a:rPr>
              <a:t>13</a:t>
            </a:r>
            <a:endParaRPr lang="en-US" sz="4000" b="1" cap="none" spc="-40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15" name="TextBox 14">
            <a:extLst>
              <a:ext uri="{FF2B5EF4-FFF2-40B4-BE49-F238E27FC236}">
                <a16:creationId xmlns:a16="http://schemas.microsoft.com/office/drawing/2014/main" id="{2E090EB7-2658-4020-A916-4884F5303D93}"/>
              </a:ext>
            </a:extLst>
          </p:cNvPr>
          <p:cNvSpPr txBox="1"/>
          <p:nvPr/>
        </p:nvSpPr>
        <p:spPr>
          <a:xfrm>
            <a:off x="9644280" y="6075259"/>
            <a:ext cx="1928649" cy="307777"/>
          </a:xfrm>
          <a:prstGeom prst="rect">
            <a:avLst/>
          </a:prstGeom>
          <a:noFill/>
        </p:spPr>
        <p:txBody>
          <a:bodyPr wrap="square" rtlCol="0">
            <a:spAutoFit/>
          </a:bodyPr>
          <a:lstStyle/>
          <a:p>
            <a:pPr algn="r"/>
            <a:r>
              <a:rPr lang="en-US" sz="1400" b="1" i="1" dirty="0">
                <a:solidFill>
                  <a:srgbClr val="0064FF"/>
                </a:solidFill>
              </a:rPr>
              <a:t>Tap screen to continue</a:t>
            </a:r>
          </a:p>
        </p:txBody>
      </p:sp>
      <p:sp>
        <p:nvSpPr>
          <p:cNvPr id="16" name="TextBox 15">
            <a:extLst>
              <a:ext uri="{FF2B5EF4-FFF2-40B4-BE49-F238E27FC236}">
                <a16:creationId xmlns:a16="http://schemas.microsoft.com/office/drawing/2014/main" id="{F2CE1FFC-49D0-4863-AA88-955E5FBEF187}"/>
              </a:ext>
            </a:extLst>
          </p:cNvPr>
          <p:cNvSpPr txBox="1"/>
          <p:nvPr/>
        </p:nvSpPr>
        <p:spPr>
          <a:xfrm>
            <a:off x="4635685" y="343948"/>
            <a:ext cx="6978115" cy="2862322"/>
          </a:xfrm>
          <a:prstGeom prst="rect">
            <a:avLst/>
          </a:prstGeom>
          <a:noFill/>
        </p:spPr>
        <p:txBody>
          <a:bodyPr wrap="square" rtlCol="0">
            <a:spAutoFit/>
          </a:bodyPr>
          <a:lstStyle/>
          <a:p>
            <a:pPr lvl="0" algn="ctr"/>
            <a:r>
              <a:rPr lang="en-US" sz="3600" dirty="0">
                <a:solidFill>
                  <a:srgbClr val="000000"/>
                </a:solidFill>
              </a:rPr>
              <a:t>During his defense, Stephen quoted a prophecy of Christ to the rulers in Jerusalem: </a:t>
            </a:r>
            <a:r>
              <a:rPr lang="en-US" sz="3600" i="1" spc="-100" dirty="0">
                <a:solidFill>
                  <a:srgbClr val="000000"/>
                </a:solidFill>
              </a:rPr>
              <a:t>“God will raise up for you a </a:t>
            </a:r>
            <a:r>
              <a:rPr lang="en-US" sz="3600" i="1" spc="-10" dirty="0">
                <a:solidFill>
                  <a:srgbClr val="000000"/>
                </a:solidFill>
              </a:rPr>
              <a:t>prophet like me from your brothers.”</a:t>
            </a:r>
            <a:r>
              <a:rPr lang="en-US" sz="3600" spc="-10" dirty="0">
                <a:solidFill>
                  <a:srgbClr val="000000"/>
                </a:solidFill>
              </a:rPr>
              <a:t>  </a:t>
            </a:r>
            <a:r>
              <a:rPr lang="en-US" sz="3600" dirty="0">
                <a:solidFill>
                  <a:srgbClr val="000000"/>
                </a:solidFill>
              </a:rPr>
              <a:t>Who said this in the Old Testament?</a:t>
            </a:r>
          </a:p>
        </p:txBody>
      </p:sp>
      <p:sp>
        <p:nvSpPr>
          <p:cNvPr id="12" name="Rectangle 11">
            <a:hlinkClick r:id="rId2" action="ppaction://hlinksldjump"/>
            <a:extLst>
              <a:ext uri="{FF2B5EF4-FFF2-40B4-BE49-F238E27FC236}">
                <a16:creationId xmlns:a16="http://schemas.microsoft.com/office/drawing/2014/main" id="{AE7EEF4F-99AC-4A0E-82A1-C0CBE522F38A}"/>
              </a:ext>
            </a:extLst>
          </p:cNvPr>
          <p:cNvSpPr/>
          <p:nvPr/>
        </p:nvSpPr>
        <p:spPr>
          <a:xfrm>
            <a:off x="0" y="1"/>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81691592"/>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41A93F72-7A40-4375-A465-58414B0FC0DA}"/>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961049" y="3678"/>
            <a:ext cx="8269901" cy="6850644"/>
          </a:xfrm>
          <a:prstGeom prst="rect">
            <a:avLst/>
          </a:prstGeom>
        </p:spPr>
      </p:pic>
      <p:sp>
        <p:nvSpPr>
          <p:cNvPr id="3" name="Arrow: Pentagon 2">
            <a:extLst>
              <a:ext uri="{FF2B5EF4-FFF2-40B4-BE49-F238E27FC236}">
                <a16:creationId xmlns:a16="http://schemas.microsoft.com/office/drawing/2014/main" id="{0E698766-2C5D-4F25-88C7-23B76B7549CE}"/>
              </a:ext>
            </a:extLst>
          </p:cNvPr>
          <p:cNvSpPr/>
          <p:nvPr/>
        </p:nvSpPr>
        <p:spPr>
          <a:xfrm rot="5400000">
            <a:off x="5786126" y="5771881"/>
            <a:ext cx="559837" cy="541175"/>
          </a:xfrm>
          <a:prstGeom prst="homePlate">
            <a:avLst/>
          </a:prstGeom>
          <a:solidFill>
            <a:srgbClr val="FFFFFF"/>
          </a:solid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E26FFEE2-E142-4914-886A-7908DA12B71A}"/>
              </a:ext>
            </a:extLst>
          </p:cNvPr>
          <p:cNvSpPr/>
          <p:nvPr/>
        </p:nvSpPr>
        <p:spPr>
          <a:xfrm rot="2700000">
            <a:off x="8292973" y="3189275"/>
            <a:ext cx="559837" cy="490575"/>
          </a:xfrm>
          <a:prstGeom prst="roundRect">
            <a:avLst/>
          </a:prstGeom>
          <a:solidFill>
            <a:srgbClr val="FFFFFF"/>
          </a:solid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Rounded Corners 1">
            <a:extLst>
              <a:ext uri="{FF2B5EF4-FFF2-40B4-BE49-F238E27FC236}">
                <a16:creationId xmlns:a16="http://schemas.microsoft.com/office/drawing/2014/main" id="{26C67EEB-FAC5-47A4-8E95-72B39C554BCB}"/>
              </a:ext>
            </a:extLst>
          </p:cNvPr>
          <p:cNvSpPr/>
          <p:nvPr/>
        </p:nvSpPr>
        <p:spPr>
          <a:xfrm>
            <a:off x="5833744" y="714690"/>
            <a:ext cx="559837" cy="541175"/>
          </a:xfrm>
          <a:prstGeom prst="roundRect">
            <a:avLst/>
          </a:prstGeom>
          <a:solidFill>
            <a:srgbClr val="FFFFFF"/>
          </a:solid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Rounded Corners 5">
            <a:extLst>
              <a:ext uri="{FF2B5EF4-FFF2-40B4-BE49-F238E27FC236}">
                <a16:creationId xmlns:a16="http://schemas.microsoft.com/office/drawing/2014/main" id="{51FF1BA1-CD56-473D-85BA-056342436F57}"/>
              </a:ext>
            </a:extLst>
          </p:cNvPr>
          <p:cNvSpPr/>
          <p:nvPr/>
        </p:nvSpPr>
        <p:spPr>
          <a:xfrm rot="2700000">
            <a:off x="3192240" y="3163976"/>
            <a:ext cx="559837" cy="541175"/>
          </a:xfrm>
          <a:prstGeom prst="roundRect">
            <a:avLst/>
          </a:prstGeom>
          <a:solidFill>
            <a:srgbClr val="FFFFFF"/>
          </a:solid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241FA49-9943-405B-88E2-7921F7B4202A}"/>
              </a:ext>
            </a:extLst>
          </p:cNvPr>
          <p:cNvSpPr/>
          <p:nvPr/>
        </p:nvSpPr>
        <p:spPr>
          <a:xfrm>
            <a:off x="221682" y="2817521"/>
            <a:ext cx="2741456"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TRIPLE</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0" name="Rectangle 19">
            <a:extLst>
              <a:ext uri="{FF2B5EF4-FFF2-40B4-BE49-F238E27FC236}">
                <a16:creationId xmlns:a16="http://schemas.microsoft.com/office/drawing/2014/main" id="{0B10BECB-80DD-442E-92B9-3F4C0A002431}"/>
              </a:ext>
            </a:extLst>
          </p:cNvPr>
          <p:cNvSpPr/>
          <p:nvPr/>
        </p:nvSpPr>
        <p:spPr>
          <a:xfrm>
            <a:off x="3911648" y="5707176"/>
            <a:ext cx="4378122"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HOMERUN</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1" name="Rectangle 20">
            <a:extLst>
              <a:ext uri="{FF2B5EF4-FFF2-40B4-BE49-F238E27FC236}">
                <a16:creationId xmlns:a16="http://schemas.microsoft.com/office/drawing/2014/main" id="{D001A687-EC28-42A1-A935-5A2C1C78AA91}"/>
              </a:ext>
            </a:extLst>
          </p:cNvPr>
          <p:cNvSpPr/>
          <p:nvPr/>
        </p:nvSpPr>
        <p:spPr>
          <a:xfrm>
            <a:off x="4427572" y="-72002"/>
            <a:ext cx="3353803"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DOUBLE</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2" name="TextBox 21">
            <a:extLst>
              <a:ext uri="{FF2B5EF4-FFF2-40B4-BE49-F238E27FC236}">
                <a16:creationId xmlns:a16="http://schemas.microsoft.com/office/drawing/2014/main" id="{79EBE414-7D34-4475-87B5-9C8384501209}"/>
              </a:ext>
            </a:extLst>
          </p:cNvPr>
          <p:cNvSpPr txBox="1"/>
          <p:nvPr/>
        </p:nvSpPr>
        <p:spPr>
          <a:xfrm>
            <a:off x="4354650" y="2671022"/>
            <a:ext cx="3485724" cy="1569660"/>
          </a:xfrm>
          <a:prstGeom prst="rect">
            <a:avLst/>
          </a:prstGeom>
          <a:noFill/>
        </p:spPr>
        <p:txBody>
          <a:bodyPr wrap="square" rtlCol="0">
            <a:spAutoFit/>
          </a:bodyPr>
          <a:lstStyle/>
          <a:p>
            <a:pPr algn="ctr"/>
            <a:r>
              <a:rPr lang="en-US" sz="4800" b="1" dirty="0">
                <a:ln w="38100">
                  <a:solidFill>
                    <a:srgbClr val="0000FF"/>
                  </a:solidFill>
                </a:ln>
                <a:solidFill>
                  <a:srgbClr val="C6E9F2"/>
                </a:solidFill>
              </a:rPr>
              <a:t>Next batter!</a:t>
            </a:r>
          </a:p>
          <a:p>
            <a:pPr algn="ctr"/>
            <a:r>
              <a:rPr lang="en-US" sz="4800" b="1" dirty="0">
                <a:ln w="38100">
                  <a:solidFill>
                    <a:srgbClr val="0000FF"/>
                  </a:solidFill>
                </a:ln>
                <a:solidFill>
                  <a:srgbClr val="C6E9F2"/>
                </a:solidFill>
              </a:rPr>
              <a:t>Pick a hit</a:t>
            </a:r>
          </a:p>
        </p:txBody>
      </p:sp>
      <p:sp>
        <p:nvSpPr>
          <p:cNvPr id="15" name="Rectangle 14">
            <a:extLst>
              <a:ext uri="{FF2B5EF4-FFF2-40B4-BE49-F238E27FC236}">
                <a16:creationId xmlns:a16="http://schemas.microsoft.com/office/drawing/2014/main" id="{ECC38632-62A9-4DB0-A149-FC77324FE114}"/>
              </a:ext>
            </a:extLst>
          </p:cNvPr>
          <p:cNvSpPr/>
          <p:nvPr/>
        </p:nvSpPr>
        <p:spPr>
          <a:xfrm>
            <a:off x="9025723" y="2828834"/>
            <a:ext cx="2904962"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SINGLE</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7" name="Rectangle 26">
            <a:hlinkClick r:id="rId3" action="ppaction://hlinksldjump"/>
            <a:extLst>
              <a:ext uri="{FF2B5EF4-FFF2-40B4-BE49-F238E27FC236}">
                <a16:creationId xmlns:a16="http://schemas.microsoft.com/office/drawing/2014/main" id="{D92DD891-84FF-4ACE-91C9-567827698553}"/>
              </a:ext>
            </a:extLst>
          </p:cNvPr>
          <p:cNvSpPr/>
          <p:nvPr/>
        </p:nvSpPr>
        <p:spPr>
          <a:xfrm>
            <a:off x="0" y="-2303"/>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hlinkClick r:id="rId4" action="ppaction://hlinksldjump"/>
            <a:extLst>
              <a:ext uri="{FF2B5EF4-FFF2-40B4-BE49-F238E27FC236}">
                <a16:creationId xmlns:a16="http://schemas.microsoft.com/office/drawing/2014/main" id="{D4C96D45-ABC1-4915-A153-4627346B4727}"/>
              </a:ext>
            </a:extLst>
          </p:cNvPr>
          <p:cNvSpPr/>
          <p:nvPr/>
        </p:nvSpPr>
        <p:spPr>
          <a:xfrm>
            <a:off x="4504879" y="176169"/>
            <a:ext cx="3204595" cy="7382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hlinkClick r:id="rId5" action="ppaction://hlinksldjump"/>
            <a:extLst>
              <a:ext uri="{FF2B5EF4-FFF2-40B4-BE49-F238E27FC236}">
                <a16:creationId xmlns:a16="http://schemas.microsoft.com/office/drawing/2014/main" id="{8AA909FD-4850-48E7-9C00-1F20249196AE}"/>
              </a:ext>
            </a:extLst>
          </p:cNvPr>
          <p:cNvSpPr/>
          <p:nvPr/>
        </p:nvSpPr>
        <p:spPr>
          <a:xfrm>
            <a:off x="221673" y="3059883"/>
            <a:ext cx="2741456" cy="7639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hlinkClick r:id="rId6" action="ppaction://hlinksldjump"/>
            <a:extLst>
              <a:ext uri="{FF2B5EF4-FFF2-40B4-BE49-F238E27FC236}">
                <a16:creationId xmlns:a16="http://schemas.microsoft.com/office/drawing/2014/main" id="{8991CFC0-EA4A-40DD-B2E8-91602EEF7B5F}"/>
              </a:ext>
            </a:extLst>
          </p:cNvPr>
          <p:cNvSpPr/>
          <p:nvPr/>
        </p:nvSpPr>
        <p:spPr>
          <a:xfrm>
            <a:off x="3916828" y="5953271"/>
            <a:ext cx="4378122" cy="7382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hlinkClick r:id="rId7" action="ppaction://hlinksldjump"/>
            <a:extLst>
              <a:ext uri="{FF2B5EF4-FFF2-40B4-BE49-F238E27FC236}">
                <a16:creationId xmlns:a16="http://schemas.microsoft.com/office/drawing/2014/main" id="{444DD879-596B-450A-BB58-3D8A8F7FDD0C}"/>
              </a:ext>
            </a:extLst>
          </p:cNvPr>
          <p:cNvSpPr/>
          <p:nvPr/>
        </p:nvSpPr>
        <p:spPr>
          <a:xfrm>
            <a:off x="9107476" y="3073878"/>
            <a:ext cx="2741456" cy="7639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7381155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79C97D47-FECE-48FB-AEB3-7AF9DD1B8841}"/>
              </a:ext>
            </a:extLst>
          </p:cNvPr>
          <p:cNvSpPr/>
          <p:nvPr/>
        </p:nvSpPr>
        <p:spPr>
          <a:xfrm>
            <a:off x="221682" y="2817521"/>
            <a:ext cx="2741456"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TRIPLE</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6" name="Rectangle: Rounded Corners 25">
            <a:extLst>
              <a:ext uri="{FF2B5EF4-FFF2-40B4-BE49-F238E27FC236}">
                <a16:creationId xmlns:a16="http://schemas.microsoft.com/office/drawing/2014/main" id="{F8F54D86-201F-4067-B92C-030ED8075FE7}"/>
              </a:ext>
            </a:extLst>
          </p:cNvPr>
          <p:cNvSpPr/>
          <p:nvPr/>
        </p:nvSpPr>
        <p:spPr>
          <a:xfrm rot="2700000">
            <a:off x="3192240" y="3163976"/>
            <a:ext cx="559837" cy="541175"/>
          </a:xfrm>
          <a:prstGeom prst="roundRect">
            <a:avLst/>
          </a:prstGeom>
          <a:solidFill>
            <a:srgbClr val="FFFFF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0000FF"/>
                </a:solidFill>
              </a:ln>
              <a:solidFill>
                <a:srgbClr val="C6E9F2"/>
              </a:solidFill>
            </a:endParaRPr>
          </a:p>
        </p:txBody>
      </p:sp>
      <p:sp>
        <p:nvSpPr>
          <p:cNvPr id="27" name="Rectangle 26">
            <a:extLst>
              <a:ext uri="{FF2B5EF4-FFF2-40B4-BE49-F238E27FC236}">
                <a16:creationId xmlns:a16="http://schemas.microsoft.com/office/drawing/2014/main" id="{D549F5E9-F120-4E0B-B973-00322A9E4690}"/>
              </a:ext>
            </a:extLst>
          </p:cNvPr>
          <p:cNvSpPr/>
          <p:nvPr/>
        </p:nvSpPr>
        <p:spPr>
          <a:xfrm>
            <a:off x="3137879" y="3062074"/>
            <a:ext cx="601447" cy="707886"/>
          </a:xfrm>
          <a:prstGeom prst="rect">
            <a:avLst/>
          </a:prstGeom>
          <a:noFill/>
        </p:spPr>
        <p:txBody>
          <a:bodyPr wrap="none" lIns="91440" tIns="45720" rIns="91440" bIns="45720">
            <a:spAutoFit/>
          </a:bodyPr>
          <a:lstStyle/>
          <a:p>
            <a:pPr algn="ctr"/>
            <a:r>
              <a:rPr lang="en-US" sz="4000" b="1" spc="-400" dirty="0">
                <a:ln w="28575">
                  <a:solidFill>
                    <a:srgbClr val="0000FF"/>
                  </a:solidFill>
                  <a:prstDash val="solid"/>
                </a:ln>
                <a:solidFill>
                  <a:srgbClr val="C6E9F2"/>
                </a:solidFill>
                <a:effectLst>
                  <a:outerShdw blurRad="38100" dist="22860" dir="5400000" algn="tl" rotWithShape="0">
                    <a:srgbClr val="000000">
                      <a:alpha val="30000"/>
                    </a:srgbClr>
                  </a:outerShdw>
                </a:effectLst>
              </a:rPr>
              <a:t>14</a:t>
            </a:r>
            <a:endParaRPr lang="en-US" sz="4000" b="1" cap="none" spc="-40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pic>
        <p:nvPicPr>
          <p:cNvPr id="28" name="Picture 27">
            <a:extLst>
              <a:ext uri="{FF2B5EF4-FFF2-40B4-BE49-F238E27FC236}">
                <a16:creationId xmlns:a16="http://schemas.microsoft.com/office/drawing/2014/main" id="{6D5963DD-121A-4F5E-8013-9460B981A058}"/>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6534531" y="3211931"/>
            <a:ext cx="3188405" cy="2641220"/>
          </a:xfrm>
          <a:prstGeom prst="rect">
            <a:avLst/>
          </a:prstGeom>
        </p:spPr>
      </p:pic>
      <p:cxnSp>
        <p:nvCxnSpPr>
          <p:cNvPr id="29" name="Straight Connector 28">
            <a:extLst>
              <a:ext uri="{FF2B5EF4-FFF2-40B4-BE49-F238E27FC236}">
                <a16:creationId xmlns:a16="http://schemas.microsoft.com/office/drawing/2014/main" id="{C18AECC4-0589-4AB8-B1CC-926AC855A00E}"/>
              </a:ext>
            </a:extLst>
          </p:cNvPr>
          <p:cNvCxnSpPr>
            <a:cxnSpLocks/>
          </p:cNvCxnSpPr>
          <p:nvPr/>
        </p:nvCxnSpPr>
        <p:spPr>
          <a:xfrm rot="5460000" flipV="1">
            <a:off x="8155227" y="3570367"/>
            <a:ext cx="846670" cy="861150"/>
          </a:xfrm>
          <a:prstGeom prst="line">
            <a:avLst/>
          </a:prstGeom>
          <a:ln w="76200">
            <a:solidFill>
              <a:srgbClr val="C1E7F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41820BB7-E4AF-4D38-B9D8-727E64B335D4}"/>
              </a:ext>
            </a:extLst>
          </p:cNvPr>
          <p:cNvCxnSpPr>
            <a:cxnSpLocks/>
          </p:cNvCxnSpPr>
          <p:nvPr/>
        </p:nvCxnSpPr>
        <p:spPr>
          <a:xfrm flipV="1">
            <a:off x="8170507" y="4683558"/>
            <a:ext cx="846670" cy="861150"/>
          </a:xfrm>
          <a:prstGeom prst="line">
            <a:avLst/>
          </a:prstGeom>
          <a:ln w="76200">
            <a:solidFill>
              <a:srgbClr val="C1E7F1"/>
            </a:solidFill>
          </a:ln>
        </p:spPr>
        <p:style>
          <a:lnRef idx="1">
            <a:schemeClr val="accent1"/>
          </a:lnRef>
          <a:fillRef idx="0">
            <a:schemeClr val="accent1"/>
          </a:fillRef>
          <a:effectRef idx="0">
            <a:schemeClr val="accent1"/>
          </a:effectRef>
          <a:fontRef idx="minor">
            <a:schemeClr val="tx1"/>
          </a:fontRef>
        </p:style>
      </p:cxnSp>
      <p:sp>
        <p:nvSpPr>
          <p:cNvPr id="31" name="Rectangle: Rounded Corners 30">
            <a:extLst>
              <a:ext uri="{FF2B5EF4-FFF2-40B4-BE49-F238E27FC236}">
                <a16:creationId xmlns:a16="http://schemas.microsoft.com/office/drawing/2014/main" id="{748DE816-284B-449B-8C69-643357941366}"/>
              </a:ext>
            </a:extLst>
          </p:cNvPr>
          <p:cNvSpPr/>
          <p:nvPr/>
        </p:nvSpPr>
        <p:spPr>
          <a:xfrm rot="2700000">
            <a:off x="8867871" y="4399241"/>
            <a:ext cx="347615" cy="335069"/>
          </a:xfrm>
          <a:prstGeom prst="roundRect">
            <a:avLst/>
          </a:prstGeom>
          <a:solidFill>
            <a:srgbClr val="FFFFFF"/>
          </a:solidFill>
          <a:ln w="38100">
            <a:solidFill>
              <a:srgbClr val="AADE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73EEBD3B-CBEC-4FCE-B9F5-17BD947FB32E}"/>
              </a:ext>
            </a:extLst>
          </p:cNvPr>
          <p:cNvSpPr txBox="1"/>
          <p:nvPr/>
        </p:nvSpPr>
        <p:spPr>
          <a:xfrm>
            <a:off x="7513312" y="3998329"/>
            <a:ext cx="1200124" cy="1131977"/>
          </a:xfrm>
          <a:prstGeom prst="rect">
            <a:avLst/>
          </a:prstGeom>
          <a:noFill/>
        </p:spPr>
        <p:txBody>
          <a:bodyPr wrap="square" rtlCol="0">
            <a:spAutoFit/>
          </a:bodyPr>
          <a:lstStyle/>
          <a:p>
            <a:pPr algn="ctr">
              <a:lnSpc>
                <a:spcPct val="80000"/>
              </a:lnSpc>
            </a:pPr>
            <a:r>
              <a:rPr lang="en-US" sz="2400" b="1" i="1" spc="-50" dirty="0">
                <a:solidFill>
                  <a:srgbClr val="1E4117"/>
                </a:solidFill>
              </a:rPr>
              <a:t>TRIPLE</a:t>
            </a:r>
          </a:p>
          <a:p>
            <a:pPr algn="ctr">
              <a:lnSpc>
                <a:spcPct val="80000"/>
              </a:lnSpc>
            </a:pPr>
            <a:r>
              <a:rPr lang="en-US" i="1" dirty="0">
                <a:solidFill>
                  <a:srgbClr val="000000"/>
                </a:solidFill>
              </a:rPr>
              <a:t>or </a:t>
            </a:r>
            <a:r>
              <a:rPr lang="en-US" sz="2400" b="1" i="1" dirty="0">
                <a:solidFill>
                  <a:srgbClr val="1E4117"/>
                </a:solidFill>
              </a:rPr>
              <a:t>OUT</a:t>
            </a:r>
            <a:endParaRPr lang="en-US" i="1" dirty="0">
              <a:solidFill>
                <a:srgbClr val="1E4117"/>
              </a:solidFill>
            </a:endParaRPr>
          </a:p>
          <a:p>
            <a:pPr algn="ctr">
              <a:lnSpc>
                <a:spcPct val="80000"/>
              </a:lnSpc>
            </a:pPr>
            <a:r>
              <a:rPr lang="en-US" i="1" dirty="0">
                <a:solidFill>
                  <a:srgbClr val="1E4117"/>
                </a:solidFill>
              </a:rPr>
              <a:t>Tap and</a:t>
            </a:r>
          </a:p>
          <a:p>
            <a:pPr algn="ctr">
              <a:lnSpc>
                <a:spcPct val="80000"/>
              </a:lnSpc>
            </a:pPr>
            <a:r>
              <a:rPr lang="en-US" i="1" dirty="0">
                <a:solidFill>
                  <a:srgbClr val="1E4117"/>
                </a:solidFill>
              </a:rPr>
              <a:t>find out!</a:t>
            </a:r>
          </a:p>
        </p:txBody>
      </p:sp>
      <p:cxnSp>
        <p:nvCxnSpPr>
          <p:cNvPr id="34" name="Straight Connector 33">
            <a:extLst>
              <a:ext uri="{FF2B5EF4-FFF2-40B4-BE49-F238E27FC236}">
                <a16:creationId xmlns:a16="http://schemas.microsoft.com/office/drawing/2014/main" id="{61333F6E-0177-417C-8A40-448AC6EE41A3}"/>
              </a:ext>
            </a:extLst>
          </p:cNvPr>
          <p:cNvCxnSpPr>
            <a:cxnSpLocks/>
          </p:cNvCxnSpPr>
          <p:nvPr/>
        </p:nvCxnSpPr>
        <p:spPr>
          <a:xfrm flipV="1">
            <a:off x="7175878" y="3638747"/>
            <a:ext cx="846670" cy="861150"/>
          </a:xfrm>
          <a:prstGeom prst="line">
            <a:avLst/>
          </a:prstGeom>
          <a:ln w="76200">
            <a:solidFill>
              <a:srgbClr val="C1E7F1"/>
            </a:solidFill>
          </a:ln>
        </p:spPr>
        <p:style>
          <a:lnRef idx="1">
            <a:schemeClr val="accent1"/>
          </a:lnRef>
          <a:fillRef idx="0">
            <a:schemeClr val="accent1"/>
          </a:fillRef>
          <a:effectRef idx="0">
            <a:schemeClr val="accent1"/>
          </a:effectRef>
          <a:fontRef idx="minor">
            <a:schemeClr val="tx1"/>
          </a:fontRef>
        </p:style>
      </p:cxnSp>
      <p:sp>
        <p:nvSpPr>
          <p:cNvPr id="35" name="Rectangle: Rounded Corners 34">
            <a:extLst>
              <a:ext uri="{FF2B5EF4-FFF2-40B4-BE49-F238E27FC236}">
                <a16:creationId xmlns:a16="http://schemas.microsoft.com/office/drawing/2014/main" id="{8E84B1F5-AD6D-49D8-92B8-ECF4B74BB767}"/>
              </a:ext>
            </a:extLst>
          </p:cNvPr>
          <p:cNvSpPr/>
          <p:nvPr/>
        </p:nvSpPr>
        <p:spPr>
          <a:xfrm rot="18900000">
            <a:off x="6990625" y="4397825"/>
            <a:ext cx="347615" cy="335069"/>
          </a:xfrm>
          <a:prstGeom prst="roundRect">
            <a:avLst/>
          </a:prstGeom>
          <a:solidFill>
            <a:srgbClr val="FFFFFF"/>
          </a:solidFill>
          <a:ln w="38100">
            <a:solidFill>
              <a:srgbClr val="C1E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52628040-97E3-42AA-9653-D190435CFA4E}"/>
              </a:ext>
            </a:extLst>
          </p:cNvPr>
          <p:cNvSpPr txBox="1"/>
          <p:nvPr/>
        </p:nvSpPr>
        <p:spPr>
          <a:xfrm>
            <a:off x="6925220" y="4286178"/>
            <a:ext cx="486562" cy="584775"/>
          </a:xfrm>
          <a:prstGeom prst="rect">
            <a:avLst/>
          </a:prstGeom>
          <a:noFill/>
        </p:spPr>
        <p:txBody>
          <a:bodyPr wrap="square" rtlCol="0">
            <a:spAutoFit/>
          </a:bodyPr>
          <a:lstStyle/>
          <a:p>
            <a:pPr algn="ctr"/>
            <a:r>
              <a:rPr lang="en-US" sz="3200" b="1" dirty="0">
                <a:solidFill>
                  <a:srgbClr val="1E4117"/>
                </a:solidFill>
              </a:rPr>
              <a:t>?</a:t>
            </a:r>
          </a:p>
        </p:txBody>
      </p:sp>
      <p:sp>
        <p:nvSpPr>
          <p:cNvPr id="37" name="Rectangle: Rounded Corners 36">
            <a:extLst>
              <a:ext uri="{FF2B5EF4-FFF2-40B4-BE49-F238E27FC236}">
                <a16:creationId xmlns:a16="http://schemas.microsoft.com/office/drawing/2014/main" id="{FBD508E4-B6F0-49A0-9C8F-66ED45C3AD10}"/>
              </a:ext>
            </a:extLst>
          </p:cNvPr>
          <p:cNvSpPr/>
          <p:nvPr/>
        </p:nvSpPr>
        <p:spPr>
          <a:xfrm rot="2700000">
            <a:off x="7949191" y="3383664"/>
            <a:ext cx="347615" cy="335069"/>
          </a:xfrm>
          <a:prstGeom prst="roundRect">
            <a:avLst/>
          </a:prstGeom>
          <a:solidFill>
            <a:srgbClr val="FFFFFF"/>
          </a:solidFill>
          <a:ln w="38100">
            <a:solidFill>
              <a:srgbClr val="C1E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585EBD19-D5A8-41E4-9342-E04B9200AFB0}"/>
              </a:ext>
            </a:extLst>
          </p:cNvPr>
          <p:cNvSpPr txBox="1"/>
          <p:nvPr/>
        </p:nvSpPr>
        <p:spPr>
          <a:xfrm>
            <a:off x="4286779" y="276836"/>
            <a:ext cx="7675926" cy="2123658"/>
          </a:xfrm>
          <a:prstGeom prst="rect">
            <a:avLst/>
          </a:prstGeom>
          <a:noFill/>
        </p:spPr>
        <p:txBody>
          <a:bodyPr wrap="square" rtlCol="0">
            <a:spAutoFit/>
          </a:bodyPr>
          <a:lstStyle/>
          <a:p>
            <a:pPr algn="ctr"/>
            <a:r>
              <a:rPr lang="en-US" sz="4400" dirty="0">
                <a:solidFill>
                  <a:srgbClr val="000000"/>
                </a:solidFill>
              </a:rPr>
              <a:t>What caused Jewish believers to </a:t>
            </a:r>
            <a:r>
              <a:rPr lang="en-US" sz="4400" spc="-150" dirty="0">
                <a:solidFill>
                  <a:srgbClr val="000000"/>
                </a:solidFill>
              </a:rPr>
              <a:t>leave Jerusalem and go as far away as Phoenicia, Cyprus, and Antioch?</a:t>
            </a:r>
          </a:p>
        </p:txBody>
      </p:sp>
      <p:sp>
        <p:nvSpPr>
          <p:cNvPr id="10" name="Rectangle 9">
            <a:hlinkClick r:id="rId3" action="ppaction://hlinksldjump"/>
            <a:extLst>
              <a:ext uri="{FF2B5EF4-FFF2-40B4-BE49-F238E27FC236}">
                <a16:creationId xmlns:a16="http://schemas.microsoft.com/office/drawing/2014/main" id="{7B75003A-AADC-4F8E-B466-C2D2879063BF}"/>
              </a:ext>
            </a:extLst>
          </p:cNvPr>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hlinkClick r:id="rId4" action="ppaction://hlinksldjump"/>
            <a:extLst>
              <a:ext uri="{FF2B5EF4-FFF2-40B4-BE49-F238E27FC236}">
                <a16:creationId xmlns:a16="http://schemas.microsoft.com/office/drawing/2014/main" id="{8368EA43-18BE-465B-ABD0-A7F322B051B9}"/>
              </a:ext>
            </a:extLst>
          </p:cNvPr>
          <p:cNvSpPr/>
          <p:nvPr/>
        </p:nvSpPr>
        <p:spPr>
          <a:xfrm rot="18961460">
            <a:off x="7269076" y="3760651"/>
            <a:ext cx="1687965" cy="16687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0340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right)">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100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2500"/>
                            </p:stCondLst>
                            <p:childTnLst>
                              <p:par>
                                <p:cTn id="15" presetID="22" presetClass="entr" presetSubtype="4"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wipe(down)">
                                      <p:cBhvr>
                                        <p:cTn id="17" dur="500"/>
                                        <p:tgtEl>
                                          <p:spTgt spid="30"/>
                                        </p:tgtEl>
                                      </p:cBhvr>
                                    </p:animEffect>
                                  </p:childTnLst>
                                </p:cTn>
                              </p:par>
                            </p:childTnLst>
                          </p:cTn>
                        </p:par>
                        <p:par>
                          <p:cTn id="18" fill="hold">
                            <p:stCondLst>
                              <p:cond delay="3000"/>
                            </p:stCondLst>
                            <p:childTnLst>
                              <p:par>
                                <p:cTn id="19" presetID="1" presetClass="entr" presetSubtype="0"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childTnLst>
                                </p:cTn>
                              </p:par>
                            </p:childTnLst>
                          </p:cTn>
                        </p:par>
                        <p:par>
                          <p:cTn id="21" fill="hold">
                            <p:stCondLst>
                              <p:cond delay="3000"/>
                            </p:stCondLst>
                            <p:childTnLst>
                              <p:par>
                                <p:cTn id="22" presetID="22" presetClass="entr" presetSubtype="4" fill="hold" nodeType="after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wipe(down)">
                                      <p:cBhvr>
                                        <p:cTn id="24" dur="500"/>
                                        <p:tgtEl>
                                          <p:spTgt spid="29"/>
                                        </p:tgtEl>
                                      </p:cBhvr>
                                    </p:animEffect>
                                  </p:childTnLst>
                                </p:cTn>
                              </p:par>
                            </p:childTnLst>
                          </p:cTn>
                        </p:par>
                        <p:par>
                          <p:cTn id="25" fill="hold">
                            <p:stCondLst>
                              <p:cond delay="3500"/>
                            </p:stCondLst>
                            <p:childTnLst>
                              <p:par>
                                <p:cTn id="26" presetID="1" presetClass="entr" presetSubtype="0" fill="hold" grpId="0" nodeType="afterEffect">
                                  <p:stCondLst>
                                    <p:cond delay="0"/>
                                  </p:stCondLst>
                                  <p:childTnLst>
                                    <p:set>
                                      <p:cBhvr>
                                        <p:cTn id="27" dur="1" fill="hold">
                                          <p:stCondLst>
                                            <p:cond delay="0"/>
                                          </p:stCondLst>
                                        </p:cTn>
                                        <p:tgtEl>
                                          <p:spTgt spid="37"/>
                                        </p:tgtEl>
                                        <p:attrNameLst>
                                          <p:attrName>style.visibility</p:attrName>
                                        </p:attrNameLst>
                                      </p:cBhvr>
                                      <p:to>
                                        <p:strVal val="visible"/>
                                      </p:to>
                                    </p:set>
                                  </p:childTnLst>
                                </p:cTn>
                              </p:par>
                            </p:childTnLst>
                          </p:cTn>
                        </p:par>
                        <p:par>
                          <p:cTn id="28" fill="hold">
                            <p:stCondLst>
                              <p:cond delay="3500"/>
                            </p:stCondLst>
                            <p:childTnLst>
                              <p:par>
                                <p:cTn id="29" presetID="22" presetClass="entr" presetSubtype="1"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up)">
                                      <p:cBhvr>
                                        <p:cTn id="31" dur="500"/>
                                        <p:tgtEl>
                                          <p:spTgt spid="34"/>
                                        </p:tgtEl>
                                      </p:cBhvr>
                                    </p:animEffect>
                                  </p:childTnLst>
                                </p:cTn>
                              </p:par>
                            </p:childTnLst>
                          </p:cTn>
                        </p:par>
                        <p:par>
                          <p:cTn id="32" fill="hold">
                            <p:stCondLst>
                              <p:cond delay="4000"/>
                            </p:stCondLst>
                            <p:childTnLst>
                              <p:par>
                                <p:cTn id="33" presetID="1" presetClass="entr" presetSubtype="0"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childTnLst>
                                </p:cTn>
                              </p:par>
                            </p:childTnLst>
                          </p:cTn>
                        </p:par>
                        <p:par>
                          <p:cTn id="35" fill="hold">
                            <p:stCondLst>
                              <p:cond delay="4000"/>
                            </p:stCondLst>
                            <p:childTnLst>
                              <p:par>
                                <p:cTn id="36" presetID="53" presetClass="entr" presetSubtype="16" fill="hold" grpId="0" nodeType="afterEffect">
                                  <p:stCondLst>
                                    <p:cond delay="0"/>
                                  </p:stCondLst>
                                  <p:childTnLst>
                                    <p:set>
                                      <p:cBhvr>
                                        <p:cTn id="37" dur="1" fill="hold">
                                          <p:stCondLst>
                                            <p:cond delay="0"/>
                                          </p:stCondLst>
                                        </p:cTn>
                                        <p:tgtEl>
                                          <p:spTgt spid="36"/>
                                        </p:tgtEl>
                                        <p:attrNameLst>
                                          <p:attrName>style.visibility</p:attrName>
                                        </p:attrNameLst>
                                      </p:cBhvr>
                                      <p:to>
                                        <p:strVal val="visible"/>
                                      </p:to>
                                    </p:set>
                                    <p:anim calcmode="lin" valueType="num">
                                      <p:cBhvr>
                                        <p:cTn id="38" dur="250" fill="hold"/>
                                        <p:tgtEl>
                                          <p:spTgt spid="36"/>
                                        </p:tgtEl>
                                        <p:attrNameLst>
                                          <p:attrName>ppt_w</p:attrName>
                                        </p:attrNameLst>
                                      </p:cBhvr>
                                      <p:tavLst>
                                        <p:tav tm="0">
                                          <p:val>
                                            <p:fltVal val="0"/>
                                          </p:val>
                                        </p:tav>
                                        <p:tav tm="100000">
                                          <p:val>
                                            <p:strVal val="#ppt_w"/>
                                          </p:val>
                                        </p:tav>
                                      </p:tavLst>
                                    </p:anim>
                                    <p:anim calcmode="lin" valueType="num">
                                      <p:cBhvr>
                                        <p:cTn id="39" dur="250" fill="hold"/>
                                        <p:tgtEl>
                                          <p:spTgt spid="36"/>
                                        </p:tgtEl>
                                        <p:attrNameLst>
                                          <p:attrName>ppt_h</p:attrName>
                                        </p:attrNameLst>
                                      </p:cBhvr>
                                      <p:tavLst>
                                        <p:tav tm="0">
                                          <p:val>
                                            <p:fltVal val="0"/>
                                          </p:val>
                                        </p:tav>
                                        <p:tav tm="100000">
                                          <p:val>
                                            <p:strVal val="#ppt_h"/>
                                          </p:val>
                                        </p:tav>
                                      </p:tavLst>
                                    </p:anim>
                                    <p:animEffect transition="in" filter="fade">
                                      <p:cBhvr>
                                        <p:cTn id="40" dur="250"/>
                                        <p:tgtEl>
                                          <p:spTgt spid="36"/>
                                        </p:tgtEl>
                                      </p:cBhvr>
                                    </p:animEffect>
                                  </p:childTnLst>
                                </p:cTn>
                              </p:par>
                            </p:childTnLst>
                          </p:cTn>
                        </p:par>
                        <p:par>
                          <p:cTn id="41" fill="hold">
                            <p:stCondLst>
                              <p:cond delay="4250"/>
                            </p:stCondLst>
                            <p:childTnLst>
                              <p:par>
                                <p:cTn id="42" presetID="53" presetClass="entr" presetSubtype="16"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childTnLst>
                                </p:cTn>
                              </p:par>
                            </p:childTnLst>
                          </p:cTn>
                        </p:par>
                        <p:par>
                          <p:cTn id="47" fill="hold">
                            <p:stCondLst>
                              <p:cond delay="4750"/>
                            </p:stCondLst>
                            <p:childTnLst>
                              <p:par>
                                <p:cTn id="48" presetID="1" presetClass="entr" presetSubtype="0"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p:bldP spid="35" grpId="0" animBg="1"/>
      <p:bldP spid="36" grpId="0"/>
      <p:bldP spid="37" grpId="0" animBg="1"/>
      <p:bldP spid="38" grpId="0"/>
      <p:bldP spid="33" grpId="0" animBg="1"/>
    </p:bld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A56F031-4FCA-4CFA-B970-C609945B44DD}"/>
              </a:ext>
            </a:extLst>
          </p:cNvPr>
          <p:cNvSpPr txBox="1"/>
          <p:nvPr/>
        </p:nvSpPr>
        <p:spPr>
          <a:xfrm>
            <a:off x="4668477" y="2610520"/>
            <a:ext cx="6912529" cy="3831818"/>
          </a:xfrm>
          <a:prstGeom prst="rect">
            <a:avLst/>
          </a:prstGeom>
          <a:solidFill>
            <a:srgbClr val="FFFFFF"/>
          </a:solidFill>
          <a:ln w="38100">
            <a:solidFill>
              <a:srgbClr val="000000"/>
            </a:solidFill>
          </a:ln>
        </p:spPr>
        <p:txBody>
          <a:bodyPr wrap="square" rtlCol="0">
            <a:spAutoFit/>
          </a:bodyPr>
          <a:lstStyle/>
          <a:p>
            <a:pPr algn="ctr">
              <a:lnSpc>
                <a:spcPct val="80000"/>
              </a:lnSpc>
            </a:pPr>
            <a:endParaRPr lang="en-US" sz="600" b="1" dirty="0">
              <a:solidFill>
                <a:srgbClr val="3F8731"/>
              </a:solidFill>
            </a:endParaRPr>
          </a:p>
          <a:p>
            <a:pPr algn="ctr">
              <a:lnSpc>
                <a:spcPct val="80000"/>
              </a:lnSpc>
            </a:pPr>
            <a:endParaRPr lang="en-US" sz="600" b="1" spc="-190" dirty="0">
              <a:solidFill>
                <a:srgbClr val="3F8731"/>
              </a:solidFill>
            </a:endParaRPr>
          </a:p>
          <a:p>
            <a:pPr algn="ctr">
              <a:lnSpc>
                <a:spcPct val="80000"/>
              </a:lnSpc>
            </a:pPr>
            <a:r>
              <a:rPr lang="en-US" sz="3200" b="1" i="1" dirty="0"/>
              <a:t>Answer:</a:t>
            </a:r>
            <a:r>
              <a:rPr lang="en-US" sz="4400" b="1" i="1" dirty="0"/>
              <a:t> </a:t>
            </a:r>
            <a:r>
              <a:rPr lang="en-US" sz="4400" b="1" dirty="0"/>
              <a:t>persecution following Stephen’s death</a:t>
            </a:r>
            <a:r>
              <a:rPr lang="en-US" sz="4400" b="1" i="1" dirty="0"/>
              <a:t> </a:t>
            </a:r>
            <a:endParaRPr lang="en-US" sz="4400" b="1" dirty="0"/>
          </a:p>
          <a:p>
            <a:pPr algn="just"/>
            <a:endParaRPr lang="en-US" sz="1200" b="1" dirty="0">
              <a:solidFill>
                <a:srgbClr val="000000"/>
              </a:solidFill>
              <a:latin typeface="Times New Roman" panose="02020603050405020304" pitchFamily="18" charset="0"/>
              <a:cs typeface="Times New Roman" panose="02020603050405020304" pitchFamily="18" charset="0"/>
            </a:endParaRPr>
          </a:p>
          <a:p>
            <a:pPr algn="just">
              <a:spcAft>
                <a:spcPts val="600"/>
              </a:spcAft>
            </a:pPr>
            <a:r>
              <a:rPr lang="en-US" sz="2800" b="1" dirty="0">
                <a:solidFill>
                  <a:srgbClr val="000000"/>
                </a:solidFill>
                <a:latin typeface="Times New Roman" panose="02020603050405020304" pitchFamily="18" charset="0"/>
                <a:cs typeface="Times New Roman" panose="02020603050405020304" pitchFamily="18" charset="0"/>
              </a:rPr>
              <a:t>Acts 11:19</a:t>
            </a:r>
            <a:endParaRPr lang="en-US" sz="2800" dirty="0">
              <a:solidFill>
                <a:srgbClr val="000000"/>
              </a:solidFill>
              <a:latin typeface="Times New Roman" panose="02020603050405020304" pitchFamily="18" charset="0"/>
              <a:cs typeface="Times New Roman" panose="02020603050405020304" pitchFamily="18" charset="0"/>
            </a:endParaRPr>
          </a:p>
          <a:p>
            <a:pPr algn="just"/>
            <a:r>
              <a:rPr lang="en-US" sz="2800" baseline="30000" dirty="0">
                <a:solidFill>
                  <a:srgbClr val="000000"/>
                </a:solidFill>
                <a:latin typeface="Times New Roman" panose="02020603050405020304" pitchFamily="18" charset="0"/>
                <a:cs typeface="Times New Roman" panose="02020603050405020304" pitchFamily="18" charset="0"/>
              </a:rPr>
              <a:t>19</a:t>
            </a:r>
            <a:r>
              <a:rPr lang="en-US" sz="2800" dirty="0">
                <a:solidFill>
                  <a:srgbClr val="000000"/>
                </a:solidFill>
                <a:latin typeface="Times New Roman" panose="02020603050405020304" pitchFamily="18" charset="0"/>
                <a:cs typeface="Times New Roman" panose="02020603050405020304" pitchFamily="18" charset="0"/>
              </a:rPr>
              <a:t> Now those who were scattered because of </a:t>
            </a:r>
            <a:r>
              <a:rPr lang="en-US" sz="2800" b="1" dirty="0">
                <a:solidFill>
                  <a:srgbClr val="0064FF"/>
                </a:solidFill>
                <a:latin typeface="Times New Roman" panose="02020603050405020304" pitchFamily="18" charset="0"/>
                <a:cs typeface="Times New Roman" panose="02020603050405020304" pitchFamily="18" charset="0"/>
              </a:rPr>
              <a:t>the persecution that arose over Stephen </a:t>
            </a:r>
            <a:r>
              <a:rPr lang="en-US" sz="2800" dirty="0">
                <a:solidFill>
                  <a:srgbClr val="000000"/>
                </a:solidFill>
                <a:latin typeface="Times New Roman" panose="02020603050405020304" pitchFamily="18" charset="0"/>
                <a:cs typeface="Times New Roman" panose="02020603050405020304" pitchFamily="18" charset="0"/>
              </a:rPr>
              <a:t>traveled as far as </a:t>
            </a:r>
            <a:r>
              <a:rPr lang="en-US" sz="2800" b="1" dirty="0">
                <a:solidFill>
                  <a:srgbClr val="0064FF"/>
                </a:solidFill>
                <a:latin typeface="Times New Roman" panose="02020603050405020304" pitchFamily="18" charset="0"/>
                <a:cs typeface="Times New Roman" panose="02020603050405020304" pitchFamily="18" charset="0"/>
              </a:rPr>
              <a:t>Phoenicia</a:t>
            </a:r>
            <a:r>
              <a:rPr lang="en-US" sz="2800" dirty="0">
                <a:solidFill>
                  <a:srgbClr val="000000"/>
                </a:solidFill>
                <a:latin typeface="Times New Roman" panose="02020603050405020304" pitchFamily="18" charset="0"/>
                <a:cs typeface="Times New Roman" panose="02020603050405020304" pitchFamily="18" charset="0"/>
              </a:rPr>
              <a:t> and </a:t>
            </a:r>
            <a:r>
              <a:rPr lang="en-US" sz="2800" b="1" dirty="0">
                <a:solidFill>
                  <a:srgbClr val="0064FF"/>
                </a:solidFill>
                <a:latin typeface="Times New Roman" panose="02020603050405020304" pitchFamily="18" charset="0"/>
                <a:cs typeface="Times New Roman" panose="02020603050405020304" pitchFamily="18" charset="0"/>
              </a:rPr>
              <a:t>Cyprus</a:t>
            </a:r>
            <a:r>
              <a:rPr lang="en-US" sz="2800" dirty="0">
                <a:solidFill>
                  <a:srgbClr val="000000"/>
                </a:solidFill>
                <a:latin typeface="Times New Roman" panose="02020603050405020304" pitchFamily="18" charset="0"/>
                <a:cs typeface="Times New Roman" panose="02020603050405020304" pitchFamily="18" charset="0"/>
              </a:rPr>
              <a:t> and </a:t>
            </a:r>
            <a:r>
              <a:rPr lang="en-US" sz="2800" b="1" dirty="0">
                <a:solidFill>
                  <a:srgbClr val="0064FF"/>
                </a:solidFill>
                <a:latin typeface="Times New Roman" panose="02020603050405020304" pitchFamily="18" charset="0"/>
                <a:cs typeface="Times New Roman" panose="02020603050405020304" pitchFamily="18" charset="0"/>
              </a:rPr>
              <a:t>Antioch</a:t>
            </a:r>
            <a:r>
              <a:rPr lang="en-US" sz="2800" dirty="0">
                <a:solidFill>
                  <a:srgbClr val="000000"/>
                </a:solidFill>
                <a:latin typeface="Times New Roman" panose="02020603050405020304" pitchFamily="18" charset="0"/>
                <a:cs typeface="Times New Roman" panose="02020603050405020304" pitchFamily="18" charset="0"/>
              </a:rPr>
              <a:t> …</a:t>
            </a:r>
            <a:endParaRPr lang="en-US" sz="2800" spc="100" dirty="0">
              <a:solidFill>
                <a:srgbClr val="000000"/>
              </a:solidFill>
              <a:latin typeface="Times New Roman" panose="02020603050405020304" pitchFamily="18" charset="0"/>
              <a:cs typeface="Times New Roman" panose="02020603050405020304" pitchFamily="18" charset="0"/>
            </a:endParaRPr>
          </a:p>
          <a:p>
            <a:pPr algn="just"/>
            <a:endParaRPr lang="en-US" sz="600" spc="100" dirty="0">
              <a:latin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73FFBA98-4B51-408F-91D2-D29FE15F6F35}"/>
              </a:ext>
            </a:extLst>
          </p:cNvPr>
          <p:cNvSpPr/>
          <p:nvPr/>
        </p:nvSpPr>
        <p:spPr>
          <a:xfrm>
            <a:off x="221682" y="2827146"/>
            <a:ext cx="2741456"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TRIPLE</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14" name="Rectangle: Rounded Corners 13">
            <a:extLst>
              <a:ext uri="{FF2B5EF4-FFF2-40B4-BE49-F238E27FC236}">
                <a16:creationId xmlns:a16="http://schemas.microsoft.com/office/drawing/2014/main" id="{13A609F1-0D1C-4279-BEF5-4ED601DEC7AF}"/>
              </a:ext>
            </a:extLst>
          </p:cNvPr>
          <p:cNvSpPr/>
          <p:nvPr/>
        </p:nvSpPr>
        <p:spPr>
          <a:xfrm rot="2700000">
            <a:off x="3192240" y="3173601"/>
            <a:ext cx="559837" cy="541175"/>
          </a:xfrm>
          <a:prstGeom prst="roundRect">
            <a:avLst/>
          </a:prstGeom>
          <a:solidFill>
            <a:srgbClr val="FFFFF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0000FF"/>
                </a:solidFill>
              </a:ln>
              <a:solidFill>
                <a:srgbClr val="C6E9F2"/>
              </a:solidFill>
            </a:endParaRPr>
          </a:p>
        </p:txBody>
      </p:sp>
      <p:sp>
        <p:nvSpPr>
          <p:cNvPr id="15" name="Rectangle 14">
            <a:extLst>
              <a:ext uri="{FF2B5EF4-FFF2-40B4-BE49-F238E27FC236}">
                <a16:creationId xmlns:a16="http://schemas.microsoft.com/office/drawing/2014/main" id="{9673C5A9-4D7B-4F42-A9E5-8CAC14679157}"/>
              </a:ext>
            </a:extLst>
          </p:cNvPr>
          <p:cNvSpPr/>
          <p:nvPr/>
        </p:nvSpPr>
        <p:spPr>
          <a:xfrm>
            <a:off x="3137879" y="3071699"/>
            <a:ext cx="601447" cy="707886"/>
          </a:xfrm>
          <a:prstGeom prst="rect">
            <a:avLst/>
          </a:prstGeom>
          <a:noFill/>
        </p:spPr>
        <p:txBody>
          <a:bodyPr wrap="none" lIns="91440" tIns="45720" rIns="91440" bIns="45720">
            <a:spAutoFit/>
          </a:bodyPr>
          <a:lstStyle/>
          <a:p>
            <a:pPr algn="ctr"/>
            <a:r>
              <a:rPr lang="en-US" sz="4000" b="1" spc="-400" dirty="0">
                <a:ln w="28575">
                  <a:solidFill>
                    <a:srgbClr val="0000FF"/>
                  </a:solidFill>
                  <a:prstDash val="solid"/>
                </a:ln>
                <a:solidFill>
                  <a:srgbClr val="C6E9F2"/>
                </a:solidFill>
                <a:effectLst>
                  <a:outerShdw blurRad="38100" dist="22860" dir="5400000" algn="tl" rotWithShape="0">
                    <a:srgbClr val="000000">
                      <a:alpha val="30000"/>
                    </a:srgbClr>
                  </a:outerShdw>
                </a:effectLst>
              </a:rPr>
              <a:t>14</a:t>
            </a:r>
            <a:endParaRPr lang="en-US" sz="4000" b="1" cap="none" spc="-40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16" name="TextBox 15">
            <a:extLst>
              <a:ext uri="{FF2B5EF4-FFF2-40B4-BE49-F238E27FC236}">
                <a16:creationId xmlns:a16="http://schemas.microsoft.com/office/drawing/2014/main" id="{FEE46FC2-ABF1-4245-9C8A-66696DAFE997}"/>
              </a:ext>
            </a:extLst>
          </p:cNvPr>
          <p:cNvSpPr txBox="1"/>
          <p:nvPr/>
        </p:nvSpPr>
        <p:spPr>
          <a:xfrm>
            <a:off x="9643968" y="6125852"/>
            <a:ext cx="1928649" cy="307777"/>
          </a:xfrm>
          <a:prstGeom prst="rect">
            <a:avLst/>
          </a:prstGeom>
          <a:noFill/>
        </p:spPr>
        <p:txBody>
          <a:bodyPr wrap="square" rtlCol="0">
            <a:spAutoFit/>
          </a:bodyPr>
          <a:lstStyle/>
          <a:p>
            <a:pPr algn="r"/>
            <a:r>
              <a:rPr lang="en-US" sz="1400" b="1" i="1" dirty="0">
                <a:solidFill>
                  <a:srgbClr val="0064FF"/>
                </a:solidFill>
              </a:rPr>
              <a:t>Tap screen to continue</a:t>
            </a:r>
          </a:p>
        </p:txBody>
      </p:sp>
      <p:sp>
        <p:nvSpPr>
          <p:cNvPr id="17" name="TextBox 16">
            <a:extLst>
              <a:ext uri="{FF2B5EF4-FFF2-40B4-BE49-F238E27FC236}">
                <a16:creationId xmlns:a16="http://schemas.microsoft.com/office/drawing/2014/main" id="{8D5AED77-E061-4747-916B-ADCF4B72CBB5}"/>
              </a:ext>
            </a:extLst>
          </p:cNvPr>
          <p:cNvSpPr txBox="1"/>
          <p:nvPr/>
        </p:nvSpPr>
        <p:spPr>
          <a:xfrm>
            <a:off x="4286779" y="276836"/>
            <a:ext cx="7675926" cy="2123658"/>
          </a:xfrm>
          <a:prstGeom prst="rect">
            <a:avLst/>
          </a:prstGeom>
          <a:noFill/>
        </p:spPr>
        <p:txBody>
          <a:bodyPr wrap="square" rtlCol="0">
            <a:spAutoFit/>
          </a:bodyPr>
          <a:lstStyle/>
          <a:p>
            <a:pPr algn="ctr"/>
            <a:r>
              <a:rPr lang="en-US" sz="4400" dirty="0">
                <a:solidFill>
                  <a:srgbClr val="000000"/>
                </a:solidFill>
              </a:rPr>
              <a:t>What caused Jewish believers to </a:t>
            </a:r>
            <a:r>
              <a:rPr lang="en-US" sz="4400" spc="-150" dirty="0">
                <a:solidFill>
                  <a:srgbClr val="000000"/>
                </a:solidFill>
              </a:rPr>
              <a:t>leave Jerusalem and go as far away as Phoenicia, Cyprus, and Antioch?</a:t>
            </a:r>
          </a:p>
        </p:txBody>
      </p:sp>
      <p:grpSp>
        <p:nvGrpSpPr>
          <p:cNvPr id="18" name="Group 17">
            <a:extLst>
              <a:ext uri="{FF2B5EF4-FFF2-40B4-BE49-F238E27FC236}">
                <a16:creationId xmlns:a16="http://schemas.microsoft.com/office/drawing/2014/main" id="{BAE01DC0-9A76-4B56-BAF3-FE88848570AE}"/>
              </a:ext>
            </a:extLst>
          </p:cNvPr>
          <p:cNvGrpSpPr/>
          <p:nvPr/>
        </p:nvGrpSpPr>
        <p:grpSpPr>
          <a:xfrm>
            <a:off x="297958" y="387313"/>
            <a:ext cx="3960427" cy="6082748"/>
            <a:chOff x="4353113" y="387627"/>
            <a:chExt cx="3960427" cy="6082748"/>
          </a:xfrm>
        </p:grpSpPr>
        <p:grpSp>
          <p:nvGrpSpPr>
            <p:cNvPr id="19" name="Group 18">
              <a:extLst>
                <a:ext uri="{FF2B5EF4-FFF2-40B4-BE49-F238E27FC236}">
                  <a16:creationId xmlns:a16="http://schemas.microsoft.com/office/drawing/2014/main" id="{562F25F4-2D9A-4224-BEBF-322A2D6F8E25}"/>
                </a:ext>
              </a:extLst>
            </p:cNvPr>
            <p:cNvGrpSpPr/>
            <p:nvPr/>
          </p:nvGrpSpPr>
          <p:grpSpPr>
            <a:xfrm>
              <a:off x="4363593" y="387627"/>
              <a:ext cx="3949947" cy="6082748"/>
              <a:chOff x="4363593" y="387627"/>
              <a:chExt cx="3949947" cy="6082748"/>
            </a:xfrm>
          </p:grpSpPr>
          <p:grpSp>
            <p:nvGrpSpPr>
              <p:cNvPr id="22" name="Group 21">
                <a:extLst>
                  <a:ext uri="{FF2B5EF4-FFF2-40B4-BE49-F238E27FC236}">
                    <a16:creationId xmlns:a16="http://schemas.microsoft.com/office/drawing/2014/main" id="{189CAA50-A503-4018-A044-C8D9EC463323}"/>
                  </a:ext>
                </a:extLst>
              </p:cNvPr>
              <p:cNvGrpSpPr/>
              <p:nvPr/>
            </p:nvGrpSpPr>
            <p:grpSpPr>
              <a:xfrm>
                <a:off x="4363593" y="387627"/>
                <a:ext cx="3949947" cy="6082748"/>
                <a:chOff x="4363593" y="387627"/>
                <a:chExt cx="3949947" cy="6082748"/>
              </a:xfrm>
            </p:grpSpPr>
            <p:pic>
              <p:nvPicPr>
                <p:cNvPr id="25" name="Picture 24">
                  <a:extLst>
                    <a:ext uri="{FF2B5EF4-FFF2-40B4-BE49-F238E27FC236}">
                      <a16:creationId xmlns:a16="http://schemas.microsoft.com/office/drawing/2014/main" id="{1C7AE175-C3E1-471D-9259-6D7D4721DE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63593" y="387627"/>
                  <a:ext cx="3949947" cy="6082748"/>
                </a:xfrm>
                <a:prstGeom prst="rect">
                  <a:avLst/>
                </a:prstGeom>
              </p:spPr>
            </p:pic>
            <p:sp>
              <p:nvSpPr>
                <p:cNvPr id="26" name="TextBox 25">
                  <a:extLst>
                    <a:ext uri="{FF2B5EF4-FFF2-40B4-BE49-F238E27FC236}">
                      <a16:creationId xmlns:a16="http://schemas.microsoft.com/office/drawing/2014/main" id="{865511C1-2AA9-4631-9A5E-D1808D422918}"/>
                    </a:ext>
                  </a:extLst>
                </p:cNvPr>
                <p:cNvSpPr txBox="1"/>
                <p:nvPr/>
              </p:nvSpPr>
              <p:spPr>
                <a:xfrm>
                  <a:off x="4543326" y="992675"/>
                  <a:ext cx="989901" cy="307777"/>
                </a:xfrm>
                <a:prstGeom prst="rect">
                  <a:avLst/>
                </a:prstGeom>
                <a:noFill/>
              </p:spPr>
              <p:txBody>
                <a:bodyPr wrap="square" rtlCol="0">
                  <a:spAutoFit/>
                </a:bodyPr>
                <a:lstStyle/>
                <a:p>
                  <a:pPr algn="ctr"/>
                  <a:r>
                    <a:rPr lang="en-US" sz="1400" b="1" dirty="0">
                      <a:solidFill>
                        <a:srgbClr val="000000"/>
                      </a:solidFill>
                    </a:rPr>
                    <a:t>CILICIA</a:t>
                  </a:r>
                </a:p>
              </p:txBody>
            </p:sp>
            <p:sp>
              <p:nvSpPr>
                <p:cNvPr id="27" name="TextBox 26">
                  <a:extLst>
                    <a:ext uri="{FF2B5EF4-FFF2-40B4-BE49-F238E27FC236}">
                      <a16:creationId xmlns:a16="http://schemas.microsoft.com/office/drawing/2014/main" id="{FFFE107F-E535-4DBC-9E04-C3B62CFD8779}"/>
                    </a:ext>
                  </a:extLst>
                </p:cNvPr>
                <p:cNvSpPr txBox="1"/>
                <p:nvPr/>
              </p:nvSpPr>
              <p:spPr>
                <a:xfrm>
                  <a:off x="6096000" y="4644721"/>
                  <a:ext cx="989901" cy="307777"/>
                </a:xfrm>
                <a:prstGeom prst="rect">
                  <a:avLst/>
                </a:prstGeom>
                <a:noFill/>
              </p:spPr>
              <p:txBody>
                <a:bodyPr wrap="square" rtlCol="0">
                  <a:spAutoFit/>
                </a:bodyPr>
                <a:lstStyle/>
                <a:p>
                  <a:pPr algn="ctr"/>
                  <a:r>
                    <a:rPr lang="en-US" sz="1400" b="1" dirty="0">
                      <a:solidFill>
                        <a:srgbClr val="000000"/>
                      </a:solidFill>
                    </a:rPr>
                    <a:t>SAMARIA</a:t>
                  </a:r>
                </a:p>
              </p:txBody>
            </p:sp>
            <p:sp>
              <p:nvSpPr>
                <p:cNvPr id="28" name="TextBox 27">
                  <a:extLst>
                    <a:ext uri="{FF2B5EF4-FFF2-40B4-BE49-F238E27FC236}">
                      <a16:creationId xmlns:a16="http://schemas.microsoft.com/office/drawing/2014/main" id="{CB7E2D32-D4AE-4AD7-9D22-EC1991FFC0DE}"/>
                    </a:ext>
                  </a:extLst>
                </p:cNvPr>
                <p:cNvSpPr txBox="1"/>
                <p:nvPr/>
              </p:nvSpPr>
              <p:spPr>
                <a:xfrm>
                  <a:off x="5533227" y="5557548"/>
                  <a:ext cx="989901" cy="307777"/>
                </a:xfrm>
                <a:prstGeom prst="rect">
                  <a:avLst/>
                </a:prstGeom>
                <a:noFill/>
              </p:spPr>
              <p:txBody>
                <a:bodyPr wrap="square" rtlCol="0">
                  <a:spAutoFit/>
                </a:bodyPr>
                <a:lstStyle/>
                <a:p>
                  <a:pPr algn="ctr"/>
                  <a:r>
                    <a:rPr lang="en-US" sz="1400" b="1" dirty="0">
                      <a:solidFill>
                        <a:srgbClr val="000000"/>
                      </a:solidFill>
                    </a:rPr>
                    <a:t>JUDAEA</a:t>
                  </a:r>
                </a:p>
              </p:txBody>
            </p:sp>
            <p:sp>
              <p:nvSpPr>
                <p:cNvPr id="29" name="TextBox 28">
                  <a:extLst>
                    <a:ext uri="{FF2B5EF4-FFF2-40B4-BE49-F238E27FC236}">
                      <a16:creationId xmlns:a16="http://schemas.microsoft.com/office/drawing/2014/main" id="{29E3FAA5-F308-42D0-8356-BFC92F3330BE}"/>
                    </a:ext>
                  </a:extLst>
                </p:cNvPr>
                <p:cNvSpPr txBox="1"/>
                <p:nvPr/>
              </p:nvSpPr>
              <p:spPr>
                <a:xfrm>
                  <a:off x="5389089" y="707653"/>
                  <a:ext cx="989901" cy="307777"/>
                </a:xfrm>
                <a:prstGeom prst="rect">
                  <a:avLst/>
                </a:prstGeom>
                <a:noFill/>
              </p:spPr>
              <p:txBody>
                <a:bodyPr wrap="square" rtlCol="0">
                  <a:spAutoFit/>
                </a:bodyPr>
                <a:lstStyle/>
                <a:p>
                  <a:pPr algn="ctr"/>
                  <a:r>
                    <a:rPr lang="en-US" sz="1400" b="1" spc="-50" dirty="0">
                      <a:solidFill>
                        <a:srgbClr val="000000"/>
                      </a:solidFill>
                    </a:rPr>
                    <a:t>Tarsus</a:t>
                  </a:r>
                </a:p>
              </p:txBody>
            </p:sp>
            <p:sp>
              <p:nvSpPr>
                <p:cNvPr id="30" name="TextBox 29">
                  <a:extLst>
                    <a:ext uri="{FF2B5EF4-FFF2-40B4-BE49-F238E27FC236}">
                      <a16:creationId xmlns:a16="http://schemas.microsoft.com/office/drawing/2014/main" id="{A2C6D007-7036-4F46-82BB-3A9769806609}"/>
                    </a:ext>
                  </a:extLst>
                </p:cNvPr>
                <p:cNvSpPr txBox="1"/>
                <p:nvPr/>
              </p:nvSpPr>
              <p:spPr>
                <a:xfrm>
                  <a:off x="7228363" y="3848841"/>
                  <a:ext cx="989901" cy="307777"/>
                </a:xfrm>
                <a:prstGeom prst="rect">
                  <a:avLst/>
                </a:prstGeom>
                <a:noFill/>
              </p:spPr>
              <p:txBody>
                <a:bodyPr wrap="square" rtlCol="0">
                  <a:spAutoFit/>
                </a:bodyPr>
                <a:lstStyle/>
                <a:p>
                  <a:pPr algn="ctr"/>
                  <a:r>
                    <a:rPr lang="en-US" sz="1400" b="1" spc="-50" dirty="0">
                      <a:solidFill>
                        <a:srgbClr val="000000"/>
                      </a:solidFill>
                    </a:rPr>
                    <a:t>Damascus</a:t>
                  </a:r>
                </a:p>
              </p:txBody>
            </p:sp>
            <p:sp>
              <p:nvSpPr>
                <p:cNvPr id="31" name="TextBox 30">
                  <a:extLst>
                    <a:ext uri="{FF2B5EF4-FFF2-40B4-BE49-F238E27FC236}">
                      <a16:creationId xmlns:a16="http://schemas.microsoft.com/office/drawing/2014/main" id="{150CF197-B894-47AC-87CE-ACFB079C3CCD}"/>
                    </a:ext>
                  </a:extLst>
                </p:cNvPr>
                <p:cNvSpPr txBox="1"/>
                <p:nvPr/>
              </p:nvSpPr>
              <p:spPr>
                <a:xfrm>
                  <a:off x="6201846" y="5242772"/>
                  <a:ext cx="989901" cy="307777"/>
                </a:xfrm>
                <a:prstGeom prst="rect">
                  <a:avLst/>
                </a:prstGeom>
                <a:noFill/>
              </p:spPr>
              <p:txBody>
                <a:bodyPr wrap="square" rtlCol="0">
                  <a:spAutoFit/>
                </a:bodyPr>
                <a:lstStyle/>
                <a:p>
                  <a:pPr algn="ctr"/>
                  <a:r>
                    <a:rPr lang="en-US" sz="1400" b="1" spc="-60" dirty="0">
                      <a:solidFill>
                        <a:srgbClr val="000000"/>
                      </a:solidFill>
                    </a:rPr>
                    <a:t>Jerusalem</a:t>
                  </a:r>
                </a:p>
              </p:txBody>
            </p:sp>
            <p:sp>
              <p:nvSpPr>
                <p:cNvPr id="32" name="TextBox 31">
                  <a:extLst>
                    <a:ext uri="{FF2B5EF4-FFF2-40B4-BE49-F238E27FC236}">
                      <a16:creationId xmlns:a16="http://schemas.microsoft.com/office/drawing/2014/main" id="{D06FBAE7-C125-41F6-B468-C8DF1804A1D8}"/>
                    </a:ext>
                  </a:extLst>
                </p:cNvPr>
                <p:cNvSpPr txBox="1"/>
                <p:nvPr/>
              </p:nvSpPr>
              <p:spPr>
                <a:xfrm>
                  <a:off x="5777363" y="3534564"/>
                  <a:ext cx="989901" cy="307777"/>
                </a:xfrm>
                <a:prstGeom prst="rect">
                  <a:avLst/>
                </a:prstGeom>
                <a:noFill/>
              </p:spPr>
              <p:txBody>
                <a:bodyPr wrap="square" rtlCol="0">
                  <a:spAutoFit/>
                </a:bodyPr>
                <a:lstStyle/>
                <a:p>
                  <a:pPr algn="ctr"/>
                  <a:r>
                    <a:rPr lang="en-US" sz="1400" b="1" spc="-50" dirty="0">
                      <a:solidFill>
                        <a:srgbClr val="000000"/>
                      </a:solidFill>
                    </a:rPr>
                    <a:t>Sidon</a:t>
                  </a:r>
                </a:p>
              </p:txBody>
            </p:sp>
            <p:sp>
              <p:nvSpPr>
                <p:cNvPr id="33" name="TextBox 32">
                  <a:extLst>
                    <a:ext uri="{FF2B5EF4-FFF2-40B4-BE49-F238E27FC236}">
                      <a16:creationId xmlns:a16="http://schemas.microsoft.com/office/drawing/2014/main" id="{4D4761C8-5D14-4197-8120-AE7D89EAC4CD}"/>
                    </a:ext>
                  </a:extLst>
                </p:cNvPr>
                <p:cNvSpPr txBox="1"/>
                <p:nvPr/>
              </p:nvSpPr>
              <p:spPr>
                <a:xfrm>
                  <a:off x="5684229" y="3868089"/>
                  <a:ext cx="989901" cy="307777"/>
                </a:xfrm>
                <a:prstGeom prst="rect">
                  <a:avLst/>
                </a:prstGeom>
                <a:noFill/>
              </p:spPr>
              <p:txBody>
                <a:bodyPr wrap="square" rtlCol="0">
                  <a:spAutoFit/>
                </a:bodyPr>
                <a:lstStyle/>
                <a:p>
                  <a:pPr algn="ctr"/>
                  <a:r>
                    <a:rPr lang="en-US" sz="1400" b="1" spc="-50" dirty="0">
                      <a:solidFill>
                        <a:srgbClr val="000000"/>
                      </a:solidFill>
                    </a:rPr>
                    <a:t>Tyre</a:t>
                  </a:r>
                </a:p>
              </p:txBody>
            </p:sp>
          </p:grpSp>
          <p:sp>
            <p:nvSpPr>
              <p:cNvPr id="24" name="Rectangle 23">
                <a:extLst>
                  <a:ext uri="{FF2B5EF4-FFF2-40B4-BE49-F238E27FC236}">
                    <a16:creationId xmlns:a16="http://schemas.microsoft.com/office/drawing/2014/main" id="{700C7D57-A626-429F-998B-5995A911B101}"/>
                  </a:ext>
                </a:extLst>
              </p:cNvPr>
              <p:cNvSpPr/>
              <p:nvPr/>
            </p:nvSpPr>
            <p:spPr>
              <a:xfrm>
                <a:off x="6274965" y="5159229"/>
                <a:ext cx="838900" cy="341900"/>
              </a:xfrm>
              <a:prstGeom prst="rect">
                <a:avLst/>
              </a:prstGeom>
              <a:noFill/>
              <a:ln w="38100">
                <a:solidFill>
                  <a:srgbClr val="004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789381C8-C0DD-47B2-A851-A4DE38767198}"/>
                </a:ext>
              </a:extLst>
            </p:cNvPr>
            <p:cNvSpPr txBox="1"/>
            <p:nvPr/>
          </p:nvSpPr>
          <p:spPr>
            <a:xfrm>
              <a:off x="4353113" y="6227915"/>
              <a:ext cx="1030269" cy="215444"/>
            </a:xfrm>
            <a:prstGeom prst="rect">
              <a:avLst/>
            </a:prstGeom>
            <a:noFill/>
          </p:spPr>
          <p:txBody>
            <a:bodyPr wrap="square" rtlCol="0">
              <a:spAutoFit/>
            </a:bodyPr>
            <a:lstStyle/>
            <a:p>
              <a:r>
                <a:rPr lang="en-US" sz="800" dirty="0">
                  <a:solidFill>
                    <a:srgbClr val="000000"/>
                  </a:solidFill>
                </a:rPr>
                <a:t>thebiblejourney.org</a:t>
              </a:r>
            </a:p>
          </p:txBody>
        </p:sp>
      </p:grpSp>
      <p:cxnSp>
        <p:nvCxnSpPr>
          <p:cNvPr id="34" name="Straight Arrow Connector 33">
            <a:extLst>
              <a:ext uri="{FF2B5EF4-FFF2-40B4-BE49-F238E27FC236}">
                <a16:creationId xmlns:a16="http://schemas.microsoft.com/office/drawing/2014/main" id="{0A0DE346-AC39-43C8-AB5E-10FC334B9B77}"/>
              </a:ext>
            </a:extLst>
          </p:cNvPr>
          <p:cNvCxnSpPr>
            <a:cxnSpLocks/>
          </p:cNvCxnSpPr>
          <p:nvPr/>
        </p:nvCxnSpPr>
        <p:spPr>
          <a:xfrm flipV="1">
            <a:off x="2331893" y="1761374"/>
            <a:ext cx="785539" cy="339089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35" name="Group 34">
            <a:extLst>
              <a:ext uri="{FF2B5EF4-FFF2-40B4-BE49-F238E27FC236}">
                <a16:creationId xmlns:a16="http://schemas.microsoft.com/office/drawing/2014/main" id="{3314680B-E664-41EB-BE90-884FD2F1A3AF}"/>
              </a:ext>
            </a:extLst>
          </p:cNvPr>
          <p:cNvGrpSpPr/>
          <p:nvPr/>
        </p:nvGrpSpPr>
        <p:grpSpPr>
          <a:xfrm>
            <a:off x="496561" y="2295946"/>
            <a:ext cx="989901" cy="307777"/>
            <a:chOff x="4551716" y="2296260"/>
            <a:chExt cx="989901" cy="307777"/>
          </a:xfrm>
        </p:grpSpPr>
        <p:sp>
          <p:nvSpPr>
            <p:cNvPr id="37" name="Rectangle 36">
              <a:extLst>
                <a:ext uri="{FF2B5EF4-FFF2-40B4-BE49-F238E27FC236}">
                  <a16:creationId xmlns:a16="http://schemas.microsoft.com/office/drawing/2014/main" id="{28C2485E-B0B1-4E5A-884C-5E74031376DE}"/>
                </a:ext>
              </a:extLst>
            </p:cNvPr>
            <p:cNvSpPr/>
            <p:nvPr/>
          </p:nvSpPr>
          <p:spPr>
            <a:xfrm>
              <a:off x="4702741" y="2320922"/>
              <a:ext cx="701319" cy="246110"/>
            </a:xfrm>
            <a:prstGeom prst="rect">
              <a:avLst/>
            </a:prstGeom>
            <a:solidFill>
              <a:srgbClr val="FFFBEF"/>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45B51BE8-DEAB-4BB7-AC3D-759CC18BBF1A}"/>
                </a:ext>
              </a:extLst>
            </p:cNvPr>
            <p:cNvSpPr txBox="1"/>
            <p:nvPr/>
          </p:nvSpPr>
          <p:spPr>
            <a:xfrm>
              <a:off x="4551716" y="2296260"/>
              <a:ext cx="989901" cy="307777"/>
            </a:xfrm>
            <a:prstGeom prst="rect">
              <a:avLst/>
            </a:prstGeom>
            <a:noFill/>
          </p:spPr>
          <p:txBody>
            <a:bodyPr wrap="square" rtlCol="0">
              <a:spAutoFit/>
            </a:bodyPr>
            <a:lstStyle/>
            <a:p>
              <a:pPr algn="ctr"/>
              <a:r>
                <a:rPr lang="en-US" sz="1400" b="1" dirty="0">
                  <a:solidFill>
                    <a:srgbClr val="000000"/>
                  </a:solidFill>
                </a:rPr>
                <a:t>CYPRUS</a:t>
              </a:r>
            </a:p>
          </p:txBody>
        </p:sp>
      </p:grpSp>
      <p:grpSp>
        <p:nvGrpSpPr>
          <p:cNvPr id="38" name="Group 37">
            <a:extLst>
              <a:ext uri="{FF2B5EF4-FFF2-40B4-BE49-F238E27FC236}">
                <a16:creationId xmlns:a16="http://schemas.microsoft.com/office/drawing/2014/main" id="{2D2DCAFE-7078-4243-A596-75BA1F58E0D2}"/>
              </a:ext>
            </a:extLst>
          </p:cNvPr>
          <p:cNvGrpSpPr/>
          <p:nvPr/>
        </p:nvGrpSpPr>
        <p:grpSpPr>
          <a:xfrm>
            <a:off x="2587657" y="3398925"/>
            <a:ext cx="1088891" cy="307777"/>
            <a:chOff x="6642812" y="3399239"/>
            <a:chExt cx="1088891" cy="307777"/>
          </a:xfrm>
        </p:grpSpPr>
        <p:sp>
          <p:nvSpPr>
            <p:cNvPr id="40" name="Rectangle 39">
              <a:extLst>
                <a:ext uri="{FF2B5EF4-FFF2-40B4-BE49-F238E27FC236}">
                  <a16:creationId xmlns:a16="http://schemas.microsoft.com/office/drawing/2014/main" id="{DA8565CD-25F2-4B61-B913-17FDE6362875}"/>
                </a:ext>
              </a:extLst>
            </p:cNvPr>
            <p:cNvSpPr/>
            <p:nvPr/>
          </p:nvSpPr>
          <p:spPr>
            <a:xfrm>
              <a:off x="6720287" y="3435352"/>
              <a:ext cx="947251" cy="246110"/>
            </a:xfrm>
            <a:prstGeom prst="rect">
              <a:avLst/>
            </a:prstGeom>
            <a:solidFill>
              <a:srgbClr val="FFFBEF"/>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ACCBEF42-D0C2-4939-B06F-262563F94CF4}"/>
                </a:ext>
              </a:extLst>
            </p:cNvPr>
            <p:cNvSpPr txBox="1"/>
            <p:nvPr/>
          </p:nvSpPr>
          <p:spPr>
            <a:xfrm>
              <a:off x="6642812" y="3399239"/>
              <a:ext cx="1088891" cy="307777"/>
            </a:xfrm>
            <a:prstGeom prst="rect">
              <a:avLst/>
            </a:prstGeom>
            <a:noFill/>
          </p:spPr>
          <p:txBody>
            <a:bodyPr wrap="square" rtlCol="0">
              <a:spAutoFit/>
            </a:bodyPr>
            <a:lstStyle/>
            <a:p>
              <a:pPr algn="ctr"/>
              <a:r>
                <a:rPr lang="en-US" sz="1400" b="1" dirty="0">
                  <a:solidFill>
                    <a:srgbClr val="000000"/>
                  </a:solidFill>
                </a:rPr>
                <a:t>PHOENICIA</a:t>
              </a:r>
            </a:p>
          </p:txBody>
        </p:sp>
      </p:grpSp>
      <p:grpSp>
        <p:nvGrpSpPr>
          <p:cNvPr id="41" name="Group 40">
            <a:extLst>
              <a:ext uri="{FF2B5EF4-FFF2-40B4-BE49-F238E27FC236}">
                <a16:creationId xmlns:a16="http://schemas.microsoft.com/office/drawing/2014/main" id="{621FF094-FE80-4D5D-950F-24B1B3C70B0D}"/>
              </a:ext>
            </a:extLst>
          </p:cNvPr>
          <p:cNvGrpSpPr/>
          <p:nvPr/>
        </p:nvGrpSpPr>
        <p:grpSpPr>
          <a:xfrm>
            <a:off x="2955245" y="1488001"/>
            <a:ext cx="989901" cy="307777"/>
            <a:chOff x="7010400" y="1488315"/>
            <a:chExt cx="989901" cy="307777"/>
          </a:xfrm>
        </p:grpSpPr>
        <p:sp>
          <p:nvSpPr>
            <p:cNvPr id="43" name="Rectangle 42">
              <a:extLst>
                <a:ext uri="{FF2B5EF4-FFF2-40B4-BE49-F238E27FC236}">
                  <a16:creationId xmlns:a16="http://schemas.microsoft.com/office/drawing/2014/main" id="{30CA2C3F-7282-44C4-916D-3CEA54AEA786}"/>
                </a:ext>
              </a:extLst>
            </p:cNvPr>
            <p:cNvSpPr/>
            <p:nvPr/>
          </p:nvSpPr>
          <p:spPr>
            <a:xfrm>
              <a:off x="7085902" y="1524268"/>
              <a:ext cx="833306" cy="246110"/>
            </a:xfrm>
            <a:prstGeom prst="rect">
              <a:avLst/>
            </a:prstGeom>
            <a:solidFill>
              <a:srgbClr val="FFFBEF"/>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009C51DC-026E-4260-8604-284AFA531F7B}"/>
                </a:ext>
              </a:extLst>
            </p:cNvPr>
            <p:cNvSpPr txBox="1"/>
            <p:nvPr/>
          </p:nvSpPr>
          <p:spPr>
            <a:xfrm>
              <a:off x="7010400" y="1488315"/>
              <a:ext cx="989901" cy="307777"/>
            </a:xfrm>
            <a:prstGeom prst="rect">
              <a:avLst/>
            </a:prstGeom>
            <a:noFill/>
          </p:spPr>
          <p:txBody>
            <a:bodyPr wrap="square" rtlCol="0">
              <a:spAutoFit/>
            </a:bodyPr>
            <a:lstStyle/>
            <a:p>
              <a:pPr algn="ctr"/>
              <a:r>
                <a:rPr lang="en-US" sz="1400" b="1" spc="-50" dirty="0">
                  <a:solidFill>
                    <a:srgbClr val="000000"/>
                  </a:solidFill>
                </a:rPr>
                <a:t>Antioch</a:t>
              </a:r>
            </a:p>
          </p:txBody>
        </p:sp>
      </p:grpSp>
      <p:cxnSp>
        <p:nvCxnSpPr>
          <p:cNvPr id="44" name="Straight Arrow Connector 43">
            <a:extLst>
              <a:ext uri="{FF2B5EF4-FFF2-40B4-BE49-F238E27FC236}">
                <a16:creationId xmlns:a16="http://schemas.microsoft.com/office/drawing/2014/main" id="{00CCCCB7-B229-4B9C-B4D3-CA385507DB95}"/>
              </a:ext>
            </a:extLst>
          </p:cNvPr>
          <p:cNvCxnSpPr>
            <a:cxnSpLocks/>
          </p:cNvCxnSpPr>
          <p:nvPr/>
        </p:nvCxnSpPr>
        <p:spPr>
          <a:xfrm flipH="1" flipV="1">
            <a:off x="1172736" y="2566717"/>
            <a:ext cx="1147745" cy="2592199"/>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BFB90537-ACD5-4E4D-A1AA-03BFC7982862}"/>
              </a:ext>
            </a:extLst>
          </p:cNvPr>
          <p:cNvCxnSpPr>
            <a:cxnSpLocks/>
          </p:cNvCxnSpPr>
          <p:nvPr/>
        </p:nvCxnSpPr>
        <p:spPr>
          <a:xfrm flipV="1">
            <a:off x="2373578" y="3682453"/>
            <a:ext cx="701909" cy="145561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Rectangle 11">
            <a:hlinkClick r:id="rId3" action="ppaction://hlinksldjump"/>
            <a:extLst>
              <a:ext uri="{FF2B5EF4-FFF2-40B4-BE49-F238E27FC236}">
                <a16:creationId xmlns:a16="http://schemas.microsoft.com/office/drawing/2014/main" id="{F55A1A92-F55E-49B0-A24E-385A01F3ED44}"/>
              </a:ext>
            </a:extLst>
          </p:cNvPr>
          <p:cNvSpPr/>
          <p:nvPr/>
        </p:nvSpPr>
        <p:spPr>
          <a:xfrm>
            <a:off x="0" y="-4842"/>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09265996"/>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childTnLst>
                                </p:cTn>
                              </p:par>
                            </p:childTnLst>
                          </p:cTn>
                        </p:par>
                        <p:par>
                          <p:cTn id="12" fill="hold">
                            <p:stCondLst>
                              <p:cond delay="2000"/>
                            </p:stCondLst>
                            <p:childTnLst>
                              <p:par>
                                <p:cTn id="13" presetID="22" presetClass="entr" presetSubtype="4" fill="hold" nodeType="afterEffect">
                                  <p:stCondLst>
                                    <p:cond delay="250"/>
                                  </p:stCondLst>
                                  <p:childTnLst>
                                    <p:set>
                                      <p:cBhvr>
                                        <p:cTn id="14" dur="1" fill="hold">
                                          <p:stCondLst>
                                            <p:cond delay="0"/>
                                          </p:stCondLst>
                                        </p:cTn>
                                        <p:tgtEl>
                                          <p:spTgt spid="45"/>
                                        </p:tgtEl>
                                        <p:attrNameLst>
                                          <p:attrName>style.visibility</p:attrName>
                                        </p:attrNameLst>
                                      </p:cBhvr>
                                      <p:to>
                                        <p:strVal val="visible"/>
                                      </p:to>
                                    </p:set>
                                    <p:animEffect transition="in" filter="wipe(down)">
                                      <p:cBhvr>
                                        <p:cTn id="15" dur="750"/>
                                        <p:tgtEl>
                                          <p:spTgt spid="45"/>
                                        </p:tgtEl>
                                      </p:cBhvr>
                                    </p:animEffect>
                                  </p:childTnLst>
                                </p:cTn>
                              </p:par>
                            </p:childTnLst>
                          </p:cTn>
                        </p:par>
                        <p:par>
                          <p:cTn id="16" fill="hold">
                            <p:stCondLst>
                              <p:cond delay="3000"/>
                            </p:stCondLst>
                            <p:childTnLst>
                              <p:par>
                                <p:cTn id="17" presetID="1" presetClass="entr" presetSubtype="0" fill="hold" nodeType="afterEffect">
                                  <p:stCondLst>
                                    <p:cond delay="0"/>
                                  </p:stCondLst>
                                  <p:childTnLst>
                                    <p:set>
                                      <p:cBhvr>
                                        <p:cTn id="18" dur="1" fill="hold">
                                          <p:stCondLst>
                                            <p:cond delay="0"/>
                                          </p:stCondLst>
                                        </p:cTn>
                                        <p:tgtEl>
                                          <p:spTgt spid="38"/>
                                        </p:tgtEl>
                                        <p:attrNameLst>
                                          <p:attrName>style.visibility</p:attrName>
                                        </p:attrNameLst>
                                      </p:cBhvr>
                                      <p:to>
                                        <p:strVal val="visible"/>
                                      </p:to>
                                    </p:set>
                                  </p:childTnLst>
                                </p:cTn>
                              </p:par>
                            </p:childTnLst>
                          </p:cTn>
                        </p:par>
                        <p:par>
                          <p:cTn id="19" fill="hold">
                            <p:stCondLst>
                              <p:cond delay="3000"/>
                            </p:stCondLst>
                            <p:childTnLst>
                              <p:par>
                                <p:cTn id="20" presetID="22" presetClass="entr" presetSubtype="4" fill="hold" nodeType="afterEffect">
                                  <p:stCondLst>
                                    <p:cond delay="250"/>
                                  </p:stCondLst>
                                  <p:childTnLst>
                                    <p:set>
                                      <p:cBhvr>
                                        <p:cTn id="21" dur="1" fill="hold">
                                          <p:stCondLst>
                                            <p:cond delay="0"/>
                                          </p:stCondLst>
                                        </p:cTn>
                                        <p:tgtEl>
                                          <p:spTgt spid="44"/>
                                        </p:tgtEl>
                                        <p:attrNameLst>
                                          <p:attrName>style.visibility</p:attrName>
                                        </p:attrNameLst>
                                      </p:cBhvr>
                                      <p:to>
                                        <p:strVal val="visible"/>
                                      </p:to>
                                    </p:set>
                                    <p:animEffect transition="in" filter="wipe(down)">
                                      <p:cBhvr>
                                        <p:cTn id="22" dur="1000"/>
                                        <p:tgtEl>
                                          <p:spTgt spid="44"/>
                                        </p:tgtEl>
                                      </p:cBhvr>
                                    </p:animEffect>
                                  </p:childTnLst>
                                </p:cTn>
                              </p:par>
                            </p:childTnLst>
                          </p:cTn>
                        </p:par>
                        <p:par>
                          <p:cTn id="23" fill="hold">
                            <p:stCondLst>
                              <p:cond delay="4250"/>
                            </p:stCondLst>
                            <p:childTnLst>
                              <p:par>
                                <p:cTn id="24" presetID="1" presetClass="entr" presetSubtype="0"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childTnLst>
                                </p:cTn>
                              </p:par>
                            </p:childTnLst>
                          </p:cTn>
                        </p:par>
                        <p:par>
                          <p:cTn id="26" fill="hold">
                            <p:stCondLst>
                              <p:cond delay="4250"/>
                            </p:stCondLst>
                            <p:childTnLst>
                              <p:par>
                                <p:cTn id="27" presetID="22" presetClass="entr" presetSubtype="4" fill="hold" nodeType="afterEffect">
                                  <p:stCondLst>
                                    <p:cond delay="250"/>
                                  </p:stCondLst>
                                  <p:childTnLst>
                                    <p:set>
                                      <p:cBhvr>
                                        <p:cTn id="28" dur="1" fill="hold">
                                          <p:stCondLst>
                                            <p:cond delay="0"/>
                                          </p:stCondLst>
                                        </p:cTn>
                                        <p:tgtEl>
                                          <p:spTgt spid="34"/>
                                        </p:tgtEl>
                                        <p:attrNameLst>
                                          <p:attrName>style.visibility</p:attrName>
                                        </p:attrNameLst>
                                      </p:cBhvr>
                                      <p:to>
                                        <p:strVal val="visible"/>
                                      </p:to>
                                    </p:set>
                                    <p:animEffect transition="in" filter="wipe(down)">
                                      <p:cBhvr>
                                        <p:cTn id="29" dur="1000"/>
                                        <p:tgtEl>
                                          <p:spTgt spid="34"/>
                                        </p:tgtEl>
                                      </p:cBhvr>
                                    </p:animEffect>
                                  </p:childTnLst>
                                </p:cTn>
                              </p:par>
                            </p:childTnLst>
                          </p:cTn>
                        </p:par>
                        <p:par>
                          <p:cTn id="30" fill="hold">
                            <p:stCondLst>
                              <p:cond delay="5500"/>
                            </p:stCondLst>
                            <p:childTnLst>
                              <p:par>
                                <p:cTn id="31" presetID="1" presetClass="entr" presetSubtype="0" fill="hold" nodeType="afterEffect">
                                  <p:stCondLst>
                                    <p:cond delay="0"/>
                                  </p:stCondLst>
                                  <p:childTnLst>
                                    <p:set>
                                      <p:cBhvr>
                                        <p:cTn id="32"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41A93F72-7A40-4375-A465-58414B0FC0DA}"/>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961049" y="3678"/>
            <a:ext cx="8269901" cy="6850644"/>
          </a:xfrm>
          <a:prstGeom prst="rect">
            <a:avLst/>
          </a:prstGeom>
        </p:spPr>
      </p:pic>
      <p:sp>
        <p:nvSpPr>
          <p:cNvPr id="3" name="Arrow: Pentagon 2">
            <a:extLst>
              <a:ext uri="{FF2B5EF4-FFF2-40B4-BE49-F238E27FC236}">
                <a16:creationId xmlns:a16="http://schemas.microsoft.com/office/drawing/2014/main" id="{0E698766-2C5D-4F25-88C7-23B76B7549CE}"/>
              </a:ext>
            </a:extLst>
          </p:cNvPr>
          <p:cNvSpPr/>
          <p:nvPr/>
        </p:nvSpPr>
        <p:spPr>
          <a:xfrm rot="5400000">
            <a:off x="5786126" y="5771881"/>
            <a:ext cx="559837" cy="541175"/>
          </a:xfrm>
          <a:prstGeom prst="homePlate">
            <a:avLst/>
          </a:prstGeom>
          <a:solidFill>
            <a:srgbClr val="FFFFFF"/>
          </a:solid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E26FFEE2-E142-4914-886A-7908DA12B71A}"/>
              </a:ext>
            </a:extLst>
          </p:cNvPr>
          <p:cNvSpPr/>
          <p:nvPr/>
        </p:nvSpPr>
        <p:spPr>
          <a:xfrm rot="2700000">
            <a:off x="8292973" y="3189275"/>
            <a:ext cx="559837" cy="490575"/>
          </a:xfrm>
          <a:prstGeom prst="roundRect">
            <a:avLst/>
          </a:prstGeom>
          <a:solidFill>
            <a:srgbClr val="FFFFFF"/>
          </a:solid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Rounded Corners 1">
            <a:extLst>
              <a:ext uri="{FF2B5EF4-FFF2-40B4-BE49-F238E27FC236}">
                <a16:creationId xmlns:a16="http://schemas.microsoft.com/office/drawing/2014/main" id="{26C67EEB-FAC5-47A4-8E95-72B39C554BCB}"/>
              </a:ext>
            </a:extLst>
          </p:cNvPr>
          <p:cNvSpPr/>
          <p:nvPr/>
        </p:nvSpPr>
        <p:spPr>
          <a:xfrm>
            <a:off x="5833744" y="714690"/>
            <a:ext cx="559837" cy="541175"/>
          </a:xfrm>
          <a:prstGeom prst="roundRect">
            <a:avLst/>
          </a:prstGeom>
          <a:solidFill>
            <a:srgbClr val="FFFFFF"/>
          </a:solid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Rounded Corners 5">
            <a:extLst>
              <a:ext uri="{FF2B5EF4-FFF2-40B4-BE49-F238E27FC236}">
                <a16:creationId xmlns:a16="http://schemas.microsoft.com/office/drawing/2014/main" id="{51FF1BA1-CD56-473D-85BA-056342436F57}"/>
              </a:ext>
            </a:extLst>
          </p:cNvPr>
          <p:cNvSpPr/>
          <p:nvPr/>
        </p:nvSpPr>
        <p:spPr>
          <a:xfrm rot="2700000">
            <a:off x="3192240" y="3163976"/>
            <a:ext cx="559837" cy="541175"/>
          </a:xfrm>
          <a:prstGeom prst="roundRect">
            <a:avLst/>
          </a:prstGeom>
          <a:solidFill>
            <a:srgbClr val="FFFFFF"/>
          </a:solid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241FA49-9943-405B-88E2-7921F7B4202A}"/>
              </a:ext>
            </a:extLst>
          </p:cNvPr>
          <p:cNvSpPr/>
          <p:nvPr/>
        </p:nvSpPr>
        <p:spPr>
          <a:xfrm>
            <a:off x="221682" y="2817521"/>
            <a:ext cx="2741456"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TRIPLE</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0" name="Rectangle 19">
            <a:extLst>
              <a:ext uri="{FF2B5EF4-FFF2-40B4-BE49-F238E27FC236}">
                <a16:creationId xmlns:a16="http://schemas.microsoft.com/office/drawing/2014/main" id="{0B10BECB-80DD-442E-92B9-3F4C0A002431}"/>
              </a:ext>
            </a:extLst>
          </p:cNvPr>
          <p:cNvSpPr/>
          <p:nvPr/>
        </p:nvSpPr>
        <p:spPr>
          <a:xfrm>
            <a:off x="3911648" y="5707176"/>
            <a:ext cx="4378122"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HOMERUN</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1" name="Rectangle 20">
            <a:extLst>
              <a:ext uri="{FF2B5EF4-FFF2-40B4-BE49-F238E27FC236}">
                <a16:creationId xmlns:a16="http://schemas.microsoft.com/office/drawing/2014/main" id="{D001A687-EC28-42A1-A935-5A2C1C78AA91}"/>
              </a:ext>
            </a:extLst>
          </p:cNvPr>
          <p:cNvSpPr/>
          <p:nvPr/>
        </p:nvSpPr>
        <p:spPr>
          <a:xfrm>
            <a:off x="4427572" y="-72002"/>
            <a:ext cx="3353803"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DOUBLE</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2" name="TextBox 21">
            <a:extLst>
              <a:ext uri="{FF2B5EF4-FFF2-40B4-BE49-F238E27FC236}">
                <a16:creationId xmlns:a16="http://schemas.microsoft.com/office/drawing/2014/main" id="{79EBE414-7D34-4475-87B5-9C8384501209}"/>
              </a:ext>
            </a:extLst>
          </p:cNvPr>
          <p:cNvSpPr txBox="1"/>
          <p:nvPr/>
        </p:nvSpPr>
        <p:spPr>
          <a:xfrm>
            <a:off x="4354650" y="2671022"/>
            <a:ext cx="3485724" cy="1569660"/>
          </a:xfrm>
          <a:prstGeom prst="rect">
            <a:avLst/>
          </a:prstGeom>
          <a:noFill/>
        </p:spPr>
        <p:txBody>
          <a:bodyPr wrap="square" rtlCol="0">
            <a:spAutoFit/>
          </a:bodyPr>
          <a:lstStyle/>
          <a:p>
            <a:pPr algn="ctr"/>
            <a:r>
              <a:rPr lang="en-US" sz="4800" b="1" dirty="0">
                <a:ln w="38100">
                  <a:solidFill>
                    <a:srgbClr val="0000FF"/>
                  </a:solidFill>
                </a:ln>
                <a:solidFill>
                  <a:srgbClr val="C6E9F2"/>
                </a:solidFill>
              </a:rPr>
              <a:t>Next batter!</a:t>
            </a:r>
          </a:p>
          <a:p>
            <a:pPr algn="ctr"/>
            <a:r>
              <a:rPr lang="en-US" sz="4800" b="1" dirty="0">
                <a:ln w="38100">
                  <a:solidFill>
                    <a:srgbClr val="0000FF"/>
                  </a:solidFill>
                </a:ln>
                <a:solidFill>
                  <a:srgbClr val="C6E9F2"/>
                </a:solidFill>
              </a:rPr>
              <a:t>Pick a hit</a:t>
            </a:r>
          </a:p>
        </p:txBody>
      </p:sp>
      <p:sp>
        <p:nvSpPr>
          <p:cNvPr id="15" name="Rectangle 14">
            <a:extLst>
              <a:ext uri="{FF2B5EF4-FFF2-40B4-BE49-F238E27FC236}">
                <a16:creationId xmlns:a16="http://schemas.microsoft.com/office/drawing/2014/main" id="{ECC38632-62A9-4DB0-A149-FC77324FE114}"/>
              </a:ext>
            </a:extLst>
          </p:cNvPr>
          <p:cNvSpPr/>
          <p:nvPr/>
        </p:nvSpPr>
        <p:spPr>
          <a:xfrm>
            <a:off x="9025723" y="2828834"/>
            <a:ext cx="2904962"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SINGLE</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7" name="Rectangle 26">
            <a:hlinkClick r:id="rId3" action="ppaction://hlinksldjump"/>
            <a:extLst>
              <a:ext uri="{FF2B5EF4-FFF2-40B4-BE49-F238E27FC236}">
                <a16:creationId xmlns:a16="http://schemas.microsoft.com/office/drawing/2014/main" id="{D92DD891-84FF-4ACE-91C9-567827698553}"/>
              </a:ext>
            </a:extLst>
          </p:cNvPr>
          <p:cNvSpPr/>
          <p:nvPr/>
        </p:nvSpPr>
        <p:spPr>
          <a:xfrm>
            <a:off x="0" y="-2303"/>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hlinkClick r:id="rId4" action="ppaction://hlinksldjump"/>
            <a:extLst>
              <a:ext uri="{FF2B5EF4-FFF2-40B4-BE49-F238E27FC236}">
                <a16:creationId xmlns:a16="http://schemas.microsoft.com/office/drawing/2014/main" id="{D4C96D45-ABC1-4915-A153-4627346B4727}"/>
              </a:ext>
            </a:extLst>
          </p:cNvPr>
          <p:cNvSpPr/>
          <p:nvPr/>
        </p:nvSpPr>
        <p:spPr>
          <a:xfrm>
            <a:off x="4504879" y="176169"/>
            <a:ext cx="3204595" cy="7382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hlinkClick r:id="rId5" action="ppaction://hlinksldjump"/>
            <a:extLst>
              <a:ext uri="{FF2B5EF4-FFF2-40B4-BE49-F238E27FC236}">
                <a16:creationId xmlns:a16="http://schemas.microsoft.com/office/drawing/2014/main" id="{8AA909FD-4850-48E7-9C00-1F20249196AE}"/>
              </a:ext>
            </a:extLst>
          </p:cNvPr>
          <p:cNvSpPr/>
          <p:nvPr/>
        </p:nvSpPr>
        <p:spPr>
          <a:xfrm>
            <a:off x="221673" y="3059883"/>
            <a:ext cx="2741456" cy="7639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hlinkClick r:id="rId6" action="ppaction://hlinksldjump"/>
            <a:extLst>
              <a:ext uri="{FF2B5EF4-FFF2-40B4-BE49-F238E27FC236}">
                <a16:creationId xmlns:a16="http://schemas.microsoft.com/office/drawing/2014/main" id="{8991CFC0-EA4A-40DD-B2E8-91602EEF7B5F}"/>
              </a:ext>
            </a:extLst>
          </p:cNvPr>
          <p:cNvSpPr/>
          <p:nvPr/>
        </p:nvSpPr>
        <p:spPr>
          <a:xfrm>
            <a:off x="3916828" y="5953271"/>
            <a:ext cx="4378122" cy="7382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hlinkClick r:id="rId7" action="ppaction://hlinksldjump"/>
            <a:extLst>
              <a:ext uri="{FF2B5EF4-FFF2-40B4-BE49-F238E27FC236}">
                <a16:creationId xmlns:a16="http://schemas.microsoft.com/office/drawing/2014/main" id="{444DD879-596B-450A-BB58-3D8A8F7FDD0C}"/>
              </a:ext>
            </a:extLst>
          </p:cNvPr>
          <p:cNvSpPr/>
          <p:nvPr/>
        </p:nvSpPr>
        <p:spPr>
          <a:xfrm>
            <a:off x="9107476" y="3073878"/>
            <a:ext cx="2741456" cy="7639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74136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A6D20763-81AC-4783-B89B-457A5B1AD859}"/>
              </a:ext>
            </a:extLst>
          </p:cNvPr>
          <p:cNvSpPr/>
          <p:nvPr/>
        </p:nvSpPr>
        <p:spPr>
          <a:xfrm>
            <a:off x="221682" y="2817521"/>
            <a:ext cx="2741456"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TRIPLE</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6" name="Rectangle: Rounded Corners 25">
            <a:extLst>
              <a:ext uri="{FF2B5EF4-FFF2-40B4-BE49-F238E27FC236}">
                <a16:creationId xmlns:a16="http://schemas.microsoft.com/office/drawing/2014/main" id="{416AA019-BAB9-4FD3-BC06-BF226F2197A1}"/>
              </a:ext>
            </a:extLst>
          </p:cNvPr>
          <p:cNvSpPr/>
          <p:nvPr/>
        </p:nvSpPr>
        <p:spPr>
          <a:xfrm rot="2700000">
            <a:off x="3192240" y="3163976"/>
            <a:ext cx="559837" cy="541175"/>
          </a:xfrm>
          <a:prstGeom prst="roundRect">
            <a:avLst/>
          </a:prstGeom>
          <a:solidFill>
            <a:srgbClr val="FFFFF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0000FF"/>
                </a:solidFill>
              </a:ln>
              <a:solidFill>
                <a:srgbClr val="C6E9F2"/>
              </a:solidFill>
            </a:endParaRPr>
          </a:p>
        </p:txBody>
      </p:sp>
      <p:sp>
        <p:nvSpPr>
          <p:cNvPr id="27" name="Rectangle 26">
            <a:extLst>
              <a:ext uri="{FF2B5EF4-FFF2-40B4-BE49-F238E27FC236}">
                <a16:creationId xmlns:a16="http://schemas.microsoft.com/office/drawing/2014/main" id="{57910BAB-FFD4-4355-B72E-0E13FDE71832}"/>
              </a:ext>
            </a:extLst>
          </p:cNvPr>
          <p:cNvSpPr/>
          <p:nvPr/>
        </p:nvSpPr>
        <p:spPr>
          <a:xfrm>
            <a:off x="3137879" y="3062074"/>
            <a:ext cx="601447" cy="707886"/>
          </a:xfrm>
          <a:prstGeom prst="rect">
            <a:avLst/>
          </a:prstGeom>
          <a:noFill/>
        </p:spPr>
        <p:txBody>
          <a:bodyPr wrap="none" lIns="91440" tIns="45720" rIns="91440" bIns="45720">
            <a:spAutoFit/>
          </a:bodyPr>
          <a:lstStyle/>
          <a:p>
            <a:pPr algn="ctr"/>
            <a:r>
              <a:rPr lang="en-US" sz="4000" b="1" spc="-400" dirty="0">
                <a:ln w="28575">
                  <a:solidFill>
                    <a:srgbClr val="0000FF"/>
                  </a:solidFill>
                  <a:prstDash val="solid"/>
                </a:ln>
                <a:solidFill>
                  <a:srgbClr val="C6E9F2"/>
                </a:solidFill>
                <a:effectLst>
                  <a:outerShdw blurRad="38100" dist="22860" dir="5400000" algn="tl" rotWithShape="0">
                    <a:srgbClr val="000000">
                      <a:alpha val="30000"/>
                    </a:srgbClr>
                  </a:outerShdw>
                </a:effectLst>
              </a:rPr>
              <a:t>15</a:t>
            </a:r>
            <a:endParaRPr lang="en-US" sz="4000" b="1" cap="none" spc="-40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pic>
        <p:nvPicPr>
          <p:cNvPr id="28" name="Picture 27">
            <a:extLst>
              <a:ext uri="{FF2B5EF4-FFF2-40B4-BE49-F238E27FC236}">
                <a16:creationId xmlns:a16="http://schemas.microsoft.com/office/drawing/2014/main" id="{405DC848-2008-4970-9CEC-D2ABF8D53CF4}"/>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6534531" y="3394811"/>
            <a:ext cx="3188405" cy="2641220"/>
          </a:xfrm>
          <a:prstGeom prst="rect">
            <a:avLst/>
          </a:prstGeom>
        </p:spPr>
      </p:pic>
      <p:cxnSp>
        <p:nvCxnSpPr>
          <p:cNvPr id="29" name="Straight Connector 28">
            <a:extLst>
              <a:ext uri="{FF2B5EF4-FFF2-40B4-BE49-F238E27FC236}">
                <a16:creationId xmlns:a16="http://schemas.microsoft.com/office/drawing/2014/main" id="{840F0B5A-56E8-42C2-A258-6DCD2507C1B2}"/>
              </a:ext>
            </a:extLst>
          </p:cNvPr>
          <p:cNvCxnSpPr>
            <a:cxnSpLocks/>
          </p:cNvCxnSpPr>
          <p:nvPr/>
        </p:nvCxnSpPr>
        <p:spPr>
          <a:xfrm rot="5460000" flipV="1">
            <a:off x="8155227" y="3753247"/>
            <a:ext cx="846670" cy="861150"/>
          </a:xfrm>
          <a:prstGeom prst="line">
            <a:avLst/>
          </a:prstGeom>
          <a:ln w="76200">
            <a:solidFill>
              <a:srgbClr val="C1E7F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B72EF88B-5903-4C16-A6D9-9CC9C5979702}"/>
              </a:ext>
            </a:extLst>
          </p:cNvPr>
          <p:cNvCxnSpPr>
            <a:cxnSpLocks/>
          </p:cNvCxnSpPr>
          <p:nvPr/>
        </p:nvCxnSpPr>
        <p:spPr>
          <a:xfrm flipV="1">
            <a:off x="8170507" y="4866438"/>
            <a:ext cx="846670" cy="861150"/>
          </a:xfrm>
          <a:prstGeom prst="line">
            <a:avLst/>
          </a:prstGeom>
          <a:ln w="76200">
            <a:solidFill>
              <a:srgbClr val="C1E7F1"/>
            </a:solidFill>
          </a:ln>
        </p:spPr>
        <p:style>
          <a:lnRef idx="1">
            <a:schemeClr val="accent1"/>
          </a:lnRef>
          <a:fillRef idx="0">
            <a:schemeClr val="accent1"/>
          </a:fillRef>
          <a:effectRef idx="0">
            <a:schemeClr val="accent1"/>
          </a:effectRef>
          <a:fontRef idx="minor">
            <a:schemeClr val="tx1"/>
          </a:fontRef>
        </p:style>
      </p:cxnSp>
      <p:sp>
        <p:nvSpPr>
          <p:cNvPr id="31" name="Rectangle: Rounded Corners 30">
            <a:extLst>
              <a:ext uri="{FF2B5EF4-FFF2-40B4-BE49-F238E27FC236}">
                <a16:creationId xmlns:a16="http://schemas.microsoft.com/office/drawing/2014/main" id="{02C2A745-A7D3-415C-BB07-1025C926E7DC}"/>
              </a:ext>
            </a:extLst>
          </p:cNvPr>
          <p:cNvSpPr/>
          <p:nvPr/>
        </p:nvSpPr>
        <p:spPr>
          <a:xfrm rot="2700000">
            <a:off x="8867871" y="4582121"/>
            <a:ext cx="347615" cy="335069"/>
          </a:xfrm>
          <a:prstGeom prst="roundRect">
            <a:avLst/>
          </a:prstGeom>
          <a:solidFill>
            <a:srgbClr val="FFFFFF"/>
          </a:solidFill>
          <a:ln w="38100">
            <a:solidFill>
              <a:srgbClr val="AADE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3464A44D-7E91-47C4-9198-7DC01C6430E8}"/>
              </a:ext>
            </a:extLst>
          </p:cNvPr>
          <p:cNvSpPr txBox="1"/>
          <p:nvPr/>
        </p:nvSpPr>
        <p:spPr>
          <a:xfrm>
            <a:off x="7513312" y="4181209"/>
            <a:ext cx="1200124" cy="1131977"/>
          </a:xfrm>
          <a:prstGeom prst="rect">
            <a:avLst/>
          </a:prstGeom>
          <a:noFill/>
        </p:spPr>
        <p:txBody>
          <a:bodyPr wrap="square" rtlCol="0">
            <a:spAutoFit/>
          </a:bodyPr>
          <a:lstStyle/>
          <a:p>
            <a:pPr algn="ctr">
              <a:lnSpc>
                <a:spcPct val="80000"/>
              </a:lnSpc>
            </a:pPr>
            <a:r>
              <a:rPr lang="en-US" sz="2400" b="1" i="1" spc="-50" dirty="0">
                <a:solidFill>
                  <a:srgbClr val="1E4117"/>
                </a:solidFill>
              </a:rPr>
              <a:t>TRIPLE</a:t>
            </a:r>
          </a:p>
          <a:p>
            <a:pPr algn="ctr">
              <a:lnSpc>
                <a:spcPct val="80000"/>
              </a:lnSpc>
            </a:pPr>
            <a:r>
              <a:rPr lang="en-US" i="1" dirty="0">
                <a:solidFill>
                  <a:srgbClr val="000000"/>
                </a:solidFill>
              </a:rPr>
              <a:t>or </a:t>
            </a:r>
            <a:r>
              <a:rPr lang="en-US" sz="2400" b="1" i="1" dirty="0">
                <a:solidFill>
                  <a:srgbClr val="1E4117"/>
                </a:solidFill>
              </a:rPr>
              <a:t>OUT</a:t>
            </a:r>
            <a:endParaRPr lang="en-US" i="1" dirty="0">
              <a:solidFill>
                <a:srgbClr val="1E4117"/>
              </a:solidFill>
            </a:endParaRPr>
          </a:p>
          <a:p>
            <a:pPr algn="ctr">
              <a:lnSpc>
                <a:spcPct val="80000"/>
              </a:lnSpc>
            </a:pPr>
            <a:r>
              <a:rPr lang="en-US" i="1" dirty="0">
                <a:solidFill>
                  <a:srgbClr val="1E4117"/>
                </a:solidFill>
              </a:rPr>
              <a:t>Tap and</a:t>
            </a:r>
          </a:p>
          <a:p>
            <a:pPr algn="ctr">
              <a:lnSpc>
                <a:spcPct val="80000"/>
              </a:lnSpc>
            </a:pPr>
            <a:r>
              <a:rPr lang="en-US" i="1" dirty="0">
                <a:solidFill>
                  <a:srgbClr val="1E4117"/>
                </a:solidFill>
              </a:rPr>
              <a:t>find out!</a:t>
            </a:r>
          </a:p>
        </p:txBody>
      </p:sp>
      <p:cxnSp>
        <p:nvCxnSpPr>
          <p:cNvPr id="34" name="Straight Connector 33">
            <a:extLst>
              <a:ext uri="{FF2B5EF4-FFF2-40B4-BE49-F238E27FC236}">
                <a16:creationId xmlns:a16="http://schemas.microsoft.com/office/drawing/2014/main" id="{5B29060F-0B45-4170-9AC3-02B6EB2A1BE0}"/>
              </a:ext>
            </a:extLst>
          </p:cNvPr>
          <p:cNvCxnSpPr>
            <a:cxnSpLocks/>
          </p:cNvCxnSpPr>
          <p:nvPr/>
        </p:nvCxnSpPr>
        <p:spPr>
          <a:xfrm flipV="1">
            <a:off x="7175878" y="3821627"/>
            <a:ext cx="846670" cy="861150"/>
          </a:xfrm>
          <a:prstGeom prst="line">
            <a:avLst/>
          </a:prstGeom>
          <a:ln w="76200">
            <a:solidFill>
              <a:srgbClr val="C1E7F1"/>
            </a:solidFill>
          </a:ln>
        </p:spPr>
        <p:style>
          <a:lnRef idx="1">
            <a:schemeClr val="accent1"/>
          </a:lnRef>
          <a:fillRef idx="0">
            <a:schemeClr val="accent1"/>
          </a:fillRef>
          <a:effectRef idx="0">
            <a:schemeClr val="accent1"/>
          </a:effectRef>
          <a:fontRef idx="minor">
            <a:schemeClr val="tx1"/>
          </a:fontRef>
        </p:style>
      </p:cxnSp>
      <p:sp>
        <p:nvSpPr>
          <p:cNvPr id="35" name="Rectangle: Rounded Corners 34">
            <a:extLst>
              <a:ext uri="{FF2B5EF4-FFF2-40B4-BE49-F238E27FC236}">
                <a16:creationId xmlns:a16="http://schemas.microsoft.com/office/drawing/2014/main" id="{2ACC39C4-CE17-4426-95E6-D70810B81C93}"/>
              </a:ext>
            </a:extLst>
          </p:cNvPr>
          <p:cNvSpPr/>
          <p:nvPr/>
        </p:nvSpPr>
        <p:spPr>
          <a:xfrm rot="18900000">
            <a:off x="6990625" y="4580705"/>
            <a:ext cx="347615" cy="335069"/>
          </a:xfrm>
          <a:prstGeom prst="roundRect">
            <a:avLst/>
          </a:prstGeom>
          <a:solidFill>
            <a:srgbClr val="FFFFFF"/>
          </a:solidFill>
          <a:ln w="38100">
            <a:solidFill>
              <a:srgbClr val="C1E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C402C872-3040-475D-9200-778A02742CEC}"/>
              </a:ext>
            </a:extLst>
          </p:cNvPr>
          <p:cNvSpPr txBox="1"/>
          <p:nvPr/>
        </p:nvSpPr>
        <p:spPr>
          <a:xfrm>
            <a:off x="6925220" y="4469058"/>
            <a:ext cx="486562" cy="584775"/>
          </a:xfrm>
          <a:prstGeom prst="rect">
            <a:avLst/>
          </a:prstGeom>
          <a:noFill/>
        </p:spPr>
        <p:txBody>
          <a:bodyPr wrap="square" rtlCol="0">
            <a:spAutoFit/>
          </a:bodyPr>
          <a:lstStyle/>
          <a:p>
            <a:pPr algn="ctr"/>
            <a:r>
              <a:rPr lang="en-US" sz="3200" b="1" dirty="0">
                <a:solidFill>
                  <a:srgbClr val="1E4117"/>
                </a:solidFill>
              </a:rPr>
              <a:t>?</a:t>
            </a:r>
          </a:p>
        </p:txBody>
      </p:sp>
      <p:sp>
        <p:nvSpPr>
          <p:cNvPr id="37" name="Rectangle: Rounded Corners 36">
            <a:extLst>
              <a:ext uri="{FF2B5EF4-FFF2-40B4-BE49-F238E27FC236}">
                <a16:creationId xmlns:a16="http://schemas.microsoft.com/office/drawing/2014/main" id="{B5305375-A159-4DA8-97D0-7310C749358F}"/>
              </a:ext>
            </a:extLst>
          </p:cNvPr>
          <p:cNvSpPr/>
          <p:nvPr/>
        </p:nvSpPr>
        <p:spPr>
          <a:xfrm rot="2700000">
            <a:off x="7949191" y="3566544"/>
            <a:ext cx="347615" cy="335069"/>
          </a:xfrm>
          <a:prstGeom prst="roundRect">
            <a:avLst/>
          </a:prstGeom>
          <a:solidFill>
            <a:srgbClr val="FFFFFF"/>
          </a:solidFill>
          <a:ln w="38100">
            <a:solidFill>
              <a:srgbClr val="C1E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84E1EA47-FA4C-4D83-A8DB-0D12FD147F8B}"/>
              </a:ext>
            </a:extLst>
          </p:cNvPr>
          <p:cNvSpPr txBox="1"/>
          <p:nvPr/>
        </p:nvSpPr>
        <p:spPr>
          <a:xfrm>
            <a:off x="4286779" y="201335"/>
            <a:ext cx="7675926" cy="2609304"/>
          </a:xfrm>
          <a:prstGeom prst="rect">
            <a:avLst/>
          </a:prstGeom>
          <a:noFill/>
        </p:spPr>
        <p:txBody>
          <a:bodyPr wrap="square" rtlCol="0">
            <a:spAutoFit/>
          </a:bodyPr>
          <a:lstStyle/>
          <a:p>
            <a:pPr algn="ctr">
              <a:lnSpc>
                <a:spcPct val="85000"/>
              </a:lnSpc>
            </a:pPr>
            <a:r>
              <a:rPr lang="en-US" sz="4800" dirty="0">
                <a:solidFill>
                  <a:srgbClr val="000000"/>
                </a:solidFill>
              </a:rPr>
              <a:t>When believers were scattered from Jerusalem after the death of Stephen, where did the apostles go?</a:t>
            </a:r>
          </a:p>
        </p:txBody>
      </p:sp>
      <p:sp>
        <p:nvSpPr>
          <p:cNvPr id="10" name="Rectangle 9">
            <a:hlinkClick r:id="rId3" action="ppaction://hlinksldjump"/>
            <a:extLst>
              <a:ext uri="{FF2B5EF4-FFF2-40B4-BE49-F238E27FC236}">
                <a16:creationId xmlns:a16="http://schemas.microsoft.com/office/drawing/2014/main" id="{00191E2A-1CD9-463B-9242-C51CAB8639EA}"/>
              </a:ext>
            </a:extLst>
          </p:cNvPr>
          <p:cNvSpPr/>
          <p:nvPr/>
        </p:nvSpPr>
        <p:spPr>
          <a:xfrm>
            <a:off x="0" y="1"/>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hlinkClick r:id="rId4" action="ppaction://hlinksldjump"/>
            <a:extLst>
              <a:ext uri="{FF2B5EF4-FFF2-40B4-BE49-F238E27FC236}">
                <a16:creationId xmlns:a16="http://schemas.microsoft.com/office/drawing/2014/main" id="{A0BB6D8A-DB82-43A6-9BE9-ED8189A22AC9}"/>
              </a:ext>
            </a:extLst>
          </p:cNvPr>
          <p:cNvSpPr/>
          <p:nvPr/>
        </p:nvSpPr>
        <p:spPr>
          <a:xfrm rot="18961460">
            <a:off x="7269076" y="3943531"/>
            <a:ext cx="1687965" cy="16687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19329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right)">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100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2500"/>
                            </p:stCondLst>
                            <p:childTnLst>
                              <p:par>
                                <p:cTn id="15" presetID="22" presetClass="entr" presetSubtype="4"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wipe(down)">
                                      <p:cBhvr>
                                        <p:cTn id="17" dur="500"/>
                                        <p:tgtEl>
                                          <p:spTgt spid="30"/>
                                        </p:tgtEl>
                                      </p:cBhvr>
                                    </p:animEffect>
                                  </p:childTnLst>
                                </p:cTn>
                              </p:par>
                            </p:childTnLst>
                          </p:cTn>
                        </p:par>
                        <p:par>
                          <p:cTn id="18" fill="hold">
                            <p:stCondLst>
                              <p:cond delay="3000"/>
                            </p:stCondLst>
                            <p:childTnLst>
                              <p:par>
                                <p:cTn id="19" presetID="1" presetClass="entr" presetSubtype="0"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childTnLst>
                                </p:cTn>
                              </p:par>
                            </p:childTnLst>
                          </p:cTn>
                        </p:par>
                        <p:par>
                          <p:cTn id="21" fill="hold">
                            <p:stCondLst>
                              <p:cond delay="3000"/>
                            </p:stCondLst>
                            <p:childTnLst>
                              <p:par>
                                <p:cTn id="22" presetID="22" presetClass="entr" presetSubtype="4" fill="hold" nodeType="after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wipe(down)">
                                      <p:cBhvr>
                                        <p:cTn id="24" dur="500"/>
                                        <p:tgtEl>
                                          <p:spTgt spid="29"/>
                                        </p:tgtEl>
                                      </p:cBhvr>
                                    </p:animEffect>
                                  </p:childTnLst>
                                </p:cTn>
                              </p:par>
                            </p:childTnLst>
                          </p:cTn>
                        </p:par>
                        <p:par>
                          <p:cTn id="25" fill="hold">
                            <p:stCondLst>
                              <p:cond delay="3500"/>
                            </p:stCondLst>
                            <p:childTnLst>
                              <p:par>
                                <p:cTn id="26" presetID="1" presetClass="entr" presetSubtype="0" fill="hold" grpId="0" nodeType="afterEffect">
                                  <p:stCondLst>
                                    <p:cond delay="0"/>
                                  </p:stCondLst>
                                  <p:childTnLst>
                                    <p:set>
                                      <p:cBhvr>
                                        <p:cTn id="27" dur="1" fill="hold">
                                          <p:stCondLst>
                                            <p:cond delay="0"/>
                                          </p:stCondLst>
                                        </p:cTn>
                                        <p:tgtEl>
                                          <p:spTgt spid="37"/>
                                        </p:tgtEl>
                                        <p:attrNameLst>
                                          <p:attrName>style.visibility</p:attrName>
                                        </p:attrNameLst>
                                      </p:cBhvr>
                                      <p:to>
                                        <p:strVal val="visible"/>
                                      </p:to>
                                    </p:set>
                                  </p:childTnLst>
                                </p:cTn>
                              </p:par>
                            </p:childTnLst>
                          </p:cTn>
                        </p:par>
                        <p:par>
                          <p:cTn id="28" fill="hold">
                            <p:stCondLst>
                              <p:cond delay="3500"/>
                            </p:stCondLst>
                            <p:childTnLst>
                              <p:par>
                                <p:cTn id="29" presetID="22" presetClass="entr" presetSubtype="1"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up)">
                                      <p:cBhvr>
                                        <p:cTn id="31" dur="500"/>
                                        <p:tgtEl>
                                          <p:spTgt spid="34"/>
                                        </p:tgtEl>
                                      </p:cBhvr>
                                    </p:animEffect>
                                  </p:childTnLst>
                                </p:cTn>
                              </p:par>
                            </p:childTnLst>
                          </p:cTn>
                        </p:par>
                        <p:par>
                          <p:cTn id="32" fill="hold">
                            <p:stCondLst>
                              <p:cond delay="4000"/>
                            </p:stCondLst>
                            <p:childTnLst>
                              <p:par>
                                <p:cTn id="33" presetID="1" presetClass="entr" presetSubtype="0"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childTnLst>
                                </p:cTn>
                              </p:par>
                            </p:childTnLst>
                          </p:cTn>
                        </p:par>
                        <p:par>
                          <p:cTn id="35" fill="hold">
                            <p:stCondLst>
                              <p:cond delay="4000"/>
                            </p:stCondLst>
                            <p:childTnLst>
                              <p:par>
                                <p:cTn id="36" presetID="53" presetClass="entr" presetSubtype="16" fill="hold" grpId="0" nodeType="afterEffect">
                                  <p:stCondLst>
                                    <p:cond delay="0"/>
                                  </p:stCondLst>
                                  <p:childTnLst>
                                    <p:set>
                                      <p:cBhvr>
                                        <p:cTn id="37" dur="1" fill="hold">
                                          <p:stCondLst>
                                            <p:cond delay="0"/>
                                          </p:stCondLst>
                                        </p:cTn>
                                        <p:tgtEl>
                                          <p:spTgt spid="36"/>
                                        </p:tgtEl>
                                        <p:attrNameLst>
                                          <p:attrName>style.visibility</p:attrName>
                                        </p:attrNameLst>
                                      </p:cBhvr>
                                      <p:to>
                                        <p:strVal val="visible"/>
                                      </p:to>
                                    </p:set>
                                    <p:anim calcmode="lin" valueType="num">
                                      <p:cBhvr>
                                        <p:cTn id="38" dur="250" fill="hold"/>
                                        <p:tgtEl>
                                          <p:spTgt spid="36"/>
                                        </p:tgtEl>
                                        <p:attrNameLst>
                                          <p:attrName>ppt_w</p:attrName>
                                        </p:attrNameLst>
                                      </p:cBhvr>
                                      <p:tavLst>
                                        <p:tav tm="0">
                                          <p:val>
                                            <p:fltVal val="0"/>
                                          </p:val>
                                        </p:tav>
                                        <p:tav tm="100000">
                                          <p:val>
                                            <p:strVal val="#ppt_w"/>
                                          </p:val>
                                        </p:tav>
                                      </p:tavLst>
                                    </p:anim>
                                    <p:anim calcmode="lin" valueType="num">
                                      <p:cBhvr>
                                        <p:cTn id="39" dur="250" fill="hold"/>
                                        <p:tgtEl>
                                          <p:spTgt spid="36"/>
                                        </p:tgtEl>
                                        <p:attrNameLst>
                                          <p:attrName>ppt_h</p:attrName>
                                        </p:attrNameLst>
                                      </p:cBhvr>
                                      <p:tavLst>
                                        <p:tav tm="0">
                                          <p:val>
                                            <p:fltVal val="0"/>
                                          </p:val>
                                        </p:tav>
                                        <p:tav tm="100000">
                                          <p:val>
                                            <p:strVal val="#ppt_h"/>
                                          </p:val>
                                        </p:tav>
                                      </p:tavLst>
                                    </p:anim>
                                    <p:animEffect transition="in" filter="fade">
                                      <p:cBhvr>
                                        <p:cTn id="40" dur="250"/>
                                        <p:tgtEl>
                                          <p:spTgt spid="36"/>
                                        </p:tgtEl>
                                      </p:cBhvr>
                                    </p:animEffect>
                                  </p:childTnLst>
                                </p:cTn>
                              </p:par>
                            </p:childTnLst>
                          </p:cTn>
                        </p:par>
                        <p:par>
                          <p:cTn id="41" fill="hold">
                            <p:stCondLst>
                              <p:cond delay="4250"/>
                            </p:stCondLst>
                            <p:childTnLst>
                              <p:par>
                                <p:cTn id="42" presetID="53" presetClass="entr" presetSubtype="16"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childTnLst>
                                </p:cTn>
                              </p:par>
                            </p:childTnLst>
                          </p:cTn>
                        </p:par>
                        <p:par>
                          <p:cTn id="47" fill="hold">
                            <p:stCondLst>
                              <p:cond delay="4750"/>
                            </p:stCondLst>
                            <p:childTnLst>
                              <p:par>
                                <p:cTn id="48" presetID="1" presetClass="entr" presetSubtype="0"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p:bldP spid="35" grpId="0" animBg="1"/>
      <p:bldP spid="36" grpId="0"/>
      <p:bldP spid="37" grpId="0" animBg="1"/>
      <p:bldP spid="38" grpId="0"/>
      <p:bldP spid="33" grpId="0" animBg="1"/>
    </p:bld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032EFDFE-7B8A-42F7-8E34-B08966ABFCBC}"/>
              </a:ext>
            </a:extLst>
          </p:cNvPr>
          <p:cNvSpPr txBox="1"/>
          <p:nvPr/>
        </p:nvSpPr>
        <p:spPr>
          <a:xfrm>
            <a:off x="4668477" y="2889725"/>
            <a:ext cx="6912529" cy="3708708"/>
          </a:xfrm>
          <a:prstGeom prst="rect">
            <a:avLst/>
          </a:prstGeom>
          <a:solidFill>
            <a:srgbClr val="FFFFFF"/>
          </a:solidFill>
          <a:ln w="38100">
            <a:solidFill>
              <a:srgbClr val="000000"/>
            </a:solidFill>
          </a:ln>
        </p:spPr>
        <p:txBody>
          <a:bodyPr wrap="square" rtlCol="0">
            <a:spAutoFit/>
          </a:bodyPr>
          <a:lstStyle/>
          <a:p>
            <a:pPr algn="ctr">
              <a:lnSpc>
                <a:spcPct val="80000"/>
              </a:lnSpc>
            </a:pPr>
            <a:endParaRPr lang="en-US" sz="600" b="1" dirty="0">
              <a:solidFill>
                <a:srgbClr val="3F8731"/>
              </a:solidFill>
            </a:endParaRPr>
          </a:p>
          <a:p>
            <a:pPr algn="ctr">
              <a:lnSpc>
                <a:spcPct val="80000"/>
              </a:lnSpc>
            </a:pPr>
            <a:endParaRPr lang="en-US" sz="600" b="1" spc="-190" dirty="0">
              <a:solidFill>
                <a:srgbClr val="3F8731"/>
              </a:solidFill>
            </a:endParaRPr>
          </a:p>
          <a:p>
            <a:pPr algn="ctr">
              <a:lnSpc>
                <a:spcPct val="80000"/>
              </a:lnSpc>
            </a:pPr>
            <a:r>
              <a:rPr lang="en-US" sz="3200" b="1" i="1" dirty="0"/>
              <a:t>Answer:</a:t>
            </a:r>
            <a:r>
              <a:rPr lang="en-US" sz="4400" b="1" i="1" dirty="0"/>
              <a:t> </a:t>
            </a:r>
            <a:r>
              <a:rPr lang="en-US" sz="4400" b="1" dirty="0"/>
              <a:t>they remained</a:t>
            </a:r>
          </a:p>
          <a:p>
            <a:pPr algn="ctr">
              <a:lnSpc>
                <a:spcPct val="80000"/>
              </a:lnSpc>
            </a:pPr>
            <a:r>
              <a:rPr lang="en-US" sz="4400" b="1" dirty="0"/>
              <a:t>in Jerusalem </a:t>
            </a:r>
          </a:p>
          <a:p>
            <a:pPr algn="just"/>
            <a:endParaRPr lang="en-US" sz="1200" b="1" dirty="0">
              <a:solidFill>
                <a:srgbClr val="000000"/>
              </a:solidFill>
              <a:latin typeface="Times New Roman" panose="02020603050405020304" pitchFamily="18" charset="0"/>
              <a:cs typeface="Times New Roman" panose="02020603050405020304" pitchFamily="18" charset="0"/>
            </a:endParaRPr>
          </a:p>
          <a:p>
            <a:pPr algn="just">
              <a:spcAft>
                <a:spcPts val="600"/>
              </a:spcAft>
            </a:pPr>
            <a:r>
              <a:rPr lang="en-US" sz="2400" b="1" dirty="0">
                <a:solidFill>
                  <a:srgbClr val="000000"/>
                </a:solidFill>
                <a:latin typeface="Times New Roman" panose="02020603050405020304" pitchFamily="18" charset="0"/>
                <a:cs typeface="Times New Roman" panose="02020603050405020304" pitchFamily="18" charset="0"/>
              </a:rPr>
              <a:t>Acts 8:1</a:t>
            </a:r>
            <a:endParaRPr lang="en-US" sz="2400" dirty="0">
              <a:solidFill>
                <a:srgbClr val="000000"/>
              </a:solidFill>
              <a:latin typeface="Times New Roman" panose="02020603050405020304" pitchFamily="18" charset="0"/>
              <a:cs typeface="Times New Roman" panose="02020603050405020304" pitchFamily="18" charset="0"/>
            </a:endParaRPr>
          </a:p>
          <a:p>
            <a:pPr algn="just"/>
            <a:r>
              <a:rPr lang="en-US" sz="2400" baseline="30000" dirty="0">
                <a:solidFill>
                  <a:srgbClr val="000000"/>
                </a:solidFill>
                <a:latin typeface="Times New Roman" panose="02020603050405020304" pitchFamily="18" charset="0"/>
                <a:cs typeface="Times New Roman" panose="02020603050405020304" pitchFamily="18" charset="0"/>
              </a:rPr>
              <a:t>1</a:t>
            </a:r>
            <a:r>
              <a:rPr lang="en-US" sz="2400" dirty="0">
                <a:solidFill>
                  <a:srgbClr val="000000"/>
                </a:solidFill>
                <a:latin typeface="Times New Roman" panose="02020603050405020304" pitchFamily="18" charset="0"/>
                <a:cs typeface="Times New Roman" panose="02020603050405020304" pitchFamily="18" charset="0"/>
              </a:rPr>
              <a:t> And Saul approved of his execution.  And there arose on that day a great persecution against the church in Jerusalem, and they were all </a:t>
            </a:r>
            <a:r>
              <a:rPr lang="en-US" sz="2400" b="1" dirty="0">
                <a:solidFill>
                  <a:srgbClr val="0064FF"/>
                </a:solidFill>
                <a:latin typeface="Times New Roman" panose="02020603050405020304" pitchFamily="18" charset="0"/>
                <a:cs typeface="Times New Roman" panose="02020603050405020304" pitchFamily="18" charset="0"/>
              </a:rPr>
              <a:t>scattered</a:t>
            </a:r>
            <a:r>
              <a:rPr lang="en-US" sz="2400" dirty="0">
                <a:solidFill>
                  <a:srgbClr val="000000"/>
                </a:solidFill>
                <a:latin typeface="Times New Roman" panose="02020603050405020304" pitchFamily="18" charset="0"/>
                <a:cs typeface="Times New Roman" panose="02020603050405020304" pitchFamily="18" charset="0"/>
              </a:rPr>
              <a:t> throughout the regions of Judea and Samaria, </a:t>
            </a:r>
            <a:r>
              <a:rPr lang="en-US" sz="2400" b="1" dirty="0">
                <a:solidFill>
                  <a:srgbClr val="0064FF"/>
                </a:solidFill>
                <a:latin typeface="Times New Roman" panose="02020603050405020304" pitchFamily="18" charset="0"/>
                <a:cs typeface="Times New Roman" panose="02020603050405020304" pitchFamily="18" charset="0"/>
              </a:rPr>
              <a:t>except the apostles</a:t>
            </a:r>
            <a:r>
              <a:rPr lang="en-US" sz="2400" dirty="0">
                <a:solidFill>
                  <a:srgbClr val="0064FF"/>
                </a:solidFill>
                <a:latin typeface="Times New Roman" panose="02020603050405020304" pitchFamily="18" charset="0"/>
                <a:cs typeface="Times New Roman" panose="02020603050405020304" pitchFamily="18" charset="0"/>
              </a:rPr>
              <a:t>.</a:t>
            </a:r>
          </a:p>
          <a:p>
            <a:pPr algn="just"/>
            <a:endParaRPr lang="en-US" dirty="0">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5A1B76EA-2109-405D-90A7-C986DBBE9315}"/>
              </a:ext>
            </a:extLst>
          </p:cNvPr>
          <p:cNvSpPr txBox="1"/>
          <p:nvPr/>
        </p:nvSpPr>
        <p:spPr>
          <a:xfrm>
            <a:off x="9655738" y="6267084"/>
            <a:ext cx="1928649" cy="307777"/>
          </a:xfrm>
          <a:prstGeom prst="rect">
            <a:avLst/>
          </a:prstGeom>
          <a:noFill/>
        </p:spPr>
        <p:txBody>
          <a:bodyPr wrap="square" rtlCol="0">
            <a:spAutoFit/>
          </a:bodyPr>
          <a:lstStyle/>
          <a:p>
            <a:pPr algn="r"/>
            <a:r>
              <a:rPr lang="en-US" sz="1400" b="1" i="1" dirty="0">
                <a:solidFill>
                  <a:srgbClr val="0064FF"/>
                </a:solidFill>
              </a:rPr>
              <a:t>Tap screen to continue</a:t>
            </a:r>
          </a:p>
        </p:txBody>
      </p:sp>
      <p:sp>
        <p:nvSpPr>
          <p:cNvPr id="11" name="Rectangle 10">
            <a:extLst>
              <a:ext uri="{FF2B5EF4-FFF2-40B4-BE49-F238E27FC236}">
                <a16:creationId xmlns:a16="http://schemas.microsoft.com/office/drawing/2014/main" id="{C5DC3EEF-E5DF-468E-A21B-0C9746132ED9}"/>
              </a:ext>
            </a:extLst>
          </p:cNvPr>
          <p:cNvSpPr/>
          <p:nvPr/>
        </p:nvSpPr>
        <p:spPr>
          <a:xfrm>
            <a:off x="221682" y="2817521"/>
            <a:ext cx="2741456"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TRIPLE</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14" name="Rectangle: Rounded Corners 13">
            <a:extLst>
              <a:ext uri="{FF2B5EF4-FFF2-40B4-BE49-F238E27FC236}">
                <a16:creationId xmlns:a16="http://schemas.microsoft.com/office/drawing/2014/main" id="{2CA7A8C6-321A-47A1-B821-B627A54E6211}"/>
              </a:ext>
            </a:extLst>
          </p:cNvPr>
          <p:cNvSpPr/>
          <p:nvPr/>
        </p:nvSpPr>
        <p:spPr>
          <a:xfrm rot="2700000">
            <a:off x="3192240" y="3163976"/>
            <a:ext cx="559837" cy="541175"/>
          </a:xfrm>
          <a:prstGeom prst="roundRect">
            <a:avLst/>
          </a:prstGeom>
          <a:solidFill>
            <a:srgbClr val="FFFFF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0000FF"/>
                </a:solidFill>
              </a:ln>
              <a:solidFill>
                <a:srgbClr val="C6E9F2"/>
              </a:solidFill>
            </a:endParaRPr>
          </a:p>
        </p:txBody>
      </p:sp>
      <p:sp>
        <p:nvSpPr>
          <p:cNvPr id="15" name="Rectangle 14">
            <a:extLst>
              <a:ext uri="{FF2B5EF4-FFF2-40B4-BE49-F238E27FC236}">
                <a16:creationId xmlns:a16="http://schemas.microsoft.com/office/drawing/2014/main" id="{0A9515C3-C9EB-48F1-80C1-8F0E1177070D}"/>
              </a:ext>
            </a:extLst>
          </p:cNvPr>
          <p:cNvSpPr/>
          <p:nvPr/>
        </p:nvSpPr>
        <p:spPr>
          <a:xfrm>
            <a:off x="3137879" y="3062074"/>
            <a:ext cx="601447" cy="707886"/>
          </a:xfrm>
          <a:prstGeom prst="rect">
            <a:avLst/>
          </a:prstGeom>
          <a:noFill/>
        </p:spPr>
        <p:txBody>
          <a:bodyPr wrap="none" lIns="91440" tIns="45720" rIns="91440" bIns="45720">
            <a:spAutoFit/>
          </a:bodyPr>
          <a:lstStyle/>
          <a:p>
            <a:pPr algn="ctr"/>
            <a:r>
              <a:rPr lang="en-US" sz="4000" b="1" spc="-400" dirty="0">
                <a:ln w="28575">
                  <a:solidFill>
                    <a:srgbClr val="0000FF"/>
                  </a:solidFill>
                  <a:prstDash val="solid"/>
                </a:ln>
                <a:solidFill>
                  <a:srgbClr val="C6E9F2"/>
                </a:solidFill>
                <a:effectLst>
                  <a:outerShdw blurRad="38100" dist="22860" dir="5400000" algn="tl" rotWithShape="0">
                    <a:srgbClr val="000000">
                      <a:alpha val="30000"/>
                    </a:srgbClr>
                  </a:outerShdw>
                </a:effectLst>
              </a:rPr>
              <a:t>15</a:t>
            </a:r>
            <a:endParaRPr lang="en-US" sz="4000" b="1" cap="none" spc="-40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17" name="TextBox 16">
            <a:extLst>
              <a:ext uri="{FF2B5EF4-FFF2-40B4-BE49-F238E27FC236}">
                <a16:creationId xmlns:a16="http://schemas.microsoft.com/office/drawing/2014/main" id="{EB14CDA7-3055-4AAC-9509-7E4442DF692F}"/>
              </a:ext>
            </a:extLst>
          </p:cNvPr>
          <p:cNvSpPr txBox="1"/>
          <p:nvPr/>
        </p:nvSpPr>
        <p:spPr>
          <a:xfrm>
            <a:off x="4286779" y="201335"/>
            <a:ext cx="7675926" cy="2609304"/>
          </a:xfrm>
          <a:prstGeom prst="rect">
            <a:avLst/>
          </a:prstGeom>
          <a:noFill/>
        </p:spPr>
        <p:txBody>
          <a:bodyPr wrap="square" rtlCol="0">
            <a:spAutoFit/>
          </a:bodyPr>
          <a:lstStyle/>
          <a:p>
            <a:pPr algn="ctr">
              <a:lnSpc>
                <a:spcPct val="85000"/>
              </a:lnSpc>
            </a:pPr>
            <a:r>
              <a:rPr lang="en-US" sz="4800" dirty="0">
                <a:solidFill>
                  <a:srgbClr val="000000"/>
                </a:solidFill>
              </a:rPr>
              <a:t>When believers were scattered from Jerusalem after the death of Stephen, where did the apostles go?</a:t>
            </a:r>
          </a:p>
        </p:txBody>
      </p:sp>
      <p:sp>
        <p:nvSpPr>
          <p:cNvPr id="12" name="Rectangle 11">
            <a:hlinkClick r:id="rId2" action="ppaction://hlinksldjump"/>
            <a:extLst>
              <a:ext uri="{FF2B5EF4-FFF2-40B4-BE49-F238E27FC236}">
                <a16:creationId xmlns:a16="http://schemas.microsoft.com/office/drawing/2014/main" id="{1ADF1A3B-AFBB-41B0-BFD1-F949B35F91E5}"/>
              </a:ext>
            </a:extLst>
          </p:cNvPr>
          <p:cNvSpPr/>
          <p:nvPr/>
        </p:nvSpPr>
        <p:spPr>
          <a:xfrm>
            <a:off x="0" y="1"/>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1466181"/>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41A93F72-7A40-4375-A465-58414B0FC0DA}"/>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961049" y="3678"/>
            <a:ext cx="8269901" cy="6850644"/>
          </a:xfrm>
          <a:prstGeom prst="rect">
            <a:avLst/>
          </a:prstGeom>
        </p:spPr>
      </p:pic>
      <p:sp>
        <p:nvSpPr>
          <p:cNvPr id="3" name="Arrow: Pentagon 2">
            <a:extLst>
              <a:ext uri="{FF2B5EF4-FFF2-40B4-BE49-F238E27FC236}">
                <a16:creationId xmlns:a16="http://schemas.microsoft.com/office/drawing/2014/main" id="{0E698766-2C5D-4F25-88C7-23B76B7549CE}"/>
              </a:ext>
            </a:extLst>
          </p:cNvPr>
          <p:cNvSpPr/>
          <p:nvPr/>
        </p:nvSpPr>
        <p:spPr>
          <a:xfrm rot="5400000">
            <a:off x="5786126" y="5771881"/>
            <a:ext cx="559837" cy="541175"/>
          </a:xfrm>
          <a:prstGeom prst="homePlate">
            <a:avLst/>
          </a:prstGeom>
          <a:solidFill>
            <a:srgbClr val="FFFFFF"/>
          </a:solid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E26FFEE2-E142-4914-886A-7908DA12B71A}"/>
              </a:ext>
            </a:extLst>
          </p:cNvPr>
          <p:cNvSpPr/>
          <p:nvPr/>
        </p:nvSpPr>
        <p:spPr>
          <a:xfrm rot="2700000">
            <a:off x="8292973" y="3189275"/>
            <a:ext cx="559837" cy="490575"/>
          </a:xfrm>
          <a:prstGeom prst="roundRect">
            <a:avLst/>
          </a:prstGeom>
          <a:solidFill>
            <a:srgbClr val="FFFFFF"/>
          </a:solid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Rounded Corners 1">
            <a:extLst>
              <a:ext uri="{FF2B5EF4-FFF2-40B4-BE49-F238E27FC236}">
                <a16:creationId xmlns:a16="http://schemas.microsoft.com/office/drawing/2014/main" id="{26C67EEB-FAC5-47A4-8E95-72B39C554BCB}"/>
              </a:ext>
            </a:extLst>
          </p:cNvPr>
          <p:cNvSpPr/>
          <p:nvPr/>
        </p:nvSpPr>
        <p:spPr>
          <a:xfrm>
            <a:off x="5833744" y="714690"/>
            <a:ext cx="559837" cy="541175"/>
          </a:xfrm>
          <a:prstGeom prst="roundRect">
            <a:avLst/>
          </a:prstGeom>
          <a:solidFill>
            <a:srgbClr val="FFFFFF"/>
          </a:solid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Rounded Corners 5">
            <a:extLst>
              <a:ext uri="{FF2B5EF4-FFF2-40B4-BE49-F238E27FC236}">
                <a16:creationId xmlns:a16="http://schemas.microsoft.com/office/drawing/2014/main" id="{51FF1BA1-CD56-473D-85BA-056342436F57}"/>
              </a:ext>
            </a:extLst>
          </p:cNvPr>
          <p:cNvSpPr/>
          <p:nvPr/>
        </p:nvSpPr>
        <p:spPr>
          <a:xfrm rot="2700000">
            <a:off x="3192240" y="3163976"/>
            <a:ext cx="559837" cy="541175"/>
          </a:xfrm>
          <a:prstGeom prst="roundRect">
            <a:avLst/>
          </a:prstGeom>
          <a:solidFill>
            <a:srgbClr val="FFFFFF"/>
          </a:solid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241FA49-9943-405B-88E2-7921F7B4202A}"/>
              </a:ext>
            </a:extLst>
          </p:cNvPr>
          <p:cNvSpPr/>
          <p:nvPr/>
        </p:nvSpPr>
        <p:spPr>
          <a:xfrm>
            <a:off x="221682" y="2817521"/>
            <a:ext cx="2741456"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TRIPLE</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0" name="Rectangle 19">
            <a:extLst>
              <a:ext uri="{FF2B5EF4-FFF2-40B4-BE49-F238E27FC236}">
                <a16:creationId xmlns:a16="http://schemas.microsoft.com/office/drawing/2014/main" id="{0B10BECB-80DD-442E-92B9-3F4C0A002431}"/>
              </a:ext>
            </a:extLst>
          </p:cNvPr>
          <p:cNvSpPr/>
          <p:nvPr/>
        </p:nvSpPr>
        <p:spPr>
          <a:xfrm>
            <a:off x="3911648" y="5707176"/>
            <a:ext cx="4378122"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HOMERUN</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1" name="Rectangle 20">
            <a:extLst>
              <a:ext uri="{FF2B5EF4-FFF2-40B4-BE49-F238E27FC236}">
                <a16:creationId xmlns:a16="http://schemas.microsoft.com/office/drawing/2014/main" id="{D001A687-EC28-42A1-A935-5A2C1C78AA91}"/>
              </a:ext>
            </a:extLst>
          </p:cNvPr>
          <p:cNvSpPr/>
          <p:nvPr/>
        </p:nvSpPr>
        <p:spPr>
          <a:xfrm>
            <a:off x="4427572" y="-72002"/>
            <a:ext cx="3353803"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DOUBLE</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2" name="TextBox 21">
            <a:extLst>
              <a:ext uri="{FF2B5EF4-FFF2-40B4-BE49-F238E27FC236}">
                <a16:creationId xmlns:a16="http://schemas.microsoft.com/office/drawing/2014/main" id="{79EBE414-7D34-4475-87B5-9C8384501209}"/>
              </a:ext>
            </a:extLst>
          </p:cNvPr>
          <p:cNvSpPr txBox="1"/>
          <p:nvPr/>
        </p:nvSpPr>
        <p:spPr>
          <a:xfrm>
            <a:off x="4354650" y="2671022"/>
            <a:ext cx="3485724" cy="1569660"/>
          </a:xfrm>
          <a:prstGeom prst="rect">
            <a:avLst/>
          </a:prstGeom>
          <a:noFill/>
        </p:spPr>
        <p:txBody>
          <a:bodyPr wrap="square" rtlCol="0">
            <a:spAutoFit/>
          </a:bodyPr>
          <a:lstStyle/>
          <a:p>
            <a:pPr algn="ctr"/>
            <a:r>
              <a:rPr lang="en-US" sz="4800" b="1" dirty="0">
                <a:ln w="38100">
                  <a:solidFill>
                    <a:srgbClr val="0000FF"/>
                  </a:solidFill>
                </a:ln>
                <a:solidFill>
                  <a:srgbClr val="C6E9F2"/>
                </a:solidFill>
              </a:rPr>
              <a:t>Next batter!</a:t>
            </a:r>
          </a:p>
          <a:p>
            <a:pPr algn="ctr"/>
            <a:r>
              <a:rPr lang="en-US" sz="4800" b="1" dirty="0">
                <a:ln w="38100">
                  <a:solidFill>
                    <a:srgbClr val="0000FF"/>
                  </a:solidFill>
                </a:ln>
                <a:solidFill>
                  <a:srgbClr val="C6E9F2"/>
                </a:solidFill>
              </a:rPr>
              <a:t>Pick a hit</a:t>
            </a:r>
          </a:p>
        </p:txBody>
      </p:sp>
      <p:sp>
        <p:nvSpPr>
          <p:cNvPr id="15" name="Rectangle 14">
            <a:extLst>
              <a:ext uri="{FF2B5EF4-FFF2-40B4-BE49-F238E27FC236}">
                <a16:creationId xmlns:a16="http://schemas.microsoft.com/office/drawing/2014/main" id="{ECC38632-62A9-4DB0-A149-FC77324FE114}"/>
              </a:ext>
            </a:extLst>
          </p:cNvPr>
          <p:cNvSpPr/>
          <p:nvPr/>
        </p:nvSpPr>
        <p:spPr>
          <a:xfrm>
            <a:off x="9025723" y="2828834"/>
            <a:ext cx="2904962"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SINGLE</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7" name="Rectangle 26">
            <a:hlinkClick r:id="rId3" action="ppaction://hlinksldjump"/>
            <a:extLst>
              <a:ext uri="{FF2B5EF4-FFF2-40B4-BE49-F238E27FC236}">
                <a16:creationId xmlns:a16="http://schemas.microsoft.com/office/drawing/2014/main" id="{D92DD891-84FF-4ACE-91C9-567827698553}"/>
              </a:ext>
            </a:extLst>
          </p:cNvPr>
          <p:cNvSpPr/>
          <p:nvPr/>
        </p:nvSpPr>
        <p:spPr>
          <a:xfrm>
            <a:off x="0" y="-2303"/>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hlinkClick r:id="rId4" action="ppaction://hlinksldjump"/>
            <a:extLst>
              <a:ext uri="{FF2B5EF4-FFF2-40B4-BE49-F238E27FC236}">
                <a16:creationId xmlns:a16="http://schemas.microsoft.com/office/drawing/2014/main" id="{D4C96D45-ABC1-4915-A153-4627346B4727}"/>
              </a:ext>
            </a:extLst>
          </p:cNvPr>
          <p:cNvSpPr/>
          <p:nvPr/>
        </p:nvSpPr>
        <p:spPr>
          <a:xfrm>
            <a:off x="4504879" y="176169"/>
            <a:ext cx="3204595" cy="7382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hlinkClick r:id="rId5" action="ppaction://hlinksldjump"/>
            <a:extLst>
              <a:ext uri="{FF2B5EF4-FFF2-40B4-BE49-F238E27FC236}">
                <a16:creationId xmlns:a16="http://schemas.microsoft.com/office/drawing/2014/main" id="{8AA909FD-4850-48E7-9C00-1F20249196AE}"/>
              </a:ext>
            </a:extLst>
          </p:cNvPr>
          <p:cNvSpPr/>
          <p:nvPr/>
        </p:nvSpPr>
        <p:spPr>
          <a:xfrm>
            <a:off x="221673" y="3059883"/>
            <a:ext cx="2741456" cy="7639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hlinkClick r:id="rId6" action="ppaction://hlinksldjump"/>
            <a:extLst>
              <a:ext uri="{FF2B5EF4-FFF2-40B4-BE49-F238E27FC236}">
                <a16:creationId xmlns:a16="http://schemas.microsoft.com/office/drawing/2014/main" id="{8991CFC0-EA4A-40DD-B2E8-91602EEF7B5F}"/>
              </a:ext>
            </a:extLst>
          </p:cNvPr>
          <p:cNvSpPr/>
          <p:nvPr/>
        </p:nvSpPr>
        <p:spPr>
          <a:xfrm>
            <a:off x="3916828" y="5953271"/>
            <a:ext cx="4378122" cy="7382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hlinkClick r:id="rId7" action="ppaction://hlinksldjump"/>
            <a:extLst>
              <a:ext uri="{FF2B5EF4-FFF2-40B4-BE49-F238E27FC236}">
                <a16:creationId xmlns:a16="http://schemas.microsoft.com/office/drawing/2014/main" id="{444DD879-596B-450A-BB58-3D8A8F7FDD0C}"/>
              </a:ext>
            </a:extLst>
          </p:cNvPr>
          <p:cNvSpPr/>
          <p:nvPr/>
        </p:nvSpPr>
        <p:spPr>
          <a:xfrm>
            <a:off x="9107476" y="3073878"/>
            <a:ext cx="2741456" cy="7639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548860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697A4953-9073-41E4-AA00-8B9DD4483624}"/>
              </a:ext>
            </a:extLst>
          </p:cNvPr>
          <p:cNvSpPr/>
          <p:nvPr/>
        </p:nvSpPr>
        <p:spPr>
          <a:xfrm>
            <a:off x="221682" y="2817521"/>
            <a:ext cx="2741456"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TRIPLE</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6" name="Rectangle: Rounded Corners 25">
            <a:extLst>
              <a:ext uri="{FF2B5EF4-FFF2-40B4-BE49-F238E27FC236}">
                <a16:creationId xmlns:a16="http://schemas.microsoft.com/office/drawing/2014/main" id="{4D8FA866-26E0-4D2E-9180-CE489BDAFACA}"/>
              </a:ext>
            </a:extLst>
          </p:cNvPr>
          <p:cNvSpPr/>
          <p:nvPr/>
        </p:nvSpPr>
        <p:spPr>
          <a:xfrm rot="2700000">
            <a:off x="3192240" y="3163976"/>
            <a:ext cx="559837" cy="541175"/>
          </a:xfrm>
          <a:prstGeom prst="roundRect">
            <a:avLst/>
          </a:prstGeom>
          <a:solidFill>
            <a:srgbClr val="FFFFF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0000FF"/>
                </a:solidFill>
              </a:ln>
              <a:solidFill>
                <a:srgbClr val="C6E9F2"/>
              </a:solidFill>
            </a:endParaRPr>
          </a:p>
        </p:txBody>
      </p:sp>
      <p:sp>
        <p:nvSpPr>
          <p:cNvPr id="27" name="Rectangle 26">
            <a:extLst>
              <a:ext uri="{FF2B5EF4-FFF2-40B4-BE49-F238E27FC236}">
                <a16:creationId xmlns:a16="http://schemas.microsoft.com/office/drawing/2014/main" id="{1CEBD7E1-F276-4391-AE26-84D05F979548}"/>
              </a:ext>
            </a:extLst>
          </p:cNvPr>
          <p:cNvSpPr/>
          <p:nvPr/>
        </p:nvSpPr>
        <p:spPr>
          <a:xfrm>
            <a:off x="3137879" y="3062074"/>
            <a:ext cx="601447" cy="707886"/>
          </a:xfrm>
          <a:prstGeom prst="rect">
            <a:avLst/>
          </a:prstGeom>
          <a:noFill/>
        </p:spPr>
        <p:txBody>
          <a:bodyPr wrap="none" lIns="91440" tIns="45720" rIns="91440" bIns="45720">
            <a:spAutoFit/>
          </a:bodyPr>
          <a:lstStyle/>
          <a:p>
            <a:pPr algn="ctr"/>
            <a:r>
              <a:rPr lang="en-US" sz="4000" b="1" spc="-400" dirty="0">
                <a:ln w="28575">
                  <a:solidFill>
                    <a:srgbClr val="0000FF"/>
                  </a:solidFill>
                  <a:prstDash val="solid"/>
                </a:ln>
                <a:solidFill>
                  <a:srgbClr val="C6E9F2"/>
                </a:solidFill>
                <a:effectLst>
                  <a:outerShdw blurRad="38100" dist="22860" dir="5400000" algn="tl" rotWithShape="0">
                    <a:srgbClr val="000000">
                      <a:alpha val="30000"/>
                    </a:srgbClr>
                  </a:outerShdw>
                </a:effectLst>
              </a:rPr>
              <a:t>16</a:t>
            </a:r>
            <a:endParaRPr lang="en-US" sz="4000" b="1" cap="none" spc="-40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pic>
        <p:nvPicPr>
          <p:cNvPr id="28" name="Picture 27">
            <a:extLst>
              <a:ext uri="{FF2B5EF4-FFF2-40B4-BE49-F238E27FC236}">
                <a16:creationId xmlns:a16="http://schemas.microsoft.com/office/drawing/2014/main" id="{C2AD1917-64C8-4856-BC95-1CD8AB69CCD5}"/>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6534531" y="3279308"/>
            <a:ext cx="3188405" cy="2641220"/>
          </a:xfrm>
          <a:prstGeom prst="rect">
            <a:avLst/>
          </a:prstGeom>
        </p:spPr>
      </p:pic>
      <p:cxnSp>
        <p:nvCxnSpPr>
          <p:cNvPr id="29" name="Straight Connector 28">
            <a:extLst>
              <a:ext uri="{FF2B5EF4-FFF2-40B4-BE49-F238E27FC236}">
                <a16:creationId xmlns:a16="http://schemas.microsoft.com/office/drawing/2014/main" id="{8B15571A-6434-48E8-8961-19E373FD13C2}"/>
              </a:ext>
            </a:extLst>
          </p:cNvPr>
          <p:cNvCxnSpPr>
            <a:cxnSpLocks/>
          </p:cNvCxnSpPr>
          <p:nvPr/>
        </p:nvCxnSpPr>
        <p:spPr>
          <a:xfrm rot="5460000" flipV="1">
            <a:off x="8155227" y="3637744"/>
            <a:ext cx="846670" cy="861150"/>
          </a:xfrm>
          <a:prstGeom prst="line">
            <a:avLst/>
          </a:prstGeom>
          <a:ln w="76200">
            <a:solidFill>
              <a:srgbClr val="C1E7F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0ABE3B71-4EB8-4FFD-BC5B-83D53C9D848F}"/>
              </a:ext>
            </a:extLst>
          </p:cNvPr>
          <p:cNvCxnSpPr>
            <a:cxnSpLocks/>
          </p:cNvCxnSpPr>
          <p:nvPr/>
        </p:nvCxnSpPr>
        <p:spPr>
          <a:xfrm flipV="1">
            <a:off x="8170507" y="4750935"/>
            <a:ext cx="846670" cy="861150"/>
          </a:xfrm>
          <a:prstGeom prst="line">
            <a:avLst/>
          </a:prstGeom>
          <a:ln w="76200">
            <a:solidFill>
              <a:srgbClr val="C1E7F1"/>
            </a:solidFill>
          </a:ln>
        </p:spPr>
        <p:style>
          <a:lnRef idx="1">
            <a:schemeClr val="accent1"/>
          </a:lnRef>
          <a:fillRef idx="0">
            <a:schemeClr val="accent1"/>
          </a:fillRef>
          <a:effectRef idx="0">
            <a:schemeClr val="accent1"/>
          </a:effectRef>
          <a:fontRef idx="minor">
            <a:schemeClr val="tx1"/>
          </a:fontRef>
        </p:style>
      </p:cxnSp>
      <p:sp>
        <p:nvSpPr>
          <p:cNvPr id="31" name="Rectangle: Rounded Corners 30">
            <a:extLst>
              <a:ext uri="{FF2B5EF4-FFF2-40B4-BE49-F238E27FC236}">
                <a16:creationId xmlns:a16="http://schemas.microsoft.com/office/drawing/2014/main" id="{21B79535-8225-4CA8-A18F-6D4B53AFC5C4}"/>
              </a:ext>
            </a:extLst>
          </p:cNvPr>
          <p:cNvSpPr/>
          <p:nvPr/>
        </p:nvSpPr>
        <p:spPr>
          <a:xfrm rot="2700000">
            <a:off x="8867871" y="4466618"/>
            <a:ext cx="347615" cy="335069"/>
          </a:xfrm>
          <a:prstGeom prst="roundRect">
            <a:avLst/>
          </a:prstGeom>
          <a:solidFill>
            <a:srgbClr val="FFFFFF"/>
          </a:solidFill>
          <a:ln w="38100">
            <a:solidFill>
              <a:srgbClr val="AADE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7E35F320-BCA9-4C71-9E12-1D1267F2E500}"/>
              </a:ext>
            </a:extLst>
          </p:cNvPr>
          <p:cNvSpPr txBox="1"/>
          <p:nvPr/>
        </p:nvSpPr>
        <p:spPr>
          <a:xfrm>
            <a:off x="7513312" y="4065706"/>
            <a:ext cx="1200124" cy="1131977"/>
          </a:xfrm>
          <a:prstGeom prst="rect">
            <a:avLst/>
          </a:prstGeom>
          <a:noFill/>
        </p:spPr>
        <p:txBody>
          <a:bodyPr wrap="square" rtlCol="0">
            <a:spAutoFit/>
          </a:bodyPr>
          <a:lstStyle/>
          <a:p>
            <a:pPr algn="ctr">
              <a:lnSpc>
                <a:spcPct val="80000"/>
              </a:lnSpc>
            </a:pPr>
            <a:r>
              <a:rPr lang="en-US" sz="2400" b="1" i="1" spc="-50" dirty="0">
                <a:solidFill>
                  <a:srgbClr val="1E4117"/>
                </a:solidFill>
              </a:rPr>
              <a:t>TRIPLE</a:t>
            </a:r>
          </a:p>
          <a:p>
            <a:pPr algn="ctr">
              <a:lnSpc>
                <a:spcPct val="80000"/>
              </a:lnSpc>
            </a:pPr>
            <a:r>
              <a:rPr lang="en-US" i="1" dirty="0">
                <a:solidFill>
                  <a:srgbClr val="000000"/>
                </a:solidFill>
              </a:rPr>
              <a:t>or </a:t>
            </a:r>
            <a:r>
              <a:rPr lang="en-US" sz="2400" b="1" i="1" dirty="0">
                <a:solidFill>
                  <a:srgbClr val="1E4117"/>
                </a:solidFill>
              </a:rPr>
              <a:t>OUT</a:t>
            </a:r>
            <a:endParaRPr lang="en-US" i="1" dirty="0">
              <a:solidFill>
                <a:srgbClr val="1E4117"/>
              </a:solidFill>
            </a:endParaRPr>
          </a:p>
          <a:p>
            <a:pPr algn="ctr">
              <a:lnSpc>
                <a:spcPct val="80000"/>
              </a:lnSpc>
            </a:pPr>
            <a:r>
              <a:rPr lang="en-US" i="1" dirty="0">
                <a:solidFill>
                  <a:srgbClr val="1E4117"/>
                </a:solidFill>
              </a:rPr>
              <a:t>Tap and</a:t>
            </a:r>
          </a:p>
          <a:p>
            <a:pPr algn="ctr">
              <a:lnSpc>
                <a:spcPct val="80000"/>
              </a:lnSpc>
            </a:pPr>
            <a:r>
              <a:rPr lang="en-US" i="1" dirty="0">
                <a:solidFill>
                  <a:srgbClr val="1E4117"/>
                </a:solidFill>
              </a:rPr>
              <a:t>find out!</a:t>
            </a:r>
          </a:p>
        </p:txBody>
      </p:sp>
      <p:cxnSp>
        <p:nvCxnSpPr>
          <p:cNvPr id="34" name="Straight Connector 33">
            <a:extLst>
              <a:ext uri="{FF2B5EF4-FFF2-40B4-BE49-F238E27FC236}">
                <a16:creationId xmlns:a16="http://schemas.microsoft.com/office/drawing/2014/main" id="{4A7346B1-EE64-4636-BF63-5DA512151FB1}"/>
              </a:ext>
            </a:extLst>
          </p:cNvPr>
          <p:cNvCxnSpPr>
            <a:cxnSpLocks/>
          </p:cNvCxnSpPr>
          <p:nvPr/>
        </p:nvCxnSpPr>
        <p:spPr>
          <a:xfrm flipV="1">
            <a:off x="7175878" y="3706124"/>
            <a:ext cx="846670" cy="861150"/>
          </a:xfrm>
          <a:prstGeom prst="line">
            <a:avLst/>
          </a:prstGeom>
          <a:ln w="76200">
            <a:solidFill>
              <a:srgbClr val="C1E7F1"/>
            </a:solidFill>
          </a:ln>
        </p:spPr>
        <p:style>
          <a:lnRef idx="1">
            <a:schemeClr val="accent1"/>
          </a:lnRef>
          <a:fillRef idx="0">
            <a:schemeClr val="accent1"/>
          </a:fillRef>
          <a:effectRef idx="0">
            <a:schemeClr val="accent1"/>
          </a:effectRef>
          <a:fontRef idx="minor">
            <a:schemeClr val="tx1"/>
          </a:fontRef>
        </p:style>
      </p:cxnSp>
      <p:sp>
        <p:nvSpPr>
          <p:cNvPr id="35" name="Rectangle: Rounded Corners 34">
            <a:extLst>
              <a:ext uri="{FF2B5EF4-FFF2-40B4-BE49-F238E27FC236}">
                <a16:creationId xmlns:a16="http://schemas.microsoft.com/office/drawing/2014/main" id="{DAA9B87A-1A68-4794-A4D2-72F0B40354C2}"/>
              </a:ext>
            </a:extLst>
          </p:cNvPr>
          <p:cNvSpPr/>
          <p:nvPr/>
        </p:nvSpPr>
        <p:spPr>
          <a:xfrm rot="18900000">
            <a:off x="6990625" y="4465202"/>
            <a:ext cx="347615" cy="335069"/>
          </a:xfrm>
          <a:prstGeom prst="roundRect">
            <a:avLst/>
          </a:prstGeom>
          <a:solidFill>
            <a:srgbClr val="FFFFFF"/>
          </a:solidFill>
          <a:ln w="38100">
            <a:solidFill>
              <a:srgbClr val="C1E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6B68F528-E8A6-4810-85DC-A03E91962859}"/>
              </a:ext>
            </a:extLst>
          </p:cNvPr>
          <p:cNvSpPr txBox="1"/>
          <p:nvPr/>
        </p:nvSpPr>
        <p:spPr>
          <a:xfrm>
            <a:off x="6925220" y="4353555"/>
            <a:ext cx="486562" cy="584775"/>
          </a:xfrm>
          <a:prstGeom prst="rect">
            <a:avLst/>
          </a:prstGeom>
          <a:noFill/>
        </p:spPr>
        <p:txBody>
          <a:bodyPr wrap="square" rtlCol="0">
            <a:spAutoFit/>
          </a:bodyPr>
          <a:lstStyle/>
          <a:p>
            <a:pPr algn="ctr"/>
            <a:r>
              <a:rPr lang="en-US" sz="3200" b="1" dirty="0">
                <a:solidFill>
                  <a:srgbClr val="1E4117"/>
                </a:solidFill>
              </a:rPr>
              <a:t>?</a:t>
            </a:r>
          </a:p>
        </p:txBody>
      </p:sp>
      <p:sp>
        <p:nvSpPr>
          <p:cNvPr id="37" name="Rectangle: Rounded Corners 36">
            <a:extLst>
              <a:ext uri="{FF2B5EF4-FFF2-40B4-BE49-F238E27FC236}">
                <a16:creationId xmlns:a16="http://schemas.microsoft.com/office/drawing/2014/main" id="{C4C0AC85-01C9-4173-BBA3-86676E6A40B4}"/>
              </a:ext>
            </a:extLst>
          </p:cNvPr>
          <p:cNvSpPr/>
          <p:nvPr/>
        </p:nvSpPr>
        <p:spPr>
          <a:xfrm rot="2700000">
            <a:off x="7949191" y="3451041"/>
            <a:ext cx="347615" cy="335069"/>
          </a:xfrm>
          <a:prstGeom prst="roundRect">
            <a:avLst/>
          </a:prstGeom>
          <a:solidFill>
            <a:srgbClr val="FFFFFF"/>
          </a:solidFill>
          <a:ln w="38100">
            <a:solidFill>
              <a:srgbClr val="C1E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045678EB-E0DA-4367-B491-732B84F8C19C}"/>
              </a:ext>
            </a:extLst>
          </p:cNvPr>
          <p:cNvSpPr txBox="1"/>
          <p:nvPr/>
        </p:nvSpPr>
        <p:spPr>
          <a:xfrm>
            <a:off x="4286779" y="260058"/>
            <a:ext cx="7675926" cy="2308324"/>
          </a:xfrm>
          <a:prstGeom prst="rect">
            <a:avLst/>
          </a:prstGeom>
          <a:noFill/>
        </p:spPr>
        <p:txBody>
          <a:bodyPr wrap="square" rtlCol="0">
            <a:spAutoFit/>
          </a:bodyPr>
          <a:lstStyle/>
          <a:p>
            <a:pPr lvl="0" algn="ctr"/>
            <a:r>
              <a:rPr lang="en-US" sz="4800" dirty="0">
                <a:solidFill>
                  <a:srgbClr val="000000"/>
                </a:solidFill>
              </a:rPr>
              <a:t>In Samaria, what curious man became fascinated by</a:t>
            </a:r>
          </a:p>
          <a:p>
            <a:pPr lvl="0" algn="ctr"/>
            <a:r>
              <a:rPr lang="en-US" sz="4800" dirty="0">
                <a:solidFill>
                  <a:srgbClr val="000000"/>
                </a:solidFill>
              </a:rPr>
              <a:t>the miracles that Philip did?</a:t>
            </a:r>
          </a:p>
        </p:txBody>
      </p:sp>
      <p:sp>
        <p:nvSpPr>
          <p:cNvPr id="10" name="Rectangle 9">
            <a:hlinkClick r:id="rId3" action="ppaction://hlinksldjump"/>
            <a:extLst>
              <a:ext uri="{FF2B5EF4-FFF2-40B4-BE49-F238E27FC236}">
                <a16:creationId xmlns:a16="http://schemas.microsoft.com/office/drawing/2014/main" id="{FA14F70B-7FAB-4558-8815-8C8B9137740B}"/>
              </a:ext>
            </a:extLst>
          </p:cNvPr>
          <p:cNvSpPr/>
          <p:nvPr/>
        </p:nvSpPr>
        <p:spPr>
          <a:xfrm>
            <a:off x="0" y="-3665"/>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hlinkClick r:id="rId4" action="ppaction://hlinksldjump"/>
            <a:extLst>
              <a:ext uri="{FF2B5EF4-FFF2-40B4-BE49-F238E27FC236}">
                <a16:creationId xmlns:a16="http://schemas.microsoft.com/office/drawing/2014/main" id="{097A5E43-803D-465B-AD8F-15AF80C7E3F1}"/>
              </a:ext>
            </a:extLst>
          </p:cNvPr>
          <p:cNvSpPr/>
          <p:nvPr/>
        </p:nvSpPr>
        <p:spPr>
          <a:xfrm rot="18961460">
            <a:off x="7269076" y="3828028"/>
            <a:ext cx="1687965" cy="16687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67878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right)">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100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2500"/>
                            </p:stCondLst>
                            <p:childTnLst>
                              <p:par>
                                <p:cTn id="15" presetID="22" presetClass="entr" presetSubtype="4"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wipe(down)">
                                      <p:cBhvr>
                                        <p:cTn id="17" dur="500"/>
                                        <p:tgtEl>
                                          <p:spTgt spid="30"/>
                                        </p:tgtEl>
                                      </p:cBhvr>
                                    </p:animEffect>
                                  </p:childTnLst>
                                </p:cTn>
                              </p:par>
                            </p:childTnLst>
                          </p:cTn>
                        </p:par>
                        <p:par>
                          <p:cTn id="18" fill="hold">
                            <p:stCondLst>
                              <p:cond delay="3000"/>
                            </p:stCondLst>
                            <p:childTnLst>
                              <p:par>
                                <p:cTn id="19" presetID="1" presetClass="entr" presetSubtype="0"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childTnLst>
                                </p:cTn>
                              </p:par>
                            </p:childTnLst>
                          </p:cTn>
                        </p:par>
                        <p:par>
                          <p:cTn id="21" fill="hold">
                            <p:stCondLst>
                              <p:cond delay="3000"/>
                            </p:stCondLst>
                            <p:childTnLst>
                              <p:par>
                                <p:cTn id="22" presetID="22" presetClass="entr" presetSubtype="4" fill="hold" nodeType="after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wipe(down)">
                                      <p:cBhvr>
                                        <p:cTn id="24" dur="500"/>
                                        <p:tgtEl>
                                          <p:spTgt spid="29"/>
                                        </p:tgtEl>
                                      </p:cBhvr>
                                    </p:animEffect>
                                  </p:childTnLst>
                                </p:cTn>
                              </p:par>
                            </p:childTnLst>
                          </p:cTn>
                        </p:par>
                        <p:par>
                          <p:cTn id="25" fill="hold">
                            <p:stCondLst>
                              <p:cond delay="3500"/>
                            </p:stCondLst>
                            <p:childTnLst>
                              <p:par>
                                <p:cTn id="26" presetID="1" presetClass="entr" presetSubtype="0" fill="hold" grpId="0" nodeType="afterEffect">
                                  <p:stCondLst>
                                    <p:cond delay="0"/>
                                  </p:stCondLst>
                                  <p:childTnLst>
                                    <p:set>
                                      <p:cBhvr>
                                        <p:cTn id="27" dur="1" fill="hold">
                                          <p:stCondLst>
                                            <p:cond delay="0"/>
                                          </p:stCondLst>
                                        </p:cTn>
                                        <p:tgtEl>
                                          <p:spTgt spid="37"/>
                                        </p:tgtEl>
                                        <p:attrNameLst>
                                          <p:attrName>style.visibility</p:attrName>
                                        </p:attrNameLst>
                                      </p:cBhvr>
                                      <p:to>
                                        <p:strVal val="visible"/>
                                      </p:to>
                                    </p:set>
                                  </p:childTnLst>
                                </p:cTn>
                              </p:par>
                            </p:childTnLst>
                          </p:cTn>
                        </p:par>
                        <p:par>
                          <p:cTn id="28" fill="hold">
                            <p:stCondLst>
                              <p:cond delay="3500"/>
                            </p:stCondLst>
                            <p:childTnLst>
                              <p:par>
                                <p:cTn id="29" presetID="22" presetClass="entr" presetSubtype="1"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up)">
                                      <p:cBhvr>
                                        <p:cTn id="31" dur="500"/>
                                        <p:tgtEl>
                                          <p:spTgt spid="34"/>
                                        </p:tgtEl>
                                      </p:cBhvr>
                                    </p:animEffect>
                                  </p:childTnLst>
                                </p:cTn>
                              </p:par>
                            </p:childTnLst>
                          </p:cTn>
                        </p:par>
                        <p:par>
                          <p:cTn id="32" fill="hold">
                            <p:stCondLst>
                              <p:cond delay="4000"/>
                            </p:stCondLst>
                            <p:childTnLst>
                              <p:par>
                                <p:cTn id="33" presetID="1" presetClass="entr" presetSubtype="0"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childTnLst>
                                </p:cTn>
                              </p:par>
                            </p:childTnLst>
                          </p:cTn>
                        </p:par>
                        <p:par>
                          <p:cTn id="35" fill="hold">
                            <p:stCondLst>
                              <p:cond delay="4000"/>
                            </p:stCondLst>
                            <p:childTnLst>
                              <p:par>
                                <p:cTn id="36" presetID="53" presetClass="entr" presetSubtype="16" fill="hold" grpId="0" nodeType="afterEffect">
                                  <p:stCondLst>
                                    <p:cond delay="0"/>
                                  </p:stCondLst>
                                  <p:childTnLst>
                                    <p:set>
                                      <p:cBhvr>
                                        <p:cTn id="37" dur="1" fill="hold">
                                          <p:stCondLst>
                                            <p:cond delay="0"/>
                                          </p:stCondLst>
                                        </p:cTn>
                                        <p:tgtEl>
                                          <p:spTgt spid="36"/>
                                        </p:tgtEl>
                                        <p:attrNameLst>
                                          <p:attrName>style.visibility</p:attrName>
                                        </p:attrNameLst>
                                      </p:cBhvr>
                                      <p:to>
                                        <p:strVal val="visible"/>
                                      </p:to>
                                    </p:set>
                                    <p:anim calcmode="lin" valueType="num">
                                      <p:cBhvr>
                                        <p:cTn id="38" dur="250" fill="hold"/>
                                        <p:tgtEl>
                                          <p:spTgt spid="36"/>
                                        </p:tgtEl>
                                        <p:attrNameLst>
                                          <p:attrName>ppt_w</p:attrName>
                                        </p:attrNameLst>
                                      </p:cBhvr>
                                      <p:tavLst>
                                        <p:tav tm="0">
                                          <p:val>
                                            <p:fltVal val="0"/>
                                          </p:val>
                                        </p:tav>
                                        <p:tav tm="100000">
                                          <p:val>
                                            <p:strVal val="#ppt_w"/>
                                          </p:val>
                                        </p:tav>
                                      </p:tavLst>
                                    </p:anim>
                                    <p:anim calcmode="lin" valueType="num">
                                      <p:cBhvr>
                                        <p:cTn id="39" dur="250" fill="hold"/>
                                        <p:tgtEl>
                                          <p:spTgt spid="36"/>
                                        </p:tgtEl>
                                        <p:attrNameLst>
                                          <p:attrName>ppt_h</p:attrName>
                                        </p:attrNameLst>
                                      </p:cBhvr>
                                      <p:tavLst>
                                        <p:tav tm="0">
                                          <p:val>
                                            <p:fltVal val="0"/>
                                          </p:val>
                                        </p:tav>
                                        <p:tav tm="100000">
                                          <p:val>
                                            <p:strVal val="#ppt_h"/>
                                          </p:val>
                                        </p:tav>
                                      </p:tavLst>
                                    </p:anim>
                                    <p:animEffect transition="in" filter="fade">
                                      <p:cBhvr>
                                        <p:cTn id="40" dur="250"/>
                                        <p:tgtEl>
                                          <p:spTgt spid="36"/>
                                        </p:tgtEl>
                                      </p:cBhvr>
                                    </p:animEffect>
                                  </p:childTnLst>
                                </p:cTn>
                              </p:par>
                            </p:childTnLst>
                          </p:cTn>
                        </p:par>
                        <p:par>
                          <p:cTn id="41" fill="hold">
                            <p:stCondLst>
                              <p:cond delay="4250"/>
                            </p:stCondLst>
                            <p:childTnLst>
                              <p:par>
                                <p:cTn id="42" presetID="53" presetClass="entr" presetSubtype="16"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childTnLst>
                                </p:cTn>
                              </p:par>
                            </p:childTnLst>
                          </p:cTn>
                        </p:par>
                        <p:par>
                          <p:cTn id="47" fill="hold">
                            <p:stCondLst>
                              <p:cond delay="4750"/>
                            </p:stCondLst>
                            <p:childTnLst>
                              <p:par>
                                <p:cTn id="48" presetID="1" presetClass="entr" presetSubtype="0"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p:bldP spid="35" grpId="0" animBg="1"/>
      <p:bldP spid="36" grpId="0"/>
      <p:bldP spid="37" grpId="0" animBg="1"/>
      <p:bldP spid="38" grpId="0"/>
      <p:bldP spid="33" grpId="0" animBg="1"/>
    </p:bld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CD76A513-F058-4D76-9388-2B3BECD8767C}"/>
              </a:ext>
            </a:extLst>
          </p:cNvPr>
          <p:cNvSpPr txBox="1"/>
          <p:nvPr/>
        </p:nvSpPr>
        <p:spPr>
          <a:xfrm>
            <a:off x="4668477" y="2686629"/>
            <a:ext cx="6912529" cy="3893374"/>
          </a:xfrm>
          <a:prstGeom prst="rect">
            <a:avLst/>
          </a:prstGeom>
          <a:solidFill>
            <a:srgbClr val="FFFFFF"/>
          </a:solidFill>
          <a:ln w="38100">
            <a:solidFill>
              <a:srgbClr val="000000"/>
            </a:solidFill>
          </a:ln>
        </p:spPr>
        <p:txBody>
          <a:bodyPr wrap="square" rtlCol="0">
            <a:spAutoFit/>
          </a:bodyPr>
          <a:lstStyle/>
          <a:p>
            <a:pPr algn="ctr">
              <a:lnSpc>
                <a:spcPct val="80000"/>
              </a:lnSpc>
            </a:pPr>
            <a:endParaRPr lang="en-US" sz="600" b="1" spc="-190" dirty="0">
              <a:solidFill>
                <a:srgbClr val="3F8731"/>
              </a:solidFill>
            </a:endParaRPr>
          </a:p>
          <a:p>
            <a:pPr algn="ctr">
              <a:lnSpc>
                <a:spcPct val="80000"/>
              </a:lnSpc>
            </a:pPr>
            <a:r>
              <a:rPr lang="en-US" sz="3200" b="1" i="1" dirty="0"/>
              <a:t>Answer:</a:t>
            </a:r>
            <a:r>
              <a:rPr lang="en-US" sz="4400" b="1" i="1" dirty="0"/>
              <a:t> </a:t>
            </a:r>
            <a:r>
              <a:rPr lang="en-US" sz="4400" b="1" dirty="0"/>
              <a:t>Simon, a magician </a:t>
            </a:r>
          </a:p>
          <a:p>
            <a:pPr algn="just"/>
            <a:endParaRPr lang="en-US" sz="1000" b="1" dirty="0">
              <a:solidFill>
                <a:srgbClr val="000000"/>
              </a:solidFill>
              <a:latin typeface="Times New Roman" panose="02020603050405020304" pitchFamily="18" charset="0"/>
              <a:cs typeface="Times New Roman" panose="02020603050405020304" pitchFamily="18" charset="0"/>
            </a:endParaRPr>
          </a:p>
          <a:p>
            <a:pPr algn="just">
              <a:spcAft>
                <a:spcPts val="600"/>
              </a:spcAft>
            </a:pPr>
            <a:r>
              <a:rPr lang="en-US" sz="2400" b="1" dirty="0">
                <a:solidFill>
                  <a:srgbClr val="000000"/>
                </a:solidFill>
                <a:latin typeface="Times New Roman" panose="02020603050405020304" pitchFamily="18" charset="0"/>
                <a:cs typeface="Times New Roman" panose="02020603050405020304" pitchFamily="18" charset="0"/>
              </a:rPr>
              <a:t>Acts 8:9-13ff </a:t>
            </a:r>
            <a:endParaRPr lang="en-US" sz="2400" dirty="0">
              <a:solidFill>
                <a:srgbClr val="000000"/>
              </a:solidFill>
              <a:latin typeface="Times New Roman" panose="02020603050405020304" pitchFamily="18" charset="0"/>
              <a:cs typeface="Times New Roman" panose="02020603050405020304" pitchFamily="18" charset="0"/>
            </a:endParaRPr>
          </a:p>
          <a:p>
            <a:pPr algn="just"/>
            <a:r>
              <a:rPr lang="en-US" sz="2400" baseline="30000" dirty="0">
                <a:solidFill>
                  <a:srgbClr val="000000"/>
                </a:solidFill>
                <a:latin typeface="Times New Roman" panose="02020603050405020304" pitchFamily="18" charset="0"/>
                <a:cs typeface="Times New Roman" panose="02020603050405020304" pitchFamily="18" charset="0"/>
              </a:rPr>
              <a:t>9</a:t>
            </a:r>
            <a:r>
              <a:rPr lang="en-US" sz="2400" dirty="0">
                <a:solidFill>
                  <a:srgbClr val="000000"/>
                </a:solidFill>
                <a:latin typeface="Times New Roman" panose="02020603050405020304" pitchFamily="18" charset="0"/>
                <a:cs typeface="Times New Roman" panose="02020603050405020304" pitchFamily="18" charset="0"/>
              </a:rPr>
              <a:t> But there was a man named </a:t>
            </a:r>
            <a:r>
              <a:rPr lang="en-US" sz="2400" b="1" dirty="0">
                <a:solidFill>
                  <a:srgbClr val="0064FF"/>
                </a:solidFill>
                <a:latin typeface="Times New Roman" panose="02020603050405020304" pitchFamily="18" charset="0"/>
                <a:cs typeface="Times New Roman" panose="02020603050405020304" pitchFamily="18" charset="0"/>
              </a:rPr>
              <a:t>Simon</a:t>
            </a:r>
            <a:r>
              <a:rPr lang="en-US" sz="2400" dirty="0">
                <a:solidFill>
                  <a:srgbClr val="0064FF"/>
                </a:solidFill>
                <a:latin typeface="Times New Roman" panose="02020603050405020304" pitchFamily="18" charset="0"/>
                <a:cs typeface="Times New Roman" panose="02020603050405020304" pitchFamily="18" charset="0"/>
              </a:rPr>
              <a:t>,</a:t>
            </a:r>
            <a:r>
              <a:rPr lang="en-US" sz="2400" dirty="0">
                <a:solidFill>
                  <a:srgbClr val="000000"/>
                </a:solidFill>
                <a:latin typeface="Times New Roman" panose="02020603050405020304" pitchFamily="18" charset="0"/>
                <a:cs typeface="Times New Roman" panose="02020603050405020304" pitchFamily="18" charset="0"/>
              </a:rPr>
              <a:t> </a:t>
            </a:r>
            <a:r>
              <a:rPr lang="en-US" sz="2400" b="1" dirty="0">
                <a:solidFill>
                  <a:srgbClr val="0064FF"/>
                </a:solidFill>
                <a:latin typeface="Times New Roman" panose="02020603050405020304" pitchFamily="18" charset="0"/>
                <a:cs typeface="Times New Roman" panose="02020603050405020304" pitchFamily="18" charset="0"/>
              </a:rPr>
              <a:t>who had previously practiced magic</a:t>
            </a:r>
            <a:r>
              <a:rPr lang="en-US" sz="2400" dirty="0">
                <a:solidFill>
                  <a:srgbClr val="000000"/>
                </a:solidFill>
                <a:latin typeface="Times New Roman" panose="02020603050405020304" pitchFamily="18" charset="0"/>
                <a:cs typeface="Times New Roman" panose="02020603050405020304" pitchFamily="18" charset="0"/>
              </a:rPr>
              <a:t> in the city and amazed the people of Samaria, saying that he himself was somebody great. … </a:t>
            </a:r>
            <a:r>
              <a:rPr lang="en-US" sz="2400" baseline="30000" dirty="0">
                <a:solidFill>
                  <a:srgbClr val="000000"/>
                </a:solidFill>
                <a:latin typeface="Times New Roman" panose="02020603050405020304" pitchFamily="18" charset="0"/>
                <a:cs typeface="Times New Roman" panose="02020603050405020304" pitchFamily="18" charset="0"/>
              </a:rPr>
              <a:t>13</a:t>
            </a:r>
            <a:r>
              <a:rPr lang="en-US" sz="2400" dirty="0">
                <a:solidFill>
                  <a:srgbClr val="000000"/>
                </a:solidFill>
                <a:latin typeface="Times New Roman" panose="02020603050405020304" pitchFamily="18" charset="0"/>
                <a:cs typeface="Times New Roman" panose="02020603050405020304" pitchFamily="18" charset="0"/>
              </a:rPr>
              <a:t> Even Simon himself believed, and after being baptized he continued with Philip.  And seeing signs and great miracles performed, he was amazed.</a:t>
            </a:r>
            <a:endParaRPr lang="en-US" sz="2400" spc="100" dirty="0">
              <a:solidFill>
                <a:srgbClr val="000000"/>
              </a:solidFill>
              <a:latin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90619AB8-2E91-44D0-A850-750A2A57BFE8}"/>
              </a:ext>
            </a:extLst>
          </p:cNvPr>
          <p:cNvSpPr/>
          <p:nvPr/>
        </p:nvSpPr>
        <p:spPr>
          <a:xfrm>
            <a:off x="221682" y="2817521"/>
            <a:ext cx="2741456"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TRIPLE</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14" name="Rectangle: Rounded Corners 13">
            <a:extLst>
              <a:ext uri="{FF2B5EF4-FFF2-40B4-BE49-F238E27FC236}">
                <a16:creationId xmlns:a16="http://schemas.microsoft.com/office/drawing/2014/main" id="{3E4F3F2C-97E8-413D-8D34-923624D0D46E}"/>
              </a:ext>
            </a:extLst>
          </p:cNvPr>
          <p:cNvSpPr/>
          <p:nvPr/>
        </p:nvSpPr>
        <p:spPr>
          <a:xfrm rot="2700000">
            <a:off x="3192240" y="3163976"/>
            <a:ext cx="559837" cy="541175"/>
          </a:xfrm>
          <a:prstGeom prst="roundRect">
            <a:avLst/>
          </a:prstGeom>
          <a:solidFill>
            <a:srgbClr val="FFFFF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0000FF"/>
                </a:solidFill>
              </a:ln>
              <a:solidFill>
                <a:srgbClr val="C6E9F2"/>
              </a:solidFill>
            </a:endParaRPr>
          </a:p>
        </p:txBody>
      </p:sp>
      <p:sp>
        <p:nvSpPr>
          <p:cNvPr id="15" name="Rectangle 14">
            <a:extLst>
              <a:ext uri="{FF2B5EF4-FFF2-40B4-BE49-F238E27FC236}">
                <a16:creationId xmlns:a16="http://schemas.microsoft.com/office/drawing/2014/main" id="{FDD8AE05-E8C9-43EF-9B46-263DF6809D38}"/>
              </a:ext>
            </a:extLst>
          </p:cNvPr>
          <p:cNvSpPr/>
          <p:nvPr/>
        </p:nvSpPr>
        <p:spPr>
          <a:xfrm>
            <a:off x="3137879" y="3062074"/>
            <a:ext cx="601447" cy="707886"/>
          </a:xfrm>
          <a:prstGeom prst="rect">
            <a:avLst/>
          </a:prstGeom>
          <a:noFill/>
        </p:spPr>
        <p:txBody>
          <a:bodyPr wrap="none" lIns="91440" tIns="45720" rIns="91440" bIns="45720">
            <a:spAutoFit/>
          </a:bodyPr>
          <a:lstStyle/>
          <a:p>
            <a:pPr algn="ctr"/>
            <a:r>
              <a:rPr lang="en-US" sz="4000" b="1" spc="-400" dirty="0">
                <a:ln w="28575">
                  <a:solidFill>
                    <a:srgbClr val="0000FF"/>
                  </a:solidFill>
                  <a:prstDash val="solid"/>
                </a:ln>
                <a:solidFill>
                  <a:srgbClr val="C6E9F2"/>
                </a:solidFill>
                <a:effectLst>
                  <a:outerShdw blurRad="38100" dist="22860" dir="5400000" algn="tl" rotWithShape="0">
                    <a:srgbClr val="000000">
                      <a:alpha val="30000"/>
                    </a:srgbClr>
                  </a:outerShdw>
                </a:effectLst>
              </a:rPr>
              <a:t>16</a:t>
            </a:r>
            <a:endParaRPr lang="en-US" sz="4000" b="1" cap="none" spc="-40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16" name="TextBox 15">
            <a:extLst>
              <a:ext uri="{FF2B5EF4-FFF2-40B4-BE49-F238E27FC236}">
                <a16:creationId xmlns:a16="http://schemas.microsoft.com/office/drawing/2014/main" id="{451D718C-4C90-4F3A-8A7A-14B19F3789B5}"/>
              </a:ext>
            </a:extLst>
          </p:cNvPr>
          <p:cNvSpPr txBox="1"/>
          <p:nvPr/>
        </p:nvSpPr>
        <p:spPr>
          <a:xfrm>
            <a:off x="9645799" y="6249090"/>
            <a:ext cx="1928649" cy="307777"/>
          </a:xfrm>
          <a:prstGeom prst="rect">
            <a:avLst/>
          </a:prstGeom>
          <a:noFill/>
        </p:spPr>
        <p:txBody>
          <a:bodyPr wrap="square" rtlCol="0">
            <a:spAutoFit/>
          </a:bodyPr>
          <a:lstStyle/>
          <a:p>
            <a:pPr algn="r"/>
            <a:r>
              <a:rPr lang="en-US" sz="1400" b="1" i="1" dirty="0">
                <a:solidFill>
                  <a:srgbClr val="0064FF"/>
                </a:solidFill>
              </a:rPr>
              <a:t>Tap screen to continue</a:t>
            </a:r>
          </a:p>
        </p:txBody>
      </p:sp>
      <p:sp>
        <p:nvSpPr>
          <p:cNvPr id="17" name="TextBox 16">
            <a:extLst>
              <a:ext uri="{FF2B5EF4-FFF2-40B4-BE49-F238E27FC236}">
                <a16:creationId xmlns:a16="http://schemas.microsoft.com/office/drawing/2014/main" id="{CDBAE2B7-1617-42BF-B713-500EF6A8BB25}"/>
              </a:ext>
            </a:extLst>
          </p:cNvPr>
          <p:cNvSpPr txBox="1"/>
          <p:nvPr/>
        </p:nvSpPr>
        <p:spPr>
          <a:xfrm>
            <a:off x="4286779" y="260058"/>
            <a:ext cx="7675926" cy="2308324"/>
          </a:xfrm>
          <a:prstGeom prst="rect">
            <a:avLst/>
          </a:prstGeom>
          <a:noFill/>
        </p:spPr>
        <p:txBody>
          <a:bodyPr wrap="square" rtlCol="0">
            <a:spAutoFit/>
          </a:bodyPr>
          <a:lstStyle/>
          <a:p>
            <a:pPr lvl="0" algn="ctr"/>
            <a:r>
              <a:rPr lang="en-US" sz="4800" dirty="0">
                <a:solidFill>
                  <a:srgbClr val="000000"/>
                </a:solidFill>
              </a:rPr>
              <a:t>In Samaria, what curious man became fascinated by</a:t>
            </a:r>
          </a:p>
          <a:p>
            <a:pPr lvl="0" algn="ctr"/>
            <a:r>
              <a:rPr lang="en-US" sz="4800" dirty="0">
                <a:solidFill>
                  <a:srgbClr val="000000"/>
                </a:solidFill>
              </a:rPr>
              <a:t>the miracles that Philip did?</a:t>
            </a:r>
          </a:p>
        </p:txBody>
      </p:sp>
      <p:sp>
        <p:nvSpPr>
          <p:cNvPr id="12" name="Rectangle 11">
            <a:hlinkClick r:id="rId2" action="ppaction://hlinksldjump"/>
            <a:extLst>
              <a:ext uri="{FF2B5EF4-FFF2-40B4-BE49-F238E27FC236}">
                <a16:creationId xmlns:a16="http://schemas.microsoft.com/office/drawing/2014/main" id="{8D936CFA-B01D-41E8-9EB8-BAF82B4D7BCB}"/>
              </a:ext>
            </a:extLst>
          </p:cNvPr>
          <p:cNvSpPr/>
          <p:nvPr/>
        </p:nvSpPr>
        <p:spPr>
          <a:xfrm>
            <a:off x="0" y="1"/>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02254089"/>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FFFFF"/>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4E487B9-BF92-B6D6-E8A4-6ECF7C3D3024}"/>
              </a:ext>
            </a:extLst>
          </p:cNvPr>
          <p:cNvSpPr/>
          <p:nvPr/>
        </p:nvSpPr>
        <p:spPr>
          <a:xfrm>
            <a:off x="3713254" y="120264"/>
            <a:ext cx="4787849" cy="1588127"/>
          </a:xfrm>
          <a:prstGeom prst="rect">
            <a:avLst/>
          </a:prstGeom>
          <a:noFill/>
        </p:spPr>
        <p:txBody>
          <a:bodyPr wrap="none" lIns="91440" tIns="45720" rIns="91440" bIns="45720">
            <a:spAutoFit/>
          </a:bodyPr>
          <a:lstStyle/>
          <a:p>
            <a:pPr algn="ctr">
              <a:lnSpc>
                <a:spcPct val="90000"/>
              </a:lnSpc>
            </a:pPr>
            <a:r>
              <a:rPr lang="en-US" sz="5400" b="1" cap="none" spc="0" dirty="0">
                <a:ln w="19050">
                  <a:solidFill>
                    <a:schemeClr val="tx1"/>
                  </a:solidFill>
                  <a:prstDash val="solid"/>
                </a:ln>
                <a:solidFill>
                  <a:srgbClr val="3333FF"/>
                </a:solidFill>
                <a:effectLst>
                  <a:outerShdw blurRad="38100" dist="22860" dir="5400000" algn="tl" rotWithShape="0">
                    <a:srgbClr val="000000">
                      <a:alpha val="30000"/>
                    </a:srgbClr>
                  </a:outerShdw>
                </a:effectLst>
              </a:rPr>
              <a:t>BIBLE BASEBALL</a:t>
            </a:r>
          </a:p>
          <a:p>
            <a:pPr algn="ctr">
              <a:lnSpc>
                <a:spcPct val="90000"/>
              </a:lnSpc>
            </a:pPr>
            <a:r>
              <a:rPr lang="en-US" sz="5400" b="1" dirty="0">
                <a:ln w="28575">
                  <a:solidFill>
                    <a:srgbClr val="3333FF"/>
                  </a:solidFill>
                  <a:prstDash val="solid"/>
                </a:ln>
                <a:solidFill>
                  <a:srgbClr val="DAF1F7"/>
                </a:solidFill>
                <a:effectLst>
                  <a:outerShdw blurRad="38100" dist="22860" dir="5400000" algn="tl" rotWithShape="0">
                    <a:srgbClr val="000000">
                      <a:alpha val="30000"/>
                    </a:srgbClr>
                  </a:outerShdw>
                </a:effectLst>
              </a:rPr>
              <a:t>ACTS 1-12</a:t>
            </a:r>
            <a:endParaRPr lang="en-US" sz="5400" b="1" cap="none" spc="0" dirty="0">
              <a:ln w="28575">
                <a:solidFill>
                  <a:srgbClr val="3333FF"/>
                </a:solidFill>
                <a:prstDash val="solid"/>
              </a:ln>
              <a:solidFill>
                <a:srgbClr val="DAF1F7"/>
              </a:solidFill>
              <a:effectLst>
                <a:outerShdw blurRad="38100" dist="22860" dir="5400000" algn="tl" rotWithShape="0">
                  <a:srgbClr val="000000">
                    <a:alpha val="30000"/>
                  </a:srgbClr>
                </a:outerShdw>
              </a:effectLst>
            </a:endParaRPr>
          </a:p>
        </p:txBody>
      </p:sp>
      <p:sp>
        <p:nvSpPr>
          <p:cNvPr id="12" name="TextBox 11">
            <a:extLst>
              <a:ext uri="{FF2B5EF4-FFF2-40B4-BE49-F238E27FC236}">
                <a16:creationId xmlns:a16="http://schemas.microsoft.com/office/drawing/2014/main" id="{252EF3EC-966C-817C-ADFE-BD4F2E12170C}"/>
              </a:ext>
            </a:extLst>
          </p:cNvPr>
          <p:cNvSpPr txBox="1"/>
          <p:nvPr/>
        </p:nvSpPr>
        <p:spPr>
          <a:xfrm>
            <a:off x="9578595" y="6475207"/>
            <a:ext cx="2585165" cy="338554"/>
          </a:xfrm>
          <a:prstGeom prst="rect">
            <a:avLst/>
          </a:prstGeom>
          <a:noFill/>
        </p:spPr>
        <p:txBody>
          <a:bodyPr wrap="square" rtlCol="0">
            <a:spAutoFit/>
          </a:bodyPr>
          <a:lstStyle/>
          <a:p>
            <a:pPr algn="r"/>
            <a:r>
              <a:rPr lang="en-US" sz="1600" b="1" i="1">
                <a:solidFill>
                  <a:srgbClr val="3F47CC"/>
                </a:solidFill>
              </a:rPr>
              <a:t>Tap the screen to continue</a:t>
            </a:r>
          </a:p>
        </p:txBody>
      </p:sp>
      <p:sp>
        <p:nvSpPr>
          <p:cNvPr id="4" name="TextBox 3">
            <a:extLst>
              <a:ext uri="{FF2B5EF4-FFF2-40B4-BE49-F238E27FC236}">
                <a16:creationId xmlns:a16="http://schemas.microsoft.com/office/drawing/2014/main" id="{7083B7FC-3ACE-8CC9-56BD-4C72E559DD13}"/>
              </a:ext>
            </a:extLst>
          </p:cNvPr>
          <p:cNvSpPr txBox="1"/>
          <p:nvPr/>
        </p:nvSpPr>
        <p:spPr>
          <a:xfrm>
            <a:off x="706099" y="2125677"/>
            <a:ext cx="10779801" cy="1200329"/>
          </a:xfrm>
          <a:prstGeom prst="rect">
            <a:avLst/>
          </a:prstGeom>
          <a:noFill/>
        </p:spPr>
        <p:txBody>
          <a:bodyPr wrap="square" rtlCol="0">
            <a:spAutoFit/>
          </a:bodyPr>
          <a:lstStyle/>
          <a:p>
            <a:pPr algn="just"/>
            <a:r>
              <a:rPr lang="en-US" sz="2400" dirty="0">
                <a:solidFill>
                  <a:srgbClr val="000000"/>
                </a:solidFill>
              </a:rPr>
              <a:t>Bible Baseball is created in PowerPoint.  A tap (screen-tap or mouse-click) is all that is needed to play.  No PowerPoint skills are required.  See the next screen for “Here’s how it works.”</a:t>
            </a:r>
          </a:p>
        </p:txBody>
      </p:sp>
      <p:sp>
        <p:nvSpPr>
          <p:cNvPr id="13" name="TextBox 12">
            <a:extLst>
              <a:ext uri="{FF2B5EF4-FFF2-40B4-BE49-F238E27FC236}">
                <a16:creationId xmlns:a16="http://schemas.microsoft.com/office/drawing/2014/main" id="{B2E78FC8-DEBA-BCFD-032C-3858C514E4A3}"/>
              </a:ext>
            </a:extLst>
          </p:cNvPr>
          <p:cNvSpPr txBox="1"/>
          <p:nvPr/>
        </p:nvSpPr>
        <p:spPr>
          <a:xfrm>
            <a:off x="713327" y="3610493"/>
            <a:ext cx="10779801" cy="1200329"/>
          </a:xfrm>
          <a:prstGeom prst="rect">
            <a:avLst/>
          </a:prstGeom>
          <a:noFill/>
        </p:spPr>
        <p:txBody>
          <a:bodyPr wrap="square" rtlCol="0">
            <a:spAutoFit/>
          </a:bodyPr>
          <a:lstStyle/>
          <a:p>
            <a:pPr algn="just"/>
            <a:r>
              <a:rPr lang="en-US" sz="2400" dirty="0">
                <a:solidFill>
                  <a:srgbClr val="000000"/>
                </a:solidFill>
              </a:rPr>
              <a:t>The Temple Mount drawing after Homerun Question 10 is by Leen and Kathleen Ritmeyer, </a:t>
            </a:r>
            <a:r>
              <a:rPr lang="en-US" sz="2400" i="1" dirty="0">
                <a:solidFill>
                  <a:srgbClr val="000000"/>
                </a:solidFill>
              </a:rPr>
              <a:t>Secrets of Jerusalem’s Temple Mount, </a:t>
            </a:r>
            <a:r>
              <a:rPr lang="en-US" sz="2400" dirty="0">
                <a:solidFill>
                  <a:srgbClr val="000000"/>
                </a:solidFill>
              </a:rPr>
              <a:t>BAS, 1998, p.67.  The Bible maps </a:t>
            </a:r>
            <a:r>
              <a:rPr lang="en-US" sz="2400" spc="-20" dirty="0">
                <a:solidFill>
                  <a:srgbClr val="000000"/>
                </a:solidFill>
              </a:rPr>
              <a:t>used </a:t>
            </a:r>
            <a:r>
              <a:rPr lang="en-US" sz="2400" dirty="0">
                <a:solidFill>
                  <a:srgbClr val="000000"/>
                </a:solidFill>
              </a:rPr>
              <a:t>elsewhere are created by the author using standard outline maps available online.</a:t>
            </a:r>
          </a:p>
        </p:txBody>
      </p:sp>
      <p:sp>
        <p:nvSpPr>
          <p:cNvPr id="3" name="Rectangle 2">
            <a:hlinkClick r:id="rId3" action="ppaction://hlinksldjump"/>
            <a:extLst>
              <a:ext uri="{FF2B5EF4-FFF2-40B4-BE49-F238E27FC236}">
                <a16:creationId xmlns:a16="http://schemas.microsoft.com/office/drawing/2014/main" id="{2D35AC8E-51AA-7AD8-06B5-893E45CBFEFE}"/>
              </a:ext>
            </a:extLst>
          </p:cNvPr>
          <p:cNvSpPr/>
          <p:nvPr/>
        </p:nvSpPr>
        <p:spPr>
          <a:xfrm>
            <a:off x="22832" y="-5562"/>
            <a:ext cx="12192000" cy="68635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1240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41A93F72-7A40-4375-A465-58414B0FC0DA}"/>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961049" y="3678"/>
            <a:ext cx="8269901" cy="6850644"/>
          </a:xfrm>
          <a:prstGeom prst="rect">
            <a:avLst/>
          </a:prstGeom>
        </p:spPr>
      </p:pic>
      <p:sp>
        <p:nvSpPr>
          <p:cNvPr id="3" name="Arrow: Pentagon 2">
            <a:extLst>
              <a:ext uri="{FF2B5EF4-FFF2-40B4-BE49-F238E27FC236}">
                <a16:creationId xmlns:a16="http://schemas.microsoft.com/office/drawing/2014/main" id="{0E698766-2C5D-4F25-88C7-23B76B7549CE}"/>
              </a:ext>
            </a:extLst>
          </p:cNvPr>
          <p:cNvSpPr/>
          <p:nvPr/>
        </p:nvSpPr>
        <p:spPr>
          <a:xfrm rot="5400000">
            <a:off x="5786126" y="5771881"/>
            <a:ext cx="559837" cy="541175"/>
          </a:xfrm>
          <a:prstGeom prst="homePlate">
            <a:avLst/>
          </a:prstGeom>
          <a:solidFill>
            <a:srgbClr val="FFFFFF"/>
          </a:solid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E26FFEE2-E142-4914-886A-7908DA12B71A}"/>
              </a:ext>
            </a:extLst>
          </p:cNvPr>
          <p:cNvSpPr/>
          <p:nvPr/>
        </p:nvSpPr>
        <p:spPr>
          <a:xfrm rot="2700000">
            <a:off x="8292973" y="3189275"/>
            <a:ext cx="559837" cy="490575"/>
          </a:xfrm>
          <a:prstGeom prst="roundRect">
            <a:avLst/>
          </a:prstGeom>
          <a:solidFill>
            <a:srgbClr val="FFFFFF"/>
          </a:solid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Rounded Corners 1">
            <a:extLst>
              <a:ext uri="{FF2B5EF4-FFF2-40B4-BE49-F238E27FC236}">
                <a16:creationId xmlns:a16="http://schemas.microsoft.com/office/drawing/2014/main" id="{26C67EEB-FAC5-47A4-8E95-72B39C554BCB}"/>
              </a:ext>
            </a:extLst>
          </p:cNvPr>
          <p:cNvSpPr/>
          <p:nvPr/>
        </p:nvSpPr>
        <p:spPr>
          <a:xfrm>
            <a:off x="5833744" y="714690"/>
            <a:ext cx="559837" cy="541175"/>
          </a:xfrm>
          <a:prstGeom prst="roundRect">
            <a:avLst/>
          </a:prstGeom>
          <a:solidFill>
            <a:srgbClr val="FFFFFF"/>
          </a:solid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Rounded Corners 5">
            <a:extLst>
              <a:ext uri="{FF2B5EF4-FFF2-40B4-BE49-F238E27FC236}">
                <a16:creationId xmlns:a16="http://schemas.microsoft.com/office/drawing/2014/main" id="{51FF1BA1-CD56-473D-85BA-056342436F57}"/>
              </a:ext>
            </a:extLst>
          </p:cNvPr>
          <p:cNvSpPr/>
          <p:nvPr/>
        </p:nvSpPr>
        <p:spPr>
          <a:xfrm rot="2700000">
            <a:off x="3192240" y="3163976"/>
            <a:ext cx="559837" cy="541175"/>
          </a:xfrm>
          <a:prstGeom prst="roundRect">
            <a:avLst/>
          </a:prstGeom>
          <a:solidFill>
            <a:srgbClr val="FFFFFF"/>
          </a:solid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241FA49-9943-405B-88E2-7921F7B4202A}"/>
              </a:ext>
            </a:extLst>
          </p:cNvPr>
          <p:cNvSpPr/>
          <p:nvPr/>
        </p:nvSpPr>
        <p:spPr>
          <a:xfrm>
            <a:off x="221682" y="2817521"/>
            <a:ext cx="2741456"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TRIPLE</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0" name="Rectangle 19">
            <a:extLst>
              <a:ext uri="{FF2B5EF4-FFF2-40B4-BE49-F238E27FC236}">
                <a16:creationId xmlns:a16="http://schemas.microsoft.com/office/drawing/2014/main" id="{0B10BECB-80DD-442E-92B9-3F4C0A002431}"/>
              </a:ext>
            </a:extLst>
          </p:cNvPr>
          <p:cNvSpPr/>
          <p:nvPr/>
        </p:nvSpPr>
        <p:spPr>
          <a:xfrm>
            <a:off x="3911648" y="5707176"/>
            <a:ext cx="4378122"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HOMERUN</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1" name="Rectangle 20">
            <a:extLst>
              <a:ext uri="{FF2B5EF4-FFF2-40B4-BE49-F238E27FC236}">
                <a16:creationId xmlns:a16="http://schemas.microsoft.com/office/drawing/2014/main" id="{D001A687-EC28-42A1-A935-5A2C1C78AA91}"/>
              </a:ext>
            </a:extLst>
          </p:cNvPr>
          <p:cNvSpPr/>
          <p:nvPr/>
        </p:nvSpPr>
        <p:spPr>
          <a:xfrm>
            <a:off x="4427572" y="-72002"/>
            <a:ext cx="3353803"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DOUBLE</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2" name="TextBox 21">
            <a:extLst>
              <a:ext uri="{FF2B5EF4-FFF2-40B4-BE49-F238E27FC236}">
                <a16:creationId xmlns:a16="http://schemas.microsoft.com/office/drawing/2014/main" id="{79EBE414-7D34-4475-87B5-9C8384501209}"/>
              </a:ext>
            </a:extLst>
          </p:cNvPr>
          <p:cNvSpPr txBox="1"/>
          <p:nvPr/>
        </p:nvSpPr>
        <p:spPr>
          <a:xfrm>
            <a:off x="4354650" y="2671022"/>
            <a:ext cx="3485724" cy="1569660"/>
          </a:xfrm>
          <a:prstGeom prst="rect">
            <a:avLst/>
          </a:prstGeom>
          <a:noFill/>
        </p:spPr>
        <p:txBody>
          <a:bodyPr wrap="square" rtlCol="0">
            <a:spAutoFit/>
          </a:bodyPr>
          <a:lstStyle/>
          <a:p>
            <a:pPr algn="ctr"/>
            <a:r>
              <a:rPr lang="en-US" sz="4800" b="1" dirty="0">
                <a:ln w="38100">
                  <a:solidFill>
                    <a:srgbClr val="0000FF"/>
                  </a:solidFill>
                </a:ln>
                <a:solidFill>
                  <a:srgbClr val="C6E9F2"/>
                </a:solidFill>
              </a:rPr>
              <a:t>Next batter!</a:t>
            </a:r>
          </a:p>
          <a:p>
            <a:pPr algn="ctr"/>
            <a:r>
              <a:rPr lang="en-US" sz="4800" b="1" dirty="0">
                <a:ln w="38100">
                  <a:solidFill>
                    <a:srgbClr val="0000FF"/>
                  </a:solidFill>
                </a:ln>
                <a:solidFill>
                  <a:srgbClr val="C6E9F2"/>
                </a:solidFill>
              </a:rPr>
              <a:t>Pick a hit</a:t>
            </a:r>
          </a:p>
        </p:txBody>
      </p:sp>
      <p:sp>
        <p:nvSpPr>
          <p:cNvPr id="27" name="Rectangle 26">
            <a:hlinkClick r:id="rId3" action="ppaction://hlinksldjump"/>
            <a:extLst>
              <a:ext uri="{FF2B5EF4-FFF2-40B4-BE49-F238E27FC236}">
                <a16:creationId xmlns:a16="http://schemas.microsoft.com/office/drawing/2014/main" id="{D92DD891-84FF-4ACE-91C9-567827698553}"/>
              </a:ext>
            </a:extLst>
          </p:cNvPr>
          <p:cNvSpPr/>
          <p:nvPr/>
        </p:nvSpPr>
        <p:spPr>
          <a:xfrm>
            <a:off x="0" y="-287"/>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hlinkClick r:id="rId4" action="ppaction://hlinksldjump"/>
            <a:extLst>
              <a:ext uri="{FF2B5EF4-FFF2-40B4-BE49-F238E27FC236}">
                <a16:creationId xmlns:a16="http://schemas.microsoft.com/office/drawing/2014/main" id="{D4C96D45-ABC1-4915-A153-4627346B4727}"/>
              </a:ext>
            </a:extLst>
          </p:cNvPr>
          <p:cNvSpPr/>
          <p:nvPr/>
        </p:nvSpPr>
        <p:spPr>
          <a:xfrm>
            <a:off x="4504879" y="176169"/>
            <a:ext cx="3204595" cy="7382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hlinkClick r:id="rId5" action="ppaction://hlinksldjump"/>
            <a:extLst>
              <a:ext uri="{FF2B5EF4-FFF2-40B4-BE49-F238E27FC236}">
                <a16:creationId xmlns:a16="http://schemas.microsoft.com/office/drawing/2014/main" id="{8AA909FD-4850-48E7-9C00-1F20249196AE}"/>
              </a:ext>
            </a:extLst>
          </p:cNvPr>
          <p:cNvSpPr/>
          <p:nvPr/>
        </p:nvSpPr>
        <p:spPr>
          <a:xfrm>
            <a:off x="221673" y="3059883"/>
            <a:ext cx="2741456" cy="7639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hlinkClick r:id="rId6" action="ppaction://hlinksldjump"/>
            <a:extLst>
              <a:ext uri="{FF2B5EF4-FFF2-40B4-BE49-F238E27FC236}">
                <a16:creationId xmlns:a16="http://schemas.microsoft.com/office/drawing/2014/main" id="{8991CFC0-EA4A-40DD-B2E8-91602EEF7B5F}"/>
              </a:ext>
            </a:extLst>
          </p:cNvPr>
          <p:cNvSpPr/>
          <p:nvPr/>
        </p:nvSpPr>
        <p:spPr>
          <a:xfrm>
            <a:off x="3916828" y="5953271"/>
            <a:ext cx="4378122" cy="7382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7561038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41A93F72-7A40-4375-A465-58414B0FC0DA}"/>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961049" y="3678"/>
            <a:ext cx="8269901" cy="6850644"/>
          </a:xfrm>
          <a:prstGeom prst="rect">
            <a:avLst/>
          </a:prstGeom>
        </p:spPr>
      </p:pic>
      <p:sp>
        <p:nvSpPr>
          <p:cNvPr id="3" name="Arrow: Pentagon 2">
            <a:extLst>
              <a:ext uri="{FF2B5EF4-FFF2-40B4-BE49-F238E27FC236}">
                <a16:creationId xmlns:a16="http://schemas.microsoft.com/office/drawing/2014/main" id="{0E698766-2C5D-4F25-88C7-23B76B7549CE}"/>
              </a:ext>
            </a:extLst>
          </p:cNvPr>
          <p:cNvSpPr/>
          <p:nvPr/>
        </p:nvSpPr>
        <p:spPr>
          <a:xfrm rot="5400000">
            <a:off x="5786126" y="5771881"/>
            <a:ext cx="559837" cy="541175"/>
          </a:xfrm>
          <a:prstGeom prst="homePlate">
            <a:avLst/>
          </a:prstGeom>
          <a:solidFill>
            <a:srgbClr val="FFFFFF"/>
          </a:solid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E26FFEE2-E142-4914-886A-7908DA12B71A}"/>
              </a:ext>
            </a:extLst>
          </p:cNvPr>
          <p:cNvSpPr/>
          <p:nvPr/>
        </p:nvSpPr>
        <p:spPr>
          <a:xfrm rot="2700000">
            <a:off x="8292973" y="3189275"/>
            <a:ext cx="559837" cy="490575"/>
          </a:xfrm>
          <a:prstGeom prst="roundRect">
            <a:avLst/>
          </a:prstGeom>
          <a:solidFill>
            <a:srgbClr val="FFFFFF"/>
          </a:solid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Rounded Corners 1">
            <a:extLst>
              <a:ext uri="{FF2B5EF4-FFF2-40B4-BE49-F238E27FC236}">
                <a16:creationId xmlns:a16="http://schemas.microsoft.com/office/drawing/2014/main" id="{26C67EEB-FAC5-47A4-8E95-72B39C554BCB}"/>
              </a:ext>
            </a:extLst>
          </p:cNvPr>
          <p:cNvSpPr/>
          <p:nvPr/>
        </p:nvSpPr>
        <p:spPr>
          <a:xfrm>
            <a:off x="5833744" y="714690"/>
            <a:ext cx="559837" cy="541175"/>
          </a:xfrm>
          <a:prstGeom prst="roundRect">
            <a:avLst/>
          </a:prstGeom>
          <a:solidFill>
            <a:srgbClr val="FFFFFF"/>
          </a:solid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Rounded Corners 5">
            <a:extLst>
              <a:ext uri="{FF2B5EF4-FFF2-40B4-BE49-F238E27FC236}">
                <a16:creationId xmlns:a16="http://schemas.microsoft.com/office/drawing/2014/main" id="{51FF1BA1-CD56-473D-85BA-056342436F57}"/>
              </a:ext>
            </a:extLst>
          </p:cNvPr>
          <p:cNvSpPr/>
          <p:nvPr/>
        </p:nvSpPr>
        <p:spPr>
          <a:xfrm rot="2700000">
            <a:off x="3192240" y="3163976"/>
            <a:ext cx="559837" cy="541175"/>
          </a:xfrm>
          <a:prstGeom prst="roundRect">
            <a:avLst/>
          </a:prstGeom>
          <a:solidFill>
            <a:srgbClr val="FFFFFF"/>
          </a:solid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241FA49-9943-405B-88E2-7921F7B4202A}"/>
              </a:ext>
            </a:extLst>
          </p:cNvPr>
          <p:cNvSpPr/>
          <p:nvPr/>
        </p:nvSpPr>
        <p:spPr>
          <a:xfrm>
            <a:off x="221682" y="2817521"/>
            <a:ext cx="2741456"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TRIPLE</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0" name="Rectangle 19">
            <a:extLst>
              <a:ext uri="{FF2B5EF4-FFF2-40B4-BE49-F238E27FC236}">
                <a16:creationId xmlns:a16="http://schemas.microsoft.com/office/drawing/2014/main" id="{0B10BECB-80DD-442E-92B9-3F4C0A002431}"/>
              </a:ext>
            </a:extLst>
          </p:cNvPr>
          <p:cNvSpPr/>
          <p:nvPr/>
        </p:nvSpPr>
        <p:spPr>
          <a:xfrm>
            <a:off x="3911648" y="5707176"/>
            <a:ext cx="4378122"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HOMERUN</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1" name="Rectangle 20">
            <a:extLst>
              <a:ext uri="{FF2B5EF4-FFF2-40B4-BE49-F238E27FC236}">
                <a16:creationId xmlns:a16="http://schemas.microsoft.com/office/drawing/2014/main" id="{D001A687-EC28-42A1-A935-5A2C1C78AA91}"/>
              </a:ext>
            </a:extLst>
          </p:cNvPr>
          <p:cNvSpPr/>
          <p:nvPr/>
        </p:nvSpPr>
        <p:spPr>
          <a:xfrm>
            <a:off x="4427572" y="-72002"/>
            <a:ext cx="3353803"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DOUBLE</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2" name="TextBox 21">
            <a:extLst>
              <a:ext uri="{FF2B5EF4-FFF2-40B4-BE49-F238E27FC236}">
                <a16:creationId xmlns:a16="http://schemas.microsoft.com/office/drawing/2014/main" id="{79EBE414-7D34-4475-87B5-9C8384501209}"/>
              </a:ext>
            </a:extLst>
          </p:cNvPr>
          <p:cNvSpPr txBox="1"/>
          <p:nvPr/>
        </p:nvSpPr>
        <p:spPr>
          <a:xfrm>
            <a:off x="4354650" y="2671022"/>
            <a:ext cx="3485724" cy="1569660"/>
          </a:xfrm>
          <a:prstGeom prst="rect">
            <a:avLst/>
          </a:prstGeom>
          <a:noFill/>
        </p:spPr>
        <p:txBody>
          <a:bodyPr wrap="square" rtlCol="0">
            <a:spAutoFit/>
          </a:bodyPr>
          <a:lstStyle/>
          <a:p>
            <a:pPr algn="ctr"/>
            <a:r>
              <a:rPr lang="en-US" sz="4800" b="1" dirty="0">
                <a:ln w="38100">
                  <a:solidFill>
                    <a:srgbClr val="0000FF"/>
                  </a:solidFill>
                </a:ln>
                <a:solidFill>
                  <a:srgbClr val="C6E9F2"/>
                </a:solidFill>
              </a:rPr>
              <a:t>Next batter!</a:t>
            </a:r>
          </a:p>
          <a:p>
            <a:pPr algn="ctr"/>
            <a:r>
              <a:rPr lang="en-US" sz="4800" b="1" dirty="0">
                <a:ln w="38100">
                  <a:solidFill>
                    <a:srgbClr val="0000FF"/>
                  </a:solidFill>
                </a:ln>
                <a:solidFill>
                  <a:srgbClr val="C6E9F2"/>
                </a:solidFill>
              </a:rPr>
              <a:t>Pick a hit</a:t>
            </a:r>
          </a:p>
        </p:txBody>
      </p:sp>
      <p:sp>
        <p:nvSpPr>
          <p:cNvPr id="15" name="Rectangle 14">
            <a:extLst>
              <a:ext uri="{FF2B5EF4-FFF2-40B4-BE49-F238E27FC236}">
                <a16:creationId xmlns:a16="http://schemas.microsoft.com/office/drawing/2014/main" id="{ECC38632-62A9-4DB0-A149-FC77324FE114}"/>
              </a:ext>
            </a:extLst>
          </p:cNvPr>
          <p:cNvSpPr/>
          <p:nvPr/>
        </p:nvSpPr>
        <p:spPr>
          <a:xfrm>
            <a:off x="9025723" y="2828834"/>
            <a:ext cx="2904962"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SINGLE</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7" name="Rectangle 26">
            <a:hlinkClick r:id="rId3" action="ppaction://hlinksldjump"/>
            <a:extLst>
              <a:ext uri="{FF2B5EF4-FFF2-40B4-BE49-F238E27FC236}">
                <a16:creationId xmlns:a16="http://schemas.microsoft.com/office/drawing/2014/main" id="{D92DD891-84FF-4ACE-91C9-567827698553}"/>
              </a:ext>
            </a:extLst>
          </p:cNvPr>
          <p:cNvSpPr/>
          <p:nvPr/>
        </p:nvSpPr>
        <p:spPr>
          <a:xfrm>
            <a:off x="0" y="-2303"/>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hlinkClick r:id="rId4" action="ppaction://hlinksldjump"/>
            <a:extLst>
              <a:ext uri="{FF2B5EF4-FFF2-40B4-BE49-F238E27FC236}">
                <a16:creationId xmlns:a16="http://schemas.microsoft.com/office/drawing/2014/main" id="{D4C96D45-ABC1-4915-A153-4627346B4727}"/>
              </a:ext>
            </a:extLst>
          </p:cNvPr>
          <p:cNvSpPr/>
          <p:nvPr/>
        </p:nvSpPr>
        <p:spPr>
          <a:xfrm>
            <a:off x="4504879" y="176169"/>
            <a:ext cx="3204595" cy="7382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hlinkClick r:id="rId5" action="ppaction://hlinksldjump"/>
            <a:extLst>
              <a:ext uri="{FF2B5EF4-FFF2-40B4-BE49-F238E27FC236}">
                <a16:creationId xmlns:a16="http://schemas.microsoft.com/office/drawing/2014/main" id="{8AA909FD-4850-48E7-9C00-1F20249196AE}"/>
              </a:ext>
            </a:extLst>
          </p:cNvPr>
          <p:cNvSpPr/>
          <p:nvPr/>
        </p:nvSpPr>
        <p:spPr>
          <a:xfrm>
            <a:off x="221673" y="3059883"/>
            <a:ext cx="2741456" cy="7639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hlinkClick r:id="rId6" action="ppaction://hlinksldjump"/>
            <a:extLst>
              <a:ext uri="{FF2B5EF4-FFF2-40B4-BE49-F238E27FC236}">
                <a16:creationId xmlns:a16="http://schemas.microsoft.com/office/drawing/2014/main" id="{8991CFC0-EA4A-40DD-B2E8-91602EEF7B5F}"/>
              </a:ext>
            </a:extLst>
          </p:cNvPr>
          <p:cNvSpPr/>
          <p:nvPr/>
        </p:nvSpPr>
        <p:spPr>
          <a:xfrm>
            <a:off x="3916828" y="5953271"/>
            <a:ext cx="4378122" cy="7382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hlinkClick r:id="rId7" action="ppaction://hlinksldjump"/>
            <a:extLst>
              <a:ext uri="{FF2B5EF4-FFF2-40B4-BE49-F238E27FC236}">
                <a16:creationId xmlns:a16="http://schemas.microsoft.com/office/drawing/2014/main" id="{444DD879-596B-450A-BB58-3D8A8F7FDD0C}"/>
              </a:ext>
            </a:extLst>
          </p:cNvPr>
          <p:cNvSpPr/>
          <p:nvPr/>
        </p:nvSpPr>
        <p:spPr>
          <a:xfrm>
            <a:off x="9107476" y="3073878"/>
            <a:ext cx="2741456" cy="7639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991602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89D65418-1EA0-4200-842C-FAA25BD0DE8A}"/>
              </a:ext>
            </a:extLst>
          </p:cNvPr>
          <p:cNvSpPr/>
          <p:nvPr/>
        </p:nvSpPr>
        <p:spPr>
          <a:xfrm>
            <a:off x="221682" y="2817521"/>
            <a:ext cx="2741456"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TRIPLE</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6" name="Rectangle: Rounded Corners 25">
            <a:extLst>
              <a:ext uri="{FF2B5EF4-FFF2-40B4-BE49-F238E27FC236}">
                <a16:creationId xmlns:a16="http://schemas.microsoft.com/office/drawing/2014/main" id="{3093A943-F728-4319-88ED-FE8C945C739A}"/>
              </a:ext>
            </a:extLst>
          </p:cNvPr>
          <p:cNvSpPr/>
          <p:nvPr/>
        </p:nvSpPr>
        <p:spPr>
          <a:xfrm rot="2700000">
            <a:off x="3192240" y="3163976"/>
            <a:ext cx="559837" cy="541175"/>
          </a:xfrm>
          <a:prstGeom prst="roundRect">
            <a:avLst/>
          </a:prstGeom>
          <a:solidFill>
            <a:srgbClr val="FFFFF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0000FF"/>
                </a:solidFill>
              </a:ln>
              <a:solidFill>
                <a:srgbClr val="C6E9F2"/>
              </a:solidFill>
            </a:endParaRPr>
          </a:p>
        </p:txBody>
      </p:sp>
      <p:sp>
        <p:nvSpPr>
          <p:cNvPr id="27" name="Rectangle 26">
            <a:extLst>
              <a:ext uri="{FF2B5EF4-FFF2-40B4-BE49-F238E27FC236}">
                <a16:creationId xmlns:a16="http://schemas.microsoft.com/office/drawing/2014/main" id="{66F9DFCE-985C-46FC-980A-F50EF8082BC4}"/>
              </a:ext>
            </a:extLst>
          </p:cNvPr>
          <p:cNvSpPr/>
          <p:nvPr/>
        </p:nvSpPr>
        <p:spPr>
          <a:xfrm>
            <a:off x="3137879" y="3062074"/>
            <a:ext cx="601447" cy="707886"/>
          </a:xfrm>
          <a:prstGeom prst="rect">
            <a:avLst/>
          </a:prstGeom>
          <a:noFill/>
        </p:spPr>
        <p:txBody>
          <a:bodyPr wrap="none" lIns="91440" tIns="45720" rIns="91440" bIns="45720">
            <a:spAutoFit/>
          </a:bodyPr>
          <a:lstStyle/>
          <a:p>
            <a:pPr algn="ctr"/>
            <a:r>
              <a:rPr lang="en-US" sz="4000" b="1" spc="-400" dirty="0">
                <a:ln w="28575">
                  <a:solidFill>
                    <a:srgbClr val="0000FF"/>
                  </a:solidFill>
                  <a:prstDash val="solid"/>
                </a:ln>
                <a:solidFill>
                  <a:srgbClr val="C6E9F2"/>
                </a:solidFill>
                <a:effectLst>
                  <a:outerShdw blurRad="38100" dist="22860" dir="5400000" algn="tl" rotWithShape="0">
                    <a:srgbClr val="000000">
                      <a:alpha val="30000"/>
                    </a:srgbClr>
                  </a:outerShdw>
                </a:effectLst>
              </a:rPr>
              <a:t>17</a:t>
            </a:r>
            <a:endParaRPr lang="en-US" sz="4000" b="1" cap="none" spc="-40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pic>
        <p:nvPicPr>
          <p:cNvPr id="28" name="Picture 27">
            <a:extLst>
              <a:ext uri="{FF2B5EF4-FFF2-40B4-BE49-F238E27FC236}">
                <a16:creationId xmlns:a16="http://schemas.microsoft.com/office/drawing/2014/main" id="{A21796A9-F7E1-49E4-8EC9-96F7EF9091CD}"/>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6534531" y="3202301"/>
            <a:ext cx="3188405" cy="2641220"/>
          </a:xfrm>
          <a:prstGeom prst="rect">
            <a:avLst/>
          </a:prstGeom>
        </p:spPr>
      </p:pic>
      <p:cxnSp>
        <p:nvCxnSpPr>
          <p:cNvPr id="29" name="Straight Connector 28">
            <a:extLst>
              <a:ext uri="{FF2B5EF4-FFF2-40B4-BE49-F238E27FC236}">
                <a16:creationId xmlns:a16="http://schemas.microsoft.com/office/drawing/2014/main" id="{1CDFBCF8-1884-4E91-993C-3E7A097D5A06}"/>
              </a:ext>
            </a:extLst>
          </p:cNvPr>
          <p:cNvCxnSpPr>
            <a:cxnSpLocks/>
          </p:cNvCxnSpPr>
          <p:nvPr/>
        </p:nvCxnSpPr>
        <p:spPr>
          <a:xfrm rot="5460000" flipV="1">
            <a:off x="8155227" y="3560737"/>
            <a:ext cx="846670" cy="861150"/>
          </a:xfrm>
          <a:prstGeom prst="line">
            <a:avLst/>
          </a:prstGeom>
          <a:ln w="76200">
            <a:solidFill>
              <a:srgbClr val="C1E7F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5C913385-7274-41B4-85BE-8D51C37552D9}"/>
              </a:ext>
            </a:extLst>
          </p:cNvPr>
          <p:cNvCxnSpPr>
            <a:cxnSpLocks/>
          </p:cNvCxnSpPr>
          <p:nvPr/>
        </p:nvCxnSpPr>
        <p:spPr>
          <a:xfrm flipV="1">
            <a:off x="8170507" y="4673928"/>
            <a:ext cx="846670" cy="861150"/>
          </a:xfrm>
          <a:prstGeom prst="line">
            <a:avLst/>
          </a:prstGeom>
          <a:ln w="76200">
            <a:solidFill>
              <a:srgbClr val="C1E7F1"/>
            </a:solidFill>
          </a:ln>
        </p:spPr>
        <p:style>
          <a:lnRef idx="1">
            <a:schemeClr val="accent1"/>
          </a:lnRef>
          <a:fillRef idx="0">
            <a:schemeClr val="accent1"/>
          </a:fillRef>
          <a:effectRef idx="0">
            <a:schemeClr val="accent1"/>
          </a:effectRef>
          <a:fontRef idx="minor">
            <a:schemeClr val="tx1"/>
          </a:fontRef>
        </p:style>
      </p:cxnSp>
      <p:sp>
        <p:nvSpPr>
          <p:cNvPr id="31" name="Rectangle: Rounded Corners 30">
            <a:extLst>
              <a:ext uri="{FF2B5EF4-FFF2-40B4-BE49-F238E27FC236}">
                <a16:creationId xmlns:a16="http://schemas.microsoft.com/office/drawing/2014/main" id="{F498F9BB-587B-4D88-8A21-789646C790FF}"/>
              </a:ext>
            </a:extLst>
          </p:cNvPr>
          <p:cNvSpPr/>
          <p:nvPr/>
        </p:nvSpPr>
        <p:spPr>
          <a:xfrm rot="2700000">
            <a:off x="8867871" y="4389611"/>
            <a:ext cx="347615" cy="335069"/>
          </a:xfrm>
          <a:prstGeom prst="roundRect">
            <a:avLst/>
          </a:prstGeom>
          <a:solidFill>
            <a:srgbClr val="FFFFFF"/>
          </a:solidFill>
          <a:ln w="38100">
            <a:solidFill>
              <a:srgbClr val="AADE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B41CBA33-F337-499E-8844-7A816178AE39}"/>
              </a:ext>
            </a:extLst>
          </p:cNvPr>
          <p:cNvSpPr txBox="1"/>
          <p:nvPr/>
        </p:nvSpPr>
        <p:spPr>
          <a:xfrm>
            <a:off x="7513312" y="3988699"/>
            <a:ext cx="1200124" cy="1131977"/>
          </a:xfrm>
          <a:prstGeom prst="rect">
            <a:avLst/>
          </a:prstGeom>
          <a:noFill/>
        </p:spPr>
        <p:txBody>
          <a:bodyPr wrap="square" rtlCol="0">
            <a:spAutoFit/>
          </a:bodyPr>
          <a:lstStyle/>
          <a:p>
            <a:pPr algn="ctr">
              <a:lnSpc>
                <a:spcPct val="80000"/>
              </a:lnSpc>
            </a:pPr>
            <a:r>
              <a:rPr lang="en-US" sz="2400" b="1" i="1" spc="-50" dirty="0">
                <a:solidFill>
                  <a:srgbClr val="1E4117"/>
                </a:solidFill>
              </a:rPr>
              <a:t>TRIPLE</a:t>
            </a:r>
          </a:p>
          <a:p>
            <a:pPr algn="ctr">
              <a:lnSpc>
                <a:spcPct val="80000"/>
              </a:lnSpc>
            </a:pPr>
            <a:r>
              <a:rPr lang="en-US" i="1" dirty="0">
                <a:solidFill>
                  <a:srgbClr val="000000"/>
                </a:solidFill>
              </a:rPr>
              <a:t>or </a:t>
            </a:r>
            <a:r>
              <a:rPr lang="en-US" sz="2400" b="1" i="1" dirty="0">
                <a:solidFill>
                  <a:srgbClr val="1E4117"/>
                </a:solidFill>
              </a:rPr>
              <a:t>OUT</a:t>
            </a:r>
            <a:endParaRPr lang="en-US" i="1" dirty="0">
              <a:solidFill>
                <a:srgbClr val="1E4117"/>
              </a:solidFill>
            </a:endParaRPr>
          </a:p>
          <a:p>
            <a:pPr algn="ctr">
              <a:lnSpc>
                <a:spcPct val="80000"/>
              </a:lnSpc>
            </a:pPr>
            <a:r>
              <a:rPr lang="en-US" i="1" dirty="0">
                <a:solidFill>
                  <a:srgbClr val="1E4117"/>
                </a:solidFill>
              </a:rPr>
              <a:t>Tap and</a:t>
            </a:r>
          </a:p>
          <a:p>
            <a:pPr algn="ctr">
              <a:lnSpc>
                <a:spcPct val="80000"/>
              </a:lnSpc>
            </a:pPr>
            <a:r>
              <a:rPr lang="en-US" i="1" dirty="0">
                <a:solidFill>
                  <a:srgbClr val="1E4117"/>
                </a:solidFill>
              </a:rPr>
              <a:t>find out!</a:t>
            </a:r>
          </a:p>
        </p:txBody>
      </p:sp>
      <p:cxnSp>
        <p:nvCxnSpPr>
          <p:cNvPr id="34" name="Straight Connector 33">
            <a:extLst>
              <a:ext uri="{FF2B5EF4-FFF2-40B4-BE49-F238E27FC236}">
                <a16:creationId xmlns:a16="http://schemas.microsoft.com/office/drawing/2014/main" id="{FCBA0E68-E815-4695-B324-05295D38AEE9}"/>
              </a:ext>
            </a:extLst>
          </p:cNvPr>
          <p:cNvCxnSpPr>
            <a:cxnSpLocks/>
          </p:cNvCxnSpPr>
          <p:nvPr/>
        </p:nvCxnSpPr>
        <p:spPr>
          <a:xfrm flipV="1">
            <a:off x="7175878" y="3629117"/>
            <a:ext cx="846670" cy="861150"/>
          </a:xfrm>
          <a:prstGeom prst="line">
            <a:avLst/>
          </a:prstGeom>
          <a:ln w="76200">
            <a:solidFill>
              <a:srgbClr val="C1E7F1"/>
            </a:solidFill>
          </a:ln>
        </p:spPr>
        <p:style>
          <a:lnRef idx="1">
            <a:schemeClr val="accent1"/>
          </a:lnRef>
          <a:fillRef idx="0">
            <a:schemeClr val="accent1"/>
          </a:fillRef>
          <a:effectRef idx="0">
            <a:schemeClr val="accent1"/>
          </a:effectRef>
          <a:fontRef idx="minor">
            <a:schemeClr val="tx1"/>
          </a:fontRef>
        </p:style>
      </p:cxnSp>
      <p:sp>
        <p:nvSpPr>
          <p:cNvPr id="35" name="Rectangle: Rounded Corners 34">
            <a:extLst>
              <a:ext uri="{FF2B5EF4-FFF2-40B4-BE49-F238E27FC236}">
                <a16:creationId xmlns:a16="http://schemas.microsoft.com/office/drawing/2014/main" id="{42268263-5270-49B0-878D-6D172416617A}"/>
              </a:ext>
            </a:extLst>
          </p:cNvPr>
          <p:cNvSpPr/>
          <p:nvPr/>
        </p:nvSpPr>
        <p:spPr>
          <a:xfrm rot="18900000">
            <a:off x="6990625" y="4388195"/>
            <a:ext cx="347615" cy="335069"/>
          </a:xfrm>
          <a:prstGeom prst="roundRect">
            <a:avLst/>
          </a:prstGeom>
          <a:solidFill>
            <a:srgbClr val="FFFFFF"/>
          </a:solidFill>
          <a:ln w="38100">
            <a:solidFill>
              <a:srgbClr val="C1E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5CB2E4AF-1AB0-4D2E-886D-176F19E2CF55}"/>
              </a:ext>
            </a:extLst>
          </p:cNvPr>
          <p:cNvSpPr txBox="1"/>
          <p:nvPr/>
        </p:nvSpPr>
        <p:spPr>
          <a:xfrm>
            <a:off x="6925220" y="4276548"/>
            <a:ext cx="486562" cy="584775"/>
          </a:xfrm>
          <a:prstGeom prst="rect">
            <a:avLst/>
          </a:prstGeom>
          <a:noFill/>
        </p:spPr>
        <p:txBody>
          <a:bodyPr wrap="square" rtlCol="0">
            <a:spAutoFit/>
          </a:bodyPr>
          <a:lstStyle/>
          <a:p>
            <a:pPr algn="ctr"/>
            <a:r>
              <a:rPr lang="en-US" sz="3200" b="1" dirty="0">
                <a:solidFill>
                  <a:srgbClr val="1E4117"/>
                </a:solidFill>
              </a:rPr>
              <a:t>?</a:t>
            </a:r>
          </a:p>
        </p:txBody>
      </p:sp>
      <p:sp>
        <p:nvSpPr>
          <p:cNvPr id="37" name="Rectangle: Rounded Corners 36">
            <a:extLst>
              <a:ext uri="{FF2B5EF4-FFF2-40B4-BE49-F238E27FC236}">
                <a16:creationId xmlns:a16="http://schemas.microsoft.com/office/drawing/2014/main" id="{2CCE69D3-A888-463F-BBE0-D20711888EA4}"/>
              </a:ext>
            </a:extLst>
          </p:cNvPr>
          <p:cNvSpPr/>
          <p:nvPr/>
        </p:nvSpPr>
        <p:spPr>
          <a:xfrm rot="2700000">
            <a:off x="7949191" y="3374034"/>
            <a:ext cx="347615" cy="335069"/>
          </a:xfrm>
          <a:prstGeom prst="roundRect">
            <a:avLst/>
          </a:prstGeom>
          <a:solidFill>
            <a:srgbClr val="FFFFFF"/>
          </a:solidFill>
          <a:ln w="38100">
            <a:solidFill>
              <a:srgbClr val="C1E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1E13AE40-8107-453A-8B36-12B9B1AEB1C3}"/>
              </a:ext>
            </a:extLst>
          </p:cNvPr>
          <p:cNvSpPr txBox="1"/>
          <p:nvPr/>
        </p:nvSpPr>
        <p:spPr>
          <a:xfrm>
            <a:off x="4286779" y="260058"/>
            <a:ext cx="7675926" cy="2169825"/>
          </a:xfrm>
          <a:prstGeom prst="rect">
            <a:avLst/>
          </a:prstGeom>
          <a:noFill/>
        </p:spPr>
        <p:txBody>
          <a:bodyPr wrap="square" rtlCol="0">
            <a:spAutoFit/>
          </a:bodyPr>
          <a:lstStyle/>
          <a:p>
            <a:pPr algn="ctr">
              <a:lnSpc>
                <a:spcPct val="90000"/>
              </a:lnSpc>
            </a:pPr>
            <a:r>
              <a:rPr lang="en-US" sz="5000" dirty="0">
                <a:solidFill>
                  <a:srgbClr val="000000"/>
                </a:solidFill>
              </a:rPr>
              <a:t>What was the Ethiopian eunuch reading when Philip joined him in his chariot?</a:t>
            </a:r>
          </a:p>
        </p:txBody>
      </p:sp>
      <p:sp>
        <p:nvSpPr>
          <p:cNvPr id="10" name="Rectangle 9">
            <a:hlinkClick r:id="rId3" action="ppaction://hlinksldjump"/>
            <a:extLst>
              <a:ext uri="{FF2B5EF4-FFF2-40B4-BE49-F238E27FC236}">
                <a16:creationId xmlns:a16="http://schemas.microsoft.com/office/drawing/2014/main" id="{98258CA1-10A7-494F-8FC0-DD7DCEFCCA24}"/>
              </a:ext>
            </a:extLst>
          </p:cNvPr>
          <p:cNvSpPr/>
          <p:nvPr/>
        </p:nvSpPr>
        <p:spPr>
          <a:xfrm>
            <a:off x="0" y="1"/>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hlinkClick r:id="rId4" action="ppaction://hlinksldjump"/>
            <a:extLst>
              <a:ext uri="{FF2B5EF4-FFF2-40B4-BE49-F238E27FC236}">
                <a16:creationId xmlns:a16="http://schemas.microsoft.com/office/drawing/2014/main" id="{0746676D-FB16-4E40-BB61-EB07AD89A5C5}"/>
              </a:ext>
            </a:extLst>
          </p:cNvPr>
          <p:cNvSpPr/>
          <p:nvPr/>
        </p:nvSpPr>
        <p:spPr>
          <a:xfrm rot="18961460">
            <a:off x="7269076" y="3751021"/>
            <a:ext cx="1687965" cy="16687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72365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right)">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100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2500"/>
                            </p:stCondLst>
                            <p:childTnLst>
                              <p:par>
                                <p:cTn id="15" presetID="22" presetClass="entr" presetSubtype="4"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wipe(down)">
                                      <p:cBhvr>
                                        <p:cTn id="17" dur="500"/>
                                        <p:tgtEl>
                                          <p:spTgt spid="30"/>
                                        </p:tgtEl>
                                      </p:cBhvr>
                                    </p:animEffect>
                                  </p:childTnLst>
                                </p:cTn>
                              </p:par>
                            </p:childTnLst>
                          </p:cTn>
                        </p:par>
                        <p:par>
                          <p:cTn id="18" fill="hold">
                            <p:stCondLst>
                              <p:cond delay="3000"/>
                            </p:stCondLst>
                            <p:childTnLst>
                              <p:par>
                                <p:cTn id="19" presetID="1" presetClass="entr" presetSubtype="0"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childTnLst>
                                </p:cTn>
                              </p:par>
                            </p:childTnLst>
                          </p:cTn>
                        </p:par>
                        <p:par>
                          <p:cTn id="21" fill="hold">
                            <p:stCondLst>
                              <p:cond delay="3000"/>
                            </p:stCondLst>
                            <p:childTnLst>
                              <p:par>
                                <p:cTn id="22" presetID="22" presetClass="entr" presetSubtype="4" fill="hold" nodeType="after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wipe(down)">
                                      <p:cBhvr>
                                        <p:cTn id="24" dur="500"/>
                                        <p:tgtEl>
                                          <p:spTgt spid="29"/>
                                        </p:tgtEl>
                                      </p:cBhvr>
                                    </p:animEffect>
                                  </p:childTnLst>
                                </p:cTn>
                              </p:par>
                            </p:childTnLst>
                          </p:cTn>
                        </p:par>
                        <p:par>
                          <p:cTn id="25" fill="hold">
                            <p:stCondLst>
                              <p:cond delay="3500"/>
                            </p:stCondLst>
                            <p:childTnLst>
                              <p:par>
                                <p:cTn id="26" presetID="1" presetClass="entr" presetSubtype="0" fill="hold" grpId="0" nodeType="afterEffect">
                                  <p:stCondLst>
                                    <p:cond delay="0"/>
                                  </p:stCondLst>
                                  <p:childTnLst>
                                    <p:set>
                                      <p:cBhvr>
                                        <p:cTn id="27" dur="1" fill="hold">
                                          <p:stCondLst>
                                            <p:cond delay="0"/>
                                          </p:stCondLst>
                                        </p:cTn>
                                        <p:tgtEl>
                                          <p:spTgt spid="37"/>
                                        </p:tgtEl>
                                        <p:attrNameLst>
                                          <p:attrName>style.visibility</p:attrName>
                                        </p:attrNameLst>
                                      </p:cBhvr>
                                      <p:to>
                                        <p:strVal val="visible"/>
                                      </p:to>
                                    </p:set>
                                  </p:childTnLst>
                                </p:cTn>
                              </p:par>
                            </p:childTnLst>
                          </p:cTn>
                        </p:par>
                        <p:par>
                          <p:cTn id="28" fill="hold">
                            <p:stCondLst>
                              <p:cond delay="3500"/>
                            </p:stCondLst>
                            <p:childTnLst>
                              <p:par>
                                <p:cTn id="29" presetID="22" presetClass="entr" presetSubtype="1"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up)">
                                      <p:cBhvr>
                                        <p:cTn id="31" dur="500"/>
                                        <p:tgtEl>
                                          <p:spTgt spid="34"/>
                                        </p:tgtEl>
                                      </p:cBhvr>
                                    </p:animEffect>
                                  </p:childTnLst>
                                </p:cTn>
                              </p:par>
                            </p:childTnLst>
                          </p:cTn>
                        </p:par>
                        <p:par>
                          <p:cTn id="32" fill="hold">
                            <p:stCondLst>
                              <p:cond delay="4000"/>
                            </p:stCondLst>
                            <p:childTnLst>
                              <p:par>
                                <p:cTn id="33" presetID="1" presetClass="entr" presetSubtype="0"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childTnLst>
                                </p:cTn>
                              </p:par>
                            </p:childTnLst>
                          </p:cTn>
                        </p:par>
                        <p:par>
                          <p:cTn id="35" fill="hold">
                            <p:stCondLst>
                              <p:cond delay="4000"/>
                            </p:stCondLst>
                            <p:childTnLst>
                              <p:par>
                                <p:cTn id="36" presetID="53" presetClass="entr" presetSubtype="16" fill="hold" grpId="0" nodeType="afterEffect">
                                  <p:stCondLst>
                                    <p:cond delay="0"/>
                                  </p:stCondLst>
                                  <p:childTnLst>
                                    <p:set>
                                      <p:cBhvr>
                                        <p:cTn id="37" dur="1" fill="hold">
                                          <p:stCondLst>
                                            <p:cond delay="0"/>
                                          </p:stCondLst>
                                        </p:cTn>
                                        <p:tgtEl>
                                          <p:spTgt spid="36"/>
                                        </p:tgtEl>
                                        <p:attrNameLst>
                                          <p:attrName>style.visibility</p:attrName>
                                        </p:attrNameLst>
                                      </p:cBhvr>
                                      <p:to>
                                        <p:strVal val="visible"/>
                                      </p:to>
                                    </p:set>
                                    <p:anim calcmode="lin" valueType="num">
                                      <p:cBhvr>
                                        <p:cTn id="38" dur="250" fill="hold"/>
                                        <p:tgtEl>
                                          <p:spTgt spid="36"/>
                                        </p:tgtEl>
                                        <p:attrNameLst>
                                          <p:attrName>ppt_w</p:attrName>
                                        </p:attrNameLst>
                                      </p:cBhvr>
                                      <p:tavLst>
                                        <p:tav tm="0">
                                          <p:val>
                                            <p:fltVal val="0"/>
                                          </p:val>
                                        </p:tav>
                                        <p:tav tm="100000">
                                          <p:val>
                                            <p:strVal val="#ppt_w"/>
                                          </p:val>
                                        </p:tav>
                                      </p:tavLst>
                                    </p:anim>
                                    <p:anim calcmode="lin" valueType="num">
                                      <p:cBhvr>
                                        <p:cTn id="39" dur="250" fill="hold"/>
                                        <p:tgtEl>
                                          <p:spTgt spid="36"/>
                                        </p:tgtEl>
                                        <p:attrNameLst>
                                          <p:attrName>ppt_h</p:attrName>
                                        </p:attrNameLst>
                                      </p:cBhvr>
                                      <p:tavLst>
                                        <p:tav tm="0">
                                          <p:val>
                                            <p:fltVal val="0"/>
                                          </p:val>
                                        </p:tav>
                                        <p:tav tm="100000">
                                          <p:val>
                                            <p:strVal val="#ppt_h"/>
                                          </p:val>
                                        </p:tav>
                                      </p:tavLst>
                                    </p:anim>
                                    <p:animEffect transition="in" filter="fade">
                                      <p:cBhvr>
                                        <p:cTn id="40" dur="250"/>
                                        <p:tgtEl>
                                          <p:spTgt spid="36"/>
                                        </p:tgtEl>
                                      </p:cBhvr>
                                    </p:animEffect>
                                  </p:childTnLst>
                                </p:cTn>
                              </p:par>
                            </p:childTnLst>
                          </p:cTn>
                        </p:par>
                        <p:par>
                          <p:cTn id="41" fill="hold">
                            <p:stCondLst>
                              <p:cond delay="4250"/>
                            </p:stCondLst>
                            <p:childTnLst>
                              <p:par>
                                <p:cTn id="42" presetID="53" presetClass="entr" presetSubtype="16"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childTnLst>
                                </p:cTn>
                              </p:par>
                            </p:childTnLst>
                          </p:cTn>
                        </p:par>
                        <p:par>
                          <p:cTn id="47" fill="hold">
                            <p:stCondLst>
                              <p:cond delay="4750"/>
                            </p:stCondLst>
                            <p:childTnLst>
                              <p:par>
                                <p:cTn id="48" presetID="1" presetClass="entr" presetSubtype="0"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p:bldP spid="35" grpId="0" animBg="1"/>
      <p:bldP spid="36" grpId="0"/>
      <p:bldP spid="37" grpId="0" animBg="1"/>
      <p:bldP spid="38" grpId="0"/>
      <p:bldP spid="33" grpId="0" animBg="1"/>
    </p:bld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1810E37F-8A79-4D09-8F9F-61538BCC318A}"/>
              </a:ext>
            </a:extLst>
          </p:cNvPr>
          <p:cNvSpPr txBox="1"/>
          <p:nvPr/>
        </p:nvSpPr>
        <p:spPr>
          <a:xfrm>
            <a:off x="4668477" y="2655890"/>
            <a:ext cx="6912529" cy="3801041"/>
          </a:xfrm>
          <a:prstGeom prst="rect">
            <a:avLst/>
          </a:prstGeom>
          <a:solidFill>
            <a:srgbClr val="FFFFFF"/>
          </a:solidFill>
          <a:ln w="38100">
            <a:solidFill>
              <a:srgbClr val="000000"/>
            </a:solidFill>
          </a:ln>
        </p:spPr>
        <p:txBody>
          <a:bodyPr wrap="square" rtlCol="0">
            <a:spAutoFit/>
          </a:bodyPr>
          <a:lstStyle/>
          <a:p>
            <a:pPr algn="ctr">
              <a:lnSpc>
                <a:spcPct val="80000"/>
              </a:lnSpc>
            </a:pPr>
            <a:endParaRPr lang="en-US" sz="600" b="1" spc="-190" dirty="0">
              <a:solidFill>
                <a:srgbClr val="3F8731"/>
              </a:solidFill>
            </a:endParaRPr>
          </a:p>
          <a:p>
            <a:pPr algn="ctr">
              <a:lnSpc>
                <a:spcPct val="80000"/>
              </a:lnSpc>
            </a:pPr>
            <a:r>
              <a:rPr lang="en-US" sz="3200" b="1" i="1" dirty="0"/>
              <a:t>Answer:</a:t>
            </a:r>
            <a:r>
              <a:rPr lang="en-US" sz="4400" b="1" i="1" dirty="0"/>
              <a:t> </a:t>
            </a:r>
            <a:r>
              <a:rPr lang="en-US" sz="4400" b="1" dirty="0"/>
              <a:t>the prophet Isaiah</a:t>
            </a:r>
            <a:r>
              <a:rPr lang="en-US" sz="4400" b="1" i="1" dirty="0"/>
              <a:t> </a:t>
            </a:r>
            <a:endParaRPr lang="en-US" sz="4400" b="1" dirty="0"/>
          </a:p>
          <a:p>
            <a:pPr algn="just"/>
            <a:endParaRPr lang="en-US" sz="1000" b="1" dirty="0">
              <a:solidFill>
                <a:srgbClr val="000000"/>
              </a:solidFill>
              <a:latin typeface="Times New Roman" panose="02020603050405020304" pitchFamily="18" charset="0"/>
              <a:cs typeface="Times New Roman" panose="02020603050405020304" pitchFamily="18" charset="0"/>
            </a:endParaRPr>
          </a:p>
          <a:p>
            <a:pPr algn="just">
              <a:spcAft>
                <a:spcPts val="600"/>
              </a:spcAft>
            </a:pPr>
            <a:r>
              <a:rPr lang="en-US" sz="2400" b="1" dirty="0">
                <a:solidFill>
                  <a:srgbClr val="000000"/>
                </a:solidFill>
                <a:latin typeface="Times New Roman" panose="02020603050405020304" pitchFamily="18" charset="0"/>
                <a:cs typeface="Times New Roman" panose="02020603050405020304" pitchFamily="18" charset="0"/>
              </a:rPr>
              <a:t>Acts 8:27-29</a:t>
            </a:r>
            <a:endParaRPr lang="en-US" sz="2400" dirty="0">
              <a:solidFill>
                <a:srgbClr val="000000"/>
              </a:solidFill>
              <a:latin typeface="Times New Roman" panose="02020603050405020304" pitchFamily="18" charset="0"/>
              <a:cs typeface="Times New Roman" panose="02020603050405020304" pitchFamily="18" charset="0"/>
            </a:endParaRPr>
          </a:p>
          <a:p>
            <a:pPr algn="just"/>
            <a:r>
              <a:rPr lang="en-US" sz="2400" baseline="30000" dirty="0">
                <a:solidFill>
                  <a:srgbClr val="000000"/>
                </a:solidFill>
                <a:latin typeface="Times New Roman" panose="02020603050405020304" pitchFamily="18" charset="0"/>
                <a:cs typeface="Times New Roman" panose="02020603050405020304" pitchFamily="18" charset="0"/>
              </a:rPr>
              <a:t>27</a:t>
            </a:r>
            <a:r>
              <a:rPr lang="en-US" sz="2400" dirty="0">
                <a:solidFill>
                  <a:srgbClr val="000000"/>
                </a:solidFill>
                <a:latin typeface="Times New Roman" panose="02020603050405020304" pitchFamily="18" charset="0"/>
                <a:cs typeface="Times New Roman" panose="02020603050405020304" pitchFamily="18" charset="0"/>
              </a:rPr>
              <a:t> And there was an Ethiopian, a eunuch, a court official of Candace, queen of the Ethiopians, who was in charge of all her treasure. He had come to Jerusalem to worship </a:t>
            </a:r>
            <a:r>
              <a:rPr lang="en-US" sz="2400" baseline="30000" dirty="0">
                <a:solidFill>
                  <a:srgbClr val="000000"/>
                </a:solidFill>
                <a:latin typeface="Times New Roman" panose="02020603050405020304" pitchFamily="18" charset="0"/>
                <a:cs typeface="Times New Roman" panose="02020603050405020304" pitchFamily="18" charset="0"/>
              </a:rPr>
              <a:t>28</a:t>
            </a:r>
            <a:r>
              <a:rPr lang="en-US" sz="2400" dirty="0">
                <a:solidFill>
                  <a:srgbClr val="000000"/>
                </a:solidFill>
                <a:latin typeface="Times New Roman" panose="02020603050405020304" pitchFamily="18" charset="0"/>
                <a:cs typeface="Times New Roman" panose="02020603050405020304" pitchFamily="18" charset="0"/>
              </a:rPr>
              <a:t> and was returning, seated in his chariot, and </a:t>
            </a:r>
            <a:r>
              <a:rPr lang="en-US" sz="2400" b="1" dirty="0">
                <a:solidFill>
                  <a:srgbClr val="0064FF"/>
                </a:solidFill>
                <a:latin typeface="Times New Roman" panose="02020603050405020304" pitchFamily="18" charset="0"/>
                <a:cs typeface="Times New Roman" panose="02020603050405020304" pitchFamily="18" charset="0"/>
              </a:rPr>
              <a:t>he was reading the prophet Isaiah</a:t>
            </a:r>
            <a:r>
              <a:rPr lang="en-US" sz="2400" dirty="0">
                <a:solidFill>
                  <a:srgbClr val="0064FF"/>
                </a:solidFill>
                <a:latin typeface="Times New Roman" panose="02020603050405020304" pitchFamily="18" charset="0"/>
                <a:cs typeface="Times New Roman" panose="02020603050405020304" pitchFamily="18" charset="0"/>
              </a:rPr>
              <a:t>.</a:t>
            </a:r>
            <a:r>
              <a:rPr lang="en-US" sz="2400" dirty="0">
                <a:solidFill>
                  <a:srgbClr val="000000"/>
                </a:solidFill>
                <a:latin typeface="Times New Roman" panose="02020603050405020304" pitchFamily="18" charset="0"/>
                <a:cs typeface="Times New Roman" panose="02020603050405020304" pitchFamily="18" charset="0"/>
              </a:rPr>
              <a:t> </a:t>
            </a:r>
            <a:r>
              <a:rPr lang="en-US" sz="2400" baseline="30000" dirty="0">
                <a:solidFill>
                  <a:srgbClr val="000000"/>
                </a:solidFill>
                <a:latin typeface="Times New Roman" panose="02020603050405020304" pitchFamily="18" charset="0"/>
                <a:cs typeface="Times New Roman" panose="02020603050405020304" pitchFamily="18" charset="0"/>
              </a:rPr>
              <a:t>29</a:t>
            </a:r>
            <a:r>
              <a:rPr lang="en-US" sz="2400" dirty="0">
                <a:solidFill>
                  <a:srgbClr val="000000"/>
                </a:solidFill>
                <a:latin typeface="Times New Roman" panose="02020603050405020304" pitchFamily="18" charset="0"/>
                <a:cs typeface="Times New Roman" panose="02020603050405020304" pitchFamily="18" charset="0"/>
              </a:rPr>
              <a:t> And the Spirit said to Philip, “Go over and join this chariot.”</a:t>
            </a:r>
          </a:p>
          <a:p>
            <a:pPr algn="just"/>
            <a:r>
              <a:rPr lang="en-US" sz="1200" dirty="0">
                <a:solidFill>
                  <a:srgbClr val="000000"/>
                </a:solidFill>
                <a:latin typeface="Times New Roman" panose="02020603050405020304" pitchFamily="18" charset="0"/>
                <a:cs typeface="Times New Roman" panose="02020603050405020304" pitchFamily="18" charset="0"/>
              </a:rPr>
              <a:t> </a:t>
            </a:r>
          </a:p>
          <a:p>
            <a:pPr algn="just"/>
            <a:endParaRPr lang="en-US" sz="600" spc="100" dirty="0">
              <a:latin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5766EF4C-9B1E-423C-9DE4-B2783D088963}"/>
              </a:ext>
            </a:extLst>
          </p:cNvPr>
          <p:cNvSpPr/>
          <p:nvPr/>
        </p:nvSpPr>
        <p:spPr>
          <a:xfrm>
            <a:off x="221682" y="2817521"/>
            <a:ext cx="2741456"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TRIPLE</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14" name="Rectangle: Rounded Corners 13">
            <a:extLst>
              <a:ext uri="{FF2B5EF4-FFF2-40B4-BE49-F238E27FC236}">
                <a16:creationId xmlns:a16="http://schemas.microsoft.com/office/drawing/2014/main" id="{183FA064-702A-4C41-A8D9-B2802040AB98}"/>
              </a:ext>
            </a:extLst>
          </p:cNvPr>
          <p:cNvSpPr/>
          <p:nvPr/>
        </p:nvSpPr>
        <p:spPr>
          <a:xfrm rot="2700000">
            <a:off x="3192240" y="3163976"/>
            <a:ext cx="559837" cy="541175"/>
          </a:xfrm>
          <a:prstGeom prst="roundRect">
            <a:avLst/>
          </a:prstGeom>
          <a:solidFill>
            <a:srgbClr val="FFFFF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0000FF"/>
                </a:solidFill>
              </a:ln>
              <a:solidFill>
                <a:srgbClr val="C6E9F2"/>
              </a:solidFill>
            </a:endParaRPr>
          </a:p>
        </p:txBody>
      </p:sp>
      <p:sp>
        <p:nvSpPr>
          <p:cNvPr id="15" name="Rectangle 14">
            <a:extLst>
              <a:ext uri="{FF2B5EF4-FFF2-40B4-BE49-F238E27FC236}">
                <a16:creationId xmlns:a16="http://schemas.microsoft.com/office/drawing/2014/main" id="{8634C46D-BEA7-4CE5-A226-6D9C56D8314E}"/>
              </a:ext>
            </a:extLst>
          </p:cNvPr>
          <p:cNvSpPr/>
          <p:nvPr/>
        </p:nvSpPr>
        <p:spPr>
          <a:xfrm>
            <a:off x="3137879" y="3062074"/>
            <a:ext cx="601447" cy="707886"/>
          </a:xfrm>
          <a:prstGeom prst="rect">
            <a:avLst/>
          </a:prstGeom>
          <a:noFill/>
        </p:spPr>
        <p:txBody>
          <a:bodyPr wrap="none" lIns="91440" tIns="45720" rIns="91440" bIns="45720">
            <a:spAutoFit/>
          </a:bodyPr>
          <a:lstStyle/>
          <a:p>
            <a:pPr algn="ctr"/>
            <a:r>
              <a:rPr lang="en-US" sz="4000" b="1" spc="-400" dirty="0">
                <a:ln w="28575">
                  <a:solidFill>
                    <a:srgbClr val="0000FF"/>
                  </a:solidFill>
                  <a:prstDash val="solid"/>
                </a:ln>
                <a:solidFill>
                  <a:srgbClr val="C6E9F2"/>
                </a:solidFill>
                <a:effectLst>
                  <a:outerShdw blurRad="38100" dist="22860" dir="5400000" algn="tl" rotWithShape="0">
                    <a:srgbClr val="000000">
                      <a:alpha val="30000"/>
                    </a:srgbClr>
                  </a:outerShdw>
                </a:effectLst>
              </a:rPr>
              <a:t>17</a:t>
            </a:r>
            <a:endParaRPr lang="en-US" sz="4000" b="1" cap="none" spc="-40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16" name="TextBox 15">
            <a:extLst>
              <a:ext uri="{FF2B5EF4-FFF2-40B4-BE49-F238E27FC236}">
                <a16:creationId xmlns:a16="http://schemas.microsoft.com/office/drawing/2014/main" id="{66C91FA3-BFC1-4F03-9860-1479610F6B9D}"/>
              </a:ext>
            </a:extLst>
          </p:cNvPr>
          <p:cNvSpPr txBox="1"/>
          <p:nvPr/>
        </p:nvSpPr>
        <p:spPr>
          <a:xfrm>
            <a:off x="9652357" y="6123714"/>
            <a:ext cx="1928649" cy="307777"/>
          </a:xfrm>
          <a:prstGeom prst="rect">
            <a:avLst/>
          </a:prstGeom>
          <a:noFill/>
        </p:spPr>
        <p:txBody>
          <a:bodyPr wrap="square" rtlCol="0">
            <a:spAutoFit/>
          </a:bodyPr>
          <a:lstStyle/>
          <a:p>
            <a:pPr algn="r"/>
            <a:r>
              <a:rPr lang="en-US" sz="1400" b="1" i="1" dirty="0">
                <a:solidFill>
                  <a:srgbClr val="0064FF"/>
                </a:solidFill>
              </a:rPr>
              <a:t>Tap screen to continue</a:t>
            </a:r>
          </a:p>
        </p:txBody>
      </p:sp>
      <p:sp>
        <p:nvSpPr>
          <p:cNvPr id="17" name="TextBox 16">
            <a:extLst>
              <a:ext uri="{FF2B5EF4-FFF2-40B4-BE49-F238E27FC236}">
                <a16:creationId xmlns:a16="http://schemas.microsoft.com/office/drawing/2014/main" id="{5B8E8593-8F56-4F52-85B8-EE0AC6AF977A}"/>
              </a:ext>
            </a:extLst>
          </p:cNvPr>
          <p:cNvSpPr txBox="1"/>
          <p:nvPr/>
        </p:nvSpPr>
        <p:spPr>
          <a:xfrm>
            <a:off x="4286779" y="260058"/>
            <a:ext cx="7675926" cy="2169825"/>
          </a:xfrm>
          <a:prstGeom prst="rect">
            <a:avLst/>
          </a:prstGeom>
          <a:noFill/>
        </p:spPr>
        <p:txBody>
          <a:bodyPr wrap="square" rtlCol="0">
            <a:spAutoFit/>
          </a:bodyPr>
          <a:lstStyle/>
          <a:p>
            <a:pPr algn="ctr">
              <a:lnSpc>
                <a:spcPct val="90000"/>
              </a:lnSpc>
            </a:pPr>
            <a:r>
              <a:rPr lang="en-US" sz="5000" dirty="0">
                <a:solidFill>
                  <a:srgbClr val="000000"/>
                </a:solidFill>
              </a:rPr>
              <a:t>What was the Ethiopian eunuch reading when Philip joined him in his chariot?</a:t>
            </a:r>
          </a:p>
        </p:txBody>
      </p:sp>
      <p:sp>
        <p:nvSpPr>
          <p:cNvPr id="12" name="Rectangle 11">
            <a:hlinkClick r:id="rId2" action="ppaction://hlinksldjump"/>
            <a:extLst>
              <a:ext uri="{FF2B5EF4-FFF2-40B4-BE49-F238E27FC236}">
                <a16:creationId xmlns:a16="http://schemas.microsoft.com/office/drawing/2014/main" id="{4552393D-B09F-4587-934A-9DD2E46BBE42}"/>
              </a:ext>
            </a:extLst>
          </p:cNvPr>
          <p:cNvSpPr/>
          <p:nvPr/>
        </p:nvSpPr>
        <p:spPr>
          <a:xfrm>
            <a:off x="0" y="3795"/>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16234933"/>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41A93F72-7A40-4375-A465-58414B0FC0DA}"/>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961049" y="3678"/>
            <a:ext cx="8269901" cy="6850644"/>
          </a:xfrm>
          <a:prstGeom prst="rect">
            <a:avLst/>
          </a:prstGeom>
        </p:spPr>
      </p:pic>
      <p:sp>
        <p:nvSpPr>
          <p:cNvPr id="3" name="Arrow: Pentagon 2">
            <a:extLst>
              <a:ext uri="{FF2B5EF4-FFF2-40B4-BE49-F238E27FC236}">
                <a16:creationId xmlns:a16="http://schemas.microsoft.com/office/drawing/2014/main" id="{0E698766-2C5D-4F25-88C7-23B76B7549CE}"/>
              </a:ext>
            </a:extLst>
          </p:cNvPr>
          <p:cNvSpPr/>
          <p:nvPr/>
        </p:nvSpPr>
        <p:spPr>
          <a:xfrm rot="5400000">
            <a:off x="5786126" y="5771881"/>
            <a:ext cx="559837" cy="541175"/>
          </a:xfrm>
          <a:prstGeom prst="homePlate">
            <a:avLst/>
          </a:prstGeom>
          <a:solidFill>
            <a:srgbClr val="FFFFFF"/>
          </a:solid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E26FFEE2-E142-4914-886A-7908DA12B71A}"/>
              </a:ext>
            </a:extLst>
          </p:cNvPr>
          <p:cNvSpPr/>
          <p:nvPr/>
        </p:nvSpPr>
        <p:spPr>
          <a:xfrm rot="2700000">
            <a:off x="8292973" y="3189275"/>
            <a:ext cx="559837" cy="490575"/>
          </a:xfrm>
          <a:prstGeom prst="roundRect">
            <a:avLst/>
          </a:prstGeom>
          <a:solidFill>
            <a:srgbClr val="FFFFFF"/>
          </a:solid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Rounded Corners 1">
            <a:extLst>
              <a:ext uri="{FF2B5EF4-FFF2-40B4-BE49-F238E27FC236}">
                <a16:creationId xmlns:a16="http://schemas.microsoft.com/office/drawing/2014/main" id="{26C67EEB-FAC5-47A4-8E95-72B39C554BCB}"/>
              </a:ext>
            </a:extLst>
          </p:cNvPr>
          <p:cNvSpPr/>
          <p:nvPr/>
        </p:nvSpPr>
        <p:spPr>
          <a:xfrm>
            <a:off x="5833744" y="714690"/>
            <a:ext cx="559837" cy="541175"/>
          </a:xfrm>
          <a:prstGeom prst="roundRect">
            <a:avLst/>
          </a:prstGeom>
          <a:solidFill>
            <a:srgbClr val="FFFFFF"/>
          </a:solid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Rounded Corners 5">
            <a:extLst>
              <a:ext uri="{FF2B5EF4-FFF2-40B4-BE49-F238E27FC236}">
                <a16:creationId xmlns:a16="http://schemas.microsoft.com/office/drawing/2014/main" id="{51FF1BA1-CD56-473D-85BA-056342436F57}"/>
              </a:ext>
            </a:extLst>
          </p:cNvPr>
          <p:cNvSpPr/>
          <p:nvPr/>
        </p:nvSpPr>
        <p:spPr>
          <a:xfrm rot="2700000">
            <a:off x="3192240" y="3163976"/>
            <a:ext cx="559837" cy="541175"/>
          </a:xfrm>
          <a:prstGeom prst="roundRect">
            <a:avLst/>
          </a:prstGeom>
          <a:solidFill>
            <a:srgbClr val="FFFFFF"/>
          </a:solid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241FA49-9943-405B-88E2-7921F7B4202A}"/>
              </a:ext>
            </a:extLst>
          </p:cNvPr>
          <p:cNvSpPr/>
          <p:nvPr/>
        </p:nvSpPr>
        <p:spPr>
          <a:xfrm>
            <a:off x="221682" y="2817521"/>
            <a:ext cx="2741456"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TRIPLE</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0" name="Rectangle 19">
            <a:extLst>
              <a:ext uri="{FF2B5EF4-FFF2-40B4-BE49-F238E27FC236}">
                <a16:creationId xmlns:a16="http://schemas.microsoft.com/office/drawing/2014/main" id="{0B10BECB-80DD-442E-92B9-3F4C0A002431}"/>
              </a:ext>
            </a:extLst>
          </p:cNvPr>
          <p:cNvSpPr/>
          <p:nvPr/>
        </p:nvSpPr>
        <p:spPr>
          <a:xfrm>
            <a:off x="3911648" y="5707176"/>
            <a:ext cx="4378122"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HOMERUN</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1" name="Rectangle 20">
            <a:extLst>
              <a:ext uri="{FF2B5EF4-FFF2-40B4-BE49-F238E27FC236}">
                <a16:creationId xmlns:a16="http://schemas.microsoft.com/office/drawing/2014/main" id="{D001A687-EC28-42A1-A935-5A2C1C78AA91}"/>
              </a:ext>
            </a:extLst>
          </p:cNvPr>
          <p:cNvSpPr/>
          <p:nvPr/>
        </p:nvSpPr>
        <p:spPr>
          <a:xfrm>
            <a:off x="4427572" y="-72002"/>
            <a:ext cx="3353803"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DOUBLE</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2" name="TextBox 21">
            <a:extLst>
              <a:ext uri="{FF2B5EF4-FFF2-40B4-BE49-F238E27FC236}">
                <a16:creationId xmlns:a16="http://schemas.microsoft.com/office/drawing/2014/main" id="{79EBE414-7D34-4475-87B5-9C8384501209}"/>
              </a:ext>
            </a:extLst>
          </p:cNvPr>
          <p:cNvSpPr txBox="1"/>
          <p:nvPr/>
        </p:nvSpPr>
        <p:spPr>
          <a:xfrm>
            <a:off x="4354650" y="2671022"/>
            <a:ext cx="3485724" cy="1569660"/>
          </a:xfrm>
          <a:prstGeom prst="rect">
            <a:avLst/>
          </a:prstGeom>
          <a:noFill/>
        </p:spPr>
        <p:txBody>
          <a:bodyPr wrap="square" rtlCol="0">
            <a:spAutoFit/>
          </a:bodyPr>
          <a:lstStyle/>
          <a:p>
            <a:pPr algn="ctr"/>
            <a:r>
              <a:rPr lang="en-US" sz="4800" b="1" dirty="0">
                <a:ln w="38100">
                  <a:solidFill>
                    <a:srgbClr val="0000FF"/>
                  </a:solidFill>
                </a:ln>
                <a:solidFill>
                  <a:srgbClr val="C6E9F2"/>
                </a:solidFill>
              </a:rPr>
              <a:t>Next batter!</a:t>
            </a:r>
          </a:p>
          <a:p>
            <a:pPr algn="ctr"/>
            <a:r>
              <a:rPr lang="en-US" sz="4800" b="1" dirty="0">
                <a:ln w="38100">
                  <a:solidFill>
                    <a:srgbClr val="0000FF"/>
                  </a:solidFill>
                </a:ln>
                <a:solidFill>
                  <a:srgbClr val="C6E9F2"/>
                </a:solidFill>
              </a:rPr>
              <a:t>Pick a hit</a:t>
            </a:r>
          </a:p>
        </p:txBody>
      </p:sp>
      <p:sp>
        <p:nvSpPr>
          <p:cNvPr id="15" name="Rectangle 14">
            <a:extLst>
              <a:ext uri="{FF2B5EF4-FFF2-40B4-BE49-F238E27FC236}">
                <a16:creationId xmlns:a16="http://schemas.microsoft.com/office/drawing/2014/main" id="{ECC38632-62A9-4DB0-A149-FC77324FE114}"/>
              </a:ext>
            </a:extLst>
          </p:cNvPr>
          <p:cNvSpPr/>
          <p:nvPr/>
        </p:nvSpPr>
        <p:spPr>
          <a:xfrm>
            <a:off x="9025723" y="2828834"/>
            <a:ext cx="2904962"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SINGLE</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7" name="Rectangle 26">
            <a:hlinkClick r:id="rId3" action="ppaction://hlinksldjump"/>
            <a:extLst>
              <a:ext uri="{FF2B5EF4-FFF2-40B4-BE49-F238E27FC236}">
                <a16:creationId xmlns:a16="http://schemas.microsoft.com/office/drawing/2014/main" id="{D92DD891-84FF-4ACE-91C9-567827698553}"/>
              </a:ext>
            </a:extLst>
          </p:cNvPr>
          <p:cNvSpPr/>
          <p:nvPr/>
        </p:nvSpPr>
        <p:spPr>
          <a:xfrm>
            <a:off x="0" y="-2303"/>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hlinkClick r:id="rId4" action="ppaction://hlinksldjump"/>
            <a:extLst>
              <a:ext uri="{FF2B5EF4-FFF2-40B4-BE49-F238E27FC236}">
                <a16:creationId xmlns:a16="http://schemas.microsoft.com/office/drawing/2014/main" id="{D4C96D45-ABC1-4915-A153-4627346B4727}"/>
              </a:ext>
            </a:extLst>
          </p:cNvPr>
          <p:cNvSpPr/>
          <p:nvPr/>
        </p:nvSpPr>
        <p:spPr>
          <a:xfrm>
            <a:off x="4504879" y="176169"/>
            <a:ext cx="3204595" cy="7382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hlinkClick r:id="rId5" action="ppaction://hlinksldjump"/>
            <a:extLst>
              <a:ext uri="{FF2B5EF4-FFF2-40B4-BE49-F238E27FC236}">
                <a16:creationId xmlns:a16="http://schemas.microsoft.com/office/drawing/2014/main" id="{8AA909FD-4850-48E7-9C00-1F20249196AE}"/>
              </a:ext>
            </a:extLst>
          </p:cNvPr>
          <p:cNvSpPr/>
          <p:nvPr/>
        </p:nvSpPr>
        <p:spPr>
          <a:xfrm>
            <a:off x="221673" y="3059883"/>
            <a:ext cx="2741456" cy="7639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hlinkClick r:id="rId6" action="ppaction://hlinksldjump"/>
            <a:extLst>
              <a:ext uri="{FF2B5EF4-FFF2-40B4-BE49-F238E27FC236}">
                <a16:creationId xmlns:a16="http://schemas.microsoft.com/office/drawing/2014/main" id="{8991CFC0-EA4A-40DD-B2E8-91602EEF7B5F}"/>
              </a:ext>
            </a:extLst>
          </p:cNvPr>
          <p:cNvSpPr/>
          <p:nvPr/>
        </p:nvSpPr>
        <p:spPr>
          <a:xfrm>
            <a:off x="3916828" y="5953271"/>
            <a:ext cx="4378122" cy="7382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hlinkClick r:id="rId7" action="ppaction://hlinksldjump"/>
            <a:extLst>
              <a:ext uri="{FF2B5EF4-FFF2-40B4-BE49-F238E27FC236}">
                <a16:creationId xmlns:a16="http://schemas.microsoft.com/office/drawing/2014/main" id="{444DD879-596B-450A-BB58-3D8A8F7FDD0C}"/>
              </a:ext>
            </a:extLst>
          </p:cNvPr>
          <p:cNvSpPr/>
          <p:nvPr/>
        </p:nvSpPr>
        <p:spPr>
          <a:xfrm>
            <a:off x="9107476" y="3073878"/>
            <a:ext cx="2741456" cy="7639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958374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F0E5FDC9-A19D-49F5-96A2-60C5923F92C8}"/>
              </a:ext>
            </a:extLst>
          </p:cNvPr>
          <p:cNvSpPr/>
          <p:nvPr/>
        </p:nvSpPr>
        <p:spPr>
          <a:xfrm>
            <a:off x="221682" y="2817521"/>
            <a:ext cx="2741456"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TRIPLE</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6" name="Rectangle: Rounded Corners 25">
            <a:extLst>
              <a:ext uri="{FF2B5EF4-FFF2-40B4-BE49-F238E27FC236}">
                <a16:creationId xmlns:a16="http://schemas.microsoft.com/office/drawing/2014/main" id="{5AC54D17-B7B6-4F7B-AADD-9E5A67671146}"/>
              </a:ext>
            </a:extLst>
          </p:cNvPr>
          <p:cNvSpPr/>
          <p:nvPr/>
        </p:nvSpPr>
        <p:spPr>
          <a:xfrm rot="2700000">
            <a:off x="3192240" y="3163976"/>
            <a:ext cx="559837" cy="541175"/>
          </a:xfrm>
          <a:prstGeom prst="roundRect">
            <a:avLst/>
          </a:prstGeom>
          <a:solidFill>
            <a:srgbClr val="FFFFF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0000FF"/>
                </a:solidFill>
              </a:ln>
              <a:solidFill>
                <a:srgbClr val="C6E9F2"/>
              </a:solidFill>
            </a:endParaRPr>
          </a:p>
        </p:txBody>
      </p:sp>
      <p:sp>
        <p:nvSpPr>
          <p:cNvPr id="27" name="Rectangle 26">
            <a:extLst>
              <a:ext uri="{FF2B5EF4-FFF2-40B4-BE49-F238E27FC236}">
                <a16:creationId xmlns:a16="http://schemas.microsoft.com/office/drawing/2014/main" id="{8A838C70-AAA6-4153-9BCD-8DC7529C9F7F}"/>
              </a:ext>
            </a:extLst>
          </p:cNvPr>
          <p:cNvSpPr/>
          <p:nvPr/>
        </p:nvSpPr>
        <p:spPr>
          <a:xfrm>
            <a:off x="3137879" y="3062074"/>
            <a:ext cx="601447" cy="707886"/>
          </a:xfrm>
          <a:prstGeom prst="rect">
            <a:avLst/>
          </a:prstGeom>
          <a:noFill/>
        </p:spPr>
        <p:txBody>
          <a:bodyPr wrap="none" lIns="91440" tIns="45720" rIns="91440" bIns="45720">
            <a:spAutoFit/>
          </a:bodyPr>
          <a:lstStyle/>
          <a:p>
            <a:pPr algn="ctr"/>
            <a:r>
              <a:rPr lang="en-US" sz="4000" b="1" spc="-400" dirty="0">
                <a:ln w="28575">
                  <a:solidFill>
                    <a:srgbClr val="0000FF"/>
                  </a:solidFill>
                  <a:prstDash val="solid"/>
                </a:ln>
                <a:solidFill>
                  <a:srgbClr val="C6E9F2"/>
                </a:solidFill>
                <a:effectLst>
                  <a:outerShdw blurRad="38100" dist="22860" dir="5400000" algn="tl" rotWithShape="0">
                    <a:srgbClr val="000000">
                      <a:alpha val="30000"/>
                    </a:srgbClr>
                  </a:outerShdw>
                </a:effectLst>
              </a:rPr>
              <a:t>18</a:t>
            </a:r>
            <a:endParaRPr lang="en-US" sz="4000" b="1" cap="none" spc="-40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pic>
        <p:nvPicPr>
          <p:cNvPr id="28" name="Picture 27">
            <a:extLst>
              <a:ext uri="{FF2B5EF4-FFF2-40B4-BE49-F238E27FC236}">
                <a16:creationId xmlns:a16="http://schemas.microsoft.com/office/drawing/2014/main" id="{538CA22F-E33B-46D3-9BE1-584FB05CC6B4}"/>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6534531" y="3288926"/>
            <a:ext cx="3188405" cy="2641220"/>
          </a:xfrm>
          <a:prstGeom prst="rect">
            <a:avLst/>
          </a:prstGeom>
        </p:spPr>
      </p:pic>
      <p:cxnSp>
        <p:nvCxnSpPr>
          <p:cNvPr id="29" name="Straight Connector 28">
            <a:extLst>
              <a:ext uri="{FF2B5EF4-FFF2-40B4-BE49-F238E27FC236}">
                <a16:creationId xmlns:a16="http://schemas.microsoft.com/office/drawing/2014/main" id="{39EC03D2-E164-4CD3-9E8C-D9BA1826D714}"/>
              </a:ext>
            </a:extLst>
          </p:cNvPr>
          <p:cNvCxnSpPr>
            <a:cxnSpLocks/>
          </p:cNvCxnSpPr>
          <p:nvPr/>
        </p:nvCxnSpPr>
        <p:spPr>
          <a:xfrm rot="5460000" flipV="1">
            <a:off x="8155227" y="3647362"/>
            <a:ext cx="846670" cy="861150"/>
          </a:xfrm>
          <a:prstGeom prst="line">
            <a:avLst/>
          </a:prstGeom>
          <a:ln w="76200">
            <a:solidFill>
              <a:srgbClr val="C1E7F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14F3AC3D-8579-44F9-B19C-0651EC65DDD7}"/>
              </a:ext>
            </a:extLst>
          </p:cNvPr>
          <p:cNvCxnSpPr>
            <a:cxnSpLocks/>
          </p:cNvCxnSpPr>
          <p:nvPr/>
        </p:nvCxnSpPr>
        <p:spPr>
          <a:xfrm flipV="1">
            <a:off x="8170507" y="4760553"/>
            <a:ext cx="846670" cy="861150"/>
          </a:xfrm>
          <a:prstGeom prst="line">
            <a:avLst/>
          </a:prstGeom>
          <a:ln w="76200">
            <a:solidFill>
              <a:srgbClr val="C1E7F1"/>
            </a:solidFill>
          </a:ln>
        </p:spPr>
        <p:style>
          <a:lnRef idx="1">
            <a:schemeClr val="accent1"/>
          </a:lnRef>
          <a:fillRef idx="0">
            <a:schemeClr val="accent1"/>
          </a:fillRef>
          <a:effectRef idx="0">
            <a:schemeClr val="accent1"/>
          </a:effectRef>
          <a:fontRef idx="minor">
            <a:schemeClr val="tx1"/>
          </a:fontRef>
        </p:style>
      </p:cxnSp>
      <p:sp>
        <p:nvSpPr>
          <p:cNvPr id="31" name="Rectangle: Rounded Corners 30">
            <a:extLst>
              <a:ext uri="{FF2B5EF4-FFF2-40B4-BE49-F238E27FC236}">
                <a16:creationId xmlns:a16="http://schemas.microsoft.com/office/drawing/2014/main" id="{729367A9-767C-4F61-ADAA-57630D1EA090}"/>
              </a:ext>
            </a:extLst>
          </p:cNvPr>
          <p:cNvSpPr/>
          <p:nvPr/>
        </p:nvSpPr>
        <p:spPr>
          <a:xfrm rot="2700000">
            <a:off x="8867871" y="4476236"/>
            <a:ext cx="347615" cy="335069"/>
          </a:xfrm>
          <a:prstGeom prst="roundRect">
            <a:avLst/>
          </a:prstGeom>
          <a:solidFill>
            <a:srgbClr val="FFFFFF"/>
          </a:solidFill>
          <a:ln w="38100">
            <a:solidFill>
              <a:srgbClr val="AADE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2263A900-BA0F-47BA-A51B-F3978EE074E3}"/>
              </a:ext>
            </a:extLst>
          </p:cNvPr>
          <p:cNvSpPr txBox="1"/>
          <p:nvPr/>
        </p:nvSpPr>
        <p:spPr>
          <a:xfrm>
            <a:off x="7513312" y="4075324"/>
            <a:ext cx="1200124" cy="1131977"/>
          </a:xfrm>
          <a:prstGeom prst="rect">
            <a:avLst/>
          </a:prstGeom>
          <a:noFill/>
        </p:spPr>
        <p:txBody>
          <a:bodyPr wrap="square" rtlCol="0">
            <a:spAutoFit/>
          </a:bodyPr>
          <a:lstStyle/>
          <a:p>
            <a:pPr algn="ctr">
              <a:lnSpc>
                <a:spcPct val="80000"/>
              </a:lnSpc>
            </a:pPr>
            <a:r>
              <a:rPr lang="en-US" sz="2400" b="1" i="1" spc="-50" dirty="0">
                <a:solidFill>
                  <a:srgbClr val="1E4117"/>
                </a:solidFill>
              </a:rPr>
              <a:t>TRIPLE</a:t>
            </a:r>
          </a:p>
          <a:p>
            <a:pPr algn="ctr">
              <a:lnSpc>
                <a:spcPct val="80000"/>
              </a:lnSpc>
            </a:pPr>
            <a:r>
              <a:rPr lang="en-US" i="1" dirty="0">
                <a:solidFill>
                  <a:srgbClr val="000000"/>
                </a:solidFill>
              </a:rPr>
              <a:t>or </a:t>
            </a:r>
            <a:r>
              <a:rPr lang="en-US" sz="2400" b="1" i="1" dirty="0">
                <a:solidFill>
                  <a:srgbClr val="1E4117"/>
                </a:solidFill>
              </a:rPr>
              <a:t>OUT</a:t>
            </a:r>
            <a:endParaRPr lang="en-US" i="1" dirty="0">
              <a:solidFill>
                <a:srgbClr val="1E4117"/>
              </a:solidFill>
            </a:endParaRPr>
          </a:p>
          <a:p>
            <a:pPr algn="ctr">
              <a:lnSpc>
                <a:spcPct val="80000"/>
              </a:lnSpc>
            </a:pPr>
            <a:r>
              <a:rPr lang="en-US" i="1" dirty="0">
                <a:solidFill>
                  <a:srgbClr val="1E4117"/>
                </a:solidFill>
              </a:rPr>
              <a:t>Tap and</a:t>
            </a:r>
          </a:p>
          <a:p>
            <a:pPr algn="ctr">
              <a:lnSpc>
                <a:spcPct val="80000"/>
              </a:lnSpc>
            </a:pPr>
            <a:r>
              <a:rPr lang="en-US" i="1" dirty="0">
                <a:solidFill>
                  <a:srgbClr val="1E4117"/>
                </a:solidFill>
              </a:rPr>
              <a:t>find out!</a:t>
            </a:r>
          </a:p>
        </p:txBody>
      </p:sp>
      <p:cxnSp>
        <p:nvCxnSpPr>
          <p:cNvPr id="34" name="Straight Connector 33">
            <a:extLst>
              <a:ext uri="{FF2B5EF4-FFF2-40B4-BE49-F238E27FC236}">
                <a16:creationId xmlns:a16="http://schemas.microsoft.com/office/drawing/2014/main" id="{FCB08527-E510-4997-AD32-88394C5AB9BC}"/>
              </a:ext>
            </a:extLst>
          </p:cNvPr>
          <p:cNvCxnSpPr>
            <a:cxnSpLocks/>
          </p:cNvCxnSpPr>
          <p:nvPr/>
        </p:nvCxnSpPr>
        <p:spPr>
          <a:xfrm flipV="1">
            <a:off x="7175878" y="3715742"/>
            <a:ext cx="846670" cy="861150"/>
          </a:xfrm>
          <a:prstGeom prst="line">
            <a:avLst/>
          </a:prstGeom>
          <a:ln w="76200">
            <a:solidFill>
              <a:srgbClr val="C1E7F1"/>
            </a:solidFill>
          </a:ln>
        </p:spPr>
        <p:style>
          <a:lnRef idx="1">
            <a:schemeClr val="accent1"/>
          </a:lnRef>
          <a:fillRef idx="0">
            <a:schemeClr val="accent1"/>
          </a:fillRef>
          <a:effectRef idx="0">
            <a:schemeClr val="accent1"/>
          </a:effectRef>
          <a:fontRef idx="minor">
            <a:schemeClr val="tx1"/>
          </a:fontRef>
        </p:style>
      </p:cxnSp>
      <p:sp>
        <p:nvSpPr>
          <p:cNvPr id="35" name="Rectangle: Rounded Corners 34">
            <a:extLst>
              <a:ext uri="{FF2B5EF4-FFF2-40B4-BE49-F238E27FC236}">
                <a16:creationId xmlns:a16="http://schemas.microsoft.com/office/drawing/2014/main" id="{EC4FA9DE-922F-4192-BE54-1E72C625E752}"/>
              </a:ext>
            </a:extLst>
          </p:cNvPr>
          <p:cNvSpPr/>
          <p:nvPr/>
        </p:nvSpPr>
        <p:spPr>
          <a:xfrm rot="18900000">
            <a:off x="6990625" y="4474820"/>
            <a:ext cx="347615" cy="335069"/>
          </a:xfrm>
          <a:prstGeom prst="roundRect">
            <a:avLst/>
          </a:prstGeom>
          <a:solidFill>
            <a:srgbClr val="FFFFFF"/>
          </a:solidFill>
          <a:ln w="38100">
            <a:solidFill>
              <a:srgbClr val="C1E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8702104-16F3-4789-9943-8EDA31829B33}"/>
              </a:ext>
            </a:extLst>
          </p:cNvPr>
          <p:cNvSpPr txBox="1"/>
          <p:nvPr/>
        </p:nvSpPr>
        <p:spPr>
          <a:xfrm>
            <a:off x="6925220" y="4363173"/>
            <a:ext cx="486562" cy="584775"/>
          </a:xfrm>
          <a:prstGeom prst="rect">
            <a:avLst/>
          </a:prstGeom>
          <a:noFill/>
        </p:spPr>
        <p:txBody>
          <a:bodyPr wrap="square" rtlCol="0">
            <a:spAutoFit/>
          </a:bodyPr>
          <a:lstStyle/>
          <a:p>
            <a:pPr algn="ctr"/>
            <a:r>
              <a:rPr lang="en-US" sz="3200" b="1" dirty="0">
                <a:solidFill>
                  <a:srgbClr val="1E4117"/>
                </a:solidFill>
              </a:rPr>
              <a:t>?</a:t>
            </a:r>
          </a:p>
        </p:txBody>
      </p:sp>
      <p:sp>
        <p:nvSpPr>
          <p:cNvPr id="37" name="Rectangle: Rounded Corners 36">
            <a:extLst>
              <a:ext uri="{FF2B5EF4-FFF2-40B4-BE49-F238E27FC236}">
                <a16:creationId xmlns:a16="http://schemas.microsoft.com/office/drawing/2014/main" id="{73140EC5-2462-41D7-B551-2B302AC0A738}"/>
              </a:ext>
            </a:extLst>
          </p:cNvPr>
          <p:cNvSpPr/>
          <p:nvPr/>
        </p:nvSpPr>
        <p:spPr>
          <a:xfrm rot="2700000">
            <a:off x="7949191" y="3460659"/>
            <a:ext cx="347615" cy="335069"/>
          </a:xfrm>
          <a:prstGeom prst="roundRect">
            <a:avLst/>
          </a:prstGeom>
          <a:solidFill>
            <a:srgbClr val="FFFFFF"/>
          </a:solidFill>
          <a:ln w="38100">
            <a:solidFill>
              <a:srgbClr val="C1E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8D8D0FBC-79A5-43A3-A1D2-A4896D70BB6A}"/>
              </a:ext>
            </a:extLst>
          </p:cNvPr>
          <p:cNvSpPr txBox="1"/>
          <p:nvPr/>
        </p:nvSpPr>
        <p:spPr>
          <a:xfrm>
            <a:off x="4286779" y="184557"/>
            <a:ext cx="7675926" cy="2399568"/>
          </a:xfrm>
          <a:prstGeom prst="rect">
            <a:avLst/>
          </a:prstGeom>
          <a:noFill/>
        </p:spPr>
        <p:txBody>
          <a:bodyPr wrap="square" rtlCol="0">
            <a:spAutoFit/>
          </a:bodyPr>
          <a:lstStyle/>
          <a:p>
            <a:pPr algn="ctr">
              <a:lnSpc>
                <a:spcPct val="85000"/>
              </a:lnSpc>
            </a:pPr>
            <a:r>
              <a:rPr lang="en-US" sz="4400" dirty="0">
                <a:solidFill>
                  <a:srgbClr val="000000"/>
                </a:solidFill>
              </a:rPr>
              <a:t>What Old Testament prophet foretold the suffering of Christ</a:t>
            </a:r>
          </a:p>
          <a:p>
            <a:pPr algn="ctr">
              <a:lnSpc>
                <a:spcPct val="85000"/>
              </a:lnSpc>
            </a:pPr>
            <a:r>
              <a:rPr lang="en-US" sz="4400" dirty="0">
                <a:solidFill>
                  <a:srgbClr val="000000"/>
                </a:solidFill>
              </a:rPr>
              <a:t>in these words: </a:t>
            </a:r>
            <a:r>
              <a:rPr lang="en-US" sz="4400" i="1" dirty="0">
                <a:solidFill>
                  <a:srgbClr val="000000"/>
                </a:solidFill>
              </a:rPr>
              <a:t>“Like a sheep</a:t>
            </a:r>
          </a:p>
          <a:p>
            <a:pPr algn="ctr">
              <a:lnSpc>
                <a:spcPct val="85000"/>
              </a:lnSpc>
            </a:pPr>
            <a:r>
              <a:rPr lang="en-US" sz="4400" i="1" dirty="0">
                <a:solidFill>
                  <a:srgbClr val="000000"/>
                </a:solidFill>
              </a:rPr>
              <a:t>he was led to the slaughter …”?</a:t>
            </a:r>
          </a:p>
        </p:txBody>
      </p:sp>
      <p:sp>
        <p:nvSpPr>
          <p:cNvPr id="10" name="Rectangle 9">
            <a:hlinkClick r:id="rId3" action="ppaction://hlinksldjump"/>
            <a:extLst>
              <a:ext uri="{FF2B5EF4-FFF2-40B4-BE49-F238E27FC236}">
                <a16:creationId xmlns:a16="http://schemas.microsoft.com/office/drawing/2014/main" id="{DBF68A29-A8E0-466A-A106-CA38C01941EB}"/>
              </a:ext>
            </a:extLst>
          </p:cNvPr>
          <p:cNvSpPr/>
          <p:nvPr/>
        </p:nvSpPr>
        <p:spPr>
          <a:xfrm>
            <a:off x="0" y="1"/>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hlinkClick r:id="rId4" action="ppaction://hlinksldjump"/>
            <a:extLst>
              <a:ext uri="{FF2B5EF4-FFF2-40B4-BE49-F238E27FC236}">
                <a16:creationId xmlns:a16="http://schemas.microsoft.com/office/drawing/2014/main" id="{CF19BA02-E94A-41F4-B56E-17AEF455FCBC}"/>
              </a:ext>
            </a:extLst>
          </p:cNvPr>
          <p:cNvSpPr/>
          <p:nvPr/>
        </p:nvSpPr>
        <p:spPr>
          <a:xfrm rot="18961460">
            <a:off x="7269076" y="3837646"/>
            <a:ext cx="1687965" cy="16687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3024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right)">
                                      <p:cBhvr>
                                        <p:cTn id="7" dur="1000"/>
                                        <p:tgtEl>
                                          <p:spTgt spid="20"/>
                                        </p:tgtEl>
                                      </p:cBhvr>
                                    </p:animEffect>
                                  </p:childTnLst>
                                </p:cTn>
                              </p:par>
                            </p:childTnLst>
                          </p:cTn>
                        </p:par>
                        <p:par>
                          <p:cTn id="8" fill="hold">
                            <p:stCondLst>
                              <p:cond delay="1000"/>
                            </p:stCondLst>
                            <p:childTnLst>
                              <p:par>
                                <p:cTn id="9" presetID="53" presetClass="entr" presetSubtype="16" fill="hold" nodeType="afterEffect">
                                  <p:stCondLst>
                                    <p:cond delay="100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2500"/>
                            </p:stCondLst>
                            <p:childTnLst>
                              <p:par>
                                <p:cTn id="15" presetID="22" presetClass="entr" presetSubtype="4"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wipe(down)">
                                      <p:cBhvr>
                                        <p:cTn id="17" dur="500"/>
                                        <p:tgtEl>
                                          <p:spTgt spid="30"/>
                                        </p:tgtEl>
                                      </p:cBhvr>
                                    </p:animEffect>
                                  </p:childTnLst>
                                </p:cTn>
                              </p:par>
                            </p:childTnLst>
                          </p:cTn>
                        </p:par>
                        <p:par>
                          <p:cTn id="18" fill="hold">
                            <p:stCondLst>
                              <p:cond delay="3000"/>
                            </p:stCondLst>
                            <p:childTnLst>
                              <p:par>
                                <p:cTn id="19" presetID="1" presetClass="entr" presetSubtype="0"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childTnLst>
                                </p:cTn>
                              </p:par>
                            </p:childTnLst>
                          </p:cTn>
                        </p:par>
                        <p:par>
                          <p:cTn id="21" fill="hold">
                            <p:stCondLst>
                              <p:cond delay="3000"/>
                            </p:stCondLst>
                            <p:childTnLst>
                              <p:par>
                                <p:cTn id="22" presetID="22" presetClass="entr" presetSubtype="4" fill="hold" nodeType="after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wipe(down)">
                                      <p:cBhvr>
                                        <p:cTn id="24" dur="500"/>
                                        <p:tgtEl>
                                          <p:spTgt spid="29"/>
                                        </p:tgtEl>
                                      </p:cBhvr>
                                    </p:animEffect>
                                  </p:childTnLst>
                                </p:cTn>
                              </p:par>
                            </p:childTnLst>
                          </p:cTn>
                        </p:par>
                        <p:par>
                          <p:cTn id="25" fill="hold">
                            <p:stCondLst>
                              <p:cond delay="3500"/>
                            </p:stCondLst>
                            <p:childTnLst>
                              <p:par>
                                <p:cTn id="26" presetID="1" presetClass="entr" presetSubtype="0" fill="hold" grpId="0" nodeType="afterEffect">
                                  <p:stCondLst>
                                    <p:cond delay="0"/>
                                  </p:stCondLst>
                                  <p:childTnLst>
                                    <p:set>
                                      <p:cBhvr>
                                        <p:cTn id="27" dur="1" fill="hold">
                                          <p:stCondLst>
                                            <p:cond delay="0"/>
                                          </p:stCondLst>
                                        </p:cTn>
                                        <p:tgtEl>
                                          <p:spTgt spid="37"/>
                                        </p:tgtEl>
                                        <p:attrNameLst>
                                          <p:attrName>style.visibility</p:attrName>
                                        </p:attrNameLst>
                                      </p:cBhvr>
                                      <p:to>
                                        <p:strVal val="visible"/>
                                      </p:to>
                                    </p:set>
                                  </p:childTnLst>
                                </p:cTn>
                              </p:par>
                            </p:childTnLst>
                          </p:cTn>
                        </p:par>
                        <p:par>
                          <p:cTn id="28" fill="hold">
                            <p:stCondLst>
                              <p:cond delay="3500"/>
                            </p:stCondLst>
                            <p:childTnLst>
                              <p:par>
                                <p:cTn id="29" presetID="22" presetClass="entr" presetSubtype="1"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up)">
                                      <p:cBhvr>
                                        <p:cTn id="31" dur="500"/>
                                        <p:tgtEl>
                                          <p:spTgt spid="34"/>
                                        </p:tgtEl>
                                      </p:cBhvr>
                                    </p:animEffect>
                                  </p:childTnLst>
                                </p:cTn>
                              </p:par>
                            </p:childTnLst>
                          </p:cTn>
                        </p:par>
                        <p:par>
                          <p:cTn id="32" fill="hold">
                            <p:stCondLst>
                              <p:cond delay="4000"/>
                            </p:stCondLst>
                            <p:childTnLst>
                              <p:par>
                                <p:cTn id="33" presetID="1" presetClass="entr" presetSubtype="0"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childTnLst>
                                </p:cTn>
                              </p:par>
                            </p:childTnLst>
                          </p:cTn>
                        </p:par>
                        <p:par>
                          <p:cTn id="35" fill="hold">
                            <p:stCondLst>
                              <p:cond delay="4000"/>
                            </p:stCondLst>
                            <p:childTnLst>
                              <p:par>
                                <p:cTn id="36" presetID="53" presetClass="entr" presetSubtype="16" fill="hold" grpId="0" nodeType="afterEffect">
                                  <p:stCondLst>
                                    <p:cond delay="0"/>
                                  </p:stCondLst>
                                  <p:childTnLst>
                                    <p:set>
                                      <p:cBhvr>
                                        <p:cTn id="37" dur="1" fill="hold">
                                          <p:stCondLst>
                                            <p:cond delay="0"/>
                                          </p:stCondLst>
                                        </p:cTn>
                                        <p:tgtEl>
                                          <p:spTgt spid="36"/>
                                        </p:tgtEl>
                                        <p:attrNameLst>
                                          <p:attrName>style.visibility</p:attrName>
                                        </p:attrNameLst>
                                      </p:cBhvr>
                                      <p:to>
                                        <p:strVal val="visible"/>
                                      </p:to>
                                    </p:set>
                                    <p:anim calcmode="lin" valueType="num">
                                      <p:cBhvr>
                                        <p:cTn id="38" dur="250" fill="hold"/>
                                        <p:tgtEl>
                                          <p:spTgt spid="36"/>
                                        </p:tgtEl>
                                        <p:attrNameLst>
                                          <p:attrName>ppt_w</p:attrName>
                                        </p:attrNameLst>
                                      </p:cBhvr>
                                      <p:tavLst>
                                        <p:tav tm="0">
                                          <p:val>
                                            <p:fltVal val="0"/>
                                          </p:val>
                                        </p:tav>
                                        <p:tav tm="100000">
                                          <p:val>
                                            <p:strVal val="#ppt_w"/>
                                          </p:val>
                                        </p:tav>
                                      </p:tavLst>
                                    </p:anim>
                                    <p:anim calcmode="lin" valueType="num">
                                      <p:cBhvr>
                                        <p:cTn id="39" dur="250" fill="hold"/>
                                        <p:tgtEl>
                                          <p:spTgt spid="36"/>
                                        </p:tgtEl>
                                        <p:attrNameLst>
                                          <p:attrName>ppt_h</p:attrName>
                                        </p:attrNameLst>
                                      </p:cBhvr>
                                      <p:tavLst>
                                        <p:tav tm="0">
                                          <p:val>
                                            <p:fltVal val="0"/>
                                          </p:val>
                                        </p:tav>
                                        <p:tav tm="100000">
                                          <p:val>
                                            <p:strVal val="#ppt_h"/>
                                          </p:val>
                                        </p:tav>
                                      </p:tavLst>
                                    </p:anim>
                                    <p:animEffect transition="in" filter="fade">
                                      <p:cBhvr>
                                        <p:cTn id="40" dur="250"/>
                                        <p:tgtEl>
                                          <p:spTgt spid="36"/>
                                        </p:tgtEl>
                                      </p:cBhvr>
                                    </p:animEffect>
                                  </p:childTnLst>
                                </p:cTn>
                              </p:par>
                            </p:childTnLst>
                          </p:cTn>
                        </p:par>
                        <p:par>
                          <p:cTn id="41" fill="hold">
                            <p:stCondLst>
                              <p:cond delay="4250"/>
                            </p:stCondLst>
                            <p:childTnLst>
                              <p:par>
                                <p:cTn id="42" presetID="53" presetClass="entr" presetSubtype="16"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childTnLst>
                                </p:cTn>
                              </p:par>
                            </p:childTnLst>
                          </p:cTn>
                        </p:par>
                        <p:par>
                          <p:cTn id="47" fill="hold">
                            <p:stCondLst>
                              <p:cond delay="4750"/>
                            </p:stCondLst>
                            <p:childTnLst>
                              <p:par>
                                <p:cTn id="48" presetID="1" presetClass="entr" presetSubtype="0"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p:bldP spid="35" grpId="0" animBg="1"/>
      <p:bldP spid="36" grpId="0"/>
      <p:bldP spid="37" grpId="0" animBg="1"/>
      <p:bldP spid="20" grpId="0"/>
      <p:bldP spid="33" grpId="0" animBg="1"/>
    </p:bld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9146A776-85BB-44D8-8C32-EB24514802D2}"/>
              </a:ext>
            </a:extLst>
          </p:cNvPr>
          <p:cNvSpPr txBox="1"/>
          <p:nvPr/>
        </p:nvSpPr>
        <p:spPr>
          <a:xfrm>
            <a:off x="4668477" y="2754083"/>
            <a:ext cx="6912529" cy="3770263"/>
          </a:xfrm>
          <a:prstGeom prst="rect">
            <a:avLst/>
          </a:prstGeom>
          <a:solidFill>
            <a:srgbClr val="FFFFFF"/>
          </a:solidFill>
          <a:ln w="38100">
            <a:solidFill>
              <a:srgbClr val="000000"/>
            </a:solidFill>
          </a:ln>
        </p:spPr>
        <p:txBody>
          <a:bodyPr wrap="square" rtlCol="0">
            <a:spAutoFit/>
          </a:bodyPr>
          <a:lstStyle/>
          <a:p>
            <a:pPr algn="ctr">
              <a:lnSpc>
                <a:spcPct val="80000"/>
              </a:lnSpc>
            </a:pPr>
            <a:endParaRPr lang="en-US" sz="600" b="1" spc="-190" dirty="0">
              <a:solidFill>
                <a:srgbClr val="3F8731"/>
              </a:solidFill>
            </a:endParaRPr>
          </a:p>
          <a:p>
            <a:pPr algn="ctr">
              <a:lnSpc>
                <a:spcPct val="80000"/>
              </a:lnSpc>
            </a:pPr>
            <a:r>
              <a:rPr lang="en-US" sz="3200" b="1" i="1" dirty="0"/>
              <a:t>Answer:</a:t>
            </a:r>
            <a:r>
              <a:rPr lang="en-US" sz="4400" b="1" dirty="0"/>
              <a:t> Isaiah</a:t>
            </a:r>
            <a:endParaRPr lang="en-US" sz="4400" dirty="0"/>
          </a:p>
          <a:p>
            <a:pPr algn="just"/>
            <a:endParaRPr lang="en-US" sz="1200" b="1" dirty="0">
              <a:solidFill>
                <a:srgbClr val="000000"/>
              </a:solidFill>
              <a:latin typeface="Times New Roman" panose="02020603050405020304" pitchFamily="18" charset="0"/>
              <a:cs typeface="Times New Roman" panose="02020603050405020304" pitchFamily="18" charset="0"/>
            </a:endParaRPr>
          </a:p>
          <a:p>
            <a:pPr algn="just">
              <a:spcAft>
                <a:spcPts val="600"/>
              </a:spcAft>
            </a:pPr>
            <a:r>
              <a:rPr lang="en-US" sz="2400" b="1" dirty="0">
                <a:solidFill>
                  <a:srgbClr val="000000"/>
                </a:solidFill>
                <a:latin typeface="Times New Roman" panose="02020603050405020304" pitchFamily="18" charset="0"/>
                <a:cs typeface="Times New Roman" panose="02020603050405020304" pitchFamily="18" charset="0"/>
              </a:rPr>
              <a:t>Acts 8:32-33 x-ref </a:t>
            </a:r>
            <a:r>
              <a:rPr lang="en-US" sz="2400" b="1"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a:t>
            </a:r>
            <a:r>
              <a:rPr lang="en-US" sz="2400" b="1" dirty="0">
                <a:solidFill>
                  <a:srgbClr val="000000"/>
                </a:solidFill>
                <a:latin typeface="Times New Roman" panose="02020603050405020304" pitchFamily="18" charset="0"/>
                <a:cs typeface="Times New Roman" panose="02020603050405020304" pitchFamily="18" charset="0"/>
              </a:rPr>
              <a:t> </a:t>
            </a:r>
            <a:r>
              <a:rPr lang="en-US" sz="2400" b="1" dirty="0">
                <a:solidFill>
                  <a:srgbClr val="0A0A0A"/>
                </a:solidFill>
                <a:latin typeface="Times New Roman" panose="02020603050405020304" pitchFamily="18" charset="0"/>
                <a:cs typeface="Times New Roman" panose="02020603050405020304" pitchFamily="18" charset="0"/>
              </a:rPr>
              <a:t>Isaiah 53:7-8</a:t>
            </a:r>
            <a:endParaRPr lang="en-US" sz="2400" dirty="0">
              <a:solidFill>
                <a:srgbClr val="0A0A0A"/>
              </a:solidFill>
              <a:latin typeface="Times New Roman" panose="02020603050405020304" pitchFamily="18" charset="0"/>
              <a:cs typeface="Times New Roman" panose="02020603050405020304" pitchFamily="18" charset="0"/>
            </a:endParaRPr>
          </a:p>
          <a:p>
            <a:pPr algn="just"/>
            <a:r>
              <a:rPr lang="en-US" sz="2400" baseline="30000" dirty="0">
                <a:solidFill>
                  <a:srgbClr val="000000"/>
                </a:solidFill>
                <a:latin typeface="Times New Roman" panose="02020603050405020304" pitchFamily="18" charset="0"/>
                <a:cs typeface="Times New Roman" panose="02020603050405020304" pitchFamily="18" charset="0"/>
              </a:rPr>
              <a:t>32</a:t>
            </a:r>
            <a:r>
              <a:rPr lang="en-US" sz="2400" dirty="0">
                <a:solidFill>
                  <a:srgbClr val="000000"/>
                </a:solidFill>
                <a:latin typeface="Times New Roman" panose="02020603050405020304" pitchFamily="18" charset="0"/>
                <a:cs typeface="Times New Roman" panose="02020603050405020304" pitchFamily="18" charset="0"/>
              </a:rPr>
              <a:t> Now the passage of the Scripture that he was reading was this: “Like a sheep he was led to the slaughter and like a lamb before its shearer is silent, so he opens not his mouth. </a:t>
            </a:r>
            <a:r>
              <a:rPr lang="en-US" sz="2400" baseline="30000" dirty="0">
                <a:solidFill>
                  <a:srgbClr val="000000"/>
                </a:solidFill>
                <a:latin typeface="Times New Roman" panose="02020603050405020304" pitchFamily="18" charset="0"/>
                <a:cs typeface="Times New Roman" panose="02020603050405020304" pitchFamily="18" charset="0"/>
              </a:rPr>
              <a:t>33</a:t>
            </a:r>
            <a:r>
              <a:rPr lang="en-US" sz="2400" dirty="0">
                <a:solidFill>
                  <a:srgbClr val="000000"/>
                </a:solidFill>
                <a:latin typeface="Times New Roman" panose="02020603050405020304" pitchFamily="18" charset="0"/>
                <a:cs typeface="Times New Roman" panose="02020603050405020304" pitchFamily="18" charset="0"/>
              </a:rPr>
              <a:t> In his humiliation justice was denied him. Who can describe his generation? For his life is taken away from the earth.”</a:t>
            </a:r>
          </a:p>
          <a:p>
            <a:pPr algn="just"/>
            <a:endParaRPr lang="en-US" sz="800" dirty="0">
              <a:latin typeface="Times New Roman" panose="02020603050405020304" pitchFamily="18" charset="0"/>
              <a:cs typeface="Times New Roman" panose="02020603050405020304" pitchFamily="18" charset="0"/>
            </a:endParaRPr>
          </a:p>
          <a:p>
            <a:pPr algn="just"/>
            <a:endParaRPr lang="en-US" sz="600" spc="100" dirty="0">
              <a:latin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D589F9DC-D01C-4A27-A3F9-0714A845C7B2}"/>
              </a:ext>
            </a:extLst>
          </p:cNvPr>
          <p:cNvSpPr/>
          <p:nvPr/>
        </p:nvSpPr>
        <p:spPr>
          <a:xfrm>
            <a:off x="221682" y="2817521"/>
            <a:ext cx="2741456"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TRIPLE</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14" name="Rectangle: Rounded Corners 13">
            <a:extLst>
              <a:ext uri="{FF2B5EF4-FFF2-40B4-BE49-F238E27FC236}">
                <a16:creationId xmlns:a16="http://schemas.microsoft.com/office/drawing/2014/main" id="{223A336F-0BC6-4BCD-8F4F-919255A174D0}"/>
              </a:ext>
            </a:extLst>
          </p:cNvPr>
          <p:cNvSpPr/>
          <p:nvPr/>
        </p:nvSpPr>
        <p:spPr>
          <a:xfrm rot="2700000">
            <a:off x="3192240" y="3163976"/>
            <a:ext cx="559837" cy="541175"/>
          </a:xfrm>
          <a:prstGeom prst="roundRect">
            <a:avLst/>
          </a:prstGeom>
          <a:solidFill>
            <a:srgbClr val="FFFFF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0000FF"/>
                </a:solidFill>
              </a:ln>
              <a:solidFill>
                <a:srgbClr val="C6E9F2"/>
              </a:solidFill>
            </a:endParaRPr>
          </a:p>
        </p:txBody>
      </p:sp>
      <p:sp>
        <p:nvSpPr>
          <p:cNvPr id="15" name="Rectangle 14">
            <a:extLst>
              <a:ext uri="{FF2B5EF4-FFF2-40B4-BE49-F238E27FC236}">
                <a16:creationId xmlns:a16="http://schemas.microsoft.com/office/drawing/2014/main" id="{31D7D0F7-5153-490E-9879-F477D4058D40}"/>
              </a:ext>
            </a:extLst>
          </p:cNvPr>
          <p:cNvSpPr/>
          <p:nvPr/>
        </p:nvSpPr>
        <p:spPr>
          <a:xfrm>
            <a:off x="3137879" y="3062074"/>
            <a:ext cx="601447" cy="707886"/>
          </a:xfrm>
          <a:prstGeom prst="rect">
            <a:avLst/>
          </a:prstGeom>
          <a:noFill/>
        </p:spPr>
        <p:txBody>
          <a:bodyPr wrap="none" lIns="91440" tIns="45720" rIns="91440" bIns="45720">
            <a:spAutoFit/>
          </a:bodyPr>
          <a:lstStyle/>
          <a:p>
            <a:pPr algn="ctr"/>
            <a:r>
              <a:rPr lang="en-US" sz="4000" b="1" spc="-400" dirty="0">
                <a:ln w="28575">
                  <a:solidFill>
                    <a:srgbClr val="0000FF"/>
                  </a:solidFill>
                  <a:prstDash val="solid"/>
                </a:ln>
                <a:solidFill>
                  <a:srgbClr val="C6E9F2"/>
                </a:solidFill>
                <a:effectLst>
                  <a:outerShdw blurRad="38100" dist="22860" dir="5400000" algn="tl" rotWithShape="0">
                    <a:srgbClr val="000000">
                      <a:alpha val="30000"/>
                    </a:srgbClr>
                  </a:outerShdw>
                </a:effectLst>
              </a:rPr>
              <a:t>18</a:t>
            </a:r>
            <a:endParaRPr lang="en-US" sz="4000" b="1" cap="none" spc="-40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16" name="TextBox 15">
            <a:extLst>
              <a:ext uri="{FF2B5EF4-FFF2-40B4-BE49-F238E27FC236}">
                <a16:creationId xmlns:a16="http://schemas.microsoft.com/office/drawing/2014/main" id="{3D5F98B3-3AFF-4D9C-85B1-3E7F40E137C0}"/>
              </a:ext>
            </a:extLst>
          </p:cNvPr>
          <p:cNvSpPr txBox="1"/>
          <p:nvPr/>
        </p:nvSpPr>
        <p:spPr>
          <a:xfrm>
            <a:off x="9645799" y="6208551"/>
            <a:ext cx="1928649" cy="307777"/>
          </a:xfrm>
          <a:prstGeom prst="rect">
            <a:avLst/>
          </a:prstGeom>
          <a:noFill/>
        </p:spPr>
        <p:txBody>
          <a:bodyPr wrap="square" rtlCol="0">
            <a:spAutoFit/>
          </a:bodyPr>
          <a:lstStyle/>
          <a:p>
            <a:pPr algn="r"/>
            <a:r>
              <a:rPr lang="en-US" sz="1400" b="1" i="1" dirty="0">
                <a:solidFill>
                  <a:srgbClr val="0064FF"/>
                </a:solidFill>
              </a:rPr>
              <a:t>Tap screen to continue</a:t>
            </a:r>
          </a:p>
        </p:txBody>
      </p:sp>
      <p:sp>
        <p:nvSpPr>
          <p:cNvPr id="17" name="TextBox 16">
            <a:extLst>
              <a:ext uri="{FF2B5EF4-FFF2-40B4-BE49-F238E27FC236}">
                <a16:creationId xmlns:a16="http://schemas.microsoft.com/office/drawing/2014/main" id="{CFD51E47-2537-4165-909A-953F7453D05D}"/>
              </a:ext>
            </a:extLst>
          </p:cNvPr>
          <p:cNvSpPr txBox="1"/>
          <p:nvPr/>
        </p:nvSpPr>
        <p:spPr>
          <a:xfrm>
            <a:off x="4286779" y="184557"/>
            <a:ext cx="7675926" cy="2399568"/>
          </a:xfrm>
          <a:prstGeom prst="rect">
            <a:avLst/>
          </a:prstGeom>
          <a:noFill/>
        </p:spPr>
        <p:txBody>
          <a:bodyPr wrap="square" rtlCol="0">
            <a:spAutoFit/>
          </a:bodyPr>
          <a:lstStyle/>
          <a:p>
            <a:pPr algn="ctr">
              <a:lnSpc>
                <a:spcPct val="85000"/>
              </a:lnSpc>
            </a:pPr>
            <a:r>
              <a:rPr lang="en-US" sz="4400" dirty="0">
                <a:solidFill>
                  <a:srgbClr val="000000"/>
                </a:solidFill>
              </a:rPr>
              <a:t>What Old Testament prophet foretold the suffering of Christ</a:t>
            </a:r>
          </a:p>
          <a:p>
            <a:pPr algn="ctr">
              <a:lnSpc>
                <a:spcPct val="85000"/>
              </a:lnSpc>
            </a:pPr>
            <a:r>
              <a:rPr lang="en-US" sz="4400" dirty="0">
                <a:solidFill>
                  <a:srgbClr val="000000"/>
                </a:solidFill>
              </a:rPr>
              <a:t>in these words: </a:t>
            </a:r>
            <a:r>
              <a:rPr lang="en-US" sz="4400" i="1" dirty="0">
                <a:solidFill>
                  <a:srgbClr val="000000"/>
                </a:solidFill>
              </a:rPr>
              <a:t>“Like a sheep</a:t>
            </a:r>
          </a:p>
          <a:p>
            <a:pPr algn="ctr">
              <a:lnSpc>
                <a:spcPct val="85000"/>
              </a:lnSpc>
            </a:pPr>
            <a:r>
              <a:rPr lang="en-US" sz="4400" i="1" dirty="0">
                <a:solidFill>
                  <a:srgbClr val="000000"/>
                </a:solidFill>
              </a:rPr>
              <a:t>he was led to the slaughter …”?</a:t>
            </a:r>
          </a:p>
        </p:txBody>
      </p:sp>
      <p:sp>
        <p:nvSpPr>
          <p:cNvPr id="12" name="Rectangle 11">
            <a:hlinkClick r:id="rId2" action="ppaction://hlinksldjump"/>
            <a:extLst>
              <a:ext uri="{FF2B5EF4-FFF2-40B4-BE49-F238E27FC236}">
                <a16:creationId xmlns:a16="http://schemas.microsoft.com/office/drawing/2014/main" id="{5B05C79F-D48A-46AD-A59C-A2DDC305439E}"/>
              </a:ext>
            </a:extLst>
          </p:cNvPr>
          <p:cNvSpPr/>
          <p:nvPr/>
        </p:nvSpPr>
        <p:spPr>
          <a:xfrm>
            <a:off x="0" y="1"/>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19907504"/>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41A93F72-7A40-4375-A465-58414B0FC0DA}"/>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961049" y="3678"/>
            <a:ext cx="8269901" cy="6850644"/>
          </a:xfrm>
          <a:prstGeom prst="rect">
            <a:avLst/>
          </a:prstGeom>
        </p:spPr>
      </p:pic>
      <p:sp>
        <p:nvSpPr>
          <p:cNvPr id="3" name="Arrow: Pentagon 2">
            <a:extLst>
              <a:ext uri="{FF2B5EF4-FFF2-40B4-BE49-F238E27FC236}">
                <a16:creationId xmlns:a16="http://schemas.microsoft.com/office/drawing/2014/main" id="{0E698766-2C5D-4F25-88C7-23B76B7549CE}"/>
              </a:ext>
            </a:extLst>
          </p:cNvPr>
          <p:cNvSpPr/>
          <p:nvPr/>
        </p:nvSpPr>
        <p:spPr>
          <a:xfrm rot="5400000">
            <a:off x="5786126" y="5771881"/>
            <a:ext cx="559837" cy="541175"/>
          </a:xfrm>
          <a:prstGeom prst="homePlate">
            <a:avLst/>
          </a:prstGeom>
          <a:solidFill>
            <a:srgbClr val="FFFFFF"/>
          </a:solid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E26FFEE2-E142-4914-886A-7908DA12B71A}"/>
              </a:ext>
            </a:extLst>
          </p:cNvPr>
          <p:cNvSpPr/>
          <p:nvPr/>
        </p:nvSpPr>
        <p:spPr>
          <a:xfrm rot="2700000">
            <a:off x="8292973" y="3189275"/>
            <a:ext cx="559837" cy="490575"/>
          </a:xfrm>
          <a:prstGeom prst="roundRect">
            <a:avLst/>
          </a:prstGeom>
          <a:solidFill>
            <a:srgbClr val="FFFFFF"/>
          </a:solid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Rounded Corners 1">
            <a:extLst>
              <a:ext uri="{FF2B5EF4-FFF2-40B4-BE49-F238E27FC236}">
                <a16:creationId xmlns:a16="http://schemas.microsoft.com/office/drawing/2014/main" id="{26C67EEB-FAC5-47A4-8E95-72B39C554BCB}"/>
              </a:ext>
            </a:extLst>
          </p:cNvPr>
          <p:cNvSpPr/>
          <p:nvPr/>
        </p:nvSpPr>
        <p:spPr>
          <a:xfrm>
            <a:off x="5833744" y="714690"/>
            <a:ext cx="559837" cy="541175"/>
          </a:xfrm>
          <a:prstGeom prst="roundRect">
            <a:avLst/>
          </a:prstGeom>
          <a:solidFill>
            <a:srgbClr val="FFFFFF"/>
          </a:solid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Rounded Corners 5">
            <a:extLst>
              <a:ext uri="{FF2B5EF4-FFF2-40B4-BE49-F238E27FC236}">
                <a16:creationId xmlns:a16="http://schemas.microsoft.com/office/drawing/2014/main" id="{51FF1BA1-CD56-473D-85BA-056342436F57}"/>
              </a:ext>
            </a:extLst>
          </p:cNvPr>
          <p:cNvSpPr/>
          <p:nvPr/>
        </p:nvSpPr>
        <p:spPr>
          <a:xfrm rot="2700000">
            <a:off x="3192240" y="3163976"/>
            <a:ext cx="559837" cy="541175"/>
          </a:xfrm>
          <a:prstGeom prst="roundRect">
            <a:avLst/>
          </a:prstGeom>
          <a:solidFill>
            <a:srgbClr val="FFFFFF"/>
          </a:solid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241FA49-9943-405B-88E2-7921F7B4202A}"/>
              </a:ext>
            </a:extLst>
          </p:cNvPr>
          <p:cNvSpPr/>
          <p:nvPr/>
        </p:nvSpPr>
        <p:spPr>
          <a:xfrm>
            <a:off x="221682" y="2817521"/>
            <a:ext cx="2741456"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TRIPLE</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0" name="Rectangle 19">
            <a:extLst>
              <a:ext uri="{FF2B5EF4-FFF2-40B4-BE49-F238E27FC236}">
                <a16:creationId xmlns:a16="http://schemas.microsoft.com/office/drawing/2014/main" id="{0B10BECB-80DD-442E-92B9-3F4C0A002431}"/>
              </a:ext>
            </a:extLst>
          </p:cNvPr>
          <p:cNvSpPr/>
          <p:nvPr/>
        </p:nvSpPr>
        <p:spPr>
          <a:xfrm>
            <a:off x="3911648" y="5707176"/>
            <a:ext cx="4378122"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HOMERUN</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1" name="Rectangle 20">
            <a:extLst>
              <a:ext uri="{FF2B5EF4-FFF2-40B4-BE49-F238E27FC236}">
                <a16:creationId xmlns:a16="http://schemas.microsoft.com/office/drawing/2014/main" id="{D001A687-EC28-42A1-A935-5A2C1C78AA91}"/>
              </a:ext>
            </a:extLst>
          </p:cNvPr>
          <p:cNvSpPr/>
          <p:nvPr/>
        </p:nvSpPr>
        <p:spPr>
          <a:xfrm>
            <a:off x="4427572" y="-72002"/>
            <a:ext cx="3353803"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DOUBLE</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2" name="TextBox 21">
            <a:extLst>
              <a:ext uri="{FF2B5EF4-FFF2-40B4-BE49-F238E27FC236}">
                <a16:creationId xmlns:a16="http://schemas.microsoft.com/office/drawing/2014/main" id="{79EBE414-7D34-4475-87B5-9C8384501209}"/>
              </a:ext>
            </a:extLst>
          </p:cNvPr>
          <p:cNvSpPr txBox="1"/>
          <p:nvPr/>
        </p:nvSpPr>
        <p:spPr>
          <a:xfrm>
            <a:off x="4354650" y="2671022"/>
            <a:ext cx="3485724" cy="1569660"/>
          </a:xfrm>
          <a:prstGeom prst="rect">
            <a:avLst/>
          </a:prstGeom>
          <a:noFill/>
        </p:spPr>
        <p:txBody>
          <a:bodyPr wrap="square" rtlCol="0">
            <a:spAutoFit/>
          </a:bodyPr>
          <a:lstStyle/>
          <a:p>
            <a:pPr algn="ctr"/>
            <a:r>
              <a:rPr lang="en-US" sz="4800" b="1" dirty="0">
                <a:ln w="38100">
                  <a:solidFill>
                    <a:srgbClr val="0000FF"/>
                  </a:solidFill>
                </a:ln>
                <a:solidFill>
                  <a:srgbClr val="C6E9F2"/>
                </a:solidFill>
              </a:rPr>
              <a:t>Next batter!</a:t>
            </a:r>
          </a:p>
          <a:p>
            <a:pPr algn="ctr"/>
            <a:r>
              <a:rPr lang="en-US" sz="4800" b="1" dirty="0">
                <a:ln w="38100">
                  <a:solidFill>
                    <a:srgbClr val="0000FF"/>
                  </a:solidFill>
                </a:ln>
                <a:solidFill>
                  <a:srgbClr val="C6E9F2"/>
                </a:solidFill>
              </a:rPr>
              <a:t>Pick a hit</a:t>
            </a:r>
          </a:p>
        </p:txBody>
      </p:sp>
      <p:sp>
        <p:nvSpPr>
          <p:cNvPr id="15" name="Rectangle 14">
            <a:extLst>
              <a:ext uri="{FF2B5EF4-FFF2-40B4-BE49-F238E27FC236}">
                <a16:creationId xmlns:a16="http://schemas.microsoft.com/office/drawing/2014/main" id="{ECC38632-62A9-4DB0-A149-FC77324FE114}"/>
              </a:ext>
            </a:extLst>
          </p:cNvPr>
          <p:cNvSpPr/>
          <p:nvPr/>
        </p:nvSpPr>
        <p:spPr>
          <a:xfrm>
            <a:off x="9025723" y="2828834"/>
            <a:ext cx="2904962"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SINGLE</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7" name="Rectangle 26">
            <a:hlinkClick r:id="rId3" action="ppaction://hlinksldjump"/>
            <a:extLst>
              <a:ext uri="{FF2B5EF4-FFF2-40B4-BE49-F238E27FC236}">
                <a16:creationId xmlns:a16="http://schemas.microsoft.com/office/drawing/2014/main" id="{D92DD891-84FF-4ACE-91C9-567827698553}"/>
              </a:ext>
            </a:extLst>
          </p:cNvPr>
          <p:cNvSpPr/>
          <p:nvPr/>
        </p:nvSpPr>
        <p:spPr>
          <a:xfrm>
            <a:off x="0" y="-2303"/>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hlinkClick r:id="rId4" action="ppaction://hlinksldjump"/>
            <a:extLst>
              <a:ext uri="{FF2B5EF4-FFF2-40B4-BE49-F238E27FC236}">
                <a16:creationId xmlns:a16="http://schemas.microsoft.com/office/drawing/2014/main" id="{D4C96D45-ABC1-4915-A153-4627346B4727}"/>
              </a:ext>
            </a:extLst>
          </p:cNvPr>
          <p:cNvSpPr/>
          <p:nvPr/>
        </p:nvSpPr>
        <p:spPr>
          <a:xfrm>
            <a:off x="4504879" y="176169"/>
            <a:ext cx="3204595" cy="7382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hlinkClick r:id="rId5" action="ppaction://hlinksldjump"/>
            <a:extLst>
              <a:ext uri="{FF2B5EF4-FFF2-40B4-BE49-F238E27FC236}">
                <a16:creationId xmlns:a16="http://schemas.microsoft.com/office/drawing/2014/main" id="{8AA909FD-4850-48E7-9C00-1F20249196AE}"/>
              </a:ext>
            </a:extLst>
          </p:cNvPr>
          <p:cNvSpPr/>
          <p:nvPr/>
        </p:nvSpPr>
        <p:spPr>
          <a:xfrm>
            <a:off x="221673" y="3059883"/>
            <a:ext cx="2741456" cy="7639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hlinkClick r:id="rId6" action="ppaction://hlinksldjump"/>
            <a:extLst>
              <a:ext uri="{FF2B5EF4-FFF2-40B4-BE49-F238E27FC236}">
                <a16:creationId xmlns:a16="http://schemas.microsoft.com/office/drawing/2014/main" id="{8991CFC0-EA4A-40DD-B2E8-91602EEF7B5F}"/>
              </a:ext>
            </a:extLst>
          </p:cNvPr>
          <p:cNvSpPr/>
          <p:nvPr/>
        </p:nvSpPr>
        <p:spPr>
          <a:xfrm>
            <a:off x="3916828" y="5953271"/>
            <a:ext cx="4378122" cy="7382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hlinkClick r:id="rId7" action="ppaction://hlinksldjump"/>
            <a:extLst>
              <a:ext uri="{FF2B5EF4-FFF2-40B4-BE49-F238E27FC236}">
                <a16:creationId xmlns:a16="http://schemas.microsoft.com/office/drawing/2014/main" id="{444DD879-596B-450A-BB58-3D8A8F7FDD0C}"/>
              </a:ext>
            </a:extLst>
          </p:cNvPr>
          <p:cNvSpPr/>
          <p:nvPr/>
        </p:nvSpPr>
        <p:spPr>
          <a:xfrm>
            <a:off x="9107476" y="3073878"/>
            <a:ext cx="2741456" cy="7639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8008267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7F8C1E99-3711-47CF-B4FA-88D4176ED5C8}"/>
              </a:ext>
            </a:extLst>
          </p:cNvPr>
          <p:cNvSpPr/>
          <p:nvPr/>
        </p:nvSpPr>
        <p:spPr>
          <a:xfrm>
            <a:off x="221682" y="2817521"/>
            <a:ext cx="2741456"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TRIPLE</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6" name="Rectangle: Rounded Corners 25">
            <a:extLst>
              <a:ext uri="{FF2B5EF4-FFF2-40B4-BE49-F238E27FC236}">
                <a16:creationId xmlns:a16="http://schemas.microsoft.com/office/drawing/2014/main" id="{145AA934-ADC2-41A8-ACE9-2199276D4EA1}"/>
              </a:ext>
            </a:extLst>
          </p:cNvPr>
          <p:cNvSpPr/>
          <p:nvPr/>
        </p:nvSpPr>
        <p:spPr>
          <a:xfrm rot="2700000">
            <a:off x="3192240" y="3163976"/>
            <a:ext cx="559837" cy="541175"/>
          </a:xfrm>
          <a:prstGeom prst="roundRect">
            <a:avLst/>
          </a:prstGeom>
          <a:solidFill>
            <a:srgbClr val="FFFFF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0000FF"/>
                </a:solidFill>
              </a:ln>
              <a:solidFill>
                <a:srgbClr val="C6E9F2"/>
              </a:solidFill>
            </a:endParaRPr>
          </a:p>
        </p:txBody>
      </p:sp>
      <p:sp>
        <p:nvSpPr>
          <p:cNvPr id="27" name="Rectangle 26">
            <a:extLst>
              <a:ext uri="{FF2B5EF4-FFF2-40B4-BE49-F238E27FC236}">
                <a16:creationId xmlns:a16="http://schemas.microsoft.com/office/drawing/2014/main" id="{81FBA1CB-AD3D-4326-A609-4C6C085954AA}"/>
              </a:ext>
            </a:extLst>
          </p:cNvPr>
          <p:cNvSpPr/>
          <p:nvPr/>
        </p:nvSpPr>
        <p:spPr>
          <a:xfrm>
            <a:off x="3137879" y="3062074"/>
            <a:ext cx="601447" cy="707886"/>
          </a:xfrm>
          <a:prstGeom prst="rect">
            <a:avLst/>
          </a:prstGeom>
          <a:noFill/>
        </p:spPr>
        <p:txBody>
          <a:bodyPr wrap="none" lIns="91440" tIns="45720" rIns="91440" bIns="45720">
            <a:spAutoFit/>
          </a:bodyPr>
          <a:lstStyle/>
          <a:p>
            <a:pPr algn="ctr"/>
            <a:r>
              <a:rPr lang="en-US" sz="4000" b="1" spc="-400" dirty="0">
                <a:ln w="28575">
                  <a:solidFill>
                    <a:srgbClr val="0000FF"/>
                  </a:solidFill>
                  <a:prstDash val="solid"/>
                </a:ln>
                <a:solidFill>
                  <a:srgbClr val="C6E9F2"/>
                </a:solidFill>
                <a:effectLst>
                  <a:outerShdw blurRad="38100" dist="22860" dir="5400000" algn="tl" rotWithShape="0">
                    <a:srgbClr val="000000">
                      <a:alpha val="30000"/>
                    </a:srgbClr>
                  </a:outerShdw>
                </a:effectLst>
              </a:rPr>
              <a:t>19</a:t>
            </a:r>
            <a:endParaRPr lang="en-US" sz="4000" b="1" cap="none" spc="-40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pic>
        <p:nvPicPr>
          <p:cNvPr id="28" name="Picture 27">
            <a:extLst>
              <a:ext uri="{FF2B5EF4-FFF2-40B4-BE49-F238E27FC236}">
                <a16:creationId xmlns:a16="http://schemas.microsoft.com/office/drawing/2014/main" id="{A0A468DA-4368-48CC-9F4E-E0B511D4B091}"/>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6534531" y="3221551"/>
            <a:ext cx="3188405" cy="2641220"/>
          </a:xfrm>
          <a:prstGeom prst="rect">
            <a:avLst/>
          </a:prstGeom>
        </p:spPr>
      </p:pic>
      <p:cxnSp>
        <p:nvCxnSpPr>
          <p:cNvPr id="29" name="Straight Connector 28">
            <a:extLst>
              <a:ext uri="{FF2B5EF4-FFF2-40B4-BE49-F238E27FC236}">
                <a16:creationId xmlns:a16="http://schemas.microsoft.com/office/drawing/2014/main" id="{57CDA307-190B-41AD-A115-6A049815A441}"/>
              </a:ext>
            </a:extLst>
          </p:cNvPr>
          <p:cNvCxnSpPr>
            <a:cxnSpLocks/>
          </p:cNvCxnSpPr>
          <p:nvPr/>
        </p:nvCxnSpPr>
        <p:spPr>
          <a:xfrm rot="5460000" flipV="1">
            <a:off x="8155227" y="3579987"/>
            <a:ext cx="846670" cy="861150"/>
          </a:xfrm>
          <a:prstGeom prst="line">
            <a:avLst/>
          </a:prstGeom>
          <a:ln w="76200">
            <a:solidFill>
              <a:srgbClr val="C1E7F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4E9D7B45-273A-4E5C-A3F6-1066821FE719}"/>
              </a:ext>
            </a:extLst>
          </p:cNvPr>
          <p:cNvCxnSpPr>
            <a:cxnSpLocks/>
          </p:cNvCxnSpPr>
          <p:nvPr/>
        </p:nvCxnSpPr>
        <p:spPr>
          <a:xfrm flipV="1">
            <a:off x="8170507" y="4693178"/>
            <a:ext cx="846670" cy="861150"/>
          </a:xfrm>
          <a:prstGeom prst="line">
            <a:avLst/>
          </a:prstGeom>
          <a:ln w="76200">
            <a:solidFill>
              <a:srgbClr val="C1E7F1"/>
            </a:solidFill>
          </a:ln>
        </p:spPr>
        <p:style>
          <a:lnRef idx="1">
            <a:schemeClr val="accent1"/>
          </a:lnRef>
          <a:fillRef idx="0">
            <a:schemeClr val="accent1"/>
          </a:fillRef>
          <a:effectRef idx="0">
            <a:schemeClr val="accent1"/>
          </a:effectRef>
          <a:fontRef idx="minor">
            <a:schemeClr val="tx1"/>
          </a:fontRef>
        </p:style>
      </p:cxnSp>
      <p:sp>
        <p:nvSpPr>
          <p:cNvPr id="31" name="Rectangle: Rounded Corners 30">
            <a:extLst>
              <a:ext uri="{FF2B5EF4-FFF2-40B4-BE49-F238E27FC236}">
                <a16:creationId xmlns:a16="http://schemas.microsoft.com/office/drawing/2014/main" id="{F1E7D8EA-5FDF-4F69-8039-1B23F5BCCD37}"/>
              </a:ext>
            </a:extLst>
          </p:cNvPr>
          <p:cNvSpPr/>
          <p:nvPr/>
        </p:nvSpPr>
        <p:spPr>
          <a:xfrm rot="2700000">
            <a:off x="8867871" y="4408861"/>
            <a:ext cx="347615" cy="335069"/>
          </a:xfrm>
          <a:prstGeom prst="roundRect">
            <a:avLst/>
          </a:prstGeom>
          <a:solidFill>
            <a:srgbClr val="FFFFFF"/>
          </a:solidFill>
          <a:ln w="38100">
            <a:solidFill>
              <a:srgbClr val="AADE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E07B5A99-2105-49A8-871B-7B7F8AFB407B}"/>
              </a:ext>
            </a:extLst>
          </p:cNvPr>
          <p:cNvSpPr txBox="1"/>
          <p:nvPr/>
        </p:nvSpPr>
        <p:spPr>
          <a:xfrm>
            <a:off x="7513312" y="4007949"/>
            <a:ext cx="1200124" cy="1131977"/>
          </a:xfrm>
          <a:prstGeom prst="rect">
            <a:avLst/>
          </a:prstGeom>
          <a:noFill/>
        </p:spPr>
        <p:txBody>
          <a:bodyPr wrap="square" rtlCol="0">
            <a:spAutoFit/>
          </a:bodyPr>
          <a:lstStyle/>
          <a:p>
            <a:pPr algn="ctr">
              <a:lnSpc>
                <a:spcPct val="80000"/>
              </a:lnSpc>
            </a:pPr>
            <a:r>
              <a:rPr lang="en-US" sz="2400" b="1" i="1" spc="-50" dirty="0">
                <a:solidFill>
                  <a:srgbClr val="1E4117"/>
                </a:solidFill>
              </a:rPr>
              <a:t>TRIPLE</a:t>
            </a:r>
          </a:p>
          <a:p>
            <a:pPr algn="ctr">
              <a:lnSpc>
                <a:spcPct val="80000"/>
              </a:lnSpc>
            </a:pPr>
            <a:r>
              <a:rPr lang="en-US" i="1" dirty="0">
                <a:solidFill>
                  <a:srgbClr val="000000"/>
                </a:solidFill>
              </a:rPr>
              <a:t>or </a:t>
            </a:r>
            <a:r>
              <a:rPr lang="en-US" sz="2400" b="1" i="1" dirty="0">
                <a:solidFill>
                  <a:srgbClr val="1E4117"/>
                </a:solidFill>
              </a:rPr>
              <a:t>OUT</a:t>
            </a:r>
            <a:endParaRPr lang="en-US" i="1" dirty="0">
              <a:solidFill>
                <a:srgbClr val="1E4117"/>
              </a:solidFill>
            </a:endParaRPr>
          </a:p>
          <a:p>
            <a:pPr algn="ctr">
              <a:lnSpc>
                <a:spcPct val="80000"/>
              </a:lnSpc>
            </a:pPr>
            <a:r>
              <a:rPr lang="en-US" i="1" dirty="0">
                <a:solidFill>
                  <a:srgbClr val="1E4117"/>
                </a:solidFill>
              </a:rPr>
              <a:t>Tap and</a:t>
            </a:r>
          </a:p>
          <a:p>
            <a:pPr algn="ctr">
              <a:lnSpc>
                <a:spcPct val="80000"/>
              </a:lnSpc>
            </a:pPr>
            <a:r>
              <a:rPr lang="en-US" i="1" dirty="0">
                <a:solidFill>
                  <a:srgbClr val="1E4117"/>
                </a:solidFill>
              </a:rPr>
              <a:t>find out!</a:t>
            </a:r>
          </a:p>
        </p:txBody>
      </p:sp>
      <p:cxnSp>
        <p:nvCxnSpPr>
          <p:cNvPr id="34" name="Straight Connector 33">
            <a:extLst>
              <a:ext uri="{FF2B5EF4-FFF2-40B4-BE49-F238E27FC236}">
                <a16:creationId xmlns:a16="http://schemas.microsoft.com/office/drawing/2014/main" id="{07523CAD-8F1D-4EAA-8D3E-AAE5F993FDFC}"/>
              </a:ext>
            </a:extLst>
          </p:cNvPr>
          <p:cNvCxnSpPr>
            <a:cxnSpLocks/>
          </p:cNvCxnSpPr>
          <p:nvPr/>
        </p:nvCxnSpPr>
        <p:spPr>
          <a:xfrm flipV="1">
            <a:off x="7175878" y="3648367"/>
            <a:ext cx="846670" cy="861150"/>
          </a:xfrm>
          <a:prstGeom prst="line">
            <a:avLst/>
          </a:prstGeom>
          <a:ln w="76200">
            <a:solidFill>
              <a:srgbClr val="C1E7F1"/>
            </a:solidFill>
          </a:ln>
        </p:spPr>
        <p:style>
          <a:lnRef idx="1">
            <a:schemeClr val="accent1"/>
          </a:lnRef>
          <a:fillRef idx="0">
            <a:schemeClr val="accent1"/>
          </a:fillRef>
          <a:effectRef idx="0">
            <a:schemeClr val="accent1"/>
          </a:effectRef>
          <a:fontRef idx="minor">
            <a:schemeClr val="tx1"/>
          </a:fontRef>
        </p:style>
      </p:cxnSp>
      <p:sp>
        <p:nvSpPr>
          <p:cNvPr id="35" name="Rectangle: Rounded Corners 34">
            <a:extLst>
              <a:ext uri="{FF2B5EF4-FFF2-40B4-BE49-F238E27FC236}">
                <a16:creationId xmlns:a16="http://schemas.microsoft.com/office/drawing/2014/main" id="{979E3FC3-8466-4C98-9B01-5ECAF50EE03C}"/>
              </a:ext>
            </a:extLst>
          </p:cNvPr>
          <p:cNvSpPr/>
          <p:nvPr/>
        </p:nvSpPr>
        <p:spPr>
          <a:xfrm rot="18900000">
            <a:off x="6990625" y="4407445"/>
            <a:ext cx="347615" cy="335069"/>
          </a:xfrm>
          <a:prstGeom prst="roundRect">
            <a:avLst/>
          </a:prstGeom>
          <a:solidFill>
            <a:srgbClr val="FFFFFF"/>
          </a:solidFill>
          <a:ln w="38100">
            <a:solidFill>
              <a:srgbClr val="C1E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CD219F71-6C08-4C9F-843C-630E6E1296A9}"/>
              </a:ext>
            </a:extLst>
          </p:cNvPr>
          <p:cNvSpPr txBox="1"/>
          <p:nvPr/>
        </p:nvSpPr>
        <p:spPr>
          <a:xfrm>
            <a:off x="6925220" y="4295798"/>
            <a:ext cx="486562" cy="584775"/>
          </a:xfrm>
          <a:prstGeom prst="rect">
            <a:avLst/>
          </a:prstGeom>
          <a:noFill/>
        </p:spPr>
        <p:txBody>
          <a:bodyPr wrap="square" rtlCol="0">
            <a:spAutoFit/>
          </a:bodyPr>
          <a:lstStyle/>
          <a:p>
            <a:pPr algn="ctr"/>
            <a:r>
              <a:rPr lang="en-US" sz="3200" b="1" dirty="0">
                <a:solidFill>
                  <a:srgbClr val="1E4117"/>
                </a:solidFill>
              </a:rPr>
              <a:t>?</a:t>
            </a:r>
          </a:p>
        </p:txBody>
      </p:sp>
      <p:sp>
        <p:nvSpPr>
          <p:cNvPr id="37" name="Rectangle: Rounded Corners 36">
            <a:extLst>
              <a:ext uri="{FF2B5EF4-FFF2-40B4-BE49-F238E27FC236}">
                <a16:creationId xmlns:a16="http://schemas.microsoft.com/office/drawing/2014/main" id="{E741183B-5DFD-425D-8D71-9D000524B63B}"/>
              </a:ext>
            </a:extLst>
          </p:cNvPr>
          <p:cNvSpPr/>
          <p:nvPr/>
        </p:nvSpPr>
        <p:spPr>
          <a:xfrm rot="2700000">
            <a:off x="7949191" y="3393284"/>
            <a:ext cx="347615" cy="335069"/>
          </a:xfrm>
          <a:prstGeom prst="roundRect">
            <a:avLst/>
          </a:prstGeom>
          <a:solidFill>
            <a:srgbClr val="FFFFFF"/>
          </a:solidFill>
          <a:ln w="38100">
            <a:solidFill>
              <a:srgbClr val="C1E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4E50AD37-50C5-4B8D-AC04-197EE8341B70}"/>
              </a:ext>
            </a:extLst>
          </p:cNvPr>
          <p:cNvSpPr txBox="1"/>
          <p:nvPr/>
        </p:nvSpPr>
        <p:spPr>
          <a:xfrm>
            <a:off x="4286779" y="176168"/>
            <a:ext cx="7675926" cy="2272610"/>
          </a:xfrm>
          <a:prstGeom prst="rect">
            <a:avLst/>
          </a:prstGeom>
          <a:noFill/>
        </p:spPr>
        <p:txBody>
          <a:bodyPr wrap="square" rtlCol="0">
            <a:spAutoFit/>
          </a:bodyPr>
          <a:lstStyle/>
          <a:p>
            <a:pPr algn="ctr">
              <a:lnSpc>
                <a:spcPct val="80000"/>
              </a:lnSpc>
            </a:pPr>
            <a:r>
              <a:rPr lang="en-US" sz="4400" dirty="0">
                <a:solidFill>
                  <a:srgbClr val="000000"/>
                </a:solidFill>
              </a:rPr>
              <a:t>Instead of arresting believers</a:t>
            </a:r>
          </a:p>
          <a:p>
            <a:pPr algn="ctr">
              <a:lnSpc>
                <a:spcPct val="80000"/>
              </a:lnSpc>
            </a:pPr>
            <a:r>
              <a:rPr lang="en-US" sz="4400" dirty="0">
                <a:solidFill>
                  <a:srgbClr val="000000"/>
                </a:solidFill>
              </a:rPr>
              <a:t>in Damascus as intended,</a:t>
            </a:r>
          </a:p>
          <a:p>
            <a:pPr algn="ctr">
              <a:lnSpc>
                <a:spcPct val="80000"/>
              </a:lnSpc>
            </a:pPr>
            <a:r>
              <a:rPr lang="en-US" sz="4400" dirty="0">
                <a:solidFill>
                  <a:srgbClr val="000000"/>
                </a:solidFill>
              </a:rPr>
              <a:t>what did Saul of Tarsus do</a:t>
            </a:r>
          </a:p>
          <a:p>
            <a:pPr algn="ctr">
              <a:lnSpc>
                <a:spcPct val="80000"/>
              </a:lnSpc>
            </a:pPr>
            <a:r>
              <a:rPr lang="en-US" sz="4400" dirty="0">
                <a:solidFill>
                  <a:srgbClr val="000000"/>
                </a:solidFill>
              </a:rPr>
              <a:t>that amazed the Jews?</a:t>
            </a:r>
          </a:p>
        </p:txBody>
      </p:sp>
      <p:sp>
        <p:nvSpPr>
          <p:cNvPr id="10" name="Rectangle 9">
            <a:hlinkClick r:id="rId3" action="ppaction://hlinksldjump"/>
            <a:extLst>
              <a:ext uri="{FF2B5EF4-FFF2-40B4-BE49-F238E27FC236}">
                <a16:creationId xmlns:a16="http://schemas.microsoft.com/office/drawing/2014/main" id="{DE12F264-3489-44B9-B04A-2A688012AD26}"/>
              </a:ext>
            </a:extLst>
          </p:cNvPr>
          <p:cNvSpPr/>
          <p:nvPr/>
        </p:nvSpPr>
        <p:spPr>
          <a:xfrm>
            <a:off x="0" y="1"/>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hlinkClick r:id="rId4" action="ppaction://hlinksldjump"/>
            <a:extLst>
              <a:ext uri="{FF2B5EF4-FFF2-40B4-BE49-F238E27FC236}">
                <a16:creationId xmlns:a16="http://schemas.microsoft.com/office/drawing/2014/main" id="{DB4B692D-B468-459C-A804-F6985DFF726C}"/>
              </a:ext>
            </a:extLst>
          </p:cNvPr>
          <p:cNvSpPr/>
          <p:nvPr/>
        </p:nvSpPr>
        <p:spPr>
          <a:xfrm rot="18961460">
            <a:off x="7269076" y="3770271"/>
            <a:ext cx="1687965" cy="16687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81678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right)">
                                      <p:cBhvr>
                                        <p:cTn id="7" dur="1000"/>
                                        <p:tgtEl>
                                          <p:spTgt spid="20"/>
                                        </p:tgtEl>
                                      </p:cBhvr>
                                    </p:animEffect>
                                  </p:childTnLst>
                                </p:cTn>
                              </p:par>
                            </p:childTnLst>
                          </p:cTn>
                        </p:par>
                        <p:par>
                          <p:cTn id="8" fill="hold">
                            <p:stCondLst>
                              <p:cond delay="1000"/>
                            </p:stCondLst>
                            <p:childTnLst>
                              <p:par>
                                <p:cTn id="9" presetID="53" presetClass="entr" presetSubtype="16" fill="hold" nodeType="afterEffect">
                                  <p:stCondLst>
                                    <p:cond delay="100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2500"/>
                            </p:stCondLst>
                            <p:childTnLst>
                              <p:par>
                                <p:cTn id="15" presetID="22" presetClass="entr" presetSubtype="4"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wipe(down)">
                                      <p:cBhvr>
                                        <p:cTn id="17" dur="500"/>
                                        <p:tgtEl>
                                          <p:spTgt spid="30"/>
                                        </p:tgtEl>
                                      </p:cBhvr>
                                    </p:animEffect>
                                  </p:childTnLst>
                                </p:cTn>
                              </p:par>
                            </p:childTnLst>
                          </p:cTn>
                        </p:par>
                        <p:par>
                          <p:cTn id="18" fill="hold">
                            <p:stCondLst>
                              <p:cond delay="3000"/>
                            </p:stCondLst>
                            <p:childTnLst>
                              <p:par>
                                <p:cTn id="19" presetID="1" presetClass="entr" presetSubtype="0"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childTnLst>
                                </p:cTn>
                              </p:par>
                            </p:childTnLst>
                          </p:cTn>
                        </p:par>
                        <p:par>
                          <p:cTn id="21" fill="hold">
                            <p:stCondLst>
                              <p:cond delay="3000"/>
                            </p:stCondLst>
                            <p:childTnLst>
                              <p:par>
                                <p:cTn id="22" presetID="22" presetClass="entr" presetSubtype="4" fill="hold" nodeType="after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wipe(down)">
                                      <p:cBhvr>
                                        <p:cTn id="24" dur="500"/>
                                        <p:tgtEl>
                                          <p:spTgt spid="29"/>
                                        </p:tgtEl>
                                      </p:cBhvr>
                                    </p:animEffect>
                                  </p:childTnLst>
                                </p:cTn>
                              </p:par>
                            </p:childTnLst>
                          </p:cTn>
                        </p:par>
                        <p:par>
                          <p:cTn id="25" fill="hold">
                            <p:stCondLst>
                              <p:cond delay="3500"/>
                            </p:stCondLst>
                            <p:childTnLst>
                              <p:par>
                                <p:cTn id="26" presetID="1" presetClass="entr" presetSubtype="0" fill="hold" grpId="0" nodeType="afterEffect">
                                  <p:stCondLst>
                                    <p:cond delay="0"/>
                                  </p:stCondLst>
                                  <p:childTnLst>
                                    <p:set>
                                      <p:cBhvr>
                                        <p:cTn id="27" dur="1" fill="hold">
                                          <p:stCondLst>
                                            <p:cond delay="0"/>
                                          </p:stCondLst>
                                        </p:cTn>
                                        <p:tgtEl>
                                          <p:spTgt spid="37"/>
                                        </p:tgtEl>
                                        <p:attrNameLst>
                                          <p:attrName>style.visibility</p:attrName>
                                        </p:attrNameLst>
                                      </p:cBhvr>
                                      <p:to>
                                        <p:strVal val="visible"/>
                                      </p:to>
                                    </p:set>
                                  </p:childTnLst>
                                </p:cTn>
                              </p:par>
                            </p:childTnLst>
                          </p:cTn>
                        </p:par>
                        <p:par>
                          <p:cTn id="28" fill="hold">
                            <p:stCondLst>
                              <p:cond delay="3500"/>
                            </p:stCondLst>
                            <p:childTnLst>
                              <p:par>
                                <p:cTn id="29" presetID="22" presetClass="entr" presetSubtype="1"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up)">
                                      <p:cBhvr>
                                        <p:cTn id="31" dur="500"/>
                                        <p:tgtEl>
                                          <p:spTgt spid="34"/>
                                        </p:tgtEl>
                                      </p:cBhvr>
                                    </p:animEffect>
                                  </p:childTnLst>
                                </p:cTn>
                              </p:par>
                            </p:childTnLst>
                          </p:cTn>
                        </p:par>
                        <p:par>
                          <p:cTn id="32" fill="hold">
                            <p:stCondLst>
                              <p:cond delay="4000"/>
                            </p:stCondLst>
                            <p:childTnLst>
                              <p:par>
                                <p:cTn id="33" presetID="1" presetClass="entr" presetSubtype="0"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childTnLst>
                                </p:cTn>
                              </p:par>
                            </p:childTnLst>
                          </p:cTn>
                        </p:par>
                        <p:par>
                          <p:cTn id="35" fill="hold">
                            <p:stCondLst>
                              <p:cond delay="4000"/>
                            </p:stCondLst>
                            <p:childTnLst>
                              <p:par>
                                <p:cTn id="36" presetID="53" presetClass="entr" presetSubtype="16" fill="hold" grpId="0" nodeType="afterEffect">
                                  <p:stCondLst>
                                    <p:cond delay="0"/>
                                  </p:stCondLst>
                                  <p:childTnLst>
                                    <p:set>
                                      <p:cBhvr>
                                        <p:cTn id="37" dur="1" fill="hold">
                                          <p:stCondLst>
                                            <p:cond delay="0"/>
                                          </p:stCondLst>
                                        </p:cTn>
                                        <p:tgtEl>
                                          <p:spTgt spid="36"/>
                                        </p:tgtEl>
                                        <p:attrNameLst>
                                          <p:attrName>style.visibility</p:attrName>
                                        </p:attrNameLst>
                                      </p:cBhvr>
                                      <p:to>
                                        <p:strVal val="visible"/>
                                      </p:to>
                                    </p:set>
                                    <p:anim calcmode="lin" valueType="num">
                                      <p:cBhvr>
                                        <p:cTn id="38" dur="250" fill="hold"/>
                                        <p:tgtEl>
                                          <p:spTgt spid="36"/>
                                        </p:tgtEl>
                                        <p:attrNameLst>
                                          <p:attrName>ppt_w</p:attrName>
                                        </p:attrNameLst>
                                      </p:cBhvr>
                                      <p:tavLst>
                                        <p:tav tm="0">
                                          <p:val>
                                            <p:fltVal val="0"/>
                                          </p:val>
                                        </p:tav>
                                        <p:tav tm="100000">
                                          <p:val>
                                            <p:strVal val="#ppt_w"/>
                                          </p:val>
                                        </p:tav>
                                      </p:tavLst>
                                    </p:anim>
                                    <p:anim calcmode="lin" valueType="num">
                                      <p:cBhvr>
                                        <p:cTn id="39" dur="250" fill="hold"/>
                                        <p:tgtEl>
                                          <p:spTgt spid="36"/>
                                        </p:tgtEl>
                                        <p:attrNameLst>
                                          <p:attrName>ppt_h</p:attrName>
                                        </p:attrNameLst>
                                      </p:cBhvr>
                                      <p:tavLst>
                                        <p:tav tm="0">
                                          <p:val>
                                            <p:fltVal val="0"/>
                                          </p:val>
                                        </p:tav>
                                        <p:tav tm="100000">
                                          <p:val>
                                            <p:strVal val="#ppt_h"/>
                                          </p:val>
                                        </p:tav>
                                      </p:tavLst>
                                    </p:anim>
                                    <p:animEffect transition="in" filter="fade">
                                      <p:cBhvr>
                                        <p:cTn id="40" dur="250"/>
                                        <p:tgtEl>
                                          <p:spTgt spid="36"/>
                                        </p:tgtEl>
                                      </p:cBhvr>
                                    </p:animEffect>
                                  </p:childTnLst>
                                </p:cTn>
                              </p:par>
                            </p:childTnLst>
                          </p:cTn>
                        </p:par>
                        <p:par>
                          <p:cTn id="41" fill="hold">
                            <p:stCondLst>
                              <p:cond delay="4250"/>
                            </p:stCondLst>
                            <p:childTnLst>
                              <p:par>
                                <p:cTn id="42" presetID="53" presetClass="entr" presetSubtype="16"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childTnLst>
                                </p:cTn>
                              </p:par>
                            </p:childTnLst>
                          </p:cTn>
                        </p:par>
                        <p:par>
                          <p:cTn id="47" fill="hold">
                            <p:stCondLst>
                              <p:cond delay="4750"/>
                            </p:stCondLst>
                            <p:childTnLst>
                              <p:par>
                                <p:cTn id="48" presetID="1" presetClass="entr" presetSubtype="0"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p:bldP spid="35" grpId="0" animBg="1"/>
      <p:bldP spid="36" grpId="0"/>
      <p:bldP spid="37" grpId="0" animBg="1"/>
      <p:bldP spid="20" grpId="0"/>
      <p:bldP spid="33" grpId="0" animBg="1"/>
    </p:bld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8CA35603-A5E1-446E-8959-3A45AFD7B34A}"/>
              </a:ext>
            </a:extLst>
          </p:cNvPr>
          <p:cNvSpPr txBox="1"/>
          <p:nvPr/>
        </p:nvSpPr>
        <p:spPr>
          <a:xfrm>
            <a:off x="4668477" y="2492059"/>
            <a:ext cx="6912529" cy="4188839"/>
          </a:xfrm>
          <a:prstGeom prst="rect">
            <a:avLst/>
          </a:prstGeom>
          <a:solidFill>
            <a:srgbClr val="FFFFFF"/>
          </a:solidFill>
          <a:ln w="38100">
            <a:solidFill>
              <a:srgbClr val="000000"/>
            </a:solidFill>
          </a:ln>
        </p:spPr>
        <p:txBody>
          <a:bodyPr wrap="square" rtlCol="0">
            <a:spAutoFit/>
          </a:bodyPr>
          <a:lstStyle/>
          <a:p>
            <a:pPr algn="ctr">
              <a:lnSpc>
                <a:spcPct val="80000"/>
              </a:lnSpc>
            </a:pPr>
            <a:endParaRPr lang="en-US" sz="600" b="1" spc="-190" dirty="0">
              <a:solidFill>
                <a:srgbClr val="3F8731"/>
              </a:solidFill>
            </a:endParaRPr>
          </a:p>
          <a:p>
            <a:pPr algn="ctr">
              <a:lnSpc>
                <a:spcPct val="80000"/>
              </a:lnSpc>
            </a:pPr>
            <a:r>
              <a:rPr lang="en-US" sz="3200" b="1" i="1" dirty="0"/>
              <a:t>Answer:</a:t>
            </a:r>
            <a:r>
              <a:rPr lang="en-US" sz="4400" b="1" i="1" dirty="0"/>
              <a:t> </a:t>
            </a:r>
            <a:r>
              <a:rPr lang="en-US" sz="4400" b="1" dirty="0"/>
              <a:t>preach Christ</a:t>
            </a:r>
          </a:p>
          <a:p>
            <a:pPr algn="ctr">
              <a:lnSpc>
                <a:spcPct val="80000"/>
              </a:lnSpc>
            </a:pPr>
            <a:r>
              <a:rPr lang="en-US" sz="4400" b="1" dirty="0"/>
              <a:t>in the synagogues </a:t>
            </a:r>
          </a:p>
          <a:p>
            <a:pPr algn="just"/>
            <a:endParaRPr lang="en-US" sz="1200" b="1" dirty="0">
              <a:solidFill>
                <a:srgbClr val="000000"/>
              </a:solidFill>
              <a:latin typeface="Times New Roman" panose="02020603050405020304" pitchFamily="18" charset="0"/>
              <a:cs typeface="Times New Roman" panose="02020603050405020304" pitchFamily="18" charset="0"/>
            </a:endParaRPr>
          </a:p>
          <a:p>
            <a:pPr algn="just">
              <a:spcAft>
                <a:spcPts val="600"/>
              </a:spcAft>
            </a:pPr>
            <a:r>
              <a:rPr lang="en-US" sz="2400" b="1" dirty="0">
                <a:solidFill>
                  <a:srgbClr val="000000"/>
                </a:solidFill>
                <a:latin typeface="Times New Roman" panose="02020603050405020304" pitchFamily="18" charset="0"/>
                <a:cs typeface="Times New Roman" panose="02020603050405020304" pitchFamily="18" charset="0"/>
              </a:rPr>
              <a:t>Acts 9:20-22</a:t>
            </a:r>
            <a:endParaRPr lang="en-US" sz="2400" dirty="0">
              <a:solidFill>
                <a:srgbClr val="000000"/>
              </a:solidFill>
              <a:latin typeface="Times New Roman" panose="02020603050405020304" pitchFamily="18" charset="0"/>
              <a:cs typeface="Times New Roman" panose="02020603050405020304" pitchFamily="18" charset="0"/>
            </a:endParaRPr>
          </a:p>
          <a:p>
            <a:pPr algn="just"/>
            <a:r>
              <a:rPr lang="en-US" sz="2400" baseline="30000" dirty="0">
                <a:solidFill>
                  <a:srgbClr val="000000"/>
                </a:solidFill>
                <a:latin typeface="Times New Roman" panose="02020603050405020304" pitchFamily="18" charset="0"/>
                <a:cs typeface="Times New Roman" panose="02020603050405020304" pitchFamily="18" charset="0"/>
              </a:rPr>
              <a:t>20</a:t>
            </a:r>
            <a:r>
              <a:rPr lang="en-US" sz="2400" dirty="0">
                <a:solidFill>
                  <a:srgbClr val="000000"/>
                </a:solidFill>
                <a:latin typeface="Times New Roman" panose="02020603050405020304" pitchFamily="18" charset="0"/>
                <a:cs typeface="Times New Roman" panose="02020603050405020304" pitchFamily="18" charset="0"/>
              </a:rPr>
              <a:t> And immediately he proclaimed Jesus in the synagogues, saying, “He is the Son of God.” </a:t>
            </a:r>
            <a:r>
              <a:rPr lang="en-US" sz="2400" baseline="30000" dirty="0">
                <a:solidFill>
                  <a:srgbClr val="000000"/>
                </a:solidFill>
                <a:latin typeface="Times New Roman" panose="02020603050405020304" pitchFamily="18" charset="0"/>
                <a:cs typeface="Times New Roman" panose="02020603050405020304" pitchFamily="18" charset="0"/>
              </a:rPr>
              <a:t>21</a:t>
            </a:r>
            <a:r>
              <a:rPr lang="en-US" sz="2400" dirty="0">
                <a:solidFill>
                  <a:srgbClr val="000000"/>
                </a:solidFill>
                <a:latin typeface="Times New Roman" panose="02020603050405020304" pitchFamily="18" charset="0"/>
                <a:cs typeface="Times New Roman" panose="02020603050405020304" pitchFamily="18" charset="0"/>
              </a:rPr>
              <a:t> And all who heard him were amazed … </a:t>
            </a:r>
            <a:r>
              <a:rPr lang="en-US" sz="2400" baseline="30000" dirty="0">
                <a:solidFill>
                  <a:srgbClr val="000000"/>
                </a:solidFill>
                <a:latin typeface="Times New Roman" panose="02020603050405020304" pitchFamily="18" charset="0"/>
                <a:cs typeface="Times New Roman" panose="02020603050405020304" pitchFamily="18" charset="0"/>
              </a:rPr>
              <a:t>22</a:t>
            </a:r>
            <a:r>
              <a:rPr lang="en-US" sz="2400" dirty="0">
                <a:solidFill>
                  <a:srgbClr val="000000"/>
                </a:solidFill>
                <a:latin typeface="Times New Roman" panose="02020603050405020304" pitchFamily="18" charset="0"/>
                <a:cs typeface="Times New Roman" panose="02020603050405020304" pitchFamily="18" charset="0"/>
              </a:rPr>
              <a:t> But </a:t>
            </a:r>
            <a:r>
              <a:rPr lang="en-US" sz="2400" b="1" dirty="0">
                <a:solidFill>
                  <a:srgbClr val="0064FF"/>
                </a:solidFill>
                <a:latin typeface="Times New Roman" panose="02020603050405020304" pitchFamily="18" charset="0"/>
                <a:cs typeface="Times New Roman" panose="02020603050405020304" pitchFamily="18" charset="0"/>
              </a:rPr>
              <a:t>Saul</a:t>
            </a:r>
            <a:r>
              <a:rPr lang="en-US" sz="2400" dirty="0">
                <a:solidFill>
                  <a:srgbClr val="000000"/>
                </a:solidFill>
                <a:latin typeface="Times New Roman" panose="02020603050405020304" pitchFamily="18" charset="0"/>
                <a:cs typeface="Times New Roman" panose="02020603050405020304" pitchFamily="18" charset="0"/>
              </a:rPr>
              <a:t> increased all the more in strength, and </a:t>
            </a:r>
            <a:r>
              <a:rPr lang="en-US" sz="2400" b="1" dirty="0">
                <a:solidFill>
                  <a:srgbClr val="0064FF"/>
                </a:solidFill>
                <a:latin typeface="Times New Roman" panose="02020603050405020304" pitchFamily="18" charset="0"/>
                <a:cs typeface="Times New Roman" panose="02020603050405020304" pitchFamily="18" charset="0"/>
              </a:rPr>
              <a:t>confounded the Jews </a:t>
            </a:r>
            <a:r>
              <a:rPr lang="en-US" sz="2400" dirty="0">
                <a:solidFill>
                  <a:srgbClr val="000000"/>
                </a:solidFill>
                <a:latin typeface="Times New Roman" panose="02020603050405020304" pitchFamily="18" charset="0"/>
                <a:cs typeface="Times New Roman" panose="02020603050405020304" pitchFamily="18" charset="0"/>
              </a:rPr>
              <a:t>who lived in Damascus by </a:t>
            </a:r>
            <a:r>
              <a:rPr lang="en-US" sz="2400" b="1" dirty="0">
                <a:solidFill>
                  <a:srgbClr val="0064FF"/>
                </a:solidFill>
                <a:latin typeface="Times New Roman" panose="02020603050405020304" pitchFamily="18" charset="0"/>
                <a:cs typeface="Times New Roman" panose="02020603050405020304" pitchFamily="18" charset="0"/>
              </a:rPr>
              <a:t>proving that Jesus was the Christ</a:t>
            </a:r>
            <a:r>
              <a:rPr lang="en-US" sz="2400" dirty="0">
                <a:solidFill>
                  <a:srgbClr val="0064FF"/>
                </a:solidFill>
                <a:latin typeface="Times New Roman" panose="02020603050405020304" pitchFamily="18" charset="0"/>
                <a:cs typeface="Times New Roman" panose="02020603050405020304" pitchFamily="18" charset="0"/>
              </a:rPr>
              <a:t>.</a:t>
            </a:r>
            <a:endParaRPr lang="en-US" sz="600" spc="100" dirty="0">
              <a:solidFill>
                <a:srgbClr val="0064FF"/>
              </a:solidFill>
              <a:latin typeface="Times New Roman" panose="02020603050405020304" pitchFamily="18" charset="0"/>
              <a:cs typeface="Times New Roman" panose="02020603050405020304" pitchFamily="18" charset="0"/>
            </a:endParaRPr>
          </a:p>
          <a:p>
            <a:pPr algn="just"/>
            <a:endParaRPr lang="en-US" sz="600" dirty="0">
              <a:solidFill>
                <a:srgbClr val="000000"/>
              </a:solidFill>
              <a:latin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3D5222E5-270F-450B-A60F-6F75B9664881}"/>
              </a:ext>
            </a:extLst>
          </p:cNvPr>
          <p:cNvSpPr/>
          <p:nvPr/>
        </p:nvSpPr>
        <p:spPr>
          <a:xfrm>
            <a:off x="221682" y="2817521"/>
            <a:ext cx="2741456"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TRIPLE</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14" name="Rectangle: Rounded Corners 13">
            <a:extLst>
              <a:ext uri="{FF2B5EF4-FFF2-40B4-BE49-F238E27FC236}">
                <a16:creationId xmlns:a16="http://schemas.microsoft.com/office/drawing/2014/main" id="{228B35A4-E3FF-4B4E-A3C0-F807D3021934}"/>
              </a:ext>
            </a:extLst>
          </p:cNvPr>
          <p:cNvSpPr/>
          <p:nvPr/>
        </p:nvSpPr>
        <p:spPr>
          <a:xfrm rot="2700000">
            <a:off x="3192240" y="3163976"/>
            <a:ext cx="559837" cy="541175"/>
          </a:xfrm>
          <a:prstGeom prst="roundRect">
            <a:avLst/>
          </a:prstGeom>
          <a:solidFill>
            <a:srgbClr val="FFFFF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0000FF"/>
                </a:solidFill>
              </a:ln>
              <a:solidFill>
                <a:srgbClr val="C6E9F2"/>
              </a:solidFill>
            </a:endParaRPr>
          </a:p>
        </p:txBody>
      </p:sp>
      <p:sp>
        <p:nvSpPr>
          <p:cNvPr id="15" name="Rectangle 14">
            <a:extLst>
              <a:ext uri="{FF2B5EF4-FFF2-40B4-BE49-F238E27FC236}">
                <a16:creationId xmlns:a16="http://schemas.microsoft.com/office/drawing/2014/main" id="{20C23138-943D-4962-941E-61962D04B848}"/>
              </a:ext>
            </a:extLst>
          </p:cNvPr>
          <p:cNvSpPr/>
          <p:nvPr/>
        </p:nvSpPr>
        <p:spPr>
          <a:xfrm>
            <a:off x="3137879" y="3062074"/>
            <a:ext cx="601447" cy="707886"/>
          </a:xfrm>
          <a:prstGeom prst="rect">
            <a:avLst/>
          </a:prstGeom>
          <a:noFill/>
        </p:spPr>
        <p:txBody>
          <a:bodyPr wrap="none" lIns="91440" tIns="45720" rIns="91440" bIns="45720">
            <a:spAutoFit/>
          </a:bodyPr>
          <a:lstStyle/>
          <a:p>
            <a:pPr algn="ctr"/>
            <a:r>
              <a:rPr lang="en-US" sz="4000" b="1" spc="-400" dirty="0">
                <a:ln w="28575">
                  <a:solidFill>
                    <a:srgbClr val="0000FF"/>
                  </a:solidFill>
                  <a:prstDash val="solid"/>
                </a:ln>
                <a:solidFill>
                  <a:srgbClr val="C6E9F2"/>
                </a:solidFill>
                <a:effectLst>
                  <a:outerShdw blurRad="38100" dist="22860" dir="5400000" algn="tl" rotWithShape="0">
                    <a:srgbClr val="000000">
                      <a:alpha val="30000"/>
                    </a:srgbClr>
                  </a:outerShdw>
                </a:effectLst>
              </a:rPr>
              <a:t>19</a:t>
            </a:r>
            <a:endParaRPr lang="en-US" sz="4000" b="1" cap="none" spc="-40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16" name="TextBox 15">
            <a:extLst>
              <a:ext uri="{FF2B5EF4-FFF2-40B4-BE49-F238E27FC236}">
                <a16:creationId xmlns:a16="http://schemas.microsoft.com/office/drawing/2014/main" id="{BFF15DC7-592A-4446-BE5C-1824FC21E4A9}"/>
              </a:ext>
            </a:extLst>
          </p:cNvPr>
          <p:cNvSpPr txBox="1"/>
          <p:nvPr/>
        </p:nvSpPr>
        <p:spPr>
          <a:xfrm>
            <a:off x="9635860" y="6347224"/>
            <a:ext cx="1928649" cy="307777"/>
          </a:xfrm>
          <a:prstGeom prst="rect">
            <a:avLst/>
          </a:prstGeom>
          <a:noFill/>
        </p:spPr>
        <p:txBody>
          <a:bodyPr wrap="square" rtlCol="0">
            <a:spAutoFit/>
          </a:bodyPr>
          <a:lstStyle/>
          <a:p>
            <a:pPr algn="r"/>
            <a:r>
              <a:rPr lang="en-US" sz="1400" b="1" i="1" dirty="0">
                <a:solidFill>
                  <a:srgbClr val="0064FF"/>
                </a:solidFill>
              </a:rPr>
              <a:t>Tap screen to continue</a:t>
            </a:r>
          </a:p>
        </p:txBody>
      </p:sp>
      <p:sp>
        <p:nvSpPr>
          <p:cNvPr id="17" name="TextBox 16">
            <a:extLst>
              <a:ext uri="{FF2B5EF4-FFF2-40B4-BE49-F238E27FC236}">
                <a16:creationId xmlns:a16="http://schemas.microsoft.com/office/drawing/2014/main" id="{C7A8D756-23D7-41AE-851C-9C94956DBEFD}"/>
              </a:ext>
            </a:extLst>
          </p:cNvPr>
          <p:cNvSpPr txBox="1"/>
          <p:nvPr/>
        </p:nvSpPr>
        <p:spPr>
          <a:xfrm>
            <a:off x="4286779" y="176168"/>
            <a:ext cx="7675926" cy="2272610"/>
          </a:xfrm>
          <a:prstGeom prst="rect">
            <a:avLst/>
          </a:prstGeom>
          <a:noFill/>
        </p:spPr>
        <p:txBody>
          <a:bodyPr wrap="square" rtlCol="0">
            <a:spAutoFit/>
          </a:bodyPr>
          <a:lstStyle/>
          <a:p>
            <a:pPr algn="ctr">
              <a:lnSpc>
                <a:spcPct val="80000"/>
              </a:lnSpc>
            </a:pPr>
            <a:r>
              <a:rPr lang="en-US" sz="4400" dirty="0">
                <a:solidFill>
                  <a:srgbClr val="000000"/>
                </a:solidFill>
              </a:rPr>
              <a:t>Instead of arresting believers</a:t>
            </a:r>
          </a:p>
          <a:p>
            <a:pPr algn="ctr">
              <a:lnSpc>
                <a:spcPct val="80000"/>
              </a:lnSpc>
            </a:pPr>
            <a:r>
              <a:rPr lang="en-US" sz="4400" dirty="0">
                <a:solidFill>
                  <a:srgbClr val="000000"/>
                </a:solidFill>
              </a:rPr>
              <a:t>in Damascus as intended,</a:t>
            </a:r>
          </a:p>
          <a:p>
            <a:pPr algn="ctr">
              <a:lnSpc>
                <a:spcPct val="80000"/>
              </a:lnSpc>
            </a:pPr>
            <a:r>
              <a:rPr lang="en-US" sz="4400" dirty="0">
                <a:solidFill>
                  <a:srgbClr val="000000"/>
                </a:solidFill>
              </a:rPr>
              <a:t>what did Saul of Tarsus do</a:t>
            </a:r>
          </a:p>
          <a:p>
            <a:pPr algn="ctr">
              <a:lnSpc>
                <a:spcPct val="80000"/>
              </a:lnSpc>
            </a:pPr>
            <a:r>
              <a:rPr lang="en-US" sz="4400" dirty="0">
                <a:solidFill>
                  <a:srgbClr val="000000"/>
                </a:solidFill>
              </a:rPr>
              <a:t>that amazed the Jews?</a:t>
            </a:r>
          </a:p>
        </p:txBody>
      </p:sp>
      <p:sp>
        <p:nvSpPr>
          <p:cNvPr id="12" name="Rectangle 11">
            <a:hlinkClick r:id="rId2" action="ppaction://hlinksldjump"/>
            <a:extLst>
              <a:ext uri="{FF2B5EF4-FFF2-40B4-BE49-F238E27FC236}">
                <a16:creationId xmlns:a16="http://schemas.microsoft.com/office/drawing/2014/main" id="{7C897971-07F8-4F74-9625-71C8602D480D}"/>
              </a:ext>
            </a:extLst>
          </p:cNvPr>
          <p:cNvSpPr/>
          <p:nvPr/>
        </p:nvSpPr>
        <p:spPr>
          <a:xfrm>
            <a:off x="0" y="1"/>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27885756"/>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41A93F72-7A40-4375-A465-58414B0FC0DA}"/>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961049" y="3678"/>
            <a:ext cx="8269901" cy="6850644"/>
          </a:xfrm>
          <a:prstGeom prst="rect">
            <a:avLst/>
          </a:prstGeom>
        </p:spPr>
      </p:pic>
      <p:sp>
        <p:nvSpPr>
          <p:cNvPr id="3" name="Arrow: Pentagon 2">
            <a:extLst>
              <a:ext uri="{FF2B5EF4-FFF2-40B4-BE49-F238E27FC236}">
                <a16:creationId xmlns:a16="http://schemas.microsoft.com/office/drawing/2014/main" id="{0E698766-2C5D-4F25-88C7-23B76B7549CE}"/>
              </a:ext>
            </a:extLst>
          </p:cNvPr>
          <p:cNvSpPr/>
          <p:nvPr/>
        </p:nvSpPr>
        <p:spPr>
          <a:xfrm rot="5400000">
            <a:off x="5786126" y="5771881"/>
            <a:ext cx="559837" cy="541175"/>
          </a:xfrm>
          <a:prstGeom prst="homePlate">
            <a:avLst/>
          </a:prstGeom>
          <a:solidFill>
            <a:srgbClr val="FFFFFF"/>
          </a:solid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E26FFEE2-E142-4914-886A-7908DA12B71A}"/>
              </a:ext>
            </a:extLst>
          </p:cNvPr>
          <p:cNvSpPr/>
          <p:nvPr/>
        </p:nvSpPr>
        <p:spPr>
          <a:xfrm rot="2700000">
            <a:off x="8292973" y="3189275"/>
            <a:ext cx="559837" cy="490575"/>
          </a:xfrm>
          <a:prstGeom prst="roundRect">
            <a:avLst/>
          </a:prstGeom>
          <a:solidFill>
            <a:srgbClr val="FFFFFF"/>
          </a:solid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Rounded Corners 1">
            <a:extLst>
              <a:ext uri="{FF2B5EF4-FFF2-40B4-BE49-F238E27FC236}">
                <a16:creationId xmlns:a16="http://schemas.microsoft.com/office/drawing/2014/main" id="{26C67EEB-FAC5-47A4-8E95-72B39C554BCB}"/>
              </a:ext>
            </a:extLst>
          </p:cNvPr>
          <p:cNvSpPr/>
          <p:nvPr/>
        </p:nvSpPr>
        <p:spPr>
          <a:xfrm>
            <a:off x="5833744" y="714690"/>
            <a:ext cx="559837" cy="541175"/>
          </a:xfrm>
          <a:prstGeom prst="roundRect">
            <a:avLst/>
          </a:prstGeom>
          <a:solidFill>
            <a:srgbClr val="FFFFFF"/>
          </a:solid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Rounded Corners 5">
            <a:extLst>
              <a:ext uri="{FF2B5EF4-FFF2-40B4-BE49-F238E27FC236}">
                <a16:creationId xmlns:a16="http://schemas.microsoft.com/office/drawing/2014/main" id="{51FF1BA1-CD56-473D-85BA-056342436F57}"/>
              </a:ext>
            </a:extLst>
          </p:cNvPr>
          <p:cNvSpPr/>
          <p:nvPr/>
        </p:nvSpPr>
        <p:spPr>
          <a:xfrm rot="2700000">
            <a:off x="3192240" y="3163976"/>
            <a:ext cx="559837" cy="541175"/>
          </a:xfrm>
          <a:prstGeom prst="roundRect">
            <a:avLst/>
          </a:prstGeom>
          <a:solidFill>
            <a:srgbClr val="FFFFFF"/>
          </a:solid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241FA49-9943-405B-88E2-7921F7B4202A}"/>
              </a:ext>
            </a:extLst>
          </p:cNvPr>
          <p:cNvSpPr/>
          <p:nvPr/>
        </p:nvSpPr>
        <p:spPr>
          <a:xfrm>
            <a:off x="221682" y="2817521"/>
            <a:ext cx="2741456"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TRIPLE</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0" name="Rectangle 19">
            <a:extLst>
              <a:ext uri="{FF2B5EF4-FFF2-40B4-BE49-F238E27FC236}">
                <a16:creationId xmlns:a16="http://schemas.microsoft.com/office/drawing/2014/main" id="{0B10BECB-80DD-442E-92B9-3F4C0A002431}"/>
              </a:ext>
            </a:extLst>
          </p:cNvPr>
          <p:cNvSpPr/>
          <p:nvPr/>
        </p:nvSpPr>
        <p:spPr>
          <a:xfrm>
            <a:off x="3911648" y="5707176"/>
            <a:ext cx="4378122"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HOMERUN</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1" name="Rectangle 20">
            <a:extLst>
              <a:ext uri="{FF2B5EF4-FFF2-40B4-BE49-F238E27FC236}">
                <a16:creationId xmlns:a16="http://schemas.microsoft.com/office/drawing/2014/main" id="{D001A687-EC28-42A1-A935-5A2C1C78AA91}"/>
              </a:ext>
            </a:extLst>
          </p:cNvPr>
          <p:cNvSpPr/>
          <p:nvPr/>
        </p:nvSpPr>
        <p:spPr>
          <a:xfrm>
            <a:off x="4427572" y="-72002"/>
            <a:ext cx="3353803"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DOUBLE</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2" name="TextBox 21">
            <a:extLst>
              <a:ext uri="{FF2B5EF4-FFF2-40B4-BE49-F238E27FC236}">
                <a16:creationId xmlns:a16="http://schemas.microsoft.com/office/drawing/2014/main" id="{79EBE414-7D34-4475-87B5-9C8384501209}"/>
              </a:ext>
            </a:extLst>
          </p:cNvPr>
          <p:cNvSpPr txBox="1"/>
          <p:nvPr/>
        </p:nvSpPr>
        <p:spPr>
          <a:xfrm>
            <a:off x="4354650" y="2671022"/>
            <a:ext cx="3485724" cy="1569660"/>
          </a:xfrm>
          <a:prstGeom prst="rect">
            <a:avLst/>
          </a:prstGeom>
          <a:noFill/>
        </p:spPr>
        <p:txBody>
          <a:bodyPr wrap="square" rtlCol="0">
            <a:spAutoFit/>
          </a:bodyPr>
          <a:lstStyle/>
          <a:p>
            <a:pPr algn="ctr"/>
            <a:r>
              <a:rPr lang="en-US" sz="4800" b="1" dirty="0">
                <a:ln w="38100">
                  <a:solidFill>
                    <a:srgbClr val="0000FF"/>
                  </a:solidFill>
                </a:ln>
                <a:solidFill>
                  <a:srgbClr val="C6E9F2"/>
                </a:solidFill>
              </a:rPr>
              <a:t>Next batter!</a:t>
            </a:r>
          </a:p>
          <a:p>
            <a:pPr algn="ctr"/>
            <a:r>
              <a:rPr lang="en-US" sz="4800" b="1" dirty="0">
                <a:ln w="38100">
                  <a:solidFill>
                    <a:srgbClr val="0000FF"/>
                  </a:solidFill>
                </a:ln>
                <a:solidFill>
                  <a:srgbClr val="C6E9F2"/>
                </a:solidFill>
              </a:rPr>
              <a:t>Pick a hit</a:t>
            </a:r>
          </a:p>
        </p:txBody>
      </p:sp>
      <p:sp>
        <p:nvSpPr>
          <p:cNvPr id="15" name="Rectangle 14">
            <a:extLst>
              <a:ext uri="{FF2B5EF4-FFF2-40B4-BE49-F238E27FC236}">
                <a16:creationId xmlns:a16="http://schemas.microsoft.com/office/drawing/2014/main" id="{ECC38632-62A9-4DB0-A149-FC77324FE114}"/>
              </a:ext>
            </a:extLst>
          </p:cNvPr>
          <p:cNvSpPr/>
          <p:nvPr/>
        </p:nvSpPr>
        <p:spPr>
          <a:xfrm>
            <a:off x="9025723" y="2828834"/>
            <a:ext cx="2904962"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SINGLE</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7" name="Rectangle 26">
            <a:hlinkClick r:id="rId3" action="ppaction://hlinksldjump"/>
            <a:extLst>
              <a:ext uri="{FF2B5EF4-FFF2-40B4-BE49-F238E27FC236}">
                <a16:creationId xmlns:a16="http://schemas.microsoft.com/office/drawing/2014/main" id="{D92DD891-84FF-4ACE-91C9-567827698553}"/>
              </a:ext>
            </a:extLst>
          </p:cNvPr>
          <p:cNvSpPr/>
          <p:nvPr/>
        </p:nvSpPr>
        <p:spPr>
          <a:xfrm>
            <a:off x="0" y="-2303"/>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hlinkClick r:id="rId4" action="ppaction://hlinksldjump"/>
            <a:extLst>
              <a:ext uri="{FF2B5EF4-FFF2-40B4-BE49-F238E27FC236}">
                <a16:creationId xmlns:a16="http://schemas.microsoft.com/office/drawing/2014/main" id="{D4C96D45-ABC1-4915-A153-4627346B4727}"/>
              </a:ext>
            </a:extLst>
          </p:cNvPr>
          <p:cNvSpPr/>
          <p:nvPr/>
        </p:nvSpPr>
        <p:spPr>
          <a:xfrm>
            <a:off x="4504879" y="176169"/>
            <a:ext cx="3204595" cy="7382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hlinkClick r:id="rId5" action="ppaction://hlinksldjump"/>
            <a:extLst>
              <a:ext uri="{FF2B5EF4-FFF2-40B4-BE49-F238E27FC236}">
                <a16:creationId xmlns:a16="http://schemas.microsoft.com/office/drawing/2014/main" id="{8AA909FD-4850-48E7-9C00-1F20249196AE}"/>
              </a:ext>
            </a:extLst>
          </p:cNvPr>
          <p:cNvSpPr/>
          <p:nvPr/>
        </p:nvSpPr>
        <p:spPr>
          <a:xfrm>
            <a:off x="221673" y="3059883"/>
            <a:ext cx="2741456" cy="7639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hlinkClick r:id="rId6" action="ppaction://hlinksldjump"/>
            <a:extLst>
              <a:ext uri="{FF2B5EF4-FFF2-40B4-BE49-F238E27FC236}">
                <a16:creationId xmlns:a16="http://schemas.microsoft.com/office/drawing/2014/main" id="{8991CFC0-EA4A-40DD-B2E8-91602EEF7B5F}"/>
              </a:ext>
            </a:extLst>
          </p:cNvPr>
          <p:cNvSpPr/>
          <p:nvPr/>
        </p:nvSpPr>
        <p:spPr>
          <a:xfrm>
            <a:off x="3916828" y="5953271"/>
            <a:ext cx="4378122" cy="7382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hlinkClick r:id="rId7" action="ppaction://hlinksldjump"/>
            <a:extLst>
              <a:ext uri="{FF2B5EF4-FFF2-40B4-BE49-F238E27FC236}">
                <a16:creationId xmlns:a16="http://schemas.microsoft.com/office/drawing/2014/main" id="{444DD879-596B-450A-BB58-3D8A8F7FDD0C}"/>
              </a:ext>
            </a:extLst>
          </p:cNvPr>
          <p:cNvSpPr/>
          <p:nvPr/>
        </p:nvSpPr>
        <p:spPr>
          <a:xfrm>
            <a:off x="9107476" y="3073878"/>
            <a:ext cx="2741456" cy="7639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8250818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87F3440-DE20-41ED-8334-AAFC8D902A7D}"/>
              </a:ext>
            </a:extLst>
          </p:cNvPr>
          <p:cNvSpPr txBox="1"/>
          <p:nvPr/>
        </p:nvSpPr>
        <p:spPr>
          <a:xfrm>
            <a:off x="226503" y="343948"/>
            <a:ext cx="7675926" cy="2453749"/>
          </a:xfrm>
          <a:prstGeom prst="rect">
            <a:avLst/>
          </a:prstGeom>
          <a:noFill/>
        </p:spPr>
        <p:txBody>
          <a:bodyPr wrap="square" rtlCol="0">
            <a:spAutoFit/>
          </a:bodyPr>
          <a:lstStyle/>
          <a:p>
            <a:pPr algn="ctr">
              <a:lnSpc>
                <a:spcPct val="85000"/>
              </a:lnSpc>
            </a:pPr>
            <a:r>
              <a:rPr lang="en-US" sz="6000" dirty="0">
                <a:solidFill>
                  <a:srgbClr val="000000"/>
                </a:solidFill>
              </a:rPr>
              <a:t>Who did Peter and John heal at the Beautiful Gate of the Temple?</a:t>
            </a:r>
          </a:p>
        </p:txBody>
      </p:sp>
      <p:grpSp>
        <p:nvGrpSpPr>
          <p:cNvPr id="14" name="Group 13">
            <a:extLst>
              <a:ext uri="{FF2B5EF4-FFF2-40B4-BE49-F238E27FC236}">
                <a16:creationId xmlns:a16="http://schemas.microsoft.com/office/drawing/2014/main" id="{542B078B-F07D-43E2-9773-6B33E6B64CDF}"/>
              </a:ext>
            </a:extLst>
          </p:cNvPr>
          <p:cNvGrpSpPr/>
          <p:nvPr/>
        </p:nvGrpSpPr>
        <p:grpSpPr>
          <a:xfrm>
            <a:off x="8302305" y="2828834"/>
            <a:ext cx="3628380" cy="1200329"/>
            <a:chOff x="8302305" y="2828834"/>
            <a:chExt cx="3628380" cy="1200329"/>
          </a:xfrm>
        </p:grpSpPr>
        <p:sp>
          <p:nvSpPr>
            <p:cNvPr id="15" name="Rectangle 14">
              <a:extLst>
                <a:ext uri="{FF2B5EF4-FFF2-40B4-BE49-F238E27FC236}">
                  <a16:creationId xmlns:a16="http://schemas.microsoft.com/office/drawing/2014/main" id="{ADF45009-708D-44A7-82BF-B02B47F282B6}"/>
                </a:ext>
              </a:extLst>
            </p:cNvPr>
            <p:cNvSpPr/>
            <p:nvPr/>
          </p:nvSpPr>
          <p:spPr>
            <a:xfrm>
              <a:off x="9025723" y="2828834"/>
              <a:ext cx="2904962"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SINGLE</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16" name="Rectangle: Rounded Corners 15">
              <a:extLst>
                <a:ext uri="{FF2B5EF4-FFF2-40B4-BE49-F238E27FC236}">
                  <a16:creationId xmlns:a16="http://schemas.microsoft.com/office/drawing/2014/main" id="{29BDD6C8-6824-4E85-BEE4-314A8C9C6D2E}"/>
                </a:ext>
              </a:extLst>
            </p:cNvPr>
            <p:cNvSpPr/>
            <p:nvPr/>
          </p:nvSpPr>
          <p:spPr>
            <a:xfrm rot="2700000">
              <a:off x="8292974" y="3163975"/>
              <a:ext cx="559837" cy="541175"/>
            </a:xfrm>
            <a:prstGeom prst="roundRect">
              <a:avLst/>
            </a:prstGeom>
            <a:solidFill>
              <a:srgbClr val="FFFFF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0000FF"/>
                  </a:solidFill>
                </a:ln>
              </a:endParaRPr>
            </a:p>
          </p:txBody>
        </p:sp>
      </p:grpSp>
      <p:sp>
        <p:nvSpPr>
          <p:cNvPr id="23" name="Rectangle 22">
            <a:extLst>
              <a:ext uri="{FF2B5EF4-FFF2-40B4-BE49-F238E27FC236}">
                <a16:creationId xmlns:a16="http://schemas.microsoft.com/office/drawing/2014/main" id="{AD985A28-0618-4948-9647-B176D9EF1F64}"/>
              </a:ext>
            </a:extLst>
          </p:cNvPr>
          <p:cNvSpPr/>
          <p:nvPr/>
        </p:nvSpPr>
        <p:spPr>
          <a:xfrm>
            <a:off x="8350716" y="3062164"/>
            <a:ext cx="444352" cy="707886"/>
          </a:xfrm>
          <a:prstGeom prst="rect">
            <a:avLst/>
          </a:prstGeom>
          <a:noFill/>
        </p:spPr>
        <p:txBody>
          <a:bodyPr wrap="none" lIns="91440" tIns="45720" rIns="91440" bIns="45720">
            <a:spAutoFit/>
          </a:bodyPr>
          <a:lstStyle/>
          <a:p>
            <a:pPr algn="ctr"/>
            <a:r>
              <a:rPr lang="en-US" sz="40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rPr>
              <a:t>5</a:t>
            </a:r>
          </a:p>
        </p:txBody>
      </p:sp>
      <p:pic>
        <p:nvPicPr>
          <p:cNvPr id="31" name="Picture 30">
            <a:extLst>
              <a:ext uri="{FF2B5EF4-FFF2-40B4-BE49-F238E27FC236}">
                <a16:creationId xmlns:a16="http://schemas.microsoft.com/office/drawing/2014/main" id="{A66BB91B-6389-46B6-B59A-860724535741}"/>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2496826" y="3368548"/>
            <a:ext cx="3188405" cy="2641220"/>
          </a:xfrm>
          <a:prstGeom prst="rect">
            <a:avLst/>
          </a:prstGeom>
        </p:spPr>
      </p:pic>
      <p:cxnSp>
        <p:nvCxnSpPr>
          <p:cNvPr id="32" name="Straight Connector 31">
            <a:extLst>
              <a:ext uri="{FF2B5EF4-FFF2-40B4-BE49-F238E27FC236}">
                <a16:creationId xmlns:a16="http://schemas.microsoft.com/office/drawing/2014/main" id="{6B2C3AD0-AEBF-44F1-B83D-73E357019FA3}"/>
              </a:ext>
            </a:extLst>
          </p:cNvPr>
          <p:cNvCxnSpPr>
            <a:cxnSpLocks/>
          </p:cNvCxnSpPr>
          <p:nvPr/>
        </p:nvCxnSpPr>
        <p:spPr>
          <a:xfrm flipV="1">
            <a:off x="4119613" y="4851442"/>
            <a:ext cx="846670" cy="861150"/>
          </a:xfrm>
          <a:prstGeom prst="line">
            <a:avLst/>
          </a:prstGeom>
          <a:ln w="76200">
            <a:solidFill>
              <a:srgbClr val="C1E7F1"/>
            </a:solidFill>
          </a:ln>
        </p:spPr>
        <p:style>
          <a:lnRef idx="1">
            <a:schemeClr val="accent1"/>
          </a:lnRef>
          <a:fillRef idx="0">
            <a:schemeClr val="accent1"/>
          </a:fillRef>
          <a:effectRef idx="0">
            <a:schemeClr val="accent1"/>
          </a:effectRef>
          <a:fontRef idx="minor">
            <a:schemeClr val="tx1"/>
          </a:fontRef>
        </p:style>
      </p:cxnSp>
      <p:sp>
        <p:nvSpPr>
          <p:cNvPr id="33" name="Rectangle: Rounded Corners 32">
            <a:extLst>
              <a:ext uri="{FF2B5EF4-FFF2-40B4-BE49-F238E27FC236}">
                <a16:creationId xmlns:a16="http://schemas.microsoft.com/office/drawing/2014/main" id="{DF521FEC-C84D-4AE8-86C0-35F857F2DEF3}"/>
              </a:ext>
            </a:extLst>
          </p:cNvPr>
          <p:cNvSpPr/>
          <p:nvPr/>
        </p:nvSpPr>
        <p:spPr>
          <a:xfrm rot="2700000">
            <a:off x="4816977" y="4550347"/>
            <a:ext cx="347615" cy="335069"/>
          </a:xfrm>
          <a:prstGeom prst="roundRect">
            <a:avLst/>
          </a:prstGeom>
          <a:solidFill>
            <a:srgbClr val="FFFFFF"/>
          </a:solidFill>
          <a:ln w="38100">
            <a:solidFill>
              <a:srgbClr val="AADE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741FDFF1-E491-4F66-AD3F-7674ADB54A54}"/>
              </a:ext>
            </a:extLst>
          </p:cNvPr>
          <p:cNvSpPr txBox="1"/>
          <p:nvPr/>
        </p:nvSpPr>
        <p:spPr>
          <a:xfrm>
            <a:off x="4757808" y="4436660"/>
            <a:ext cx="486562" cy="584775"/>
          </a:xfrm>
          <a:prstGeom prst="rect">
            <a:avLst/>
          </a:prstGeom>
          <a:noFill/>
          <a:ln>
            <a:noFill/>
          </a:ln>
        </p:spPr>
        <p:txBody>
          <a:bodyPr wrap="square" rtlCol="0">
            <a:spAutoFit/>
          </a:bodyPr>
          <a:lstStyle/>
          <a:p>
            <a:pPr algn="ctr"/>
            <a:r>
              <a:rPr lang="en-US" sz="3200" b="1" dirty="0">
                <a:solidFill>
                  <a:srgbClr val="002060"/>
                </a:solidFill>
              </a:rPr>
              <a:t>?</a:t>
            </a:r>
          </a:p>
        </p:txBody>
      </p:sp>
      <p:sp>
        <p:nvSpPr>
          <p:cNvPr id="35" name="TextBox 34">
            <a:extLst>
              <a:ext uri="{FF2B5EF4-FFF2-40B4-BE49-F238E27FC236}">
                <a16:creationId xmlns:a16="http://schemas.microsoft.com/office/drawing/2014/main" id="{966694F8-3C91-465B-A41B-EC2419529729}"/>
              </a:ext>
            </a:extLst>
          </p:cNvPr>
          <p:cNvSpPr txBox="1"/>
          <p:nvPr/>
        </p:nvSpPr>
        <p:spPr>
          <a:xfrm>
            <a:off x="3464404" y="4172654"/>
            <a:ext cx="1200124" cy="1131977"/>
          </a:xfrm>
          <a:prstGeom prst="rect">
            <a:avLst/>
          </a:prstGeom>
          <a:noFill/>
        </p:spPr>
        <p:txBody>
          <a:bodyPr wrap="square" rtlCol="0">
            <a:spAutoFit/>
          </a:bodyPr>
          <a:lstStyle/>
          <a:p>
            <a:pPr algn="ctr">
              <a:lnSpc>
                <a:spcPct val="80000"/>
              </a:lnSpc>
            </a:pPr>
            <a:r>
              <a:rPr lang="en-US" sz="2400" b="1" i="1" dirty="0">
                <a:solidFill>
                  <a:srgbClr val="002060"/>
                </a:solidFill>
              </a:rPr>
              <a:t>SINGLE</a:t>
            </a:r>
          </a:p>
          <a:p>
            <a:pPr algn="ctr">
              <a:lnSpc>
                <a:spcPct val="80000"/>
              </a:lnSpc>
            </a:pPr>
            <a:r>
              <a:rPr lang="en-US" i="1" dirty="0">
                <a:solidFill>
                  <a:srgbClr val="002060"/>
                </a:solidFill>
              </a:rPr>
              <a:t>or </a:t>
            </a:r>
            <a:r>
              <a:rPr lang="en-US" sz="2400" b="1" i="1" dirty="0">
                <a:solidFill>
                  <a:srgbClr val="002060"/>
                </a:solidFill>
              </a:rPr>
              <a:t>OUT</a:t>
            </a:r>
            <a:endParaRPr lang="en-US" i="1" dirty="0">
              <a:solidFill>
                <a:srgbClr val="002060"/>
              </a:solidFill>
            </a:endParaRPr>
          </a:p>
          <a:p>
            <a:pPr algn="ctr">
              <a:lnSpc>
                <a:spcPct val="80000"/>
              </a:lnSpc>
            </a:pPr>
            <a:r>
              <a:rPr lang="en-US" i="1" dirty="0">
                <a:solidFill>
                  <a:srgbClr val="002060"/>
                </a:solidFill>
              </a:rPr>
              <a:t>Tap and</a:t>
            </a:r>
          </a:p>
          <a:p>
            <a:pPr algn="ctr">
              <a:lnSpc>
                <a:spcPct val="80000"/>
              </a:lnSpc>
            </a:pPr>
            <a:r>
              <a:rPr lang="en-US" i="1" dirty="0">
                <a:solidFill>
                  <a:srgbClr val="002060"/>
                </a:solidFill>
              </a:rPr>
              <a:t>find out!</a:t>
            </a:r>
          </a:p>
        </p:txBody>
      </p:sp>
      <p:sp>
        <p:nvSpPr>
          <p:cNvPr id="7" name="Rectangle 6">
            <a:hlinkClick r:id="rId3" action="ppaction://hlinksldjump"/>
            <a:extLst>
              <a:ext uri="{FF2B5EF4-FFF2-40B4-BE49-F238E27FC236}">
                <a16:creationId xmlns:a16="http://schemas.microsoft.com/office/drawing/2014/main" id="{58012B9F-3AF1-412E-BB10-EB252F58D341}"/>
              </a:ext>
            </a:extLst>
          </p:cNvPr>
          <p:cNvSpPr/>
          <p:nvPr/>
        </p:nvSpPr>
        <p:spPr>
          <a:xfrm>
            <a:off x="0" y="100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hlinkClick r:id="rId4" action="ppaction://hlinksldjump"/>
            <a:extLst>
              <a:ext uri="{FF2B5EF4-FFF2-40B4-BE49-F238E27FC236}">
                <a16:creationId xmlns:a16="http://schemas.microsoft.com/office/drawing/2014/main" id="{70AF0CDE-B3A0-4DBF-A731-504736ED8811}"/>
              </a:ext>
            </a:extLst>
          </p:cNvPr>
          <p:cNvSpPr/>
          <p:nvPr/>
        </p:nvSpPr>
        <p:spPr>
          <a:xfrm rot="18961460">
            <a:off x="3225508" y="3920485"/>
            <a:ext cx="1687965" cy="16687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9805047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53" presetClass="entr" presetSubtype="16" fill="hold" nodeType="afterEffect">
                                  <p:stCondLst>
                                    <p:cond delay="1000"/>
                                  </p:stCondLst>
                                  <p:childTnLst>
                                    <p:set>
                                      <p:cBhvr>
                                        <p:cTn id="10" dur="1" fill="hold">
                                          <p:stCondLst>
                                            <p:cond delay="0"/>
                                          </p:stCondLst>
                                        </p:cTn>
                                        <p:tgtEl>
                                          <p:spTgt spid="31"/>
                                        </p:tgtEl>
                                        <p:attrNameLst>
                                          <p:attrName>style.visibility</p:attrName>
                                        </p:attrNameLst>
                                      </p:cBhvr>
                                      <p:to>
                                        <p:strVal val="visible"/>
                                      </p:to>
                                    </p:set>
                                    <p:anim calcmode="lin" valueType="num">
                                      <p:cBhvr>
                                        <p:cTn id="11" dur="500" fill="hold"/>
                                        <p:tgtEl>
                                          <p:spTgt spid="31"/>
                                        </p:tgtEl>
                                        <p:attrNameLst>
                                          <p:attrName>ppt_w</p:attrName>
                                        </p:attrNameLst>
                                      </p:cBhvr>
                                      <p:tavLst>
                                        <p:tav tm="0">
                                          <p:val>
                                            <p:fltVal val="0"/>
                                          </p:val>
                                        </p:tav>
                                        <p:tav tm="100000">
                                          <p:val>
                                            <p:strVal val="#ppt_w"/>
                                          </p:val>
                                        </p:tav>
                                      </p:tavLst>
                                    </p:anim>
                                    <p:anim calcmode="lin" valueType="num">
                                      <p:cBhvr>
                                        <p:cTn id="12" dur="500" fill="hold"/>
                                        <p:tgtEl>
                                          <p:spTgt spid="31"/>
                                        </p:tgtEl>
                                        <p:attrNameLst>
                                          <p:attrName>ppt_h</p:attrName>
                                        </p:attrNameLst>
                                      </p:cBhvr>
                                      <p:tavLst>
                                        <p:tav tm="0">
                                          <p:val>
                                            <p:fltVal val="0"/>
                                          </p:val>
                                        </p:tav>
                                        <p:tav tm="100000">
                                          <p:val>
                                            <p:strVal val="#ppt_h"/>
                                          </p:val>
                                        </p:tav>
                                      </p:tavLst>
                                    </p:anim>
                                    <p:animEffect transition="in" filter="fade">
                                      <p:cBhvr>
                                        <p:cTn id="13" dur="500"/>
                                        <p:tgtEl>
                                          <p:spTgt spid="31"/>
                                        </p:tgtEl>
                                      </p:cBhvr>
                                    </p:animEffect>
                                  </p:childTnLst>
                                </p:cTn>
                              </p:par>
                            </p:childTnLst>
                          </p:cTn>
                        </p:par>
                        <p:par>
                          <p:cTn id="14" fill="hold">
                            <p:stCondLst>
                              <p:cond delay="2500"/>
                            </p:stCondLst>
                            <p:childTnLst>
                              <p:par>
                                <p:cTn id="15" presetID="22" presetClass="entr" presetSubtype="4" fill="hold"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down)">
                                      <p:cBhvr>
                                        <p:cTn id="17" dur="500"/>
                                        <p:tgtEl>
                                          <p:spTgt spid="32"/>
                                        </p:tgtEl>
                                      </p:cBhvr>
                                    </p:animEffect>
                                  </p:childTnLst>
                                </p:cTn>
                              </p:par>
                            </p:childTnLst>
                          </p:cTn>
                        </p:par>
                        <p:par>
                          <p:cTn id="18" fill="hold">
                            <p:stCondLst>
                              <p:cond delay="3000"/>
                            </p:stCondLst>
                            <p:childTnLst>
                              <p:par>
                                <p:cTn id="19" presetID="1" presetClass="entr" presetSubtype="0"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childTnLst>
                                </p:cTn>
                              </p:par>
                            </p:childTnLst>
                          </p:cTn>
                        </p:par>
                        <p:par>
                          <p:cTn id="21" fill="hold">
                            <p:stCondLst>
                              <p:cond delay="3000"/>
                            </p:stCondLst>
                            <p:childTnLst>
                              <p:par>
                                <p:cTn id="22" presetID="5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250" fill="hold"/>
                                        <p:tgtEl>
                                          <p:spTgt spid="34"/>
                                        </p:tgtEl>
                                        <p:attrNameLst>
                                          <p:attrName>ppt_w</p:attrName>
                                        </p:attrNameLst>
                                      </p:cBhvr>
                                      <p:tavLst>
                                        <p:tav tm="0">
                                          <p:val>
                                            <p:fltVal val="0"/>
                                          </p:val>
                                        </p:tav>
                                        <p:tav tm="100000">
                                          <p:val>
                                            <p:strVal val="#ppt_w"/>
                                          </p:val>
                                        </p:tav>
                                      </p:tavLst>
                                    </p:anim>
                                    <p:anim calcmode="lin" valueType="num">
                                      <p:cBhvr>
                                        <p:cTn id="25" dur="250" fill="hold"/>
                                        <p:tgtEl>
                                          <p:spTgt spid="34"/>
                                        </p:tgtEl>
                                        <p:attrNameLst>
                                          <p:attrName>ppt_h</p:attrName>
                                        </p:attrNameLst>
                                      </p:cBhvr>
                                      <p:tavLst>
                                        <p:tav tm="0">
                                          <p:val>
                                            <p:fltVal val="0"/>
                                          </p:val>
                                        </p:tav>
                                        <p:tav tm="100000">
                                          <p:val>
                                            <p:strVal val="#ppt_h"/>
                                          </p:val>
                                        </p:tav>
                                      </p:tavLst>
                                    </p:anim>
                                    <p:animEffect transition="in" filter="fade">
                                      <p:cBhvr>
                                        <p:cTn id="26" dur="250"/>
                                        <p:tgtEl>
                                          <p:spTgt spid="34"/>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35"/>
                                        </p:tgtEl>
                                        <p:attrNameLst>
                                          <p:attrName>style.visibility</p:attrName>
                                        </p:attrNameLst>
                                      </p:cBhvr>
                                      <p:to>
                                        <p:strVal val="visible"/>
                                      </p:to>
                                    </p:set>
                                    <p:anim calcmode="lin" valueType="num">
                                      <p:cBhvr>
                                        <p:cTn id="29" dur="500" fill="hold"/>
                                        <p:tgtEl>
                                          <p:spTgt spid="35"/>
                                        </p:tgtEl>
                                        <p:attrNameLst>
                                          <p:attrName>ppt_w</p:attrName>
                                        </p:attrNameLst>
                                      </p:cBhvr>
                                      <p:tavLst>
                                        <p:tav tm="0">
                                          <p:val>
                                            <p:fltVal val="0"/>
                                          </p:val>
                                        </p:tav>
                                        <p:tav tm="100000">
                                          <p:val>
                                            <p:strVal val="#ppt_w"/>
                                          </p:val>
                                        </p:tav>
                                      </p:tavLst>
                                    </p:anim>
                                    <p:anim calcmode="lin" valueType="num">
                                      <p:cBhvr>
                                        <p:cTn id="30" dur="500" fill="hold"/>
                                        <p:tgtEl>
                                          <p:spTgt spid="35"/>
                                        </p:tgtEl>
                                        <p:attrNameLst>
                                          <p:attrName>ppt_h</p:attrName>
                                        </p:attrNameLst>
                                      </p:cBhvr>
                                      <p:tavLst>
                                        <p:tav tm="0">
                                          <p:val>
                                            <p:fltVal val="0"/>
                                          </p:val>
                                        </p:tav>
                                        <p:tav tm="100000">
                                          <p:val>
                                            <p:strVal val="#ppt_h"/>
                                          </p:val>
                                        </p:tav>
                                      </p:tavLst>
                                    </p:anim>
                                    <p:animEffect transition="in" filter="fade">
                                      <p:cBhvr>
                                        <p:cTn id="31" dur="500"/>
                                        <p:tgtEl>
                                          <p:spTgt spid="35"/>
                                        </p:tgtEl>
                                      </p:cBhvr>
                                    </p:animEffect>
                                  </p:childTnLst>
                                </p:cTn>
                              </p:par>
                            </p:childTnLst>
                          </p:cTn>
                        </p:par>
                        <p:par>
                          <p:cTn id="32" fill="hold">
                            <p:stCondLst>
                              <p:cond delay="3500"/>
                            </p:stCondLst>
                            <p:childTnLst>
                              <p:par>
                                <p:cTn id="33" presetID="1" presetClass="entr" presetSubtype="0"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3" grpId="0" animBg="1"/>
      <p:bldP spid="34" grpId="0"/>
      <p:bldP spid="35" grpId="0"/>
      <p:bldP spid="30" grpId="0" animBg="1"/>
    </p:bld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A97A635C-C011-4A7B-AD8C-B9605C682156}"/>
              </a:ext>
            </a:extLst>
          </p:cNvPr>
          <p:cNvSpPr/>
          <p:nvPr/>
        </p:nvSpPr>
        <p:spPr>
          <a:xfrm>
            <a:off x="221682" y="2817521"/>
            <a:ext cx="2741456"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TRIPLE</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6" name="Rectangle: Rounded Corners 25">
            <a:extLst>
              <a:ext uri="{FF2B5EF4-FFF2-40B4-BE49-F238E27FC236}">
                <a16:creationId xmlns:a16="http://schemas.microsoft.com/office/drawing/2014/main" id="{F203C0F9-2B54-4B3B-B000-AEC71EC0B938}"/>
              </a:ext>
            </a:extLst>
          </p:cNvPr>
          <p:cNvSpPr/>
          <p:nvPr/>
        </p:nvSpPr>
        <p:spPr>
          <a:xfrm rot="2700000">
            <a:off x="3192240" y="3163976"/>
            <a:ext cx="559837" cy="541175"/>
          </a:xfrm>
          <a:prstGeom prst="roundRect">
            <a:avLst/>
          </a:prstGeom>
          <a:solidFill>
            <a:srgbClr val="FFFFF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0000FF"/>
                </a:solidFill>
              </a:ln>
              <a:solidFill>
                <a:srgbClr val="C6E9F2"/>
              </a:solidFill>
            </a:endParaRPr>
          </a:p>
        </p:txBody>
      </p:sp>
      <p:sp>
        <p:nvSpPr>
          <p:cNvPr id="27" name="Rectangle 26">
            <a:extLst>
              <a:ext uri="{FF2B5EF4-FFF2-40B4-BE49-F238E27FC236}">
                <a16:creationId xmlns:a16="http://schemas.microsoft.com/office/drawing/2014/main" id="{D2E2D907-68FA-44BD-B3F8-6CEB86ED4123}"/>
              </a:ext>
            </a:extLst>
          </p:cNvPr>
          <p:cNvSpPr/>
          <p:nvPr/>
        </p:nvSpPr>
        <p:spPr>
          <a:xfrm>
            <a:off x="3137879" y="3062074"/>
            <a:ext cx="601447" cy="707886"/>
          </a:xfrm>
          <a:prstGeom prst="rect">
            <a:avLst/>
          </a:prstGeom>
          <a:noFill/>
        </p:spPr>
        <p:txBody>
          <a:bodyPr wrap="none" lIns="91440" tIns="45720" rIns="91440" bIns="45720">
            <a:spAutoFit/>
          </a:bodyPr>
          <a:lstStyle/>
          <a:p>
            <a:pPr algn="ctr"/>
            <a:r>
              <a:rPr lang="en-US" sz="4000" b="1" spc="-400" dirty="0">
                <a:ln w="28575">
                  <a:solidFill>
                    <a:srgbClr val="0000FF"/>
                  </a:solidFill>
                  <a:prstDash val="solid"/>
                </a:ln>
                <a:solidFill>
                  <a:srgbClr val="C6E9F2"/>
                </a:solidFill>
                <a:effectLst>
                  <a:outerShdw blurRad="38100" dist="22860" dir="5400000" algn="tl" rotWithShape="0">
                    <a:srgbClr val="000000">
                      <a:alpha val="30000"/>
                    </a:srgbClr>
                  </a:outerShdw>
                </a:effectLst>
              </a:rPr>
              <a:t>20</a:t>
            </a:r>
            <a:endParaRPr lang="en-US" sz="4000" b="1" cap="none" spc="-40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pic>
        <p:nvPicPr>
          <p:cNvPr id="28" name="Picture 27">
            <a:extLst>
              <a:ext uri="{FF2B5EF4-FFF2-40B4-BE49-F238E27FC236}">
                <a16:creationId xmlns:a16="http://schemas.microsoft.com/office/drawing/2014/main" id="{7267BBF3-BBD7-48CF-B84E-367907EAFB8D}"/>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6534531" y="3269676"/>
            <a:ext cx="3188405" cy="2641220"/>
          </a:xfrm>
          <a:prstGeom prst="rect">
            <a:avLst/>
          </a:prstGeom>
        </p:spPr>
      </p:pic>
      <p:cxnSp>
        <p:nvCxnSpPr>
          <p:cNvPr id="29" name="Straight Connector 28">
            <a:extLst>
              <a:ext uri="{FF2B5EF4-FFF2-40B4-BE49-F238E27FC236}">
                <a16:creationId xmlns:a16="http://schemas.microsoft.com/office/drawing/2014/main" id="{F395094F-4625-4304-8D59-11B1220EA1F9}"/>
              </a:ext>
            </a:extLst>
          </p:cNvPr>
          <p:cNvCxnSpPr>
            <a:cxnSpLocks/>
          </p:cNvCxnSpPr>
          <p:nvPr/>
        </p:nvCxnSpPr>
        <p:spPr>
          <a:xfrm rot="5460000" flipV="1">
            <a:off x="8155227" y="3628112"/>
            <a:ext cx="846670" cy="861150"/>
          </a:xfrm>
          <a:prstGeom prst="line">
            <a:avLst/>
          </a:prstGeom>
          <a:ln w="76200">
            <a:solidFill>
              <a:srgbClr val="C1E7F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3B5EC10A-6922-4855-8DE9-1F4F978EE39F}"/>
              </a:ext>
            </a:extLst>
          </p:cNvPr>
          <p:cNvCxnSpPr>
            <a:cxnSpLocks/>
          </p:cNvCxnSpPr>
          <p:nvPr/>
        </p:nvCxnSpPr>
        <p:spPr>
          <a:xfrm flipV="1">
            <a:off x="8170507" y="4741303"/>
            <a:ext cx="846670" cy="861150"/>
          </a:xfrm>
          <a:prstGeom prst="line">
            <a:avLst/>
          </a:prstGeom>
          <a:ln w="76200">
            <a:solidFill>
              <a:srgbClr val="C1E7F1"/>
            </a:solidFill>
          </a:ln>
        </p:spPr>
        <p:style>
          <a:lnRef idx="1">
            <a:schemeClr val="accent1"/>
          </a:lnRef>
          <a:fillRef idx="0">
            <a:schemeClr val="accent1"/>
          </a:fillRef>
          <a:effectRef idx="0">
            <a:schemeClr val="accent1"/>
          </a:effectRef>
          <a:fontRef idx="minor">
            <a:schemeClr val="tx1"/>
          </a:fontRef>
        </p:style>
      </p:cxnSp>
      <p:sp>
        <p:nvSpPr>
          <p:cNvPr id="31" name="Rectangle: Rounded Corners 30">
            <a:extLst>
              <a:ext uri="{FF2B5EF4-FFF2-40B4-BE49-F238E27FC236}">
                <a16:creationId xmlns:a16="http://schemas.microsoft.com/office/drawing/2014/main" id="{551B45EE-BB4B-449A-8D89-E6D6A6038AD0}"/>
              </a:ext>
            </a:extLst>
          </p:cNvPr>
          <p:cNvSpPr/>
          <p:nvPr/>
        </p:nvSpPr>
        <p:spPr>
          <a:xfrm rot="2700000">
            <a:off x="8867871" y="4456986"/>
            <a:ext cx="347615" cy="335069"/>
          </a:xfrm>
          <a:prstGeom prst="roundRect">
            <a:avLst/>
          </a:prstGeom>
          <a:solidFill>
            <a:srgbClr val="FFFFFF"/>
          </a:solidFill>
          <a:ln w="38100">
            <a:solidFill>
              <a:srgbClr val="AADE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B86CF747-6755-4CFF-8FBE-2F120870A6C1}"/>
              </a:ext>
            </a:extLst>
          </p:cNvPr>
          <p:cNvSpPr txBox="1"/>
          <p:nvPr/>
        </p:nvSpPr>
        <p:spPr>
          <a:xfrm>
            <a:off x="7513312" y="4056074"/>
            <a:ext cx="1200124" cy="1131977"/>
          </a:xfrm>
          <a:prstGeom prst="rect">
            <a:avLst/>
          </a:prstGeom>
          <a:noFill/>
        </p:spPr>
        <p:txBody>
          <a:bodyPr wrap="square" rtlCol="0">
            <a:spAutoFit/>
          </a:bodyPr>
          <a:lstStyle/>
          <a:p>
            <a:pPr algn="ctr">
              <a:lnSpc>
                <a:spcPct val="80000"/>
              </a:lnSpc>
            </a:pPr>
            <a:r>
              <a:rPr lang="en-US" sz="2400" b="1" i="1" spc="-50" dirty="0">
                <a:solidFill>
                  <a:srgbClr val="1E4117"/>
                </a:solidFill>
              </a:rPr>
              <a:t>TRIPLE</a:t>
            </a:r>
          </a:p>
          <a:p>
            <a:pPr algn="ctr">
              <a:lnSpc>
                <a:spcPct val="80000"/>
              </a:lnSpc>
            </a:pPr>
            <a:r>
              <a:rPr lang="en-US" i="1" dirty="0">
                <a:solidFill>
                  <a:srgbClr val="000000"/>
                </a:solidFill>
              </a:rPr>
              <a:t>or </a:t>
            </a:r>
            <a:r>
              <a:rPr lang="en-US" sz="2400" b="1" i="1" dirty="0">
                <a:solidFill>
                  <a:srgbClr val="1E4117"/>
                </a:solidFill>
              </a:rPr>
              <a:t>OUT</a:t>
            </a:r>
            <a:endParaRPr lang="en-US" i="1" dirty="0">
              <a:solidFill>
                <a:srgbClr val="1E4117"/>
              </a:solidFill>
            </a:endParaRPr>
          </a:p>
          <a:p>
            <a:pPr algn="ctr">
              <a:lnSpc>
                <a:spcPct val="80000"/>
              </a:lnSpc>
            </a:pPr>
            <a:r>
              <a:rPr lang="en-US" i="1" dirty="0">
                <a:solidFill>
                  <a:srgbClr val="1E4117"/>
                </a:solidFill>
              </a:rPr>
              <a:t>Tap and</a:t>
            </a:r>
          </a:p>
          <a:p>
            <a:pPr algn="ctr">
              <a:lnSpc>
                <a:spcPct val="80000"/>
              </a:lnSpc>
            </a:pPr>
            <a:r>
              <a:rPr lang="en-US" i="1" dirty="0">
                <a:solidFill>
                  <a:srgbClr val="1E4117"/>
                </a:solidFill>
              </a:rPr>
              <a:t>find out!</a:t>
            </a:r>
          </a:p>
        </p:txBody>
      </p:sp>
      <p:cxnSp>
        <p:nvCxnSpPr>
          <p:cNvPr id="34" name="Straight Connector 33">
            <a:extLst>
              <a:ext uri="{FF2B5EF4-FFF2-40B4-BE49-F238E27FC236}">
                <a16:creationId xmlns:a16="http://schemas.microsoft.com/office/drawing/2014/main" id="{25C9EB7E-B887-4972-9406-15A72DCDEAEF}"/>
              </a:ext>
            </a:extLst>
          </p:cNvPr>
          <p:cNvCxnSpPr>
            <a:cxnSpLocks/>
          </p:cNvCxnSpPr>
          <p:nvPr/>
        </p:nvCxnSpPr>
        <p:spPr>
          <a:xfrm flipV="1">
            <a:off x="7175878" y="3696492"/>
            <a:ext cx="846670" cy="861150"/>
          </a:xfrm>
          <a:prstGeom prst="line">
            <a:avLst/>
          </a:prstGeom>
          <a:ln w="76200">
            <a:solidFill>
              <a:srgbClr val="C1E7F1"/>
            </a:solidFill>
          </a:ln>
        </p:spPr>
        <p:style>
          <a:lnRef idx="1">
            <a:schemeClr val="accent1"/>
          </a:lnRef>
          <a:fillRef idx="0">
            <a:schemeClr val="accent1"/>
          </a:fillRef>
          <a:effectRef idx="0">
            <a:schemeClr val="accent1"/>
          </a:effectRef>
          <a:fontRef idx="minor">
            <a:schemeClr val="tx1"/>
          </a:fontRef>
        </p:style>
      </p:cxnSp>
      <p:sp>
        <p:nvSpPr>
          <p:cNvPr id="35" name="Rectangle: Rounded Corners 34">
            <a:extLst>
              <a:ext uri="{FF2B5EF4-FFF2-40B4-BE49-F238E27FC236}">
                <a16:creationId xmlns:a16="http://schemas.microsoft.com/office/drawing/2014/main" id="{7C70EA53-CD33-4E46-961C-91B9FEA198E6}"/>
              </a:ext>
            </a:extLst>
          </p:cNvPr>
          <p:cNvSpPr/>
          <p:nvPr/>
        </p:nvSpPr>
        <p:spPr>
          <a:xfrm rot="18900000">
            <a:off x="6990625" y="4455570"/>
            <a:ext cx="347615" cy="335069"/>
          </a:xfrm>
          <a:prstGeom prst="roundRect">
            <a:avLst/>
          </a:prstGeom>
          <a:solidFill>
            <a:srgbClr val="FFFFFF"/>
          </a:solidFill>
          <a:ln w="38100">
            <a:solidFill>
              <a:srgbClr val="C1E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3DEC7245-7ED8-48B8-95D4-B4A96AC5FDF3}"/>
              </a:ext>
            </a:extLst>
          </p:cNvPr>
          <p:cNvSpPr txBox="1"/>
          <p:nvPr/>
        </p:nvSpPr>
        <p:spPr>
          <a:xfrm>
            <a:off x="6925220" y="4343923"/>
            <a:ext cx="486562" cy="584775"/>
          </a:xfrm>
          <a:prstGeom prst="rect">
            <a:avLst/>
          </a:prstGeom>
          <a:noFill/>
        </p:spPr>
        <p:txBody>
          <a:bodyPr wrap="square" rtlCol="0">
            <a:spAutoFit/>
          </a:bodyPr>
          <a:lstStyle/>
          <a:p>
            <a:pPr algn="ctr"/>
            <a:r>
              <a:rPr lang="en-US" sz="3200" b="1" dirty="0">
                <a:solidFill>
                  <a:srgbClr val="1E4117"/>
                </a:solidFill>
              </a:rPr>
              <a:t>?</a:t>
            </a:r>
          </a:p>
        </p:txBody>
      </p:sp>
      <p:sp>
        <p:nvSpPr>
          <p:cNvPr id="37" name="Rectangle: Rounded Corners 36">
            <a:extLst>
              <a:ext uri="{FF2B5EF4-FFF2-40B4-BE49-F238E27FC236}">
                <a16:creationId xmlns:a16="http://schemas.microsoft.com/office/drawing/2014/main" id="{DC543F67-721A-499A-A2C5-93B79CB6D194}"/>
              </a:ext>
            </a:extLst>
          </p:cNvPr>
          <p:cNvSpPr/>
          <p:nvPr/>
        </p:nvSpPr>
        <p:spPr>
          <a:xfrm rot="2700000">
            <a:off x="7949191" y="3441409"/>
            <a:ext cx="347615" cy="335069"/>
          </a:xfrm>
          <a:prstGeom prst="roundRect">
            <a:avLst/>
          </a:prstGeom>
          <a:solidFill>
            <a:srgbClr val="FFFFFF"/>
          </a:solidFill>
          <a:ln w="38100">
            <a:solidFill>
              <a:srgbClr val="C1E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A807E708-D5DE-4461-B6EF-898DB2C1DB32}"/>
              </a:ext>
            </a:extLst>
          </p:cNvPr>
          <p:cNvSpPr txBox="1"/>
          <p:nvPr/>
        </p:nvSpPr>
        <p:spPr>
          <a:xfrm>
            <a:off x="4286779" y="260058"/>
            <a:ext cx="7675926" cy="2272610"/>
          </a:xfrm>
          <a:prstGeom prst="rect">
            <a:avLst/>
          </a:prstGeom>
          <a:noFill/>
        </p:spPr>
        <p:txBody>
          <a:bodyPr wrap="square" rtlCol="0">
            <a:spAutoFit/>
          </a:bodyPr>
          <a:lstStyle/>
          <a:p>
            <a:pPr algn="ctr">
              <a:lnSpc>
                <a:spcPct val="80000"/>
              </a:lnSpc>
            </a:pPr>
            <a:r>
              <a:rPr lang="en-US" sz="4400" dirty="0">
                <a:solidFill>
                  <a:srgbClr val="000000"/>
                </a:solidFill>
              </a:rPr>
              <a:t>What did Peter command the Gentiles to do after they were baptized with the Holy Spirit</a:t>
            </a:r>
          </a:p>
          <a:p>
            <a:pPr algn="ctr">
              <a:lnSpc>
                <a:spcPct val="80000"/>
              </a:lnSpc>
            </a:pPr>
            <a:r>
              <a:rPr lang="en-US" sz="4400" dirty="0">
                <a:solidFill>
                  <a:srgbClr val="000000"/>
                </a:solidFill>
              </a:rPr>
              <a:t>in the house of Cornelius? </a:t>
            </a:r>
          </a:p>
        </p:txBody>
      </p:sp>
      <p:sp>
        <p:nvSpPr>
          <p:cNvPr id="9" name="Rectangle 8">
            <a:hlinkClick r:id="rId3" action="ppaction://hlinksldjump"/>
            <a:extLst>
              <a:ext uri="{FF2B5EF4-FFF2-40B4-BE49-F238E27FC236}">
                <a16:creationId xmlns:a16="http://schemas.microsoft.com/office/drawing/2014/main" id="{DB6D2645-396A-4AF5-987F-B1886A1E73A3}"/>
              </a:ext>
            </a:extLst>
          </p:cNvPr>
          <p:cNvSpPr/>
          <p:nvPr/>
        </p:nvSpPr>
        <p:spPr>
          <a:xfrm>
            <a:off x="0" y="1"/>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hlinkClick r:id="rId4" action="ppaction://hlinksldjump"/>
            <a:extLst>
              <a:ext uri="{FF2B5EF4-FFF2-40B4-BE49-F238E27FC236}">
                <a16:creationId xmlns:a16="http://schemas.microsoft.com/office/drawing/2014/main" id="{57EFFEDE-842D-4AFB-AF6B-A57E4FCBC611}"/>
              </a:ext>
            </a:extLst>
          </p:cNvPr>
          <p:cNvSpPr/>
          <p:nvPr/>
        </p:nvSpPr>
        <p:spPr>
          <a:xfrm rot="18961460">
            <a:off x="7269076" y="3818396"/>
            <a:ext cx="1687965" cy="16687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9564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right)">
                                      <p:cBhvr>
                                        <p:cTn id="7" dur="1000"/>
                                        <p:tgtEl>
                                          <p:spTgt spid="20"/>
                                        </p:tgtEl>
                                      </p:cBhvr>
                                    </p:animEffect>
                                  </p:childTnLst>
                                </p:cTn>
                              </p:par>
                            </p:childTnLst>
                          </p:cTn>
                        </p:par>
                        <p:par>
                          <p:cTn id="8" fill="hold">
                            <p:stCondLst>
                              <p:cond delay="1000"/>
                            </p:stCondLst>
                            <p:childTnLst>
                              <p:par>
                                <p:cTn id="9" presetID="53" presetClass="entr" presetSubtype="16" fill="hold" nodeType="afterEffect">
                                  <p:stCondLst>
                                    <p:cond delay="100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2500"/>
                            </p:stCondLst>
                            <p:childTnLst>
                              <p:par>
                                <p:cTn id="15" presetID="22" presetClass="entr" presetSubtype="4"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wipe(down)">
                                      <p:cBhvr>
                                        <p:cTn id="17" dur="500"/>
                                        <p:tgtEl>
                                          <p:spTgt spid="30"/>
                                        </p:tgtEl>
                                      </p:cBhvr>
                                    </p:animEffect>
                                  </p:childTnLst>
                                </p:cTn>
                              </p:par>
                            </p:childTnLst>
                          </p:cTn>
                        </p:par>
                        <p:par>
                          <p:cTn id="18" fill="hold">
                            <p:stCondLst>
                              <p:cond delay="3000"/>
                            </p:stCondLst>
                            <p:childTnLst>
                              <p:par>
                                <p:cTn id="19" presetID="1" presetClass="entr" presetSubtype="0"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childTnLst>
                                </p:cTn>
                              </p:par>
                            </p:childTnLst>
                          </p:cTn>
                        </p:par>
                        <p:par>
                          <p:cTn id="21" fill="hold">
                            <p:stCondLst>
                              <p:cond delay="3000"/>
                            </p:stCondLst>
                            <p:childTnLst>
                              <p:par>
                                <p:cTn id="22" presetID="22" presetClass="entr" presetSubtype="4" fill="hold" nodeType="after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wipe(down)">
                                      <p:cBhvr>
                                        <p:cTn id="24" dur="500"/>
                                        <p:tgtEl>
                                          <p:spTgt spid="29"/>
                                        </p:tgtEl>
                                      </p:cBhvr>
                                    </p:animEffect>
                                  </p:childTnLst>
                                </p:cTn>
                              </p:par>
                            </p:childTnLst>
                          </p:cTn>
                        </p:par>
                        <p:par>
                          <p:cTn id="25" fill="hold">
                            <p:stCondLst>
                              <p:cond delay="3500"/>
                            </p:stCondLst>
                            <p:childTnLst>
                              <p:par>
                                <p:cTn id="26" presetID="1" presetClass="entr" presetSubtype="0" fill="hold" grpId="0" nodeType="afterEffect">
                                  <p:stCondLst>
                                    <p:cond delay="0"/>
                                  </p:stCondLst>
                                  <p:childTnLst>
                                    <p:set>
                                      <p:cBhvr>
                                        <p:cTn id="27" dur="1" fill="hold">
                                          <p:stCondLst>
                                            <p:cond delay="0"/>
                                          </p:stCondLst>
                                        </p:cTn>
                                        <p:tgtEl>
                                          <p:spTgt spid="37"/>
                                        </p:tgtEl>
                                        <p:attrNameLst>
                                          <p:attrName>style.visibility</p:attrName>
                                        </p:attrNameLst>
                                      </p:cBhvr>
                                      <p:to>
                                        <p:strVal val="visible"/>
                                      </p:to>
                                    </p:set>
                                  </p:childTnLst>
                                </p:cTn>
                              </p:par>
                            </p:childTnLst>
                          </p:cTn>
                        </p:par>
                        <p:par>
                          <p:cTn id="28" fill="hold">
                            <p:stCondLst>
                              <p:cond delay="3500"/>
                            </p:stCondLst>
                            <p:childTnLst>
                              <p:par>
                                <p:cTn id="29" presetID="22" presetClass="entr" presetSubtype="1"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up)">
                                      <p:cBhvr>
                                        <p:cTn id="31" dur="500"/>
                                        <p:tgtEl>
                                          <p:spTgt spid="34"/>
                                        </p:tgtEl>
                                      </p:cBhvr>
                                    </p:animEffect>
                                  </p:childTnLst>
                                </p:cTn>
                              </p:par>
                            </p:childTnLst>
                          </p:cTn>
                        </p:par>
                        <p:par>
                          <p:cTn id="32" fill="hold">
                            <p:stCondLst>
                              <p:cond delay="4000"/>
                            </p:stCondLst>
                            <p:childTnLst>
                              <p:par>
                                <p:cTn id="33" presetID="1" presetClass="entr" presetSubtype="0"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childTnLst>
                                </p:cTn>
                              </p:par>
                            </p:childTnLst>
                          </p:cTn>
                        </p:par>
                        <p:par>
                          <p:cTn id="35" fill="hold">
                            <p:stCondLst>
                              <p:cond delay="4000"/>
                            </p:stCondLst>
                            <p:childTnLst>
                              <p:par>
                                <p:cTn id="36" presetID="53" presetClass="entr" presetSubtype="16" fill="hold" grpId="0" nodeType="afterEffect">
                                  <p:stCondLst>
                                    <p:cond delay="0"/>
                                  </p:stCondLst>
                                  <p:childTnLst>
                                    <p:set>
                                      <p:cBhvr>
                                        <p:cTn id="37" dur="1" fill="hold">
                                          <p:stCondLst>
                                            <p:cond delay="0"/>
                                          </p:stCondLst>
                                        </p:cTn>
                                        <p:tgtEl>
                                          <p:spTgt spid="36"/>
                                        </p:tgtEl>
                                        <p:attrNameLst>
                                          <p:attrName>style.visibility</p:attrName>
                                        </p:attrNameLst>
                                      </p:cBhvr>
                                      <p:to>
                                        <p:strVal val="visible"/>
                                      </p:to>
                                    </p:set>
                                    <p:anim calcmode="lin" valueType="num">
                                      <p:cBhvr>
                                        <p:cTn id="38" dur="250" fill="hold"/>
                                        <p:tgtEl>
                                          <p:spTgt spid="36"/>
                                        </p:tgtEl>
                                        <p:attrNameLst>
                                          <p:attrName>ppt_w</p:attrName>
                                        </p:attrNameLst>
                                      </p:cBhvr>
                                      <p:tavLst>
                                        <p:tav tm="0">
                                          <p:val>
                                            <p:fltVal val="0"/>
                                          </p:val>
                                        </p:tav>
                                        <p:tav tm="100000">
                                          <p:val>
                                            <p:strVal val="#ppt_w"/>
                                          </p:val>
                                        </p:tav>
                                      </p:tavLst>
                                    </p:anim>
                                    <p:anim calcmode="lin" valueType="num">
                                      <p:cBhvr>
                                        <p:cTn id="39" dur="250" fill="hold"/>
                                        <p:tgtEl>
                                          <p:spTgt spid="36"/>
                                        </p:tgtEl>
                                        <p:attrNameLst>
                                          <p:attrName>ppt_h</p:attrName>
                                        </p:attrNameLst>
                                      </p:cBhvr>
                                      <p:tavLst>
                                        <p:tav tm="0">
                                          <p:val>
                                            <p:fltVal val="0"/>
                                          </p:val>
                                        </p:tav>
                                        <p:tav tm="100000">
                                          <p:val>
                                            <p:strVal val="#ppt_h"/>
                                          </p:val>
                                        </p:tav>
                                      </p:tavLst>
                                    </p:anim>
                                    <p:animEffect transition="in" filter="fade">
                                      <p:cBhvr>
                                        <p:cTn id="40" dur="250"/>
                                        <p:tgtEl>
                                          <p:spTgt spid="36"/>
                                        </p:tgtEl>
                                      </p:cBhvr>
                                    </p:animEffect>
                                  </p:childTnLst>
                                </p:cTn>
                              </p:par>
                            </p:childTnLst>
                          </p:cTn>
                        </p:par>
                        <p:par>
                          <p:cTn id="41" fill="hold">
                            <p:stCondLst>
                              <p:cond delay="4250"/>
                            </p:stCondLst>
                            <p:childTnLst>
                              <p:par>
                                <p:cTn id="42" presetID="53" presetClass="entr" presetSubtype="16"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childTnLst>
                                </p:cTn>
                              </p:par>
                            </p:childTnLst>
                          </p:cTn>
                        </p:par>
                        <p:par>
                          <p:cTn id="47" fill="hold">
                            <p:stCondLst>
                              <p:cond delay="4750"/>
                            </p:stCondLst>
                            <p:childTnLst>
                              <p:par>
                                <p:cTn id="48" presetID="1" presetClass="entr" presetSubtype="0"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p:bldP spid="35" grpId="0" animBg="1"/>
      <p:bldP spid="36" grpId="0"/>
      <p:bldP spid="37" grpId="0" animBg="1"/>
      <p:bldP spid="20" grpId="0"/>
      <p:bldP spid="33" grpId="0" animBg="1"/>
    </p:bld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4506174F-97D8-4E8A-8EBB-8E9C226DDDD1}"/>
              </a:ext>
            </a:extLst>
          </p:cNvPr>
          <p:cNvSpPr txBox="1"/>
          <p:nvPr/>
        </p:nvSpPr>
        <p:spPr>
          <a:xfrm>
            <a:off x="4668477" y="2625655"/>
            <a:ext cx="6912529" cy="3958007"/>
          </a:xfrm>
          <a:prstGeom prst="rect">
            <a:avLst/>
          </a:prstGeom>
          <a:solidFill>
            <a:srgbClr val="FFFFFF"/>
          </a:solidFill>
          <a:ln w="38100">
            <a:solidFill>
              <a:srgbClr val="000000"/>
            </a:solidFill>
          </a:ln>
        </p:spPr>
        <p:txBody>
          <a:bodyPr wrap="square" rtlCol="0">
            <a:spAutoFit/>
          </a:bodyPr>
          <a:lstStyle/>
          <a:p>
            <a:pPr algn="ctr">
              <a:lnSpc>
                <a:spcPct val="80000"/>
              </a:lnSpc>
            </a:pPr>
            <a:endParaRPr lang="en-US" sz="600" b="1" spc="-190" dirty="0">
              <a:solidFill>
                <a:srgbClr val="3F8731"/>
              </a:solidFill>
            </a:endParaRPr>
          </a:p>
          <a:p>
            <a:pPr algn="ctr">
              <a:lnSpc>
                <a:spcPct val="80000"/>
              </a:lnSpc>
            </a:pPr>
            <a:r>
              <a:rPr lang="en-US" sz="3200" b="1" i="1" dirty="0"/>
              <a:t>Answer:</a:t>
            </a:r>
            <a:r>
              <a:rPr lang="en-US" sz="4400" b="1" i="1" dirty="0"/>
              <a:t> </a:t>
            </a:r>
            <a:r>
              <a:rPr lang="en-US" sz="4400" b="1" dirty="0"/>
              <a:t>be baptized in the </a:t>
            </a:r>
            <a:r>
              <a:rPr lang="en-US" sz="4400" b="1" spc="-100" dirty="0"/>
              <a:t>name of Jesus Christ (in water)</a:t>
            </a:r>
            <a:r>
              <a:rPr lang="en-US" sz="4400" b="1" i="1" dirty="0"/>
              <a:t> </a:t>
            </a:r>
            <a:endParaRPr lang="en-US" sz="4400" b="1" dirty="0"/>
          </a:p>
          <a:p>
            <a:pPr algn="just"/>
            <a:endParaRPr lang="en-US" sz="600" b="1" dirty="0">
              <a:solidFill>
                <a:srgbClr val="000000"/>
              </a:solidFill>
              <a:latin typeface="Times New Roman" panose="02020603050405020304" pitchFamily="18" charset="0"/>
              <a:cs typeface="Times New Roman" panose="02020603050405020304" pitchFamily="18" charset="0"/>
            </a:endParaRPr>
          </a:p>
          <a:p>
            <a:pPr algn="just">
              <a:spcAft>
                <a:spcPts val="400"/>
              </a:spcAft>
            </a:pPr>
            <a:r>
              <a:rPr lang="en-US" sz="2750" b="1" dirty="0">
                <a:solidFill>
                  <a:srgbClr val="000000"/>
                </a:solidFill>
                <a:latin typeface="Times New Roman" panose="02020603050405020304" pitchFamily="18" charset="0"/>
                <a:cs typeface="Times New Roman" panose="02020603050405020304" pitchFamily="18" charset="0"/>
              </a:rPr>
              <a:t>Acts 10:46-48 </a:t>
            </a:r>
            <a:endParaRPr lang="en-US" sz="2750" dirty="0">
              <a:solidFill>
                <a:srgbClr val="000000"/>
              </a:solidFill>
              <a:latin typeface="Times New Roman" panose="02020603050405020304" pitchFamily="18" charset="0"/>
              <a:cs typeface="Times New Roman" panose="02020603050405020304" pitchFamily="18" charset="0"/>
            </a:endParaRPr>
          </a:p>
          <a:p>
            <a:pPr algn="just">
              <a:lnSpc>
                <a:spcPct val="95000"/>
              </a:lnSpc>
            </a:pPr>
            <a:r>
              <a:rPr lang="en-US" sz="2750" baseline="30000" dirty="0">
                <a:solidFill>
                  <a:srgbClr val="000000"/>
                </a:solidFill>
                <a:latin typeface="Times New Roman" panose="02020603050405020304" pitchFamily="18" charset="0"/>
                <a:cs typeface="Times New Roman" panose="02020603050405020304" pitchFamily="18" charset="0"/>
              </a:rPr>
              <a:t>46</a:t>
            </a:r>
            <a:r>
              <a:rPr lang="en-US" sz="2750" dirty="0">
                <a:solidFill>
                  <a:srgbClr val="000000"/>
                </a:solidFill>
                <a:latin typeface="Times New Roman" panose="02020603050405020304" pitchFamily="18" charset="0"/>
                <a:cs typeface="Times New Roman" panose="02020603050405020304" pitchFamily="18" charset="0"/>
              </a:rPr>
              <a:t> … Then Peter declared, </a:t>
            </a:r>
            <a:r>
              <a:rPr lang="en-US" sz="2750" baseline="30000" dirty="0">
                <a:solidFill>
                  <a:srgbClr val="000000"/>
                </a:solidFill>
                <a:latin typeface="Times New Roman" panose="02020603050405020304" pitchFamily="18" charset="0"/>
                <a:cs typeface="Times New Roman" panose="02020603050405020304" pitchFamily="18" charset="0"/>
              </a:rPr>
              <a:t>47</a:t>
            </a:r>
            <a:r>
              <a:rPr lang="en-US" sz="2750" dirty="0">
                <a:solidFill>
                  <a:srgbClr val="000000"/>
                </a:solidFill>
                <a:latin typeface="Times New Roman" panose="02020603050405020304" pitchFamily="18" charset="0"/>
                <a:cs typeface="Times New Roman" panose="02020603050405020304" pitchFamily="18" charset="0"/>
              </a:rPr>
              <a:t> “Can anyone withhold </a:t>
            </a:r>
            <a:r>
              <a:rPr lang="en-US" sz="2750" b="1" dirty="0">
                <a:solidFill>
                  <a:srgbClr val="0064FF"/>
                </a:solidFill>
                <a:latin typeface="Times New Roman" panose="02020603050405020304" pitchFamily="18" charset="0"/>
                <a:cs typeface="Times New Roman" panose="02020603050405020304" pitchFamily="18" charset="0"/>
              </a:rPr>
              <a:t>water for baptizing </a:t>
            </a:r>
            <a:r>
              <a:rPr lang="en-US" sz="2750" dirty="0">
                <a:solidFill>
                  <a:srgbClr val="000000"/>
                </a:solidFill>
                <a:latin typeface="Times New Roman" panose="02020603050405020304" pitchFamily="18" charset="0"/>
                <a:cs typeface="Times New Roman" panose="02020603050405020304" pitchFamily="18" charset="0"/>
              </a:rPr>
              <a:t>these people, who have received the Holy Spirit just as we </a:t>
            </a:r>
            <a:r>
              <a:rPr lang="en-US" sz="2750" spc="-150" dirty="0">
                <a:solidFill>
                  <a:srgbClr val="000000"/>
                </a:solidFill>
                <a:latin typeface="Times New Roman" panose="02020603050405020304" pitchFamily="18" charset="0"/>
                <a:cs typeface="Times New Roman" panose="02020603050405020304" pitchFamily="18" charset="0"/>
              </a:rPr>
              <a:t>have?” </a:t>
            </a:r>
            <a:r>
              <a:rPr lang="en-US" sz="2750" spc="-150" baseline="30000" dirty="0">
                <a:solidFill>
                  <a:srgbClr val="000000"/>
                </a:solidFill>
                <a:latin typeface="Times New Roman" panose="02020603050405020304" pitchFamily="18" charset="0"/>
                <a:cs typeface="Times New Roman" panose="02020603050405020304" pitchFamily="18" charset="0"/>
              </a:rPr>
              <a:t>48</a:t>
            </a:r>
            <a:r>
              <a:rPr lang="en-US" sz="2750" spc="-150" dirty="0">
                <a:solidFill>
                  <a:srgbClr val="000000"/>
                </a:solidFill>
                <a:latin typeface="Times New Roman" panose="02020603050405020304" pitchFamily="18" charset="0"/>
                <a:cs typeface="Times New Roman" panose="02020603050405020304" pitchFamily="18" charset="0"/>
              </a:rPr>
              <a:t> And </a:t>
            </a:r>
            <a:r>
              <a:rPr lang="en-US" sz="2750" b="1" spc="-150" dirty="0">
                <a:solidFill>
                  <a:srgbClr val="0064FF"/>
                </a:solidFill>
                <a:latin typeface="Times New Roman" panose="02020603050405020304" pitchFamily="18" charset="0"/>
                <a:cs typeface="Times New Roman" panose="02020603050405020304" pitchFamily="18" charset="0"/>
              </a:rPr>
              <a:t>he commanded them to be baptized</a:t>
            </a:r>
            <a:r>
              <a:rPr lang="en-US" sz="2750" spc="-150" dirty="0">
                <a:solidFill>
                  <a:srgbClr val="000000"/>
                </a:solidFill>
                <a:latin typeface="Times New Roman" panose="02020603050405020304" pitchFamily="18" charset="0"/>
                <a:cs typeface="Times New Roman" panose="02020603050405020304" pitchFamily="18" charset="0"/>
              </a:rPr>
              <a:t> </a:t>
            </a:r>
            <a:r>
              <a:rPr lang="en-US" sz="2750" dirty="0">
                <a:solidFill>
                  <a:srgbClr val="000000"/>
                </a:solidFill>
                <a:latin typeface="Times New Roman" panose="02020603050405020304" pitchFamily="18" charset="0"/>
                <a:cs typeface="Times New Roman" panose="02020603050405020304" pitchFamily="18" charset="0"/>
              </a:rPr>
              <a:t>in the name of Jesus Christ</a:t>
            </a:r>
            <a:r>
              <a:rPr lang="en-US" sz="2800" dirty="0">
                <a:solidFill>
                  <a:srgbClr val="000000"/>
                </a:solidFill>
                <a:latin typeface="Times New Roman" panose="02020603050405020304" pitchFamily="18" charset="0"/>
                <a:cs typeface="Times New Roman" panose="02020603050405020304" pitchFamily="18" charset="0"/>
              </a:rPr>
              <a:t>.</a:t>
            </a:r>
          </a:p>
        </p:txBody>
      </p:sp>
      <p:sp>
        <p:nvSpPr>
          <p:cNvPr id="11" name="Rectangle 10">
            <a:extLst>
              <a:ext uri="{FF2B5EF4-FFF2-40B4-BE49-F238E27FC236}">
                <a16:creationId xmlns:a16="http://schemas.microsoft.com/office/drawing/2014/main" id="{70A18F6A-549B-40DA-8B9F-D1F1BF014438}"/>
              </a:ext>
            </a:extLst>
          </p:cNvPr>
          <p:cNvSpPr/>
          <p:nvPr/>
        </p:nvSpPr>
        <p:spPr>
          <a:xfrm>
            <a:off x="221682" y="2817521"/>
            <a:ext cx="2741456"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TRIPLE</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14" name="Rectangle: Rounded Corners 13">
            <a:extLst>
              <a:ext uri="{FF2B5EF4-FFF2-40B4-BE49-F238E27FC236}">
                <a16:creationId xmlns:a16="http://schemas.microsoft.com/office/drawing/2014/main" id="{33B64170-CEBD-432F-9DB8-8402DD1412E7}"/>
              </a:ext>
            </a:extLst>
          </p:cNvPr>
          <p:cNvSpPr/>
          <p:nvPr/>
        </p:nvSpPr>
        <p:spPr>
          <a:xfrm rot="2700000">
            <a:off x="3192240" y="3163976"/>
            <a:ext cx="559837" cy="541175"/>
          </a:xfrm>
          <a:prstGeom prst="roundRect">
            <a:avLst/>
          </a:prstGeom>
          <a:solidFill>
            <a:srgbClr val="FFFFF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0000FF"/>
                </a:solidFill>
              </a:ln>
              <a:solidFill>
                <a:srgbClr val="C6E9F2"/>
              </a:solidFill>
            </a:endParaRPr>
          </a:p>
        </p:txBody>
      </p:sp>
      <p:sp>
        <p:nvSpPr>
          <p:cNvPr id="15" name="Rectangle 14">
            <a:extLst>
              <a:ext uri="{FF2B5EF4-FFF2-40B4-BE49-F238E27FC236}">
                <a16:creationId xmlns:a16="http://schemas.microsoft.com/office/drawing/2014/main" id="{7625BA66-042B-4B6C-98EA-405341AC35FE}"/>
              </a:ext>
            </a:extLst>
          </p:cNvPr>
          <p:cNvSpPr/>
          <p:nvPr/>
        </p:nvSpPr>
        <p:spPr>
          <a:xfrm>
            <a:off x="3137879" y="3062074"/>
            <a:ext cx="601447" cy="707886"/>
          </a:xfrm>
          <a:prstGeom prst="rect">
            <a:avLst/>
          </a:prstGeom>
          <a:noFill/>
        </p:spPr>
        <p:txBody>
          <a:bodyPr wrap="none" lIns="91440" tIns="45720" rIns="91440" bIns="45720">
            <a:spAutoFit/>
          </a:bodyPr>
          <a:lstStyle/>
          <a:p>
            <a:pPr algn="ctr"/>
            <a:r>
              <a:rPr lang="en-US" sz="4000" b="1" spc="-400" dirty="0">
                <a:ln w="28575">
                  <a:solidFill>
                    <a:srgbClr val="0000FF"/>
                  </a:solidFill>
                  <a:prstDash val="solid"/>
                </a:ln>
                <a:solidFill>
                  <a:srgbClr val="C6E9F2"/>
                </a:solidFill>
                <a:effectLst>
                  <a:outerShdw blurRad="38100" dist="22860" dir="5400000" algn="tl" rotWithShape="0">
                    <a:srgbClr val="000000">
                      <a:alpha val="30000"/>
                    </a:srgbClr>
                  </a:outerShdw>
                </a:effectLst>
              </a:rPr>
              <a:t>20</a:t>
            </a:r>
            <a:endParaRPr lang="en-US" sz="4000" b="1" cap="none" spc="-40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16" name="TextBox 15">
            <a:extLst>
              <a:ext uri="{FF2B5EF4-FFF2-40B4-BE49-F238E27FC236}">
                <a16:creationId xmlns:a16="http://schemas.microsoft.com/office/drawing/2014/main" id="{5EB4DFAD-32E6-4B3A-97EB-241B93830564}"/>
              </a:ext>
            </a:extLst>
          </p:cNvPr>
          <p:cNvSpPr txBox="1"/>
          <p:nvPr/>
        </p:nvSpPr>
        <p:spPr>
          <a:xfrm>
            <a:off x="9652357" y="6273021"/>
            <a:ext cx="1928649" cy="307777"/>
          </a:xfrm>
          <a:prstGeom prst="rect">
            <a:avLst/>
          </a:prstGeom>
          <a:noFill/>
        </p:spPr>
        <p:txBody>
          <a:bodyPr wrap="square" rtlCol="0">
            <a:spAutoFit/>
          </a:bodyPr>
          <a:lstStyle/>
          <a:p>
            <a:pPr algn="r"/>
            <a:r>
              <a:rPr lang="en-US" sz="1400" b="1" i="1" dirty="0">
                <a:solidFill>
                  <a:srgbClr val="0064FF"/>
                </a:solidFill>
              </a:rPr>
              <a:t>Tap screen to continue</a:t>
            </a:r>
          </a:p>
        </p:txBody>
      </p:sp>
      <p:sp>
        <p:nvSpPr>
          <p:cNvPr id="17" name="TextBox 16">
            <a:extLst>
              <a:ext uri="{FF2B5EF4-FFF2-40B4-BE49-F238E27FC236}">
                <a16:creationId xmlns:a16="http://schemas.microsoft.com/office/drawing/2014/main" id="{18F3D958-B4C6-4F1F-BC27-24B39213C5A2}"/>
              </a:ext>
            </a:extLst>
          </p:cNvPr>
          <p:cNvSpPr txBox="1"/>
          <p:nvPr/>
        </p:nvSpPr>
        <p:spPr>
          <a:xfrm>
            <a:off x="4286779" y="260058"/>
            <a:ext cx="7675926" cy="2272610"/>
          </a:xfrm>
          <a:prstGeom prst="rect">
            <a:avLst/>
          </a:prstGeom>
          <a:noFill/>
        </p:spPr>
        <p:txBody>
          <a:bodyPr wrap="square" rtlCol="0">
            <a:spAutoFit/>
          </a:bodyPr>
          <a:lstStyle/>
          <a:p>
            <a:pPr algn="ctr">
              <a:lnSpc>
                <a:spcPct val="80000"/>
              </a:lnSpc>
            </a:pPr>
            <a:r>
              <a:rPr lang="en-US" sz="4400" dirty="0">
                <a:solidFill>
                  <a:srgbClr val="000000"/>
                </a:solidFill>
              </a:rPr>
              <a:t>What did Peter command the Gentiles to do after they were baptized with the Holy Spirit</a:t>
            </a:r>
          </a:p>
          <a:p>
            <a:pPr algn="ctr">
              <a:lnSpc>
                <a:spcPct val="80000"/>
              </a:lnSpc>
            </a:pPr>
            <a:r>
              <a:rPr lang="en-US" sz="4400" dirty="0">
                <a:solidFill>
                  <a:srgbClr val="000000"/>
                </a:solidFill>
              </a:rPr>
              <a:t>in the house of Cornelius? </a:t>
            </a:r>
          </a:p>
        </p:txBody>
      </p:sp>
      <p:sp>
        <p:nvSpPr>
          <p:cNvPr id="12" name="Rectangle 11">
            <a:hlinkClick r:id="rId2" action="ppaction://hlinksldjump"/>
            <a:extLst>
              <a:ext uri="{FF2B5EF4-FFF2-40B4-BE49-F238E27FC236}">
                <a16:creationId xmlns:a16="http://schemas.microsoft.com/office/drawing/2014/main" id="{274A298D-9A87-4CAB-A357-64ACA7E10AD8}"/>
              </a:ext>
            </a:extLst>
          </p:cNvPr>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31656584"/>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41A93F72-7A40-4375-A465-58414B0FC0DA}"/>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961049" y="3678"/>
            <a:ext cx="8269901" cy="6850644"/>
          </a:xfrm>
          <a:prstGeom prst="rect">
            <a:avLst/>
          </a:prstGeom>
        </p:spPr>
      </p:pic>
      <p:sp>
        <p:nvSpPr>
          <p:cNvPr id="3" name="Arrow: Pentagon 2">
            <a:extLst>
              <a:ext uri="{FF2B5EF4-FFF2-40B4-BE49-F238E27FC236}">
                <a16:creationId xmlns:a16="http://schemas.microsoft.com/office/drawing/2014/main" id="{0E698766-2C5D-4F25-88C7-23B76B7549CE}"/>
              </a:ext>
            </a:extLst>
          </p:cNvPr>
          <p:cNvSpPr/>
          <p:nvPr/>
        </p:nvSpPr>
        <p:spPr>
          <a:xfrm rot="5400000">
            <a:off x="5786126" y="5771881"/>
            <a:ext cx="559837" cy="541175"/>
          </a:xfrm>
          <a:prstGeom prst="homePlate">
            <a:avLst/>
          </a:prstGeom>
          <a:solidFill>
            <a:srgbClr val="FFFFFF"/>
          </a:solid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E26FFEE2-E142-4914-886A-7908DA12B71A}"/>
              </a:ext>
            </a:extLst>
          </p:cNvPr>
          <p:cNvSpPr/>
          <p:nvPr/>
        </p:nvSpPr>
        <p:spPr>
          <a:xfrm rot="2700000">
            <a:off x="8292973" y="3189275"/>
            <a:ext cx="559837" cy="490575"/>
          </a:xfrm>
          <a:prstGeom prst="roundRect">
            <a:avLst/>
          </a:prstGeom>
          <a:solidFill>
            <a:srgbClr val="FFFFFF"/>
          </a:solid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Rounded Corners 1">
            <a:extLst>
              <a:ext uri="{FF2B5EF4-FFF2-40B4-BE49-F238E27FC236}">
                <a16:creationId xmlns:a16="http://schemas.microsoft.com/office/drawing/2014/main" id="{26C67EEB-FAC5-47A4-8E95-72B39C554BCB}"/>
              </a:ext>
            </a:extLst>
          </p:cNvPr>
          <p:cNvSpPr/>
          <p:nvPr/>
        </p:nvSpPr>
        <p:spPr>
          <a:xfrm>
            <a:off x="5833744" y="714690"/>
            <a:ext cx="559837" cy="541175"/>
          </a:xfrm>
          <a:prstGeom prst="roundRect">
            <a:avLst/>
          </a:prstGeom>
          <a:solidFill>
            <a:srgbClr val="FFFFFF"/>
          </a:solid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Rounded Corners 5">
            <a:extLst>
              <a:ext uri="{FF2B5EF4-FFF2-40B4-BE49-F238E27FC236}">
                <a16:creationId xmlns:a16="http://schemas.microsoft.com/office/drawing/2014/main" id="{51FF1BA1-CD56-473D-85BA-056342436F57}"/>
              </a:ext>
            </a:extLst>
          </p:cNvPr>
          <p:cNvSpPr/>
          <p:nvPr/>
        </p:nvSpPr>
        <p:spPr>
          <a:xfrm rot="2700000">
            <a:off x="3192240" y="3163976"/>
            <a:ext cx="559837" cy="541175"/>
          </a:xfrm>
          <a:prstGeom prst="roundRect">
            <a:avLst/>
          </a:prstGeom>
          <a:solidFill>
            <a:srgbClr val="FFFFFF"/>
          </a:solid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241FA49-9943-405B-88E2-7921F7B4202A}"/>
              </a:ext>
            </a:extLst>
          </p:cNvPr>
          <p:cNvSpPr/>
          <p:nvPr/>
        </p:nvSpPr>
        <p:spPr>
          <a:xfrm>
            <a:off x="221682" y="2817521"/>
            <a:ext cx="2741456"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TRIPLE</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0" name="Rectangle 19">
            <a:extLst>
              <a:ext uri="{FF2B5EF4-FFF2-40B4-BE49-F238E27FC236}">
                <a16:creationId xmlns:a16="http://schemas.microsoft.com/office/drawing/2014/main" id="{0B10BECB-80DD-442E-92B9-3F4C0A002431}"/>
              </a:ext>
            </a:extLst>
          </p:cNvPr>
          <p:cNvSpPr/>
          <p:nvPr/>
        </p:nvSpPr>
        <p:spPr>
          <a:xfrm>
            <a:off x="3911648" y="5707176"/>
            <a:ext cx="4378122"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HOMERUN</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1" name="Rectangle 20">
            <a:extLst>
              <a:ext uri="{FF2B5EF4-FFF2-40B4-BE49-F238E27FC236}">
                <a16:creationId xmlns:a16="http://schemas.microsoft.com/office/drawing/2014/main" id="{D001A687-EC28-42A1-A935-5A2C1C78AA91}"/>
              </a:ext>
            </a:extLst>
          </p:cNvPr>
          <p:cNvSpPr/>
          <p:nvPr/>
        </p:nvSpPr>
        <p:spPr>
          <a:xfrm>
            <a:off x="4427572" y="-72002"/>
            <a:ext cx="3353803"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DOUBLE</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2" name="TextBox 21">
            <a:extLst>
              <a:ext uri="{FF2B5EF4-FFF2-40B4-BE49-F238E27FC236}">
                <a16:creationId xmlns:a16="http://schemas.microsoft.com/office/drawing/2014/main" id="{79EBE414-7D34-4475-87B5-9C8384501209}"/>
              </a:ext>
            </a:extLst>
          </p:cNvPr>
          <p:cNvSpPr txBox="1"/>
          <p:nvPr/>
        </p:nvSpPr>
        <p:spPr>
          <a:xfrm>
            <a:off x="4354650" y="2671022"/>
            <a:ext cx="3485724" cy="1569660"/>
          </a:xfrm>
          <a:prstGeom prst="rect">
            <a:avLst/>
          </a:prstGeom>
          <a:noFill/>
        </p:spPr>
        <p:txBody>
          <a:bodyPr wrap="square" rtlCol="0">
            <a:spAutoFit/>
          </a:bodyPr>
          <a:lstStyle/>
          <a:p>
            <a:pPr algn="ctr"/>
            <a:r>
              <a:rPr lang="en-US" sz="4800" b="1" dirty="0">
                <a:ln w="38100">
                  <a:solidFill>
                    <a:srgbClr val="0000FF"/>
                  </a:solidFill>
                </a:ln>
                <a:solidFill>
                  <a:srgbClr val="C6E9F2"/>
                </a:solidFill>
              </a:rPr>
              <a:t>Next batter!</a:t>
            </a:r>
          </a:p>
          <a:p>
            <a:pPr algn="ctr"/>
            <a:r>
              <a:rPr lang="en-US" sz="4800" b="1" dirty="0">
                <a:ln w="38100">
                  <a:solidFill>
                    <a:srgbClr val="0000FF"/>
                  </a:solidFill>
                </a:ln>
                <a:solidFill>
                  <a:srgbClr val="C6E9F2"/>
                </a:solidFill>
              </a:rPr>
              <a:t>Pick a hit</a:t>
            </a:r>
          </a:p>
        </p:txBody>
      </p:sp>
      <p:sp>
        <p:nvSpPr>
          <p:cNvPr id="15" name="Rectangle 14">
            <a:extLst>
              <a:ext uri="{FF2B5EF4-FFF2-40B4-BE49-F238E27FC236}">
                <a16:creationId xmlns:a16="http://schemas.microsoft.com/office/drawing/2014/main" id="{ECC38632-62A9-4DB0-A149-FC77324FE114}"/>
              </a:ext>
            </a:extLst>
          </p:cNvPr>
          <p:cNvSpPr/>
          <p:nvPr/>
        </p:nvSpPr>
        <p:spPr>
          <a:xfrm>
            <a:off x="9025723" y="2828834"/>
            <a:ext cx="2904962"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SINGLE</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7" name="Rectangle 26">
            <a:hlinkClick r:id="rId3" action="ppaction://hlinksldjump"/>
            <a:extLst>
              <a:ext uri="{FF2B5EF4-FFF2-40B4-BE49-F238E27FC236}">
                <a16:creationId xmlns:a16="http://schemas.microsoft.com/office/drawing/2014/main" id="{D92DD891-84FF-4ACE-91C9-567827698553}"/>
              </a:ext>
            </a:extLst>
          </p:cNvPr>
          <p:cNvSpPr/>
          <p:nvPr/>
        </p:nvSpPr>
        <p:spPr>
          <a:xfrm>
            <a:off x="0" y="-2303"/>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hlinkClick r:id="rId4" action="ppaction://hlinksldjump"/>
            <a:extLst>
              <a:ext uri="{FF2B5EF4-FFF2-40B4-BE49-F238E27FC236}">
                <a16:creationId xmlns:a16="http://schemas.microsoft.com/office/drawing/2014/main" id="{D4C96D45-ABC1-4915-A153-4627346B4727}"/>
              </a:ext>
            </a:extLst>
          </p:cNvPr>
          <p:cNvSpPr/>
          <p:nvPr/>
        </p:nvSpPr>
        <p:spPr>
          <a:xfrm>
            <a:off x="4504879" y="176169"/>
            <a:ext cx="3204595" cy="7382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hlinkClick r:id="rId5" action="ppaction://hlinksldjump"/>
            <a:extLst>
              <a:ext uri="{FF2B5EF4-FFF2-40B4-BE49-F238E27FC236}">
                <a16:creationId xmlns:a16="http://schemas.microsoft.com/office/drawing/2014/main" id="{8AA909FD-4850-48E7-9C00-1F20249196AE}"/>
              </a:ext>
            </a:extLst>
          </p:cNvPr>
          <p:cNvSpPr/>
          <p:nvPr/>
        </p:nvSpPr>
        <p:spPr>
          <a:xfrm>
            <a:off x="221673" y="3059883"/>
            <a:ext cx="2741456" cy="7639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hlinkClick r:id="rId6" action="ppaction://hlinksldjump"/>
            <a:extLst>
              <a:ext uri="{FF2B5EF4-FFF2-40B4-BE49-F238E27FC236}">
                <a16:creationId xmlns:a16="http://schemas.microsoft.com/office/drawing/2014/main" id="{8991CFC0-EA4A-40DD-B2E8-91602EEF7B5F}"/>
              </a:ext>
            </a:extLst>
          </p:cNvPr>
          <p:cNvSpPr/>
          <p:nvPr/>
        </p:nvSpPr>
        <p:spPr>
          <a:xfrm>
            <a:off x="3916828" y="5953271"/>
            <a:ext cx="4378122" cy="7382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hlinkClick r:id="rId7" action="ppaction://hlinksldjump"/>
            <a:extLst>
              <a:ext uri="{FF2B5EF4-FFF2-40B4-BE49-F238E27FC236}">
                <a16:creationId xmlns:a16="http://schemas.microsoft.com/office/drawing/2014/main" id="{444DD879-596B-450A-BB58-3D8A8F7FDD0C}"/>
              </a:ext>
            </a:extLst>
          </p:cNvPr>
          <p:cNvSpPr/>
          <p:nvPr/>
        </p:nvSpPr>
        <p:spPr>
          <a:xfrm>
            <a:off x="9107476" y="3073878"/>
            <a:ext cx="2741456" cy="7639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941232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A97A635C-C011-4A7B-AD8C-B9605C682156}"/>
              </a:ext>
            </a:extLst>
          </p:cNvPr>
          <p:cNvSpPr/>
          <p:nvPr/>
        </p:nvSpPr>
        <p:spPr>
          <a:xfrm>
            <a:off x="221682" y="2817521"/>
            <a:ext cx="2741456"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TRIPLE</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6" name="Rectangle: Rounded Corners 25">
            <a:extLst>
              <a:ext uri="{FF2B5EF4-FFF2-40B4-BE49-F238E27FC236}">
                <a16:creationId xmlns:a16="http://schemas.microsoft.com/office/drawing/2014/main" id="{F203C0F9-2B54-4B3B-B000-AEC71EC0B938}"/>
              </a:ext>
            </a:extLst>
          </p:cNvPr>
          <p:cNvSpPr/>
          <p:nvPr/>
        </p:nvSpPr>
        <p:spPr>
          <a:xfrm rot="2700000">
            <a:off x="3192240" y="3163976"/>
            <a:ext cx="559837" cy="541175"/>
          </a:xfrm>
          <a:prstGeom prst="roundRect">
            <a:avLst/>
          </a:prstGeom>
          <a:solidFill>
            <a:srgbClr val="FFFFF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0000FF"/>
                </a:solidFill>
              </a:ln>
              <a:solidFill>
                <a:srgbClr val="C6E9F2"/>
              </a:solidFill>
            </a:endParaRPr>
          </a:p>
        </p:txBody>
      </p:sp>
      <p:sp>
        <p:nvSpPr>
          <p:cNvPr id="27" name="Rectangle 26">
            <a:extLst>
              <a:ext uri="{FF2B5EF4-FFF2-40B4-BE49-F238E27FC236}">
                <a16:creationId xmlns:a16="http://schemas.microsoft.com/office/drawing/2014/main" id="{D2E2D907-68FA-44BD-B3F8-6CEB86ED4123}"/>
              </a:ext>
            </a:extLst>
          </p:cNvPr>
          <p:cNvSpPr/>
          <p:nvPr/>
        </p:nvSpPr>
        <p:spPr>
          <a:xfrm>
            <a:off x="3137879" y="3062074"/>
            <a:ext cx="601447" cy="707886"/>
          </a:xfrm>
          <a:prstGeom prst="rect">
            <a:avLst/>
          </a:prstGeom>
          <a:noFill/>
        </p:spPr>
        <p:txBody>
          <a:bodyPr wrap="none" lIns="91440" tIns="45720" rIns="91440" bIns="45720">
            <a:spAutoFit/>
          </a:bodyPr>
          <a:lstStyle/>
          <a:p>
            <a:pPr algn="ctr"/>
            <a:r>
              <a:rPr lang="en-US" sz="4000" b="1" spc="-400" dirty="0">
                <a:ln w="28575">
                  <a:solidFill>
                    <a:srgbClr val="0000FF"/>
                  </a:solidFill>
                  <a:prstDash val="solid"/>
                </a:ln>
                <a:solidFill>
                  <a:srgbClr val="C6E9F2"/>
                </a:solidFill>
                <a:effectLst>
                  <a:outerShdw blurRad="38100" dist="22860" dir="5400000" algn="tl" rotWithShape="0">
                    <a:srgbClr val="000000">
                      <a:alpha val="30000"/>
                    </a:srgbClr>
                  </a:outerShdw>
                </a:effectLst>
              </a:rPr>
              <a:t>21</a:t>
            </a:r>
            <a:endParaRPr lang="en-US" sz="4000" b="1" cap="none" spc="-40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pic>
        <p:nvPicPr>
          <p:cNvPr id="28" name="Picture 27">
            <a:extLst>
              <a:ext uri="{FF2B5EF4-FFF2-40B4-BE49-F238E27FC236}">
                <a16:creationId xmlns:a16="http://schemas.microsoft.com/office/drawing/2014/main" id="{0B2A3768-E53E-4A70-A616-BB055C6D0AFC}"/>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6534531" y="3077176"/>
            <a:ext cx="3188405" cy="2641220"/>
          </a:xfrm>
          <a:prstGeom prst="rect">
            <a:avLst/>
          </a:prstGeom>
        </p:spPr>
      </p:pic>
      <p:cxnSp>
        <p:nvCxnSpPr>
          <p:cNvPr id="29" name="Straight Connector 28">
            <a:extLst>
              <a:ext uri="{FF2B5EF4-FFF2-40B4-BE49-F238E27FC236}">
                <a16:creationId xmlns:a16="http://schemas.microsoft.com/office/drawing/2014/main" id="{EB3476C3-36D6-49BA-95FF-2E46CA86E1B5}"/>
              </a:ext>
            </a:extLst>
          </p:cNvPr>
          <p:cNvCxnSpPr>
            <a:cxnSpLocks/>
          </p:cNvCxnSpPr>
          <p:nvPr/>
        </p:nvCxnSpPr>
        <p:spPr>
          <a:xfrm rot="5460000" flipV="1">
            <a:off x="8155227" y="3435612"/>
            <a:ext cx="846670" cy="861150"/>
          </a:xfrm>
          <a:prstGeom prst="line">
            <a:avLst/>
          </a:prstGeom>
          <a:ln w="76200">
            <a:solidFill>
              <a:srgbClr val="C1E7F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54FBC9A-5517-4619-B40B-0AD755EFB8A8}"/>
              </a:ext>
            </a:extLst>
          </p:cNvPr>
          <p:cNvCxnSpPr>
            <a:cxnSpLocks/>
          </p:cNvCxnSpPr>
          <p:nvPr/>
        </p:nvCxnSpPr>
        <p:spPr>
          <a:xfrm flipV="1">
            <a:off x="8170507" y="4548803"/>
            <a:ext cx="846670" cy="861150"/>
          </a:xfrm>
          <a:prstGeom prst="line">
            <a:avLst/>
          </a:prstGeom>
          <a:ln w="76200">
            <a:solidFill>
              <a:srgbClr val="C1E7F1"/>
            </a:solidFill>
          </a:ln>
        </p:spPr>
        <p:style>
          <a:lnRef idx="1">
            <a:schemeClr val="accent1"/>
          </a:lnRef>
          <a:fillRef idx="0">
            <a:schemeClr val="accent1"/>
          </a:fillRef>
          <a:effectRef idx="0">
            <a:schemeClr val="accent1"/>
          </a:effectRef>
          <a:fontRef idx="minor">
            <a:schemeClr val="tx1"/>
          </a:fontRef>
        </p:style>
      </p:cxnSp>
      <p:sp>
        <p:nvSpPr>
          <p:cNvPr id="31" name="Rectangle: Rounded Corners 30">
            <a:extLst>
              <a:ext uri="{FF2B5EF4-FFF2-40B4-BE49-F238E27FC236}">
                <a16:creationId xmlns:a16="http://schemas.microsoft.com/office/drawing/2014/main" id="{6A807B25-5349-4E80-A957-B370E0DA127F}"/>
              </a:ext>
            </a:extLst>
          </p:cNvPr>
          <p:cNvSpPr/>
          <p:nvPr/>
        </p:nvSpPr>
        <p:spPr>
          <a:xfrm rot="2700000">
            <a:off x="8867871" y="4264486"/>
            <a:ext cx="347615" cy="335069"/>
          </a:xfrm>
          <a:prstGeom prst="roundRect">
            <a:avLst/>
          </a:prstGeom>
          <a:solidFill>
            <a:srgbClr val="FFFFFF"/>
          </a:solidFill>
          <a:ln w="38100">
            <a:solidFill>
              <a:srgbClr val="AADE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091EE6BE-49E9-481E-95F9-BD40D54DFAF2}"/>
              </a:ext>
            </a:extLst>
          </p:cNvPr>
          <p:cNvSpPr txBox="1"/>
          <p:nvPr/>
        </p:nvSpPr>
        <p:spPr>
          <a:xfrm>
            <a:off x="7513312" y="3863574"/>
            <a:ext cx="1200124" cy="1131977"/>
          </a:xfrm>
          <a:prstGeom prst="rect">
            <a:avLst/>
          </a:prstGeom>
          <a:noFill/>
        </p:spPr>
        <p:txBody>
          <a:bodyPr wrap="square" rtlCol="0">
            <a:spAutoFit/>
          </a:bodyPr>
          <a:lstStyle/>
          <a:p>
            <a:pPr algn="ctr">
              <a:lnSpc>
                <a:spcPct val="80000"/>
              </a:lnSpc>
            </a:pPr>
            <a:r>
              <a:rPr lang="en-US" sz="2400" b="1" i="1" spc="-50" dirty="0">
                <a:solidFill>
                  <a:srgbClr val="1E4117"/>
                </a:solidFill>
              </a:rPr>
              <a:t>TRIPLE</a:t>
            </a:r>
          </a:p>
          <a:p>
            <a:pPr algn="ctr">
              <a:lnSpc>
                <a:spcPct val="80000"/>
              </a:lnSpc>
            </a:pPr>
            <a:r>
              <a:rPr lang="en-US" i="1" dirty="0">
                <a:solidFill>
                  <a:srgbClr val="000000"/>
                </a:solidFill>
              </a:rPr>
              <a:t>or </a:t>
            </a:r>
            <a:r>
              <a:rPr lang="en-US" sz="2400" b="1" i="1" dirty="0">
                <a:solidFill>
                  <a:srgbClr val="1E4117"/>
                </a:solidFill>
              </a:rPr>
              <a:t>OUT</a:t>
            </a:r>
            <a:endParaRPr lang="en-US" i="1" dirty="0">
              <a:solidFill>
                <a:srgbClr val="1E4117"/>
              </a:solidFill>
            </a:endParaRPr>
          </a:p>
          <a:p>
            <a:pPr algn="ctr">
              <a:lnSpc>
                <a:spcPct val="80000"/>
              </a:lnSpc>
            </a:pPr>
            <a:r>
              <a:rPr lang="en-US" i="1" dirty="0">
                <a:solidFill>
                  <a:srgbClr val="1E4117"/>
                </a:solidFill>
              </a:rPr>
              <a:t>Tap and</a:t>
            </a:r>
          </a:p>
          <a:p>
            <a:pPr algn="ctr">
              <a:lnSpc>
                <a:spcPct val="80000"/>
              </a:lnSpc>
            </a:pPr>
            <a:r>
              <a:rPr lang="en-US" i="1" dirty="0">
                <a:solidFill>
                  <a:srgbClr val="1E4117"/>
                </a:solidFill>
              </a:rPr>
              <a:t>find out!</a:t>
            </a:r>
          </a:p>
        </p:txBody>
      </p:sp>
      <p:cxnSp>
        <p:nvCxnSpPr>
          <p:cNvPr id="34" name="Straight Connector 33">
            <a:extLst>
              <a:ext uri="{FF2B5EF4-FFF2-40B4-BE49-F238E27FC236}">
                <a16:creationId xmlns:a16="http://schemas.microsoft.com/office/drawing/2014/main" id="{C56234F0-6ADA-4465-BEA4-EA454CCA68D6}"/>
              </a:ext>
            </a:extLst>
          </p:cNvPr>
          <p:cNvCxnSpPr>
            <a:cxnSpLocks/>
          </p:cNvCxnSpPr>
          <p:nvPr/>
        </p:nvCxnSpPr>
        <p:spPr>
          <a:xfrm flipV="1">
            <a:off x="7175878" y="3503992"/>
            <a:ext cx="846670" cy="861150"/>
          </a:xfrm>
          <a:prstGeom prst="line">
            <a:avLst/>
          </a:prstGeom>
          <a:ln w="76200">
            <a:solidFill>
              <a:srgbClr val="C1E7F1"/>
            </a:solidFill>
          </a:ln>
        </p:spPr>
        <p:style>
          <a:lnRef idx="1">
            <a:schemeClr val="accent1"/>
          </a:lnRef>
          <a:fillRef idx="0">
            <a:schemeClr val="accent1"/>
          </a:fillRef>
          <a:effectRef idx="0">
            <a:schemeClr val="accent1"/>
          </a:effectRef>
          <a:fontRef idx="minor">
            <a:schemeClr val="tx1"/>
          </a:fontRef>
        </p:style>
      </p:cxnSp>
      <p:sp>
        <p:nvSpPr>
          <p:cNvPr id="35" name="Rectangle: Rounded Corners 34">
            <a:extLst>
              <a:ext uri="{FF2B5EF4-FFF2-40B4-BE49-F238E27FC236}">
                <a16:creationId xmlns:a16="http://schemas.microsoft.com/office/drawing/2014/main" id="{B3C2B386-1B22-4FF4-BDF0-B985B9E6B212}"/>
              </a:ext>
            </a:extLst>
          </p:cNvPr>
          <p:cNvSpPr/>
          <p:nvPr/>
        </p:nvSpPr>
        <p:spPr>
          <a:xfrm rot="18900000">
            <a:off x="6990625" y="4263070"/>
            <a:ext cx="347615" cy="335069"/>
          </a:xfrm>
          <a:prstGeom prst="roundRect">
            <a:avLst/>
          </a:prstGeom>
          <a:solidFill>
            <a:srgbClr val="FFFFFF"/>
          </a:solidFill>
          <a:ln w="38100">
            <a:solidFill>
              <a:srgbClr val="C1E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C0C0422B-4FF5-47C3-AE98-0B4C8DCC4BD8}"/>
              </a:ext>
            </a:extLst>
          </p:cNvPr>
          <p:cNvSpPr txBox="1"/>
          <p:nvPr/>
        </p:nvSpPr>
        <p:spPr>
          <a:xfrm>
            <a:off x="6925220" y="4151423"/>
            <a:ext cx="486562" cy="584775"/>
          </a:xfrm>
          <a:prstGeom prst="rect">
            <a:avLst/>
          </a:prstGeom>
          <a:noFill/>
        </p:spPr>
        <p:txBody>
          <a:bodyPr wrap="square" rtlCol="0">
            <a:spAutoFit/>
          </a:bodyPr>
          <a:lstStyle/>
          <a:p>
            <a:pPr algn="ctr"/>
            <a:r>
              <a:rPr lang="en-US" sz="3200" b="1" dirty="0">
                <a:solidFill>
                  <a:srgbClr val="1E4117"/>
                </a:solidFill>
              </a:rPr>
              <a:t>?</a:t>
            </a:r>
          </a:p>
        </p:txBody>
      </p:sp>
      <p:sp>
        <p:nvSpPr>
          <p:cNvPr id="37" name="Rectangle: Rounded Corners 36">
            <a:extLst>
              <a:ext uri="{FF2B5EF4-FFF2-40B4-BE49-F238E27FC236}">
                <a16:creationId xmlns:a16="http://schemas.microsoft.com/office/drawing/2014/main" id="{2739AEC7-FCDE-4257-BAF5-9D36D607D1E0}"/>
              </a:ext>
            </a:extLst>
          </p:cNvPr>
          <p:cNvSpPr/>
          <p:nvPr/>
        </p:nvSpPr>
        <p:spPr>
          <a:xfrm rot="2700000">
            <a:off x="7949191" y="3248909"/>
            <a:ext cx="347615" cy="335069"/>
          </a:xfrm>
          <a:prstGeom prst="roundRect">
            <a:avLst/>
          </a:prstGeom>
          <a:solidFill>
            <a:srgbClr val="FFFFFF"/>
          </a:solidFill>
          <a:ln w="38100">
            <a:solidFill>
              <a:srgbClr val="C1E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CC1E3E89-37FB-47F7-B94C-AB51785307E8}"/>
              </a:ext>
            </a:extLst>
          </p:cNvPr>
          <p:cNvSpPr txBox="1"/>
          <p:nvPr/>
        </p:nvSpPr>
        <p:spPr>
          <a:xfrm>
            <a:off x="4286779" y="260058"/>
            <a:ext cx="7675926" cy="1902765"/>
          </a:xfrm>
          <a:prstGeom prst="rect">
            <a:avLst/>
          </a:prstGeom>
          <a:noFill/>
        </p:spPr>
        <p:txBody>
          <a:bodyPr wrap="square" rtlCol="0">
            <a:spAutoFit/>
          </a:bodyPr>
          <a:lstStyle/>
          <a:p>
            <a:pPr algn="ctr">
              <a:lnSpc>
                <a:spcPct val="85000"/>
              </a:lnSpc>
            </a:pPr>
            <a:r>
              <a:rPr lang="en-US" sz="4600" dirty="0">
                <a:solidFill>
                  <a:srgbClr val="000000"/>
                </a:solidFill>
              </a:rPr>
              <a:t>What did disciples in Antioch do when they learned that</a:t>
            </a:r>
          </a:p>
          <a:p>
            <a:pPr algn="ctr">
              <a:lnSpc>
                <a:spcPct val="85000"/>
              </a:lnSpc>
            </a:pPr>
            <a:r>
              <a:rPr lang="en-US" sz="4600" dirty="0">
                <a:solidFill>
                  <a:srgbClr val="000000"/>
                </a:solidFill>
              </a:rPr>
              <a:t>a famine was coming?</a:t>
            </a:r>
          </a:p>
        </p:txBody>
      </p:sp>
      <p:sp>
        <p:nvSpPr>
          <p:cNvPr id="9" name="Rectangle 8">
            <a:hlinkClick r:id="rId3" action="ppaction://hlinksldjump"/>
            <a:extLst>
              <a:ext uri="{FF2B5EF4-FFF2-40B4-BE49-F238E27FC236}">
                <a16:creationId xmlns:a16="http://schemas.microsoft.com/office/drawing/2014/main" id="{DB6D2645-396A-4AF5-987F-B1886A1E73A3}"/>
              </a:ext>
            </a:extLst>
          </p:cNvPr>
          <p:cNvSpPr/>
          <p:nvPr/>
        </p:nvSpPr>
        <p:spPr>
          <a:xfrm>
            <a:off x="0" y="1"/>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hlinkClick r:id="rId4" action="ppaction://hlinksldjump"/>
            <a:extLst>
              <a:ext uri="{FF2B5EF4-FFF2-40B4-BE49-F238E27FC236}">
                <a16:creationId xmlns:a16="http://schemas.microsoft.com/office/drawing/2014/main" id="{81800425-33EC-4C53-921A-7356D8F135F2}"/>
              </a:ext>
            </a:extLst>
          </p:cNvPr>
          <p:cNvSpPr/>
          <p:nvPr/>
        </p:nvSpPr>
        <p:spPr>
          <a:xfrm rot="18961460">
            <a:off x="7269076" y="3625896"/>
            <a:ext cx="1687965" cy="16687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97508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right)">
                                      <p:cBhvr>
                                        <p:cTn id="7" dur="1000"/>
                                        <p:tgtEl>
                                          <p:spTgt spid="20"/>
                                        </p:tgtEl>
                                      </p:cBhvr>
                                    </p:animEffect>
                                  </p:childTnLst>
                                </p:cTn>
                              </p:par>
                            </p:childTnLst>
                          </p:cTn>
                        </p:par>
                        <p:par>
                          <p:cTn id="8" fill="hold">
                            <p:stCondLst>
                              <p:cond delay="1000"/>
                            </p:stCondLst>
                            <p:childTnLst>
                              <p:par>
                                <p:cTn id="9" presetID="53" presetClass="entr" presetSubtype="16" fill="hold" nodeType="afterEffect">
                                  <p:stCondLst>
                                    <p:cond delay="100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2500"/>
                            </p:stCondLst>
                            <p:childTnLst>
                              <p:par>
                                <p:cTn id="15" presetID="22" presetClass="entr" presetSubtype="4"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wipe(down)">
                                      <p:cBhvr>
                                        <p:cTn id="17" dur="500"/>
                                        <p:tgtEl>
                                          <p:spTgt spid="30"/>
                                        </p:tgtEl>
                                      </p:cBhvr>
                                    </p:animEffect>
                                  </p:childTnLst>
                                </p:cTn>
                              </p:par>
                            </p:childTnLst>
                          </p:cTn>
                        </p:par>
                        <p:par>
                          <p:cTn id="18" fill="hold">
                            <p:stCondLst>
                              <p:cond delay="3000"/>
                            </p:stCondLst>
                            <p:childTnLst>
                              <p:par>
                                <p:cTn id="19" presetID="1" presetClass="entr" presetSubtype="0"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childTnLst>
                                </p:cTn>
                              </p:par>
                            </p:childTnLst>
                          </p:cTn>
                        </p:par>
                        <p:par>
                          <p:cTn id="21" fill="hold">
                            <p:stCondLst>
                              <p:cond delay="3000"/>
                            </p:stCondLst>
                            <p:childTnLst>
                              <p:par>
                                <p:cTn id="22" presetID="22" presetClass="entr" presetSubtype="4" fill="hold" nodeType="after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wipe(down)">
                                      <p:cBhvr>
                                        <p:cTn id="24" dur="500"/>
                                        <p:tgtEl>
                                          <p:spTgt spid="29"/>
                                        </p:tgtEl>
                                      </p:cBhvr>
                                    </p:animEffect>
                                  </p:childTnLst>
                                </p:cTn>
                              </p:par>
                            </p:childTnLst>
                          </p:cTn>
                        </p:par>
                        <p:par>
                          <p:cTn id="25" fill="hold">
                            <p:stCondLst>
                              <p:cond delay="3500"/>
                            </p:stCondLst>
                            <p:childTnLst>
                              <p:par>
                                <p:cTn id="26" presetID="1" presetClass="entr" presetSubtype="0" fill="hold" grpId="0" nodeType="afterEffect">
                                  <p:stCondLst>
                                    <p:cond delay="0"/>
                                  </p:stCondLst>
                                  <p:childTnLst>
                                    <p:set>
                                      <p:cBhvr>
                                        <p:cTn id="27" dur="1" fill="hold">
                                          <p:stCondLst>
                                            <p:cond delay="0"/>
                                          </p:stCondLst>
                                        </p:cTn>
                                        <p:tgtEl>
                                          <p:spTgt spid="37"/>
                                        </p:tgtEl>
                                        <p:attrNameLst>
                                          <p:attrName>style.visibility</p:attrName>
                                        </p:attrNameLst>
                                      </p:cBhvr>
                                      <p:to>
                                        <p:strVal val="visible"/>
                                      </p:to>
                                    </p:set>
                                  </p:childTnLst>
                                </p:cTn>
                              </p:par>
                            </p:childTnLst>
                          </p:cTn>
                        </p:par>
                        <p:par>
                          <p:cTn id="28" fill="hold">
                            <p:stCondLst>
                              <p:cond delay="3500"/>
                            </p:stCondLst>
                            <p:childTnLst>
                              <p:par>
                                <p:cTn id="29" presetID="22" presetClass="entr" presetSubtype="1"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up)">
                                      <p:cBhvr>
                                        <p:cTn id="31" dur="500"/>
                                        <p:tgtEl>
                                          <p:spTgt spid="34"/>
                                        </p:tgtEl>
                                      </p:cBhvr>
                                    </p:animEffect>
                                  </p:childTnLst>
                                </p:cTn>
                              </p:par>
                            </p:childTnLst>
                          </p:cTn>
                        </p:par>
                        <p:par>
                          <p:cTn id="32" fill="hold">
                            <p:stCondLst>
                              <p:cond delay="4000"/>
                            </p:stCondLst>
                            <p:childTnLst>
                              <p:par>
                                <p:cTn id="33" presetID="1" presetClass="entr" presetSubtype="0"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childTnLst>
                                </p:cTn>
                              </p:par>
                            </p:childTnLst>
                          </p:cTn>
                        </p:par>
                        <p:par>
                          <p:cTn id="35" fill="hold">
                            <p:stCondLst>
                              <p:cond delay="4000"/>
                            </p:stCondLst>
                            <p:childTnLst>
                              <p:par>
                                <p:cTn id="36" presetID="53" presetClass="entr" presetSubtype="16" fill="hold" grpId="0" nodeType="afterEffect">
                                  <p:stCondLst>
                                    <p:cond delay="0"/>
                                  </p:stCondLst>
                                  <p:childTnLst>
                                    <p:set>
                                      <p:cBhvr>
                                        <p:cTn id="37" dur="1" fill="hold">
                                          <p:stCondLst>
                                            <p:cond delay="0"/>
                                          </p:stCondLst>
                                        </p:cTn>
                                        <p:tgtEl>
                                          <p:spTgt spid="36"/>
                                        </p:tgtEl>
                                        <p:attrNameLst>
                                          <p:attrName>style.visibility</p:attrName>
                                        </p:attrNameLst>
                                      </p:cBhvr>
                                      <p:to>
                                        <p:strVal val="visible"/>
                                      </p:to>
                                    </p:set>
                                    <p:anim calcmode="lin" valueType="num">
                                      <p:cBhvr>
                                        <p:cTn id="38" dur="250" fill="hold"/>
                                        <p:tgtEl>
                                          <p:spTgt spid="36"/>
                                        </p:tgtEl>
                                        <p:attrNameLst>
                                          <p:attrName>ppt_w</p:attrName>
                                        </p:attrNameLst>
                                      </p:cBhvr>
                                      <p:tavLst>
                                        <p:tav tm="0">
                                          <p:val>
                                            <p:fltVal val="0"/>
                                          </p:val>
                                        </p:tav>
                                        <p:tav tm="100000">
                                          <p:val>
                                            <p:strVal val="#ppt_w"/>
                                          </p:val>
                                        </p:tav>
                                      </p:tavLst>
                                    </p:anim>
                                    <p:anim calcmode="lin" valueType="num">
                                      <p:cBhvr>
                                        <p:cTn id="39" dur="250" fill="hold"/>
                                        <p:tgtEl>
                                          <p:spTgt spid="36"/>
                                        </p:tgtEl>
                                        <p:attrNameLst>
                                          <p:attrName>ppt_h</p:attrName>
                                        </p:attrNameLst>
                                      </p:cBhvr>
                                      <p:tavLst>
                                        <p:tav tm="0">
                                          <p:val>
                                            <p:fltVal val="0"/>
                                          </p:val>
                                        </p:tav>
                                        <p:tav tm="100000">
                                          <p:val>
                                            <p:strVal val="#ppt_h"/>
                                          </p:val>
                                        </p:tav>
                                      </p:tavLst>
                                    </p:anim>
                                    <p:animEffect transition="in" filter="fade">
                                      <p:cBhvr>
                                        <p:cTn id="40" dur="250"/>
                                        <p:tgtEl>
                                          <p:spTgt spid="36"/>
                                        </p:tgtEl>
                                      </p:cBhvr>
                                    </p:animEffect>
                                  </p:childTnLst>
                                </p:cTn>
                              </p:par>
                            </p:childTnLst>
                          </p:cTn>
                        </p:par>
                        <p:par>
                          <p:cTn id="41" fill="hold">
                            <p:stCondLst>
                              <p:cond delay="4250"/>
                            </p:stCondLst>
                            <p:childTnLst>
                              <p:par>
                                <p:cTn id="42" presetID="53" presetClass="entr" presetSubtype="16"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childTnLst>
                                </p:cTn>
                              </p:par>
                            </p:childTnLst>
                          </p:cTn>
                        </p:par>
                        <p:par>
                          <p:cTn id="47" fill="hold">
                            <p:stCondLst>
                              <p:cond delay="4750"/>
                            </p:stCondLst>
                            <p:childTnLst>
                              <p:par>
                                <p:cTn id="48" presetID="1" presetClass="entr" presetSubtype="0"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p:bldP spid="35" grpId="0" animBg="1"/>
      <p:bldP spid="36" grpId="0"/>
      <p:bldP spid="37" grpId="0" animBg="1"/>
      <p:bldP spid="20" grpId="0"/>
      <p:bldP spid="33" grpId="0" animBg="1"/>
    </p:bld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4506174F-97D8-4E8A-8EBB-8E9C226DDDD1}"/>
              </a:ext>
            </a:extLst>
          </p:cNvPr>
          <p:cNvSpPr txBox="1"/>
          <p:nvPr/>
        </p:nvSpPr>
        <p:spPr>
          <a:xfrm>
            <a:off x="4678416" y="2227466"/>
            <a:ext cx="6912529" cy="4373505"/>
          </a:xfrm>
          <a:prstGeom prst="rect">
            <a:avLst/>
          </a:prstGeom>
          <a:solidFill>
            <a:srgbClr val="FFFFFF"/>
          </a:solidFill>
          <a:ln w="38100">
            <a:solidFill>
              <a:srgbClr val="000000"/>
            </a:solidFill>
          </a:ln>
        </p:spPr>
        <p:txBody>
          <a:bodyPr wrap="square" rtlCol="0">
            <a:spAutoFit/>
          </a:bodyPr>
          <a:lstStyle/>
          <a:p>
            <a:pPr algn="ctr">
              <a:lnSpc>
                <a:spcPct val="80000"/>
              </a:lnSpc>
            </a:pPr>
            <a:endParaRPr lang="en-US" sz="600" b="1" spc="-190" dirty="0">
              <a:solidFill>
                <a:srgbClr val="3F8731"/>
              </a:solidFill>
            </a:endParaRPr>
          </a:p>
          <a:p>
            <a:pPr algn="ctr">
              <a:lnSpc>
                <a:spcPct val="80000"/>
              </a:lnSpc>
            </a:pPr>
            <a:r>
              <a:rPr lang="en-US" sz="3200" b="1" i="1" dirty="0"/>
              <a:t>Answer:</a:t>
            </a:r>
            <a:r>
              <a:rPr lang="en-US" sz="4400" b="1" dirty="0"/>
              <a:t> send relief</a:t>
            </a:r>
          </a:p>
          <a:p>
            <a:pPr algn="ctr">
              <a:lnSpc>
                <a:spcPct val="80000"/>
              </a:lnSpc>
            </a:pPr>
            <a:r>
              <a:rPr lang="en-US" sz="4400" b="1" dirty="0"/>
              <a:t>to believers in Judea</a:t>
            </a:r>
          </a:p>
          <a:p>
            <a:pPr algn="just"/>
            <a:endParaRPr lang="en-US" sz="1000" b="1" dirty="0">
              <a:solidFill>
                <a:srgbClr val="000000"/>
              </a:solidFill>
              <a:latin typeface="Times New Roman" panose="02020603050405020304" pitchFamily="18" charset="0"/>
              <a:cs typeface="Times New Roman" panose="02020603050405020304" pitchFamily="18" charset="0"/>
            </a:endParaRPr>
          </a:p>
          <a:p>
            <a:pPr algn="just">
              <a:spcAft>
                <a:spcPts val="600"/>
              </a:spcAft>
            </a:pPr>
            <a:r>
              <a:rPr lang="en-US" sz="2400" b="1" dirty="0">
                <a:solidFill>
                  <a:srgbClr val="000000"/>
                </a:solidFill>
                <a:latin typeface="Times New Roman" panose="02020603050405020304" pitchFamily="18" charset="0"/>
                <a:cs typeface="Times New Roman" panose="02020603050405020304" pitchFamily="18" charset="0"/>
              </a:rPr>
              <a:t>Acts 11:27-29</a:t>
            </a:r>
            <a:endParaRPr lang="en-US" sz="2400" dirty="0">
              <a:solidFill>
                <a:srgbClr val="000000"/>
              </a:solidFill>
              <a:latin typeface="Times New Roman" panose="02020603050405020304" pitchFamily="18" charset="0"/>
              <a:cs typeface="Times New Roman" panose="02020603050405020304" pitchFamily="18" charset="0"/>
            </a:endParaRPr>
          </a:p>
          <a:p>
            <a:pPr algn="just"/>
            <a:r>
              <a:rPr lang="en-US" sz="2400" baseline="30000" dirty="0">
                <a:solidFill>
                  <a:srgbClr val="000000"/>
                </a:solidFill>
                <a:latin typeface="Times New Roman" panose="02020603050405020304" pitchFamily="18" charset="0"/>
                <a:cs typeface="Times New Roman" panose="02020603050405020304" pitchFamily="18" charset="0"/>
              </a:rPr>
              <a:t>27</a:t>
            </a:r>
            <a:r>
              <a:rPr lang="en-US" sz="2400" dirty="0">
                <a:solidFill>
                  <a:srgbClr val="000000"/>
                </a:solidFill>
                <a:latin typeface="Times New Roman" panose="02020603050405020304" pitchFamily="18" charset="0"/>
                <a:cs typeface="Times New Roman" panose="02020603050405020304" pitchFamily="18" charset="0"/>
              </a:rPr>
              <a:t> Now in these days prophets came down from Jerusalem to Antioch. </a:t>
            </a:r>
            <a:r>
              <a:rPr lang="en-US" sz="2400" baseline="30000" dirty="0">
                <a:solidFill>
                  <a:srgbClr val="000000"/>
                </a:solidFill>
                <a:latin typeface="Times New Roman" panose="02020603050405020304" pitchFamily="18" charset="0"/>
                <a:cs typeface="Times New Roman" panose="02020603050405020304" pitchFamily="18" charset="0"/>
              </a:rPr>
              <a:t>28</a:t>
            </a:r>
            <a:r>
              <a:rPr lang="en-US" sz="2400" dirty="0">
                <a:solidFill>
                  <a:srgbClr val="000000"/>
                </a:solidFill>
                <a:latin typeface="Times New Roman" panose="02020603050405020304" pitchFamily="18" charset="0"/>
                <a:cs typeface="Times New Roman" panose="02020603050405020304" pitchFamily="18" charset="0"/>
              </a:rPr>
              <a:t> And one of them named Agabus stood up and foretold by the Spirit that there would be a great famine over all the world … </a:t>
            </a:r>
            <a:r>
              <a:rPr lang="en-US" sz="2400" baseline="30000" dirty="0">
                <a:solidFill>
                  <a:srgbClr val="000000"/>
                </a:solidFill>
                <a:latin typeface="Times New Roman" panose="02020603050405020304" pitchFamily="18" charset="0"/>
                <a:cs typeface="Times New Roman" panose="02020603050405020304" pitchFamily="18" charset="0"/>
              </a:rPr>
              <a:t>29</a:t>
            </a:r>
            <a:r>
              <a:rPr lang="en-US" sz="2400" dirty="0">
                <a:solidFill>
                  <a:srgbClr val="000000"/>
                </a:solidFill>
                <a:latin typeface="Times New Roman" panose="02020603050405020304" pitchFamily="18" charset="0"/>
                <a:cs typeface="Times New Roman" panose="02020603050405020304" pitchFamily="18" charset="0"/>
              </a:rPr>
              <a:t> So the </a:t>
            </a:r>
            <a:r>
              <a:rPr lang="en-US" sz="2400" spc="-30" dirty="0">
                <a:solidFill>
                  <a:srgbClr val="000000"/>
                </a:solidFill>
                <a:latin typeface="Times New Roman" panose="02020603050405020304" pitchFamily="18" charset="0"/>
                <a:cs typeface="Times New Roman" panose="02020603050405020304" pitchFamily="18" charset="0"/>
              </a:rPr>
              <a:t>disciples determined, every one according to his ability, </a:t>
            </a:r>
            <a:r>
              <a:rPr lang="en-US" sz="2400" dirty="0">
                <a:solidFill>
                  <a:srgbClr val="000000"/>
                </a:solidFill>
                <a:latin typeface="Times New Roman" panose="02020603050405020304" pitchFamily="18" charset="0"/>
                <a:cs typeface="Times New Roman" panose="02020603050405020304" pitchFamily="18" charset="0"/>
              </a:rPr>
              <a:t>to </a:t>
            </a:r>
            <a:r>
              <a:rPr lang="en-US" sz="2400" b="1" dirty="0">
                <a:solidFill>
                  <a:srgbClr val="0064FF"/>
                </a:solidFill>
                <a:latin typeface="Times New Roman" panose="02020603050405020304" pitchFamily="18" charset="0"/>
                <a:cs typeface="Times New Roman" panose="02020603050405020304" pitchFamily="18" charset="0"/>
              </a:rPr>
              <a:t>send relief to the brothers living in Judea</a:t>
            </a:r>
            <a:r>
              <a:rPr lang="en-US" sz="2400" dirty="0">
                <a:solidFill>
                  <a:srgbClr val="0064FF"/>
                </a:solidFill>
                <a:latin typeface="Times New Roman" panose="02020603050405020304" pitchFamily="18" charset="0"/>
                <a:cs typeface="Times New Roman" panose="02020603050405020304" pitchFamily="18" charset="0"/>
              </a:rPr>
              <a:t>.</a:t>
            </a:r>
            <a:endParaRPr lang="en-US" sz="1200" dirty="0">
              <a:solidFill>
                <a:srgbClr val="0064FF"/>
              </a:solidFill>
              <a:latin typeface="Times New Roman" panose="02020603050405020304" pitchFamily="18" charset="0"/>
              <a:cs typeface="Times New Roman" panose="02020603050405020304" pitchFamily="18" charset="0"/>
            </a:endParaRPr>
          </a:p>
          <a:p>
            <a:pPr algn="just"/>
            <a:endParaRPr lang="en-US" sz="2000" dirty="0">
              <a:solidFill>
                <a:srgbClr val="000000"/>
              </a:solidFill>
              <a:latin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70A18F6A-549B-40DA-8B9F-D1F1BF014438}"/>
              </a:ext>
            </a:extLst>
          </p:cNvPr>
          <p:cNvSpPr/>
          <p:nvPr/>
        </p:nvSpPr>
        <p:spPr>
          <a:xfrm>
            <a:off x="221682" y="2817521"/>
            <a:ext cx="2741456"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TRIPLE</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14" name="Rectangle: Rounded Corners 13">
            <a:extLst>
              <a:ext uri="{FF2B5EF4-FFF2-40B4-BE49-F238E27FC236}">
                <a16:creationId xmlns:a16="http://schemas.microsoft.com/office/drawing/2014/main" id="{33B64170-CEBD-432F-9DB8-8402DD1412E7}"/>
              </a:ext>
            </a:extLst>
          </p:cNvPr>
          <p:cNvSpPr/>
          <p:nvPr/>
        </p:nvSpPr>
        <p:spPr>
          <a:xfrm rot="2700000">
            <a:off x="3192240" y="3163976"/>
            <a:ext cx="559837" cy="541175"/>
          </a:xfrm>
          <a:prstGeom prst="roundRect">
            <a:avLst/>
          </a:prstGeom>
          <a:solidFill>
            <a:srgbClr val="FFFFF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0000FF"/>
                </a:solidFill>
              </a:ln>
              <a:solidFill>
                <a:srgbClr val="C6E9F2"/>
              </a:solidFill>
            </a:endParaRPr>
          </a:p>
        </p:txBody>
      </p:sp>
      <p:sp>
        <p:nvSpPr>
          <p:cNvPr id="15" name="Rectangle 14">
            <a:extLst>
              <a:ext uri="{FF2B5EF4-FFF2-40B4-BE49-F238E27FC236}">
                <a16:creationId xmlns:a16="http://schemas.microsoft.com/office/drawing/2014/main" id="{7625BA66-042B-4B6C-98EA-405341AC35FE}"/>
              </a:ext>
            </a:extLst>
          </p:cNvPr>
          <p:cNvSpPr/>
          <p:nvPr/>
        </p:nvSpPr>
        <p:spPr>
          <a:xfrm>
            <a:off x="3137879" y="3062074"/>
            <a:ext cx="601447" cy="707886"/>
          </a:xfrm>
          <a:prstGeom prst="rect">
            <a:avLst/>
          </a:prstGeom>
          <a:noFill/>
        </p:spPr>
        <p:txBody>
          <a:bodyPr wrap="none" lIns="91440" tIns="45720" rIns="91440" bIns="45720">
            <a:spAutoFit/>
          </a:bodyPr>
          <a:lstStyle/>
          <a:p>
            <a:pPr algn="ctr"/>
            <a:r>
              <a:rPr lang="en-US" sz="4000" b="1" spc="-400" dirty="0">
                <a:ln w="28575">
                  <a:solidFill>
                    <a:srgbClr val="0000FF"/>
                  </a:solidFill>
                  <a:prstDash val="solid"/>
                </a:ln>
                <a:solidFill>
                  <a:srgbClr val="C6E9F2"/>
                </a:solidFill>
                <a:effectLst>
                  <a:outerShdw blurRad="38100" dist="22860" dir="5400000" algn="tl" rotWithShape="0">
                    <a:srgbClr val="000000">
                      <a:alpha val="30000"/>
                    </a:srgbClr>
                  </a:outerShdw>
                </a:effectLst>
              </a:rPr>
              <a:t>21</a:t>
            </a:r>
            <a:endParaRPr lang="en-US" sz="4000" b="1" cap="none" spc="-40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16" name="TextBox 15">
            <a:extLst>
              <a:ext uri="{FF2B5EF4-FFF2-40B4-BE49-F238E27FC236}">
                <a16:creationId xmlns:a16="http://schemas.microsoft.com/office/drawing/2014/main" id="{D184C582-846E-43A7-B765-49B2530554AE}"/>
              </a:ext>
            </a:extLst>
          </p:cNvPr>
          <p:cNvSpPr txBox="1"/>
          <p:nvPr/>
        </p:nvSpPr>
        <p:spPr>
          <a:xfrm>
            <a:off x="9664158" y="6279130"/>
            <a:ext cx="1928649" cy="307777"/>
          </a:xfrm>
          <a:prstGeom prst="rect">
            <a:avLst/>
          </a:prstGeom>
          <a:noFill/>
        </p:spPr>
        <p:txBody>
          <a:bodyPr wrap="square" rtlCol="0">
            <a:spAutoFit/>
          </a:bodyPr>
          <a:lstStyle/>
          <a:p>
            <a:pPr algn="r"/>
            <a:r>
              <a:rPr lang="en-US" sz="1400" b="1" i="1" dirty="0">
                <a:solidFill>
                  <a:srgbClr val="0064FF"/>
                </a:solidFill>
              </a:rPr>
              <a:t>Tap screen to continue</a:t>
            </a:r>
          </a:p>
        </p:txBody>
      </p:sp>
      <p:sp>
        <p:nvSpPr>
          <p:cNvPr id="17" name="TextBox 16">
            <a:extLst>
              <a:ext uri="{FF2B5EF4-FFF2-40B4-BE49-F238E27FC236}">
                <a16:creationId xmlns:a16="http://schemas.microsoft.com/office/drawing/2014/main" id="{89E14C5F-C215-4E64-91FF-A710B71F14F2}"/>
              </a:ext>
            </a:extLst>
          </p:cNvPr>
          <p:cNvSpPr txBox="1"/>
          <p:nvPr/>
        </p:nvSpPr>
        <p:spPr>
          <a:xfrm>
            <a:off x="4286779" y="260058"/>
            <a:ext cx="7675926" cy="1902765"/>
          </a:xfrm>
          <a:prstGeom prst="rect">
            <a:avLst/>
          </a:prstGeom>
          <a:noFill/>
        </p:spPr>
        <p:txBody>
          <a:bodyPr wrap="square" rtlCol="0">
            <a:spAutoFit/>
          </a:bodyPr>
          <a:lstStyle/>
          <a:p>
            <a:pPr algn="ctr">
              <a:lnSpc>
                <a:spcPct val="85000"/>
              </a:lnSpc>
            </a:pPr>
            <a:r>
              <a:rPr lang="en-US" sz="4600" dirty="0">
                <a:solidFill>
                  <a:srgbClr val="000000"/>
                </a:solidFill>
              </a:rPr>
              <a:t>What did disciples in Antioch do when they learned that</a:t>
            </a:r>
          </a:p>
          <a:p>
            <a:pPr algn="ctr">
              <a:lnSpc>
                <a:spcPct val="85000"/>
              </a:lnSpc>
            </a:pPr>
            <a:r>
              <a:rPr lang="en-US" sz="4600" dirty="0">
                <a:solidFill>
                  <a:srgbClr val="000000"/>
                </a:solidFill>
              </a:rPr>
              <a:t>a famine was coming?</a:t>
            </a:r>
          </a:p>
        </p:txBody>
      </p:sp>
      <p:sp>
        <p:nvSpPr>
          <p:cNvPr id="12" name="Rectangle 11">
            <a:hlinkClick r:id="rId2" action="ppaction://hlinksldjump"/>
            <a:extLst>
              <a:ext uri="{FF2B5EF4-FFF2-40B4-BE49-F238E27FC236}">
                <a16:creationId xmlns:a16="http://schemas.microsoft.com/office/drawing/2014/main" id="{274A298D-9A87-4CAB-A357-64ACA7E10AD8}"/>
              </a:ext>
            </a:extLst>
          </p:cNvPr>
          <p:cNvSpPr/>
          <p:nvPr/>
        </p:nvSpPr>
        <p:spPr>
          <a:xfrm>
            <a:off x="3024" y="-3044"/>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4647524"/>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41A93F72-7A40-4375-A465-58414B0FC0DA}"/>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961049" y="3678"/>
            <a:ext cx="8269901" cy="6850644"/>
          </a:xfrm>
          <a:prstGeom prst="rect">
            <a:avLst/>
          </a:prstGeom>
        </p:spPr>
      </p:pic>
      <p:sp>
        <p:nvSpPr>
          <p:cNvPr id="3" name="Arrow: Pentagon 2">
            <a:extLst>
              <a:ext uri="{FF2B5EF4-FFF2-40B4-BE49-F238E27FC236}">
                <a16:creationId xmlns:a16="http://schemas.microsoft.com/office/drawing/2014/main" id="{0E698766-2C5D-4F25-88C7-23B76B7549CE}"/>
              </a:ext>
            </a:extLst>
          </p:cNvPr>
          <p:cNvSpPr/>
          <p:nvPr/>
        </p:nvSpPr>
        <p:spPr>
          <a:xfrm rot="5400000">
            <a:off x="5786126" y="5771881"/>
            <a:ext cx="559837" cy="541175"/>
          </a:xfrm>
          <a:prstGeom prst="homePlate">
            <a:avLst/>
          </a:prstGeom>
          <a:solidFill>
            <a:srgbClr val="FFFFFF"/>
          </a:solid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E26FFEE2-E142-4914-886A-7908DA12B71A}"/>
              </a:ext>
            </a:extLst>
          </p:cNvPr>
          <p:cNvSpPr/>
          <p:nvPr/>
        </p:nvSpPr>
        <p:spPr>
          <a:xfrm rot="2700000">
            <a:off x="8292973" y="3189275"/>
            <a:ext cx="559837" cy="490575"/>
          </a:xfrm>
          <a:prstGeom prst="roundRect">
            <a:avLst/>
          </a:prstGeom>
          <a:solidFill>
            <a:srgbClr val="FFFFFF"/>
          </a:solid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Rounded Corners 1">
            <a:extLst>
              <a:ext uri="{FF2B5EF4-FFF2-40B4-BE49-F238E27FC236}">
                <a16:creationId xmlns:a16="http://schemas.microsoft.com/office/drawing/2014/main" id="{26C67EEB-FAC5-47A4-8E95-72B39C554BCB}"/>
              </a:ext>
            </a:extLst>
          </p:cNvPr>
          <p:cNvSpPr/>
          <p:nvPr/>
        </p:nvSpPr>
        <p:spPr>
          <a:xfrm>
            <a:off x="5833744" y="714690"/>
            <a:ext cx="559837" cy="541175"/>
          </a:xfrm>
          <a:prstGeom prst="roundRect">
            <a:avLst/>
          </a:prstGeom>
          <a:solidFill>
            <a:srgbClr val="FFFFFF"/>
          </a:solid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Rounded Corners 5">
            <a:extLst>
              <a:ext uri="{FF2B5EF4-FFF2-40B4-BE49-F238E27FC236}">
                <a16:creationId xmlns:a16="http://schemas.microsoft.com/office/drawing/2014/main" id="{51FF1BA1-CD56-473D-85BA-056342436F57}"/>
              </a:ext>
            </a:extLst>
          </p:cNvPr>
          <p:cNvSpPr/>
          <p:nvPr/>
        </p:nvSpPr>
        <p:spPr>
          <a:xfrm rot="2700000">
            <a:off x="3192240" y="3163976"/>
            <a:ext cx="559837" cy="541175"/>
          </a:xfrm>
          <a:prstGeom prst="roundRect">
            <a:avLst/>
          </a:prstGeom>
          <a:solidFill>
            <a:srgbClr val="FFFFFF"/>
          </a:solid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241FA49-9943-405B-88E2-7921F7B4202A}"/>
              </a:ext>
            </a:extLst>
          </p:cNvPr>
          <p:cNvSpPr/>
          <p:nvPr/>
        </p:nvSpPr>
        <p:spPr>
          <a:xfrm>
            <a:off x="221682" y="2817521"/>
            <a:ext cx="2741456"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TRIPLE</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0" name="Rectangle 19">
            <a:extLst>
              <a:ext uri="{FF2B5EF4-FFF2-40B4-BE49-F238E27FC236}">
                <a16:creationId xmlns:a16="http://schemas.microsoft.com/office/drawing/2014/main" id="{0B10BECB-80DD-442E-92B9-3F4C0A002431}"/>
              </a:ext>
            </a:extLst>
          </p:cNvPr>
          <p:cNvSpPr/>
          <p:nvPr/>
        </p:nvSpPr>
        <p:spPr>
          <a:xfrm>
            <a:off x="3911648" y="5707176"/>
            <a:ext cx="4378122"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HOMERUN</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1" name="Rectangle 20">
            <a:extLst>
              <a:ext uri="{FF2B5EF4-FFF2-40B4-BE49-F238E27FC236}">
                <a16:creationId xmlns:a16="http://schemas.microsoft.com/office/drawing/2014/main" id="{D001A687-EC28-42A1-A935-5A2C1C78AA91}"/>
              </a:ext>
            </a:extLst>
          </p:cNvPr>
          <p:cNvSpPr/>
          <p:nvPr/>
        </p:nvSpPr>
        <p:spPr>
          <a:xfrm>
            <a:off x="4427572" y="-72002"/>
            <a:ext cx="3353803"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DOUBLE</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2" name="TextBox 21">
            <a:extLst>
              <a:ext uri="{FF2B5EF4-FFF2-40B4-BE49-F238E27FC236}">
                <a16:creationId xmlns:a16="http://schemas.microsoft.com/office/drawing/2014/main" id="{79EBE414-7D34-4475-87B5-9C8384501209}"/>
              </a:ext>
            </a:extLst>
          </p:cNvPr>
          <p:cNvSpPr txBox="1"/>
          <p:nvPr/>
        </p:nvSpPr>
        <p:spPr>
          <a:xfrm>
            <a:off x="4354650" y="2671022"/>
            <a:ext cx="3485724" cy="1569660"/>
          </a:xfrm>
          <a:prstGeom prst="rect">
            <a:avLst/>
          </a:prstGeom>
          <a:noFill/>
        </p:spPr>
        <p:txBody>
          <a:bodyPr wrap="square" rtlCol="0">
            <a:spAutoFit/>
          </a:bodyPr>
          <a:lstStyle/>
          <a:p>
            <a:pPr algn="ctr"/>
            <a:r>
              <a:rPr lang="en-US" sz="4800" b="1" dirty="0">
                <a:ln w="38100">
                  <a:solidFill>
                    <a:srgbClr val="0000FF"/>
                  </a:solidFill>
                </a:ln>
                <a:solidFill>
                  <a:srgbClr val="C6E9F2"/>
                </a:solidFill>
              </a:rPr>
              <a:t>Next batter!</a:t>
            </a:r>
          </a:p>
          <a:p>
            <a:pPr algn="ctr"/>
            <a:r>
              <a:rPr lang="en-US" sz="4800" b="1" dirty="0">
                <a:ln w="38100">
                  <a:solidFill>
                    <a:srgbClr val="0000FF"/>
                  </a:solidFill>
                </a:ln>
                <a:solidFill>
                  <a:srgbClr val="C6E9F2"/>
                </a:solidFill>
              </a:rPr>
              <a:t>Pick a hit</a:t>
            </a:r>
          </a:p>
        </p:txBody>
      </p:sp>
      <p:sp>
        <p:nvSpPr>
          <p:cNvPr id="15" name="Rectangle 14">
            <a:extLst>
              <a:ext uri="{FF2B5EF4-FFF2-40B4-BE49-F238E27FC236}">
                <a16:creationId xmlns:a16="http://schemas.microsoft.com/office/drawing/2014/main" id="{ECC38632-62A9-4DB0-A149-FC77324FE114}"/>
              </a:ext>
            </a:extLst>
          </p:cNvPr>
          <p:cNvSpPr/>
          <p:nvPr/>
        </p:nvSpPr>
        <p:spPr>
          <a:xfrm>
            <a:off x="9025723" y="2828834"/>
            <a:ext cx="2904962"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SINGLE</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7" name="Rectangle 26">
            <a:hlinkClick r:id="rId3" action="ppaction://hlinksldjump"/>
            <a:extLst>
              <a:ext uri="{FF2B5EF4-FFF2-40B4-BE49-F238E27FC236}">
                <a16:creationId xmlns:a16="http://schemas.microsoft.com/office/drawing/2014/main" id="{D92DD891-84FF-4ACE-91C9-567827698553}"/>
              </a:ext>
            </a:extLst>
          </p:cNvPr>
          <p:cNvSpPr/>
          <p:nvPr/>
        </p:nvSpPr>
        <p:spPr>
          <a:xfrm>
            <a:off x="0" y="-2303"/>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hlinkClick r:id="rId4" action="ppaction://hlinksldjump"/>
            <a:extLst>
              <a:ext uri="{FF2B5EF4-FFF2-40B4-BE49-F238E27FC236}">
                <a16:creationId xmlns:a16="http://schemas.microsoft.com/office/drawing/2014/main" id="{D4C96D45-ABC1-4915-A153-4627346B4727}"/>
              </a:ext>
            </a:extLst>
          </p:cNvPr>
          <p:cNvSpPr/>
          <p:nvPr/>
        </p:nvSpPr>
        <p:spPr>
          <a:xfrm>
            <a:off x="4504879" y="176169"/>
            <a:ext cx="3204595" cy="7382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hlinkClick r:id="rId5" action="ppaction://hlinksldjump"/>
            <a:extLst>
              <a:ext uri="{FF2B5EF4-FFF2-40B4-BE49-F238E27FC236}">
                <a16:creationId xmlns:a16="http://schemas.microsoft.com/office/drawing/2014/main" id="{8AA909FD-4850-48E7-9C00-1F20249196AE}"/>
              </a:ext>
            </a:extLst>
          </p:cNvPr>
          <p:cNvSpPr/>
          <p:nvPr/>
        </p:nvSpPr>
        <p:spPr>
          <a:xfrm>
            <a:off x="221673" y="3059883"/>
            <a:ext cx="2741456" cy="7639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hlinkClick r:id="rId6" action="ppaction://hlinksldjump"/>
            <a:extLst>
              <a:ext uri="{FF2B5EF4-FFF2-40B4-BE49-F238E27FC236}">
                <a16:creationId xmlns:a16="http://schemas.microsoft.com/office/drawing/2014/main" id="{8991CFC0-EA4A-40DD-B2E8-91602EEF7B5F}"/>
              </a:ext>
            </a:extLst>
          </p:cNvPr>
          <p:cNvSpPr/>
          <p:nvPr/>
        </p:nvSpPr>
        <p:spPr>
          <a:xfrm>
            <a:off x="3916828" y="5953271"/>
            <a:ext cx="4378122" cy="7382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hlinkClick r:id="rId7" action="ppaction://hlinksldjump"/>
            <a:extLst>
              <a:ext uri="{FF2B5EF4-FFF2-40B4-BE49-F238E27FC236}">
                <a16:creationId xmlns:a16="http://schemas.microsoft.com/office/drawing/2014/main" id="{444DD879-596B-450A-BB58-3D8A8F7FDD0C}"/>
              </a:ext>
            </a:extLst>
          </p:cNvPr>
          <p:cNvSpPr/>
          <p:nvPr/>
        </p:nvSpPr>
        <p:spPr>
          <a:xfrm>
            <a:off x="9107476" y="3073878"/>
            <a:ext cx="2741456" cy="7639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677972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A97A635C-C011-4A7B-AD8C-B9605C682156}"/>
              </a:ext>
            </a:extLst>
          </p:cNvPr>
          <p:cNvSpPr/>
          <p:nvPr/>
        </p:nvSpPr>
        <p:spPr>
          <a:xfrm>
            <a:off x="221682" y="2817521"/>
            <a:ext cx="2741456"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TRIPLE</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6" name="Rectangle: Rounded Corners 25">
            <a:extLst>
              <a:ext uri="{FF2B5EF4-FFF2-40B4-BE49-F238E27FC236}">
                <a16:creationId xmlns:a16="http://schemas.microsoft.com/office/drawing/2014/main" id="{F203C0F9-2B54-4B3B-B000-AEC71EC0B938}"/>
              </a:ext>
            </a:extLst>
          </p:cNvPr>
          <p:cNvSpPr/>
          <p:nvPr/>
        </p:nvSpPr>
        <p:spPr>
          <a:xfrm rot="2700000">
            <a:off x="3192240" y="3163976"/>
            <a:ext cx="559837" cy="541175"/>
          </a:xfrm>
          <a:prstGeom prst="roundRect">
            <a:avLst/>
          </a:prstGeom>
          <a:solidFill>
            <a:srgbClr val="FFFFF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0000FF"/>
                </a:solidFill>
              </a:ln>
              <a:solidFill>
                <a:srgbClr val="C6E9F2"/>
              </a:solidFill>
            </a:endParaRPr>
          </a:p>
        </p:txBody>
      </p:sp>
      <p:sp>
        <p:nvSpPr>
          <p:cNvPr id="27" name="Rectangle 26">
            <a:extLst>
              <a:ext uri="{FF2B5EF4-FFF2-40B4-BE49-F238E27FC236}">
                <a16:creationId xmlns:a16="http://schemas.microsoft.com/office/drawing/2014/main" id="{D2E2D907-68FA-44BD-B3F8-6CEB86ED4123}"/>
              </a:ext>
            </a:extLst>
          </p:cNvPr>
          <p:cNvSpPr/>
          <p:nvPr/>
        </p:nvSpPr>
        <p:spPr>
          <a:xfrm>
            <a:off x="3137879" y="3062074"/>
            <a:ext cx="601447" cy="707886"/>
          </a:xfrm>
          <a:prstGeom prst="rect">
            <a:avLst/>
          </a:prstGeom>
          <a:noFill/>
        </p:spPr>
        <p:txBody>
          <a:bodyPr wrap="none" lIns="91440" tIns="45720" rIns="91440" bIns="45720">
            <a:spAutoFit/>
          </a:bodyPr>
          <a:lstStyle/>
          <a:p>
            <a:pPr algn="ctr"/>
            <a:r>
              <a:rPr lang="en-US" sz="4000" b="1" spc="-400" dirty="0">
                <a:ln w="28575">
                  <a:solidFill>
                    <a:srgbClr val="0000FF"/>
                  </a:solidFill>
                  <a:prstDash val="solid"/>
                </a:ln>
                <a:solidFill>
                  <a:srgbClr val="C6E9F2"/>
                </a:solidFill>
                <a:effectLst>
                  <a:outerShdw blurRad="38100" dist="22860" dir="5400000" algn="tl" rotWithShape="0">
                    <a:srgbClr val="000000">
                      <a:alpha val="30000"/>
                    </a:srgbClr>
                  </a:outerShdw>
                </a:effectLst>
              </a:rPr>
              <a:t>22</a:t>
            </a:r>
            <a:endParaRPr lang="en-US" sz="4000" b="1" cap="none" spc="-40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pic>
        <p:nvPicPr>
          <p:cNvPr id="28" name="Picture 27">
            <a:extLst>
              <a:ext uri="{FF2B5EF4-FFF2-40B4-BE49-F238E27FC236}">
                <a16:creationId xmlns:a16="http://schemas.microsoft.com/office/drawing/2014/main" id="{826A9DF8-E731-4207-BF40-1219ED9354F3}"/>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6534531" y="3202303"/>
            <a:ext cx="3188405" cy="2641220"/>
          </a:xfrm>
          <a:prstGeom prst="rect">
            <a:avLst/>
          </a:prstGeom>
        </p:spPr>
      </p:pic>
      <p:cxnSp>
        <p:nvCxnSpPr>
          <p:cNvPr id="29" name="Straight Connector 28">
            <a:extLst>
              <a:ext uri="{FF2B5EF4-FFF2-40B4-BE49-F238E27FC236}">
                <a16:creationId xmlns:a16="http://schemas.microsoft.com/office/drawing/2014/main" id="{EFAEB092-13F2-4A1E-AE90-F62F901E0F4C}"/>
              </a:ext>
            </a:extLst>
          </p:cNvPr>
          <p:cNvCxnSpPr>
            <a:cxnSpLocks/>
          </p:cNvCxnSpPr>
          <p:nvPr/>
        </p:nvCxnSpPr>
        <p:spPr>
          <a:xfrm rot="5460000" flipV="1">
            <a:off x="8155227" y="3560739"/>
            <a:ext cx="846670" cy="861150"/>
          </a:xfrm>
          <a:prstGeom prst="line">
            <a:avLst/>
          </a:prstGeom>
          <a:ln w="76200">
            <a:solidFill>
              <a:srgbClr val="C1E7F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64AF7468-9092-4B4D-9D9C-CDEDC8163DD2}"/>
              </a:ext>
            </a:extLst>
          </p:cNvPr>
          <p:cNvCxnSpPr>
            <a:cxnSpLocks/>
          </p:cNvCxnSpPr>
          <p:nvPr/>
        </p:nvCxnSpPr>
        <p:spPr>
          <a:xfrm flipV="1">
            <a:off x="8170507" y="4673930"/>
            <a:ext cx="846670" cy="861150"/>
          </a:xfrm>
          <a:prstGeom prst="line">
            <a:avLst/>
          </a:prstGeom>
          <a:ln w="76200">
            <a:solidFill>
              <a:srgbClr val="C1E7F1"/>
            </a:solidFill>
          </a:ln>
        </p:spPr>
        <p:style>
          <a:lnRef idx="1">
            <a:schemeClr val="accent1"/>
          </a:lnRef>
          <a:fillRef idx="0">
            <a:schemeClr val="accent1"/>
          </a:fillRef>
          <a:effectRef idx="0">
            <a:schemeClr val="accent1"/>
          </a:effectRef>
          <a:fontRef idx="minor">
            <a:schemeClr val="tx1"/>
          </a:fontRef>
        </p:style>
      </p:cxnSp>
      <p:sp>
        <p:nvSpPr>
          <p:cNvPr id="31" name="Rectangle: Rounded Corners 30">
            <a:extLst>
              <a:ext uri="{FF2B5EF4-FFF2-40B4-BE49-F238E27FC236}">
                <a16:creationId xmlns:a16="http://schemas.microsoft.com/office/drawing/2014/main" id="{B1F11C2F-DC24-49B9-9C48-C686E0F762E2}"/>
              </a:ext>
            </a:extLst>
          </p:cNvPr>
          <p:cNvSpPr/>
          <p:nvPr/>
        </p:nvSpPr>
        <p:spPr>
          <a:xfrm rot="2700000">
            <a:off x="8867871" y="4389613"/>
            <a:ext cx="347615" cy="335069"/>
          </a:xfrm>
          <a:prstGeom prst="roundRect">
            <a:avLst/>
          </a:prstGeom>
          <a:solidFill>
            <a:srgbClr val="FFFFFF"/>
          </a:solidFill>
          <a:ln w="38100">
            <a:solidFill>
              <a:srgbClr val="AADE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B64348A0-42F6-4358-88D9-88B600060F00}"/>
              </a:ext>
            </a:extLst>
          </p:cNvPr>
          <p:cNvSpPr txBox="1"/>
          <p:nvPr/>
        </p:nvSpPr>
        <p:spPr>
          <a:xfrm>
            <a:off x="7513312" y="3988701"/>
            <a:ext cx="1200124" cy="1131977"/>
          </a:xfrm>
          <a:prstGeom prst="rect">
            <a:avLst/>
          </a:prstGeom>
          <a:noFill/>
        </p:spPr>
        <p:txBody>
          <a:bodyPr wrap="square" rtlCol="0">
            <a:spAutoFit/>
          </a:bodyPr>
          <a:lstStyle/>
          <a:p>
            <a:pPr algn="ctr">
              <a:lnSpc>
                <a:spcPct val="80000"/>
              </a:lnSpc>
            </a:pPr>
            <a:r>
              <a:rPr lang="en-US" sz="2400" b="1" i="1" spc="-50" dirty="0">
                <a:solidFill>
                  <a:srgbClr val="1E4117"/>
                </a:solidFill>
              </a:rPr>
              <a:t>TRIPLE</a:t>
            </a:r>
          </a:p>
          <a:p>
            <a:pPr algn="ctr">
              <a:lnSpc>
                <a:spcPct val="80000"/>
              </a:lnSpc>
            </a:pPr>
            <a:r>
              <a:rPr lang="en-US" i="1" dirty="0">
                <a:solidFill>
                  <a:srgbClr val="000000"/>
                </a:solidFill>
              </a:rPr>
              <a:t>or </a:t>
            </a:r>
            <a:r>
              <a:rPr lang="en-US" sz="2400" b="1" i="1" dirty="0">
                <a:solidFill>
                  <a:srgbClr val="1E4117"/>
                </a:solidFill>
              </a:rPr>
              <a:t>OUT</a:t>
            </a:r>
            <a:endParaRPr lang="en-US" i="1" dirty="0">
              <a:solidFill>
                <a:srgbClr val="1E4117"/>
              </a:solidFill>
            </a:endParaRPr>
          </a:p>
          <a:p>
            <a:pPr algn="ctr">
              <a:lnSpc>
                <a:spcPct val="80000"/>
              </a:lnSpc>
            </a:pPr>
            <a:r>
              <a:rPr lang="en-US" i="1" dirty="0">
                <a:solidFill>
                  <a:srgbClr val="1E4117"/>
                </a:solidFill>
              </a:rPr>
              <a:t>Tap and</a:t>
            </a:r>
          </a:p>
          <a:p>
            <a:pPr algn="ctr">
              <a:lnSpc>
                <a:spcPct val="80000"/>
              </a:lnSpc>
            </a:pPr>
            <a:r>
              <a:rPr lang="en-US" i="1" dirty="0">
                <a:solidFill>
                  <a:srgbClr val="1E4117"/>
                </a:solidFill>
              </a:rPr>
              <a:t>find out!</a:t>
            </a:r>
          </a:p>
        </p:txBody>
      </p:sp>
      <p:cxnSp>
        <p:nvCxnSpPr>
          <p:cNvPr id="34" name="Straight Connector 33">
            <a:extLst>
              <a:ext uri="{FF2B5EF4-FFF2-40B4-BE49-F238E27FC236}">
                <a16:creationId xmlns:a16="http://schemas.microsoft.com/office/drawing/2014/main" id="{79D24EB7-AD28-4F6C-8F59-2C8B0F558025}"/>
              </a:ext>
            </a:extLst>
          </p:cNvPr>
          <p:cNvCxnSpPr>
            <a:cxnSpLocks/>
          </p:cNvCxnSpPr>
          <p:nvPr/>
        </p:nvCxnSpPr>
        <p:spPr>
          <a:xfrm flipV="1">
            <a:off x="7175878" y="3629119"/>
            <a:ext cx="846670" cy="861150"/>
          </a:xfrm>
          <a:prstGeom prst="line">
            <a:avLst/>
          </a:prstGeom>
          <a:ln w="76200">
            <a:solidFill>
              <a:srgbClr val="C1E7F1"/>
            </a:solidFill>
          </a:ln>
        </p:spPr>
        <p:style>
          <a:lnRef idx="1">
            <a:schemeClr val="accent1"/>
          </a:lnRef>
          <a:fillRef idx="0">
            <a:schemeClr val="accent1"/>
          </a:fillRef>
          <a:effectRef idx="0">
            <a:schemeClr val="accent1"/>
          </a:effectRef>
          <a:fontRef idx="minor">
            <a:schemeClr val="tx1"/>
          </a:fontRef>
        </p:style>
      </p:cxnSp>
      <p:sp>
        <p:nvSpPr>
          <p:cNvPr id="35" name="Rectangle: Rounded Corners 34">
            <a:extLst>
              <a:ext uri="{FF2B5EF4-FFF2-40B4-BE49-F238E27FC236}">
                <a16:creationId xmlns:a16="http://schemas.microsoft.com/office/drawing/2014/main" id="{2DB71B3C-FB37-47CF-9D64-A8C76109CC9B}"/>
              </a:ext>
            </a:extLst>
          </p:cNvPr>
          <p:cNvSpPr/>
          <p:nvPr/>
        </p:nvSpPr>
        <p:spPr>
          <a:xfrm rot="18900000">
            <a:off x="6990625" y="4388197"/>
            <a:ext cx="347615" cy="335069"/>
          </a:xfrm>
          <a:prstGeom prst="roundRect">
            <a:avLst/>
          </a:prstGeom>
          <a:solidFill>
            <a:srgbClr val="FFFFFF"/>
          </a:solidFill>
          <a:ln w="38100">
            <a:solidFill>
              <a:srgbClr val="C1E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BD4607E-C67F-4B77-9D36-595B93676449}"/>
              </a:ext>
            </a:extLst>
          </p:cNvPr>
          <p:cNvSpPr txBox="1"/>
          <p:nvPr/>
        </p:nvSpPr>
        <p:spPr>
          <a:xfrm>
            <a:off x="6925220" y="4276550"/>
            <a:ext cx="486562" cy="584775"/>
          </a:xfrm>
          <a:prstGeom prst="rect">
            <a:avLst/>
          </a:prstGeom>
          <a:noFill/>
        </p:spPr>
        <p:txBody>
          <a:bodyPr wrap="square" rtlCol="0">
            <a:spAutoFit/>
          </a:bodyPr>
          <a:lstStyle/>
          <a:p>
            <a:pPr algn="ctr"/>
            <a:r>
              <a:rPr lang="en-US" sz="3200" b="1" dirty="0">
                <a:solidFill>
                  <a:srgbClr val="1E4117"/>
                </a:solidFill>
              </a:rPr>
              <a:t>?</a:t>
            </a:r>
          </a:p>
        </p:txBody>
      </p:sp>
      <p:sp>
        <p:nvSpPr>
          <p:cNvPr id="37" name="Rectangle: Rounded Corners 36">
            <a:extLst>
              <a:ext uri="{FF2B5EF4-FFF2-40B4-BE49-F238E27FC236}">
                <a16:creationId xmlns:a16="http://schemas.microsoft.com/office/drawing/2014/main" id="{785CF9AC-8690-411D-A44F-0A719D8C7B3C}"/>
              </a:ext>
            </a:extLst>
          </p:cNvPr>
          <p:cNvSpPr/>
          <p:nvPr/>
        </p:nvSpPr>
        <p:spPr>
          <a:xfrm rot="2700000">
            <a:off x="7949191" y="3374036"/>
            <a:ext cx="347615" cy="335069"/>
          </a:xfrm>
          <a:prstGeom prst="roundRect">
            <a:avLst/>
          </a:prstGeom>
          <a:solidFill>
            <a:srgbClr val="FFFFFF"/>
          </a:solidFill>
          <a:ln w="38100">
            <a:solidFill>
              <a:srgbClr val="C1E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66D46112-BA96-42D5-AFDF-5935AEDD2B4A}"/>
              </a:ext>
            </a:extLst>
          </p:cNvPr>
          <p:cNvSpPr txBox="1"/>
          <p:nvPr/>
        </p:nvSpPr>
        <p:spPr>
          <a:xfrm>
            <a:off x="4286779" y="260058"/>
            <a:ext cx="7675926" cy="2123658"/>
          </a:xfrm>
          <a:prstGeom prst="rect">
            <a:avLst/>
          </a:prstGeom>
          <a:noFill/>
        </p:spPr>
        <p:txBody>
          <a:bodyPr wrap="square" rtlCol="0">
            <a:spAutoFit/>
          </a:bodyPr>
          <a:lstStyle/>
          <a:p>
            <a:pPr lvl="0" algn="ctr"/>
            <a:r>
              <a:rPr lang="en-US" sz="4400" dirty="0">
                <a:solidFill>
                  <a:srgbClr val="000000"/>
                </a:solidFill>
              </a:rPr>
              <a:t>What prophet from Jerusalem </a:t>
            </a:r>
            <a:r>
              <a:rPr lang="en-US" sz="4400" spc="-120" dirty="0">
                <a:solidFill>
                  <a:srgbClr val="000000"/>
                </a:solidFill>
              </a:rPr>
              <a:t>foretold the famine that took place </a:t>
            </a:r>
            <a:r>
              <a:rPr lang="en-US" sz="4400" dirty="0">
                <a:solidFill>
                  <a:srgbClr val="000000"/>
                </a:solidFill>
              </a:rPr>
              <a:t>in the days of Claudius Caesar?</a:t>
            </a:r>
          </a:p>
        </p:txBody>
      </p:sp>
      <p:sp>
        <p:nvSpPr>
          <p:cNvPr id="9" name="Rectangle 8">
            <a:hlinkClick r:id="rId3" action="ppaction://hlinksldjump"/>
            <a:extLst>
              <a:ext uri="{FF2B5EF4-FFF2-40B4-BE49-F238E27FC236}">
                <a16:creationId xmlns:a16="http://schemas.microsoft.com/office/drawing/2014/main" id="{DB6D2645-396A-4AF5-987F-B1886A1E73A3}"/>
              </a:ext>
            </a:extLst>
          </p:cNvPr>
          <p:cNvSpPr/>
          <p:nvPr/>
        </p:nvSpPr>
        <p:spPr>
          <a:xfrm>
            <a:off x="0" y="1"/>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hlinkClick r:id="rId4" action="ppaction://hlinksldjump"/>
            <a:extLst>
              <a:ext uri="{FF2B5EF4-FFF2-40B4-BE49-F238E27FC236}">
                <a16:creationId xmlns:a16="http://schemas.microsoft.com/office/drawing/2014/main" id="{5DB0CD4D-ED03-4DC0-9D7E-DDA78823171E}"/>
              </a:ext>
            </a:extLst>
          </p:cNvPr>
          <p:cNvSpPr/>
          <p:nvPr/>
        </p:nvSpPr>
        <p:spPr>
          <a:xfrm rot="18961460">
            <a:off x="7269076" y="3751023"/>
            <a:ext cx="1687965" cy="16687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62376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right)">
                                      <p:cBhvr>
                                        <p:cTn id="7" dur="1000"/>
                                        <p:tgtEl>
                                          <p:spTgt spid="20"/>
                                        </p:tgtEl>
                                      </p:cBhvr>
                                    </p:animEffect>
                                  </p:childTnLst>
                                </p:cTn>
                              </p:par>
                            </p:childTnLst>
                          </p:cTn>
                        </p:par>
                        <p:par>
                          <p:cTn id="8" fill="hold">
                            <p:stCondLst>
                              <p:cond delay="1000"/>
                            </p:stCondLst>
                            <p:childTnLst>
                              <p:par>
                                <p:cTn id="9" presetID="53" presetClass="entr" presetSubtype="16" fill="hold" nodeType="afterEffect">
                                  <p:stCondLst>
                                    <p:cond delay="100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2500"/>
                            </p:stCondLst>
                            <p:childTnLst>
                              <p:par>
                                <p:cTn id="15" presetID="22" presetClass="entr" presetSubtype="4"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wipe(down)">
                                      <p:cBhvr>
                                        <p:cTn id="17" dur="500"/>
                                        <p:tgtEl>
                                          <p:spTgt spid="30"/>
                                        </p:tgtEl>
                                      </p:cBhvr>
                                    </p:animEffect>
                                  </p:childTnLst>
                                </p:cTn>
                              </p:par>
                            </p:childTnLst>
                          </p:cTn>
                        </p:par>
                        <p:par>
                          <p:cTn id="18" fill="hold">
                            <p:stCondLst>
                              <p:cond delay="3000"/>
                            </p:stCondLst>
                            <p:childTnLst>
                              <p:par>
                                <p:cTn id="19" presetID="1" presetClass="entr" presetSubtype="0"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childTnLst>
                                </p:cTn>
                              </p:par>
                            </p:childTnLst>
                          </p:cTn>
                        </p:par>
                        <p:par>
                          <p:cTn id="21" fill="hold">
                            <p:stCondLst>
                              <p:cond delay="3000"/>
                            </p:stCondLst>
                            <p:childTnLst>
                              <p:par>
                                <p:cTn id="22" presetID="22" presetClass="entr" presetSubtype="4" fill="hold" nodeType="after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wipe(down)">
                                      <p:cBhvr>
                                        <p:cTn id="24" dur="500"/>
                                        <p:tgtEl>
                                          <p:spTgt spid="29"/>
                                        </p:tgtEl>
                                      </p:cBhvr>
                                    </p:animEffect>
                                  </p:childTnLst>
                                </p:cTn>
                              </p:par>
                            </p:childTnLst>
                          </p:cTn>
                        </p:par>
                        <p:par>
                          <p:cTn id="25" fill="hold">
                            <p:stCondLst>
                              <p:cond delay="3500"/>
                            </p:stCondLst>
                            <p:childTnLst>
                              <p:par>
                                <p:cTn id="26" presetID="1" presetClass="entr" presetSubtype="0" fill="hold" grpId="0" nodeType="afterEffect">
                                  <p:stCondLst>
                                    <p:cond delay="0"/>
                                  </p:stCondLst>
                                  <p:childTnLst>
                                    <p:set>
                                      <p:cBhvr>
                                        <p:cTn id="27" dur="1" fill="hold">
                                          <p:stCondLst>
                                            <p:cond delay="0"/>
                                          </p:stCondLst>
                                        </p:cTn>
                                        <p:tgtEl>
                                          <p:spTgt spid="37"/>
                                        </p:tgtEl>
                                        <p:attrNameLst>
                                          <p:attrName>style.visibility</p:attrName>
                                        </p:attrNameLst>
                                      </p:cBhvr>
                                      <p:to>
                                        <p:strVal val="visible"/>
                                      </p:to>
                                    </p:set>
                                  </p:childTnLst>
                                </p:cTn>
                              </p:par>
                            </p:childTnLst>
                          </p:cTn>
                        </p:par>
                        <p:par>
                          <p:cTn id="28" fill="hold">
                            <p:stCondLst>
                              <p:cond delay="3500"/>
                            </p:stCondLst>
                            <p:childTnLst>
                              <p:par>
                                <p:cTn id="29" presetID="22" presetClass="entr" presetSubtype="1"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up)">
                                      <p:cBhvr>
                                        <p:cTn id="31" dur="500"/>
                                        <p:tgtEl>
                                          <p:spTgt spid="34"/>
                                        </p:tgtEl>
                                      </p:cBhvr>
                                    </p:animEffect>
                                  </p:childTnLst>
                                </p:cTn>
                              </p:par>
                            </p:childTnLst>
                          </p:cTn>
                        </p:par>
                        <p:par>
                          <p:cTn id="32" fill="hold">
                            <p:stCondLst>
                              <p:cond delay="4000"/>
                            </p:stCondLst>
                            <p:childTnLst>
                              <p:par>
                                <p:cTn id="33" presetID="1" presetClass="entr" presetSubtype="0"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childTnLst>
                                </p:cTn>
                              </p:par>
                            </p:childTnLst>
                          </p:cTn>
                        </p:par>
                        <p:par>
                          <p:cTn id="35" fill="hold">
                            <p:stCondLst>
                              <p:cond delay="4000"/>
                            </p:stCondLst>
                            <p:childTnLst>
                              <p:par>
                                <p:cTn id="36" presetID="53" presetClass="entr" presetSubtype="16" fill="hold" grpId="0" nodeType="afterEffect">
                                  <p:stCondLst>
                                    <p:cond delay="0"/>
                                  </p:stCondLst>
                                  <p:childTnLst>
                                    <p:set>
                                      <p:cBhvr>
                                        <p:cTn id="37" dur="1" fill="hold">
                                          <p:stCondLst>
                                            <p:cond delay="0"/>
                                          </p:stCondLst>
                                        </p:cTn>
                                        <p:tgtEl>
                                          <p:spTgt spid="36"/>
                                        </p:tgtEl>
                                        <p:attrNameLst>
                                          <p:attrName>style.visibility</p:attrName>
                                        </p:attrNameLst>
                                      </p:cBhvr>
                                      <p:to>
                                        <p:strVal val="visible"/>
                                      </p:to>
                                    </p:set>
                                    <p:anim calcmode="lin" valueType="num">
                                      <p:cBhvr>
                                        <p:cTn id="38" dur="250" fill="hold"/>
                                        <p:tgtEl>
                                          <p:spTgt spid="36"/>
                                        </p:tgtEl>
                                        <p:attrNameLst>
                                          <p:attrName>ppt_w</p:attrName>
                                        </p:attrNameLst>
                                      </p:cBhvr>
                                      <p:tavLst>
                                        <p:tav tm="0">
                                          <p:val>
                                            <p:fltVal val="0"/>
                                          </p:val>
                                        </p:tav>
                                        <p:tav tm="100000">
                                          <p:val>
                                            <p:strVal val="#ppt_w"/>
                                          </p:val>
                                        </p:tav>
                                      </p:tavLst>
                                    </p:anim>
                                    <p:anim calcmode="lin" valueType="num">
                                      <p:cBhvr>
                                        <p:cTn id="39" dur="250" fill="hold"/>
                                        <p:tgtEl>
                                          <p:spTgt spid="36"/>
                                        </p:tgtEl>
                                        <p:attrNameLst>
                                          <p:attrName>ppt_h</p:attrName>
                                        </p:attrNameLst>
                                      </p:cBhvr>
                                      <p:tavLst>
                                        <p:tav tm="0">
                                          <p:val>
                                            <p:fltVal val="0"/>
                                          </p:val>
                                        </p:tav>
                                        <p:tav tm="100000">
                                          <p:val>
                                            <p:strVal val="#ppt_h"/>
                                          </p:val>
                                        </p:tav>
                                      </p:tavLst>
                                    </p:anim>
                                    <p:animEffect transition="in" filter="fade">
                                      <p:cBhvr>
                                        <p:cTn id="40" dur="250"/>
                                        <p:tgtEl>
                                          <p:spTgt spid="36"/>
                                        </p:tgtEl>
                                      </p:cBhvr>
                                    </p:animEffect>
                                  </p:childTnLst>
                                </p:cTn>
                              </p:par>
                            </p:childTnLst>
                          </p:cTn>
                        </p:par>
                        <p:par>
                          <p:cTn id="41" fill="hold">
                            <p:stCondLst>
                              <p:cond delay="4250"/>
                            </p:stCondLst>
                            <p:childTnLst>
                              <p:par>
                                <p:cTn id="42" presetID="53" presetClass="entr" presetSubtype="16"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childTnLst>
                                </p:cTn>
                              </p:par>
                            </p:childTnLst>
                          </p:cTn>
                        </p:par>
                        <p:par>
                          <p:cTn id="47" fill="hold">
                            <p:stCondLst>
                              <p:cond delay="4750"/>
                            </p:stCondLst>
                            <p:childTnLst>
                              <p:par>
                                <p:cTn id="48" presetID="1" presetClass="entr" presetSubtype="0"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p:bldP spid="35" grpId="0" animBg="1"/>
      <p:bldP spid="36" grpId="0"/>
      <p:bldP spid="37" grpId="0" animBg="1"/>
      <p:bldP spid="20" grpId="0"/>
      <p:bldP spid="33" grpId="0" animBg="1"/>
    </p:bld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4506174F-97D8-4E8A-8EBB-8E9C226DDDD1}"/>
              </a:ext>
            </a:extLst>
          </p:cNvPr>
          <p:cNvSpPr txBox="1"/>
          <p:nvPr/>
        </p:nvSpPr>
        <p:spPr>
          <a:xfrm>
            <a:off x="4668477" y="2608917"/>
            <a:ext cx="6912529" cy="3862596"/>
          </a:xfrm>
          <a:prstGeom prst="rect">
            <a:avLst/>
          </a:prstGeom>
          <a:solidFill>
            <a:srgbClr val="FFFFFF"/>
          </a:solidFill>
          <a:ln w="38100">
            <a:solidFill>
              <a:srgbClr val="000000"/>
            </a:solidFill>
          </a:ln>
        </p:spPr>
        <p:txBody>
          <a:bodyPr wrap="square" rtlCol="0">
            <a:spAutoFit/>
          </a:bodyPr>
          <a:lstStyle/>
          <a:p>
            <a:pPr algn="ctr">
              <a:lnSpc>
                <a:spcPct val="80000"/>
              </a:lnSpc>
            </a:pPr>
            <a:endParaRPr lang="en-US" sz="600" b="1" spc="-190" dirty="0">
              <a:solidFill>
                <a:srgbClr val="3F8731"/>
              </a:solidFill>
            </a:endParaRPr>
          </a:p>
          <a:p>
            <a:pPr algn="ctr">
              <a:lnSpc>
                <a:spcPct val="80000"/>
              </a:lnSpc>
            </a:pPr>
            <a:r>
              <a:rPr lang="en-US" sz="3200" b="1" i="1" dirty="0"/>
              <a:t>Answer:</a:t>
            </a:r>
            <a:r>
              <a:rPr lang="en-US" sz="4400" b="1" i="1" dirty="0"/>
              <a:t> </a:t>
            </a:r>
            <a:r>
              <a:rPr lang="en-US" sz="4400" b="1" dirty="0"/>
              <a:t>Agabus </a:t>
            </a:r>
            <a:endParaRPr lang="en-US" sz="4400" dirty="0"/>
          </a:p>
          <a:p>
            <a:pPr algn="just"/>
            <a:endParaRPr lang="en-US" sz="1000" b="1" dirty="0">
              <a:solidFill>
                <a:srgbClr val="000000"/>
              </a:solidFill>
              <a:latin typeface="Times New Roman" panose="02020603050405020304" pitchFamily="18" charset="0"/>
              <a:cs typeface="Times New Roman" panose="02020603050405020304" pitchFamily="18" charset="0"/>
            </a:endParaRPr>
          </a:p>
          <a:p>
            <a:pPr algn="just">
              <a:spcAft>
                <a:spcPts val="600"/>
              </a:spcAft>
            </a:pPr>
            <a:r>
              <a:rPr lang="en-US" sz="2600" b="1" dirty="0">
                <a:solidFill>
                  <a:srgbClr val="000000"/>
                </a:solidFill>
                <a:latin typeface="Times New Roman" panose="02020603050405020304" pitchFamily="18" charset="0"/>
                <a:cs typeface="Times New Roman" panose="02020603050405020304" pitchFamily="18" charset="0"/>
              </a:rPr>
              <a:t>Acts 11:28-29</a:t>
            </a:r>
            <a:endParaRPr lang="en-US" sz="2600" dirty="0">
              <a:solidFill>
                <a:srgbClr val="000000"/>
              </a:solidFill>
              <a:latin typeface="Times New Roman" panose="02020603050405020304" pitchFamily="18" charset="0"/>
              <a:cs typeface="Times New Roman" panose="02020603050405020304" pitchFamily="18" charset="0"/>
            </a:endParaRPr>
          </a:p>
          <a:p>
            <a:pPr algn="just"/>
            <a:r>
              <a:rPr lang="en-US" sz="2600" baseline="30000" dirty="0">
                <a:solidFill>
                  <a:srgbClr val="000000"/>
                </a:solidFill>
                <a:latin typeface="Times New Roman" panose="02020603050405020304" pitchFamily="18" charset="0"/>
                <a:cs typeface="Times New Roman" panose="02020603050405020304" pitchFamily="18" charset="0"/>
              </a:rPr>
              <a:t>28</a:t>
            </a:r>
            <a:r>
              <a:rPr lang="en-US" sz="2600" dirty="0">
                <a:solidFill>
                  <a:srgbClr val="000000"/>
                </a:solidFill>
                <a:latin typeface="Times New Roman" panose="02020603050405020304" pitchFamily="18" charset="0"/>
                <a:cs typeface="Times New Roman" panose="02020603050405020304" pitchFamily="18" charset="0"/>
              </a:rPr>
              <a:t> And one of them named </a:t>
            </a:r>
            <a:r>
              <a:rPr lang="en-US" sz="2600" b="1" dirty="0">
                <a:solidFill>
                  <a:srgbClr val="0064FF"/>
                </a:solidFill>
                <a:latin typeface="Times New Roman" panose="02020603050405020304" pitchFamily="18" charset="0"/>
                <a:cs typeface="Times New Roman" panose="02020603050405020304" pitchFamily="18" charset="0"/>
              </a:rPr>
              <a:t>Agabus</a:t>
            </a:r>
            <a:r>
              <a:rPr lang="en-US" sz="2600" dirty="0">
                <a:solidFill>
                  <a:srgbClr val="000000"/>
                </a:solidFill>
                <a:latin typeface="Times New Roman" panose="02020603050405020304" pitchFamily="18" charset="0"/>
                <a:cs typeface="Times New Roman" panose="02020603050405020304" pitchFamily="18" charset="0"/>
              </a:rPr>
              <a:t> stood up and foretold by the Spirit that there would be a great famine over all the world (this took place in the days of Claudius). </a:t>
            </a:r>
            <a:r>
              <a:rPr lang="en-US" sz="2600" baseline="30000" dirty="0">
                <a:solidFill>
                  <a:srgbClr val="000000"/>
                </a:solidFill>
                <a:latin typeface="Times New Roman" panose="02020603050405020304" pitchFamily="18" charset="0"/>
                <a:cs typeface="Times New Roman" panose="02020603050405020304" pitchFamily="18" charset="0"/>
              </a:rPr>
              <a:t>29</a:t>
            </a:r>
            <a:r>
              <a:rPr lang="en-US" sz="2600" dirty="0">
                <a:solidFill>
                  <a:srgbClr val="000000"/>
                </a:solidFill>
                <a:latin typeface="Times New Roman" panose="02020603050405020304" pitchFamily="18" charset="0"/>
                <a:cs typeface="Times New Roman" panose="02020603050405020304" pitchFamily="18" charset="0"/>
              </a:rPr>
              <a:t> So the disciples determined, every one according to his ability, to send relief to the brothers living in Judea.</a:t>
            </a:r>
          </a:p>
          <a:p>
            <a:pPr algn="just"/>
            <a:endParaRPr lang="en-US" sz="800" spc="100" dirty="0">
              <a:solidFill>
                <a:srgbClr val="000000"/>
              </a:solidFill>
              <a:latin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70A18F6A-549B-40DA-8B9F-D1F1BF014438}"/>
              </a:ext>
            </a:extLst>
          </p:cNvPr>
          <p:cNvSpPr/>
          <p:nvPr/>
        </p:nvSpPr>
        <p:spPr>
          <a:xfrm>
            <a:off x="221682" y="2817521"/>
            <a:ext cx="2741456"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TRIPLE</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14" name="Rectangle: Rounded Corners 13">
            <a:extLst>
              <a:ext uri="{FF2B5EF4-FFF2-40B4-BE49-F238E27FC236}">
                <a16:creationId xmlns:a16="http://schemas.microsoft.com/office/drawing/2014/main" id="{33B64170-CEBD-432F-9DB8-8402DD1412E7}"/>
              </a:ext>
            </a:extLst>
          </p:cNvPr>
          <p:cNvSpPr/>
          <p:nvPr/>
        </p:nvSpPr>
        <p:spPr>
          <a:xfrm rot="2700000">
            <a:off x="3192240" y="3163976"/>
            <a:ext cx="559837" cy="541175"/>
          </a:xfrm>
          <a:prstGeom prst="roundRect">
            <a:avLst/>
          </a:prstGeom>
          <a:solidFill>
            <a:srgbClr val="FFFFF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0000FF"/>
                </a:solidFill>
              </a:ln>
              <a:solidFill>
                <a:srgbClr val="C6E9F2"/>
              </a:solidFill>
            </a:endParaRPr>
          </a:p>
        </p:txBody>
      </p:sp>
      <p:sp>
        <p:nvSpPr>
          <p:cNvPr id="15" name="Rectangle 14">
            <a:extLst>
              <a:ext uri="{FF2B5EF4-FFF2-40B4-BE49-F238E27FC236}">
                <a16:creationId xmlns:a16="http://schemas.microsoft.com/office/drawing/2014/main" id="{7625BA66-042B-4B6C-98EA-405341AC35FE}"/>
              </a:ext>
            </a:extLst>
          </p:cNvPr>
          <p:cNvSpPr/>
          <p:nvPr/>
        </p:nvSpPr>
        <p:spPr>
          <a:xfrm>
            <a:off x="3137879" y="3062074"/>
            <a:ext cx="601447" cy="707886"/>
          </a:xfrm>
          <a:prstGeom prst="rect">
            <a:avLst/>
          </a:prstGeom>
          <a:noFill/>
        </p:spPr>
        <p:txBody>
          <a:bodyPr wrap="none" lIns="91440" tIns="45720" rIns="91440" bIns="45720">
            <a:spAutoFit/>
          </a:bodyPr>
          <a:lstStyle/>
          <a:p>
            <a:pPr algn="ctr"/>
            <a:r>
              <a:rPr lang="en-US" sz="4000" b="1" spc="-400" dirty="0">
                <a:ln w="28575">
                  <a:solidFill>
                    <a:srgbClr val="0000FF"/>
                  </a:solidFill>
                  <a:prstDash val="solid"/>
                </a:ln>
                <a:solidFill>
                  <a:srgbClr val="C6E9F2"/>
                </a:solidFill>
                <a:effectLst>
                  <a:outerShdw blurRad="38100" dist="22860" dir="5400000" algn="tl" rotWithShape="0">
                    <a:srgbClr val="000000">
                      <a:alpha val="30000"/>
                    </a:srgbClr>
                  </a:outerShdw>
                </a:effectLst>
              </a:rPr>
              <a:t>22</a:t>
            </a:r>
            <a:endParaRPr lang="en-US" sz="4000" b="1" cap="none" spc="-40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16" name="TextBox 15">
            <a:extLst>
              <a:ext uri="{FF2B5EF4-FFF2-40B4-BE49-F238E27FC236}">
                <a16:creationId xmlns:a16="http://schemas.microsoft.com/office/drawing/2014/main" id="{D30E30A9-34D8-4E1F-8A67-F8F9C6540218}"/>
              </a:ext>
            </a:extLst>
          </p:cNvPr>
          <p:cNvSpPr txBox="1"/>
          <p:nvPr/>
        </p:nvSpPr>
        <p:spPr>
          <a:xfrm>
            <a:off x="9635860" y="6150956"/>
            <a:ext cx="1928649" cy="307777"/>
          </a:xfrm>
          <a:prstGeom prst="rect">
            <a:avLst/>
          </a:prstGeom>
          <a:noFill/>
        </p:spPr>
        <p:txBody>
          <a:bodyPr wrap="square" rtlCol="0">
            <a:spAutoFit/>
          </a:bodyPr>
          <a:lstStyle/>
          <a:p>
            <a:pPr algn="r"/>
            <a:r>
              <a:rPr lang="en-US" sz="1400" b="1" i="1" dirty="0">
                <a:solidFill>
                  <a:srgbClr val="0064FF"/>
                </a:solidFill>
              </a:rPr>
              <a:t>Tap screen to continue</a:t>
            </a:r>
          </a:p>
        </p:txBody>
      </p:sp>
      <p:sp>
        <p:nvSpPr>
          <p:cNvPr id="17" name="TextBox 16">
            <a:extLst>
              <a:ext uri="{FF2B5EF4-FFF2-40B4-BE49-F238E27FC236}">
                <a16:creationId xmlns:a16="http://schemas.microsoft.com/office/drawing/2014/main" id="{2A33C843-B0FA-40B5-B72F-1C147C4F736B}"/>
              </a:ext>
            </a:extLst>
          </p:cNvPr>
          <p:cNvSpPr txBox="1"/>
          <p:nvPr/>
        </p:nvSpPr>
        <p:spPr>
          <a:xfrm>
            <a:off x="4286779" y="260058"/>
            <a:ext cx="7675926" cy="2123658"/>
          </a:xfrm>
          <a:prstGeom prst="rect">
            <a:avLst/>
          </a:prstGeom>
          <a:noFill/>
        </p:spPr>
        <p:txBody>
          <a:bodyPr wrap="square" rtlCol="0">
            <a:spAutoFit/>
          </a:bodyPr>
          <a:lstStyle/>
          <a:p>
            <a:pPr lvl="0" algn="ctr"/>
            <a:r>
              <a:rPr lang="en-US" sz="4400" dirty="0">
                <a:solidFill>
                  <a:srgbClr val="000000"/>
                </a:solidFill>
              </a:rPr>
              <a:t>What prophet from Jerusalem </a:t>
            </a:r>
            <a:r>
              <a:rPr lang="en-US" sz="4400" spc="-120" dirty="0">
                <a:solidFill>
                  <a:srgbClr val="000000"/>
                </a:solidFill>
              </a:rPr>
              <a:t>foretold the famine that took place </a:t>
            </a:r>
            <a:r>
              <a:rPr lang="en-US" sz="4400" dirty="0">
                <a:solidFill>
                  <a:srgbClr val="000000"/>
                </a:solidFill>
              </a:rPr>
              <a:t>in the days of Claudius Caesar?</a:t>
            </a:r>
          </a:p>
        </p:txBody>
      </p:sp>
      <p:sp>
        <p:nvSpPr>
          <p:cNvPr id="12" name="Rectangle 11">
            <a:hlinkClick r:id="rId2" action="ppaction://hlinksldjump"/>
            <a:extLst>
              <a:ext uri="{FF2B5EF4-FFF2-40B4-BE49-F238E27FC236}">
                <a16:creationId xmlns:a16="http://schemas.microsoft.com/office/drawing/2014/main" id="{274A298D-9A87-4CAB-A357-64ACA7E10AD8}"/>
              </a:ext>
            </a:extLst>
          </p:cNvPr>
          <p:cNvSpPr/>
          <p:nvPr/>
        </p:nvSpPr>
        <p:spPr>
          <a:xfrm>
            <a:off x="0" y="1"/>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0224251"/>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41A93F72-7A40-4375-A465-58414B0FC0DA}"/>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961049" y="3678"/>
            <a:ext cx="8269901" cy="6850644"/>
          </a:xfrm>
          <a:prstGeom prst="rect">
            <a:avLst/>
          </a:prstGeom>
        </p:spPr>
      </p:pic>
      <p:sp>
        <p:nvSpPr>
          <p:cNvPr id="3" name="Arrow: Pentagon 2">
            <a:extLst>
              <a:ext uri="{FF2B5EF4-FFF2-40B4-BE49-F238E27FC236}">
                <a16:creationId xmlns:a16="http://schemas.microsoft.com/office/drawing/2014/main" id="{0E698766-2C5D-4F25-88C7-23B76B7549CE}"/>
              </a:ext>
            </a:extLst>
          </p:cNvPr>
          <p:cNvSpPr/>
          <p:nvPr/>
        </p:nvSpPr>
        <p:spPr>
          <a:xfrm rot="5400000">
            <a:off x="5786126" y="5771881"/>
            <a:ext cx="559837" cy="541175"/>
          </a:xfrm>
          <a:prstGeom prst="homePlate">
            <a:avLst/>
          </a:prstGeom>
          <a:solidFill>
            <a:srgbClr val="FFFFFF"/>
          </a:solid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E26FFEE2-E142-4914-886A-7908DA12B71A}"/>
              </a:ext>
            </a:extLst>
          </p:cNvPr>
          <p:cNvSpPr/>
          <p:nvPr/>
        </p:nvSpPr>
        <p:spPr>
          <a:xfrm rot="2700000">
            <a:off x="8292973" y="3189275"/>
            <a:ext cx="559837" cy="490575"/>
          </a:xfrm>
          <a:prstGeom prst="roundRect">
            <a:avLst/>
          </a:prstGeom>
          <a:solidFill>
            <a:srgbClr val="FFFFFF"/>
          </a:solid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Rounded Corners 1">
            <a:extLst>
              <a:ext uri="{FF2B5EF4-FFF2-40B4-BE49-F238E27FC236}">
                <a16:creationId xmlns:a16="http://schemas.microsoft.com/office/drawing/2014/main" id="{26C67EEB-FAC5-47A4-8E95-72B39C554BCB}"/>
              </a:ext>
            </a:extLst>
          </p:cNvPr>
          <p:cNvSpPr/>
          <p:nvPr/>
        </p:nvSpPr>
        <p:spPr>
          <a:xfrm>
            <a:off x="5833744" y="714690"/>
            <a:ext cx="559837" cy="541175"/>
          </a:xfrm>
          <a:prstGeom prst="roundRect">
            <a:avLst/>
          </a:prstGeom>
          <a:solidFill>
            <a:srgbClr val="FFFFFF"/>
          </a:solid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Rounded Corners 5">
            <a:extLst>
              <a:ext uri="{FF2B5EF4-FFF2-40B4-BE49-F238E27FC236}">
                <a16:creationId xmlns:a16="http://schemas.microsoft.com/office/drawing/2014/main" id="{51FF1BA1-CD56-473D-85BA-056342436F57}"/>
              </a:ext>
            </a:extLst>
          </p:cNvPr>
          <p:cNvSpPr/>
          <p:nvPr/>
        </p:nvSpPr>
        <p:spPr>
          <a:xfrm rot="2700000">
            <a:off x="3192240" y="3163976"/>
            <a:ext cx="559837" cy="541175"/>
          </a:xfrm>
          <a:prstGeom prst="roundRect">
            <a:avLst/>
          </a:prstGeom>
          <a:solidFill>
            <a:srgbClr val="FFFFFF"/>
          </a:solid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241FA49-9943-405B-88E2-7921F7B4202A}"/>
              </a:ext>
            </a:extLst>
          </p:cNvPr>
          <p:cNvSpPr/>
          <p:nvPr/>
        </p:nvSpPr>
        <p:spPr>
          <a:xfrm>
            <a:off x="221682" y="2817521"/>
            <a:ext cx="2741456"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TRIPLE</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0" name="Rectangle 19">
            <a:extLst>
              <a:ext uri="{FF2B5EF4-FFF2-40B4-BE49-F238E27FC236}">
                <a16:creationId xmlns:a16="http://schemas.microsoft.com/office/drawing/2014/main" id="{0B10BECB-80DD-442E-92B9-3F4C0A002431}"/>
              </a:ext>
            </a:extLst>
          </p:cNvPr>
          <p:cNvSpPr/>
          <p:nvPr/>
        </p:nvSpPr>
        <p:spPr>
          <a:xfrm>
            <a:off x="3911648" y="5707176"/>
            <a:ext cx="4378122"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HOMERUN</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1" name="Rectangle 20">
            <a:extLst>
              <a:ext uri="{FF2B5EF4-FFF2-40B4-BE49-F238E27FC236}">
                <a16:creationId xmlns:a16="http://schemas.microsoft.com/office/drawing/2014/main" id="{D001A687-EC28-42A1-A935-5A2C1C78AA91}"/>
              </a:ext>
            </a:extLst>
          </p:cNvPr>
          <p:cNvSpPr/>
          <p:nvPr/>
        </p:nvSpPr>
        <p:spPr>
          <a:xfrm>
            <a:off x="4427572" y="-72002"/>
            <a:ext cx="3353803"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DOUBLE</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2" name="TextBox 21">
            <a:extLst>
              <a:ext uri="{FF2B5EF4-FFF2-40B4-BE49-F238E27FC236}">
                <a16:creationId xmlns:a16="http://schemas.microsoft.com/office/drawing/2014/main" id="{79EBE414-7D34-4475-87B5-9C8384501209}"/>
              </a:ext>
            </a:extLst>
          </p:cNvPr>
          <p:cNvSpPr txBox="1"/>
          <p:nvPr/>
        </p:nvSpPr>
        <p:spPr>
          <a:xfrm>
            <a:off x="4354650" y="2671022"/>
            <a:ext cx="3485724" cy="1569660"/>
          </a:xfrm>
          <a:prstGeom prst="rect">
            <a:avLst/>
          </a:prstGeom>
          <a:noFill/>
        </p:spPr>
        <p:txBody>
          <a:bodyPr wrap="square" rtlCol="0">
            <a:spAutoFit/>
          </a:bodyPr>
          <a:lstStyle/>
          <a:p>
            <a:pPr algn="ctr"/>
            <a:r>
              <a:rPr lang="en-US" sz="4800" b="1" dirty="0">
                <a:ln w="38100">
                  <a:solidFill>
                    <a:srgbClr val="0000FF"/>
                  </a:solidFill>
                </a:ln>
                <a:solidFill>
                  <a:srgbClr val="C6E9F2"/>
                </a:solidFill>
              </a:rPr>
              <a:t>Next batter!</a:t>
            </a:r>
          </a:p>
          <a:p>
            <a:pPr algn="ctr"/>
            <a:r>
              <a:rPr lang="en-US" sz="4800" b="1" dirty="0">
                <a:ln w="38100">
                  <a:solidFill>
                    <a:srgbClr val="0000FF"/>
                  </a:solidFill>
                </a:ln>
                <a:solidFill>
                  <a:srgbClr val="C6E9F2"/>
                </a:solidFill>
              </a:rPr>
              <a:t>Pick a hit</a:t>
            </a:r>
          </a:p>
        </p:txBody>
      </p:sp>
      <p:sp>
        <p:nvSpPr>
          <p:cNvPr id="15" name="Rectangle 14">
            <a:extLst>
              <a:ext uri="{FF2B5EF4-FFF2-40B4-BE49-F238E27FC236}">
                <a16:creationId xmlns:a16="http://schemas.microsoft.com/office/drawing/2014/main" id="{ECC38632-62A9-4DB0-A149-FC77324FE114}"/>
              </a:ext>
            </a:extLst>
          </p:cNvPr>
          <p:cNvSpPr/>
          <p:nvPr/>
        </p:nvSpPr>
        <p:spPr>
          <a:xfrm>
            <a:off x="9025723" y="2828834"/>
            <a:ext cx="2904962"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SINGLE</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7" name="Rectangle 26">
            <a:hlinkClick r:id="rId3" action="ppaction://hlinksldjump"/>
            <a:extLst>
              <a:ext uri="{FF2B5EF4-FFF2-40B4-BE49-F238E27FC236}">
                <a16:creationId xmlns:a16="http://schemas.microsoft.com/office/drawing/2014/main" id="{D92DD891-84FF-4ACE-91C9-567827698553}"/>
              </a:ext>
            </a:extLst>
          </p:cNvPr>
          <p:cNvSpPr/>
          <p:nvPr/>
        </p:nvSpPr>
        <p:spPr>
          <a:xfrm>
            <a:off x="0" y="-2303"/>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hlinkClick r:id="rId4" action="ppaction://hlinksldjump"/>
            <a:extLst>
              <a:ext uri="{FF2B5EF4-FFF2-40B4-BE49-F238E27FC236}">
                <a16:creationId xmlns:a16="http://schemas.microsoft.com/office/drawing/2014/main" id="{D4C96D45-ABC1-4915-A153-4627346B4727}"/>
              </a:ext>
            </a:extLst>
          </p:cNvPr>
          <p:cNvSpPr/>
          <p:nvPr/>
        </p:nvSpPr>
        <p:spPr>
          <a:xfrm>
            <a:off x="4504879" y="176169"/>
            <a:ext cx="3204595" cy="7382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hlinkClick r:id="rId5" action="ppaction://hlinksldjump"/>
            <a:extLst>
              <a:ext uri="{FF2B5EF4-FFF2-40B4-BE49-F238E27FC236}">
                <a16:creationId xmlns:a16="http://schemas.microsoft.com/office/drawing/2014/main" id="{8AA909FD-4850-48E7-9C00-1F20249196AE}"/>
              </a:ext>
            </a:extLst>
          </p:cNvPr>
          <p:cNvSpPr/>
          <p:nvPr/>
        </p:nvSpPr>
        <p:spPr>
          <a:xfrm>
            <a:off x="221673" y="3059883"/>
            <a:ext cx="2741456" cy="7639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hlinkClick r:id="rId6" action="ppaction://hlinksldjump"/>
            <a:extLst>
              <a:ext uri="{FF2B5EF4-FFF2-40B4-BE49-F238E27FC236}">
                <a16:creationId xmlns:a16="http://schemas.microsoft.com/office/drawing/2014/main" id="{8991CFC0-EA4A-40DD-B2E8-91602EEF7B5F}"/>
              </a:ext>
            </a:extLst>
          </p:cNvPr>
          <p:cNvSpPr/>
          <p:nvPr/>
        </p:nvSpPr>
        <p:spPr>
          <a:xfrm>
            <a:off x="3916828" y="5953271"/>
            <a:ext cx="4378122" cy="7382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hlinkClick r:id="rId7" action="ppaction://hlinksldjump"/>
            <a:extLst>
              <a:ext uri="{FF2B5EF4-FFF2-40B4-BE49-F238E27FC236}">
                <a16:creationId xmlns:a16="http://schemas.microsoft.com/office/drawing/2014/main" id="{444DD879-596B-450A-BB58-3D8A8F7FDD0C}"/>
              </a:ext>
            </a:extLst>
          </p:cNvPr>
          <p:cNvSpPr/>
          <p:nvPr/>
        </p:nvSpPr>
        <p:spPr>
          <a:xfrm>
            <a:off x="9107476" y="3073878"/>
            <a:ext cx="2741456" cy="7639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299316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8FC47ADA-9201-43E1-9A85-C5228566782A}"/>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6534531" y="2855801"/>
            <a:ext cx="3188405" cy="2641220"/>
          </a:xfrm>
          <a:prstGeom prst="rect">
            <a:avLst/>
          </a:prstGeom>
        </p:spPr>
      </p:pic>
      <p:sp>
        <p:nvSpPr>
          <p:cNvPr id="9" name="Rectangle 8">
            <a:hlinkClick r:id="rId3" action="ppaction://hlinksldjump"/>
            <a:extLst>
              <a:ext uri="{FF2B5EF4-FFF2-40B4-BE49-F238E27FC236}">
                <a16:creationId xmlns:a16="http://schemas.microsoft.com/office/drawing/2014/main" id="{DB6D2645-396A-4AF5-987F-B1886A1E73A3}"/>
              </a:ext>
            </a:extLst>
          </p:cNvPr>
          <p:cNvSpPr/>
          <p:nvPr/>
        </p:nvSpPr>
        <p:spPr>
          <a:xfrm>
            <a:off x="0" y="1"/>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A97A635C-C011-4A7B-AD8C-B9605C682156}"/>
              </a:ext>
            </a:extLst>
          </p:cNvPr>
          <p:cNvSpPr/>
          <p:nvPr/>
        </p:nvSpPr>
        <p:spPr>
          <a:xfrm>
            <a:off x="221682" y="2817521"/>
            <a:ext cx="2741456"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TRIPLE</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6" name="Rectangle: Rounded Corners 25">
            <a:extLst>
              <a:ext uri="{FF2B5EF4-FFF2-40B4-BE49-F238E27FC236}">
                <a16:creationId xmlns:a16="http://schemas.microsoft.com/office/drawing/2014/main" id="{F203C0F9-2B54-4B3B-B000-AEC71EC0B938}"/>
              </a:ext>
            </a:extLst>
          </p:cNvPr>
          <p:cNvSpPr/>
          <p:nvPr/>
        </p:nvSpPr>
        <p:spPr>
          <a:xfrm rot="2700000">
            <a:off x="3192240" y="3163976"/>
            <a:ext cx="559837" cy="541175"/>
          </a:xfrm>
          <a:prstGeom prst="roundRect">
            <a:avLst/>
          </a:prstGeom>
          <a:solidFill>
            <a:srgbClr val="FFFFF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0000FF"/>
                </a:solidFill>
              </a:ln>
              <a:solidFill>
                <a:srgbClr val="C6E9F2"/>
              </a:solidFill>
            </a:endParaRPr>
          </a:p>
        </p:txBody>
      </p:sp>
      <p:sp>
        <p:nvSpPr>
          <p:cNvPr id="27" name="Rectangle 26">
            <a:extLst>
              <a:ext uri="{FF2B5EF4-FFF2-40B4-BE49-F238E27FC236}">
                <a16:creationId xmlns:a16="http://schemas.microsoft.com/office/drawing/2014/main" id="{D2E2D907-68FA-44BD-B3F8-6CEB86ED4123}"/>
              </a:ext>
            </a:extLst>
          </p:cNvPr>
          <p:cNvSpPr/>
          <p:nvPr/>
        </p:nvSpPr>
        <p:spPr>
          <a:xfrm>
            <a:off x="3137879" y="3062074"/>
            <a:ext cx="601447" cy="707886"/>
          </a:xfrm>
          <a:prstGeom prst="rect">
            <a:avLst/>
          </a:prstGeom>
          <a:noFill/>
        </p:spPr>
        <p:txBody>
          <a:bodyPr wrap="none" lIns="91440" tIns="45720" rIns="91440" bIns="45720">
            <a:spAutoFit/>
          </a:bodyPr>
          <a:lstStyle/>
          <a:p>
            <a:pPr algn="ctr"/>
            <a:r>
              <a:rPr lang="en-US" sz="4000" b="1" spc="-400" dirty="0">
                <a:ln w="28575">
                  <a:solidFill>
                    <a:srgbClr val="0000FF"/>
                  </a:solidFill>
                  <a:prstDash val="solid"/>
                </a:ln>
                <a:solidFill>
                  <a:srgbClr val="C6E9F2"/>
                </a:solidFill>
                <a:effectLst>
                  <a:outerShdw blurRad="38100" dist="22860" dir="5400000" algn="tl" rotWithShape="0">
                    <a:srgbClr val="000000">
                      <a:alpha val="30000"/>
                    </a:srgbClr>
                  </a:outerShdw>
                </a:effectLst>
              </a:rPr>
              <a:t>23</a:t>
            </a:r>
            <a:endParaRPr lang="en-US" sz="4000" b="1" cap="none" spc="-40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cxnSp>
        <p:nvCxnSpPr>
          <p:cNvPr id="29" name="Straight Connector 28">
            <a:extLst>
              <a:ext uri="{FF2B5EF4-FFF2-40B4-BE49-F238E27FC236}">
                <a16:creationId xmlns:a16="http://schemas.microsoft.com/office/drawing/2014/main" id="{9F2F68F8-3BA6-4520-ACEA-358612216FCB}"/>
              </a:ext>
            </a:extLst>
          </p:cNvPr>
          <p:cNvCxnSpPr>
            <a:cxnSpLocks/>
          </p:cNvCxnSpPr>
          <p:nvPr/>
        </p:nvCxnSpPr>
        <p:spPr>
          <a:xfrm rot="5460000" flipV="1">
            <a:off x="8155227" y="3214237"/>
            <a:ext cx="846670" cy="861150"/>
          </a:xfrm>
          <a:prstGeom prst="line">
            <a:avLst/>
          </a:prstGeom>
          <a:ln w="76200">
            <a:solidFill>
              <a:srgbClr val="C1E7F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E71B6AC5-6C32-4EA4-A1F6-CC18E244BAB8}"/>
              </a:ext>
            </a:extLst>
          </p:cNvPr>
          <p:cNvCxnSpPr>
            <a:cxnSpLocks/>
          </p:cNvCxnSpPr>
          <p:nvPr/>
        </p:nvCxnSpPr>
        <p:spPr>
          <a:xfrm flipV="1">
            <a:off x="8170507" y="4327428"/>
            <a:ext cx="846670" cy="861150"/>
          </a:xfrm>
          <a:prstGeom prst="line">
            <a:avLst/>
          </a:prstGeom>
          <a:ln w="76200">
            <a:solidFill>
              <a:srgbClr val="C1E7F1"/>
            </a:solidFill>
          </a:ln>
        </p:spPr>
        <p:style>
          <a:lnRef idx="1">
            <a:schemeClr val="accent1"/>
          </a:lnRef>
          <a:fillRef idx="0">
            <a:schemeClr val="accent1"/>
          </a:fillRef>
          <a:effectRef idx="0">
            <a:schemeClr val="accent1"/>
          </a:effectRef>
          <a:fontRef idx="minor">
            <a:schemeClr val="tx1"/>
          </a:fontRef>
        </p:style>
      </p:cxnSp>
      <p:sp>
        <p:nvSpPr>
          <p:cNvPr id="31" name="Rectangle: Rounded Corners 30">
            <a:extLst>
              <a:ext uri="{FF2B5EF4-FFF2-40B4-BE49-F238E27FC236}">
                <a16:creationId xmlns:a16="http://schemas.microsoft.com/office/drawing/2014/main" id="{3473C9BB-467A-43BD-91F9-66D7E8E73C84}"/>
              </a:ext>
            </a:extLst>
          </p:cNvPr>
          <p:cNvSpPr/>
          <p:nvPr/>
        </p:nvSpPr>
        <p:spPr>
          <a:xfrm rot="2700000">
            <a:off x="8867871" y="4043111"/>
            <a:ext cx="347615" cy="335069"/>
          </a:xfrm>
          <a:prstGeom prst="roundRect">
            <a:avLst/>
          </a:prstGeom>
          <a:solidFill>
            <a:srgbClr val="FFFFFF"/>
          </a:solidFill>
          <a:ln w="38100">
            <a:solidFill>
              <a:srgbClr val="AADE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942782C2-8ED2-49A3-8634-9E6637DA37ED}"/>
              </a:ext>
            </a:extLst>
          </p:cNvPr>
          <p:cNvSpPr txBox="1"/>
          <p:nvPr/>
        </p:nvSpPr>
        <p:spPr>
          <a:xfrm>
            <a:off x="7513312" y="3642199"/>
            <a:ext cx="1200124" cy="1131977"/>
          </a:xfrm>
          <a:prstGeom prst="rect">
            <a:avLst/>
          </a:prstGeom>
          <a:noFill/>
        </p:spPr>
        <p:txBody>
          <a:bodyPr wrap="square" rtlCol="0">
            <a:spAutoFit/>
          </a:bodyPr>
          <a:lstStyle/>
          <a:p>
            <a:pPr algn="ctr">
              <a:lnSpc>
                <a:spcPct val="80000"/>
              </a:lnSpc>
            </a:pPr>
            <a:r>
              <a:rPr lang="en-US" sz="2400" b="1" i="1" spc="-50" dirty="0">
                <a:solidFill>
                  <a:srgbClr val="1E4117"/>
                </a:solidFill>
              </a:rPr>
              <a:t>TRIPLE</a:t>
            </a:r>
          </a:p>
          <a:p>
            <a:pPr algn="ctr">
              <a:lnSpc>
                <a:spcPct val="80000"/>
              </a:lnSpc>
            </a:pPr>
            <a:r>
              <a:rPr lang="en-US" i="1" dirty="0">
                <a:solidFill>
                  <a:srgbClr val="000000"/>
                </a:solidFill>
              </a:rPr>
              <a:t>or </a:t>
            </a:r>
            <a:r>
              <a:rPr lang="en-US" sz="2400" b="1" i="1" dirty="0">
                <a:solidFill>
                  <a:srgbClr val="1E4117"/>
                </a:solidFill>
              </a:rPr>
              <a:t>OUT</a:t>
            </a:r>
            <a:endParaRPr lang="en-US" i="1" dirty="0">
              <a:solidFill>
                <a:srgbClr val="1E4117"/>
              </a:solidFill>
            </a:endParaRPr>
          </a:p>
          <a:p>
            <a:pPr algn="ctr">
              <a:lnSpc>
                <a:spcPct val="80000"/>
              </a:lnSpc>
            </a:pPr>
            <a:r>
              <a:rPr lang="en-US" i="1" dirty="0">
                <a:solidFill>
                  <a:srgbClr val="1E4117"/>
                </a:solidFill>
              </a:rPr>
              <a:t>Tap and</a:t>
            </a:r>
          </a:p>
          <a:p>
            <a:pPr algn="ctr">
              <a:lnSpc>
                <a:spcPct val="80000"/>
              </a:lnSpc>
            </a:pPr>
            <a:r>
              <a:rPr lang="en-US" i="1" dirty="0">
                <a:solidFill>
                  <a:srgbClr val="1E4117"/>
                </a:solidFill>
              </a:rPr>
              <a:t>find out!</a:t>
            </a:r>
          </a:p>
        </p:txBody>
      </p:sp>
      <p:cxnSp>
        <p:nvCxnSpPr>
          <p:cNvPr id="34" name="Straight Connector 33">
            <a:extLst>
              <a:ext uri="{FF2B5EF4-FFF2-40B4-BE49-F238E27FC236}">
                <a16:creationId xmlns:a16="http://schemas.microsoft.com/office/drawing/2014/main" id="{19F6DE05-5C4C-4B16-8330-1C7039E21A60}"/>
              </a:ext>
            </a:extLst>
          </p:cNvPr>
          <p:cNvCxnSpPr>
            <a:cxnSpLocks/>
          </p:cNvCxnSpPr>
          <p:nvPr/>
        </p:nvCxnSpPr>
        <p:spPr>
          <a:xfrm flipV="1">
            <a:off x="7175878" y="3282617"/>
            <a:ext cx="846670" cy="861150"/>
          </a:xfrm>
          <a:prstGeom prst="line">
            <a:avLst/>
          </a:prstGeom>
          <a:ln w="76200">
            <a:solidFill>
              <a:srgbClr val="C1E7F1"/>
            </a:solidFill>
          </a:ln>
        </p:spPr>
        <p:style>
          <a:lnRef idx="1">
            <a:schemeClr val="accent1"/>
          </a:lnRef>
          <a:fillRef idx="0">
            <a:schemeClr val="accent1"/>
          </a:fillRef>
          <a:effectRef idx="0">
            <a:schemeClr val="accent1"/>
          </a:effectRef>
          <a:fontRef idx="minor">
            <a:schemeClr val="tx1"/>
          </a:fontRef>
        </p:style>
      </p:cxnSp>
      <p:sp>
        <p:nvSpPr>
          <p:cNvPr id="35" name="Rectangle: Rounded Corners 34">
            <a:extLst>
              <a:ext uri="{FF2B5EF4-FFF2-40B4-BE49-F238E27FC236}">
                <a16:creationId xmlns:a16="http://schemas.microsoft.com/office/drawing/2014/main" id="{B68C9AAE-D4D6-4ED9-BA96-C085B5446C70}"/>
              </a:ext>
            </a:extLst>
          </p:cNvPr>
          <p:cNvSpPr/>
          <p:nvPr/>
        </p:nvSpPr>
        <p:spPr>
          <a:xfrm rot="18900000">
            <a:off x="6990625" y="4041695"/>
            <a:ext cx="347615" cy="335069"/>
          </a:xfrm>
          <a:prstGeom prst="roundRect">
            <a:avLst/>
          </a:prstGeom>
          <a:solidFill>
            <a:srgbClr val="FFFFFF"/>
          </a:solidFill>
          <a:ln w="38100">
            <a:solidFill>
              <a:srgbClr val="C1E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B70CAA69-5910-49A5-BA63-F3B0CFA6E759}"/>
              </a:ext>
            </a:extLst>
          </p:cNvPr>
          <p:cNvSpPr txBox="1"/>
          <p:nvPr/>
        </p:nvSpPr>
        <p:spPr>
          <a:xfrm>
            <a:off x="6925220" y="3930048"/>
            <a:ext cx="486562" cy="584775"/>
          </a:xfrm>
          <a:prstGeom prst="rect">
            <a:avLst/>
          </a:prstGeom>
          <a:noFill/>
        </p:spPr>
        <p:txBody>
          <a:bodyPr wrap="square" rtlCol="0">
            <a:spAutoFit/>
          </a:bodyPr>
          <a:lstStyle/>
          <a:p>
            <a:pPr algn="ctr"/>
            <a:r>
              <a:rPr lang="en-US" sz="3200" b="1" dirty="0">
                <a:solidFill>
                  <a:srgbClr val="1E4117"/>
                </a:solidFill>
              </a:rPr>
              <a:t>?</a:t>
            </a:r>
          </a:p>
        </p:txBody>
      </p:sp>
      <p:sp>
        <p:nvSpPr>
          <p:cNvPr id="37" name="Rectangle: Rounded Corners 36">
            <a:extLst>
              <a:ext uri="{FF2B5EF4-FFF2-40B4-BE49-F238E27FC236}">
                <a16:creationId xmlns:a16="http://schemas.microsoft.com/office/drawing/2014/main" id="{2BBE1039-34B9-4C8D-A88A-9B606826AFEB}"/>
              </a:ext>
            </a:extLst>
          </p:cNvPr>
          <p:cNvSpPr/>
          <p:nvPr/>
        </p:nvSpPr>
        <p:spPr>
          <a:xfrm rot="2700000">
            <a:off x="7949191" y="3027534"/>
            <a:ext cx="347615" cy="335069"/>
          </a:xfrm>
          <a:prstGeom prst="roundRect">
            <a:avLst/>
          </a:prstGeom>
          <a:solidFill>
            <a:srgbClr val="FFFFFF"/>
          </a:solidFill>
          <a:ln w="38100">
            <a:solidFill>
              <a:srgbClr val="C1E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596BC4AD-1C30-4B90-B3BB-7A35AC9A5B59}"/>
              </a:ext>
            </a:extLst>
          </p:cNvPr>
          <p:cNvSpPr txBox="1"/>
          <p:nvPr/>
        </p:nvSpPr>
        <p:spPr>
          <a:xfrm>
            <a:off x="4952872" y="260058"/>
            <a:ext cx="6343741" cy="1421928"/>
          </a:xfrm>
          <a:prstGeom prst="rect">
            <a:avLst/>
          </a:prstGeom>
          <a:noFill/>
        </p:spPr>
        <p:txBody>
          <a:bodyPr wrap="square" rtlCol="0">
            <a:spAutoFit/>
          </a:bodyPr>
          <a:lstStyle/>
          <a:p>
            <a:pPr algn="ctr">
              <a:lnSpc>
                <a:spcPct val="90000"/>
              </a:lnSpc>
            </a:pPr>
            <a:r>
              <a:rPr lang="en-US" sz="4800" dirty="0">
                <a:solidFill>
                  <a:srgbClr val="000000"/>
                </a:solidFill>
              </a:rPr>
              <a:t>Who killed the apostle James?</a:t>
            </a:r>
          </a:p>
        </p:txBody>
      </p:sp>
      <p:sp>
        <p:nvSpPr>
          <p:cNvPr id="33" name="Rectangle 32">
            <a:hlinkClick r:id="rId4" action="ppaction://hlinksldjump"/>
            <a:extLst>
              <a:ext uri="{FF2B5EF4-FFF2-40B4-BE49-F238E27FC236}">
                <a16:creationId xmlns:a16="http://schemas.microsoft.com/office/drawing/2014/main" id="{7DE7EB5E-3244-4305-9102-EAD55536470B}"/>
              </a:ext>
            </a:extLst>
          </p:cNvPr>
          <p:cNvSpPr/>
          <p:nvPr/>
        </p:nvSpPr>
        <p:spPr>
          <a:xfrm rot="18961460">
            <a:off x="7269076" y="3404521"/>
            <a:ext cx="1687965" cy="16687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005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right)">
                                      <p:cBhvr>
                                        <p:cTn id="7" dur="1000"/>
                                        <p:tgtEl>
                                          <p:spTgt spid="20"/>
                                        </p:tgtEl>
                                      </p:cBhvr>
                                    </p:animEffect>
                                  </p:childTnLst>
                                </p:cTn>
                              </p:par>
                            </p:childTnLst>
                          </p:cTn>
                        </p:par>
                        <p:par>
                          <p:cTn id="8" fill="hold">
                            <p:stCondLst>
                              <p:cond delay="1000"/>
                            </p:stCondLst>
                            <p:childTnLst>
                              <p:par>
                                <p:cTn id="9" presetID="53" presetClass="entr" presetSubtype="16" fill="hold" nodeType="afterEffect">
                                  <p:stCondLst>
                                    <p:cond delay="100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2500"/>
                            </p:stCondLst>
                            <p:childTnLst>
                              <p:par>
                                <p:cTn id="15" presetID="22" presetClass="entr" presetSubtype="4"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wipe(down)">
                                      <p:cBhvr>
                                        <p:cTn id="17" dur="500"/>
                                        <p:tgtEl>
                                          <p:spTgt spid="30"/>
                                        </p:tgtEl>
                                      </p:cBhvr>
                                    </p:animEffect>
                                  </p:childTnLst>
                                </p:cTn>
                              </p:par>
                            </p:childTnLst>
                          </p:cTn>
                        </p:par>
                        <p:par>
                          <p:cTn id="18" fill="hold">
                            <p:stCondLst>
                              <p:cond delay="3000"/>
                            </p:stCondLst>
                            <p:childTnLst>
                              <p:par>
                                <p:cTn id="19" presetID="1" presetClass="entr" presetSubtype="0"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childTnLst>
                                </p:cTn>
                              </p:par>
                            </p:childTnLst>
                          </p:cTn>
                        </p:par>
                        <p:par>
                          <p:cTn id="21" fill="hold">
                            <p:stCondLst>
                              <p:cond delay="3000"/>
                            </p:stCondLst>
                            <p:childTnLst>
                              <p:par>
                                <p:cTn id="22" presetID="22" presetClass="entr" presetSubtype="4" fill="hold" nodeType="after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wipe(down)">
                                      <p:cBhvr>
                                        <p:cTn id="24" dur="500"/>
                                        <p:tgtEl>
                                          <p:spTgt spid="29"/>
                                        </p:tgtEl>
                                      </p:cBhvr>
                                    </p:animEffect>
                                  </p:childTnLst>
                                </p:cTn>
                              </p:par>
                            </p:childTnLst>
                          </p:cTn>
                        </p:par>
                        <p:par>
                          <p:cTn id="25" fill="hold">
                            <p:stCondLst>
                              <p:cond delay="3500"/>
                            </p:stCondLst>
                            <p:childTnLst>
                              <p:par>
                                <p:cTn id="26" presetID="1" presetClass="entr" presetSubtype="0" fill="hold" grpId="0" nodeType="afterEffect">
                                  <p:stCondLst>
                                    <p:cond delay="0"/>
                                  </p:stCondLst>
                                  <p:childTnLst>
                                    <p:set>
                                      <p:cBhvr>
                                        <p:cTn id="27" dur="1" fill="hold">
                                          <p:stCondLst>
                                            <p:cond delay="0"/>
                                          </p:stCondLst>
                                        </p:cTn>
                                        <p:tgtEl>
                                          <p:spTgt spid="37"/>
                                        </p:tgtEl>
                                        <p:attrNameLst>
                                          <p:attrName>style.visibility</p:attrName>
                                        </p:attrNameLst>
                                      </p:cBhvr>
                                      <p:to>
                                        <p:strVal val="visible"/>
                                      </p:to>
                                    </p:set>
                                  </p:childTnLst>
                                </p:cTn>
                              </p:par>
                            </p:childTnLst>
                          </p:cTn>
                        </p:par>
                        <p:par>
                          <p:cTn id="28" fill="hold">
                            <p:stCondLst>
                              <p:cond delay="3500"/>
                            </p:stCondLst>
                            <p:childTnLst>
                              <p:par>
                                <p:cTn id="29" presetID="22" presetClass="entr" presetSubtype="1"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up)">
                                      <p:cBhvr>
                                        <p:cTn id="31" dur="500"/>
                                        <p:tgtEl>
                                          <p:spTgt spid="34"/>
                                        </p:tgtEl>
                                      </p:cBhvr>
                                    </p:animEffect>
                                  </p:childTnLst>
                                </p:cTn>
                              </p:par>
                            </p:childTnLst>
                          </p:cTn>
                        </p:par>
                        <p:par>
                          <p:cTn id="32" fill="hold">
                            <p:stCondLst>
                              <p:cond delay="4000"/>
                            </p:stCondLst>
                            <p:childTnLst>
                              <p:par>
                                <p:cTn id="33" presetID="1" presetClass="entr" presetSubtype="0"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childTnLst>
                                </p:cTn>
                              </p:par>
                            </p:childTnLst>
                          </p:cTn>
                        </p:par>
                        <p:par>
                          <p:cTn id="35" fill="hold">
                            <p:stCondLst>
                              <p:cond delay="4000"/>
                            </p:stCondLst>
                            <p:childTnLst>
                              <p:par>
                                <p:cTn id="36" presetID="53" presetClass="entr" presetSubtype="16" fill="hold" grpId="0" nodeType="afterEffect">
                                  <p:stCondLst>
                                    <p:cond delay="0"/>
                                  </p:stCondLst>
                                  <p:childTnLst>
                                    <p:set>
                                      <p:cBhvr>
                                        <p:cTn id="37" dur="1" fill="hold">
                                          <p:stCondLst>
                                            <p:cond delay="0"/>
                                          </p:stCondLst>
                                        </p:cTn>
                                        <p:tgtEl>
                                          <p:spTgt spid="36"/>
                                        </p:tgtEl>
                                        <p:attrNameLst>
                                          <p:attrName>style.visibility</p:attrName>
                                        </p:attrNameLst>
                                      </p:cBhvr>
                                      <p:to>
                                        <p:strVal val="visible"/>
                                      </p:to>
                                    </p:set>
                                    <p:anim calcmode="lin" valueType="num">
                                      <p:cBhvr>
                                        <p:cTn id="38" dur="250" fill="hold"/>
                                        <p:tgtEl>
                                          <p:spTgt spid="36"/>
                                        </p:tgtEl>
                                        <p:attrNameLst>
                                          <p:attrName>ppt_w</p:attrName>
                                        </p:attrNameLst>
                                      </p:cBhvr>
                                      <p:tavLst>
                                        <p:tav tm="0">
                                          <p:val>
                                            <p:fltVal val="0"/>
                                          </p:val>
                                        </p:tav>
                                        <p:tav tm="100000">
                                          <p:val>
                                            <p:strVal val="#ppt_w"/>
                                          </p:val>
                                        </p:tav>
                                      </p:tavLst>
                                    </p:anim>
                                    <p:anim calcmode="lin" valueType="num">
                                      <p:cBhvr>
                                        <p:cTn id="39" dur="250" fill="hold"/>
                                        <p:tgtEl>
                                          <p:spTgt spid="36"/>
                                        </p:tgtEl>
                                        <p:attrNameLst>
                                          <p:attrName>ppt_h</p:attrName>
                                        </p:attrNameLst>
                                      </p:cBhvr>
                                      <p:tavLst>
                                        <p:tav tm="0">
                                          <p:val>
                                            <p:fltVal val="0"/>
                                          </p:val>
                                        </p:tav>
                                        <p:tav tm="100000">
                                          <p:val>
                                            <p:strVal val="#ppt_h"/>
                                          </p:val>
                                        </p:tav>
                                      </p:tavLst>
                                    </p:anim>
                                    <p:animEffect transition="in" filter="fade">
                                      <p:cBhvr>
                                        <p:cTn id="40" dur="250"/>
                                        <p:tgtEl>
                                          <p:spTgt spid="36"/>
                                        </p:tgtEl>
                                      </p:cBhvr>
                                    </p:animEffect>
                                  </p:childTnLst>
                                </p:cTn>
                              </p:par>
                            </p:childTnLst>
                          </p:cTn>
                        </p:par>
                        <p:par>
                          <p:cTn id="41" fill="hold">
                            <p:stCondLst>
                              <p:cond delay="4250"/>
                            </p:stCondLst>
                            <p:childTnLst>
                              <p:par>
                                <p:cTn id="42" presetID="53" presetClass="entr" presetSubtype="16"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childTnLst>
                                </p:cTn>
                              </p:par>
                            </p:childTnLst>
                          </p:cTn>
                        </p:par>
                        <p:par>
                          <p:cTn id="47" fill="hold">
                            <p:stCondLst>
                              <p:cond delay="4750"/>
                            </p:stCondLst>
                            <p:childTnLst>
                              <p:par>
                                <p:cTn id="48" presetID="1" presetClass="entr" presetSubtype="0"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p:bldP spid="35" grpId="0" animBg="1"/>
      <p:bldP spid="36" grpId="0"/>
      <p:bldP spid="37" grpId="0" animBg="1"/>
      <p:bldP spid="20" grpId="0"/>
      <p:bldP spid="3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C1039DC-19D8-4708-8C58-F1F5D63A9601}"/>
              </a:ext>
            </a:extLst>
          </p:cNvPr>
          <p:cNvSpPr txBox="1"/>
          <p:nvPr/>
        </p:nvSpPr>
        <p:spPr>
          <a:xfrm>
            <a:off x="612396" y="2944839"/>
            <a:ext cx="6912529" cy="3505575"/>
          </a:xfrm>
          <a:prstGeom prst="rect">
            <a:avLst/>
          </a:prstGeom>
          <a:solidFill>
            <a:srgbClr val="FFFFFF"/>
          </a:solidFill>
          <a:ln w="38100">
            <a:solidFill>
              <a:srgbClr val="000000"/>
            </a:solidFill>
          </a:ln>
        </p:spPr>
        <p:txBody>
          <a:bodyPr wrap="square" rtlCol="0">
            <a:spAutoFit/>
          </a:bodyPr>
          <a:lstStyle/>
          <a:p>
            <a:pPr algn="ctr">
              <a:lnSpc>
                <a:spcPct val="80000"/>
              </a:lnSpc>
            </a:pPr>
            <a:endParaRPr lang="en-US" sz="600" b="1" dirty="0">
              <a:solidFill>
                <a:srgbClr val="3F8731"/>
              </a:solidFill>
            </a:endParaRPr>
          </a:p>
          <a:p>
            <a:pPr algn="ctr"/>
            <a:r>
              <a:rPr lang="en-US" sz="3200" b="1" i="1" dirty="0"/>
              <a:t>Answer:</a:t>
            </a:r>
            <a:r>
              <a:rPr lang="en-US" sz="4400" b="1" dirty="0"/>
              <a:t> a lame man</a:t>
            </a:r>
          </a:p>
          <a:p>
            <a:pPr algn="just"/>
            <a:endParaRPr lang="en-US" sz="1200" b="1" dirty="0">
              <a:solidFill>
                <a:srgbClr val="000000"/>
              </a:solidFill>
              <a:latin typeface="Times New Roman" panose="02020603050405020304" pitchFamily="18" charset="0"/>
              <a:cs typeface="Times New Roman" panose="02020603050405020304" pitchFamily="18" charset="0"/>
            </a:endParaRPr>
          </a:p>
          <a:p>
            <a:pPr algn="just">
              <a:spcAft>
                <a:spcPts val="600"/>
              </a:spcAft>
            </a:pPr>
            <a:r>
              <a:rPr lang="en-US" sz="1950" b="1" dirty="0">
                <a:solidFill>
                  <a:srgbClr val="000000"/>
                </a:solidFill>
                <a:latin typeface="Times New Roman" panose="02020603050405020304" pitchFamily="18" charset="0"/>
                <a:cs typeface="Times New Roman" panose="02020603050405020304" pitchFamily="18" charset="0"/>
              </a:rPr>
              <a:t>Acts 3:1-6</a:t>
            </a:r>
            <a:endParaRPr lang="en-US" sz="1950" dirty="0">
              <a:solidFill>
                <a:srgbClr val="000000"/>
              </a:solidFill>
              <a:latin typeface="Times New Roman" panose="02020603050405020304" pitchFamily="18" charset="0"/>
              <a:cs typeface="Times New Roman" panose="02020603050405020304" pitchFamily="18" charset="0"/>
            </a:endParaRPr>
          </a:p>
          <a:p>
            <a:pPr algn="just"/>
            <a:r>
              <a:rPr lang="en-US" sz="1950" baseline="30000" dirty="0">
                <a:solidFill>
                  <a:srgbClr val="000000"/>
                </a:solidFill>
                <a:latin typeface="Times New Roman" panose="02020603050405020304" pitchFamily="18" charset="0"/>
                <a:cs typeface="Times New Roman" panose="02020603050405020304" pitchFamily="18" charset="0"/>
              </a:rPr>
              <a:t>1</a:t>
            </a:r>
            <a:r>
              <a:rPr lang="en-US" sz="1950" dirty="0">
                <a:solidFill>
                  <a:srgbClr val="000000"/>
                </a:solidFill>
                <a:latin typeface="Times New Roman" panose="02020603050405020304" pitchFamily="18" charset="0"/>
                <a:cs typeface="Times New Roman" panose="02020603050405020304" pitchFamily="18" charset="0"/>
              </a:rPr>
              <a:t> Now Peter and John were going up to the temple at the hour of prayer, the ninth hour. </a:t>
            </a:r>
            <a:r>
              <a:rPr lang="en-US" sz="1950" baseline="30000" dirty="0">
                <a:solidFill>
                  <a:srgbClr val="000000"/>
                </a:solidFill>
                <a:latin typeface="Times New Roman" panose="02020603050405020304" pitchFamily="18" charset="0"/>
                <a:cs typeface="Times New Roman" panose="02020603050405020304" pitchFamily="18" charset="0"/>
              </a:rPr>
              <a:t>2</a:t>
            </a:r>
            <a:r>
              <a:rPr lang="en-US" sz="1950" dirty="0">
                <a:solidFill>
                  <a:srgbClr val="000000"/>
                </a:solidFill>
                <a:latin typeface="Times New Roman" panose="02020603050405020304" pitchFamily="18" charset="0"/>
                <a:cs typeface="Times New Roman" panose="02020603050405020304" pitchFamily="18" charset="0"/>
              </a:rPr>
              <a:t> And </a:t>
            </a:r>
            <a:r>
              <a:rPr lang="en-US" sz="1950" b="1" dirty="0">
                <a:solidFill>
                  <a:srgbClr val="0064FF"/>
                </a:solidFill>
                <a:latin typeface="Times New Roman" panose="02020603050405020304" pitchFamily="18" charset="0"/>
                <a:cs typeface="Times New Roman" panose="02020603050405020304" pitchFamily="18" charset="0"/>
              </a:rPr>
              <a:t>a man lame </a:t>
            </a:r>
            <a:r>
              <a:rPr lang="en-US" sz="1950" dirty="0">
                <a:solidFill>
                  <a:srgbClr val="000000"/>
                </a:solidFill>
                <a:latin typeface="Times New Roman" panose="02020603050405020304" pitchFamily="18" charset="0"/>
                <a:cs typeface="Times New Roman" panose="02020603050405020304" pitchFamily="18" charset="0"/>
              </a:rPr>
              <a:t>from birth was being carried, whom they laid daily at the gate of the temple that is called the Beautiful Gate to ask alms of those entering the temple. …        </a:t>
            </a:r>
            <a:r>
              <a:rPr lang="en-US" sz="1950" baseline="30000" dirty="0">
                <a:solidFill>
                  <a:srgbClr val="000000"/>
                </a:solidFill>
                <a:latin typeface="Times New Roman" panose="02020603050405020304" pitchFamily="18" charset="0"/>
                <a:cs typeface="Times New Roman" panose="02020603050405020304" pitchFamily="18" charset="0"/>
              </a:rPr>
              <a:t>6</a:t>
            </a:r>
            <a:r>
              <a:rPr lang="en-US" sz="1950" dirty="0">
                <a:solidFill>
                  <a:srgbClr val="000000"/>
                </a:solidFill>
                <a:latin typeface="Times New Roman" panose="02020603050405020304" pitchFamily="18" charset="0"/>
                <a:cs typeface="Times New Roman" panose="02020603050405020304" pitchFamily="18" charset="0"/>
              </a:rPr>
              <a:t> But Peter said, “I have no silver and gold, but what I do have I give to you. In the name of Jesus Christ of Nazareth, rise up and walk!”</a:t>
            </a:r>
            <a:endParaRPr lang="en-US" sz="1200" dirty="0">
              <a:solidFill>
                <a:srgbClr val="000000"/>
              </a:solidFill>
              <a:latin typeface="Times New Roman" panose="02020603050405020304" pitchFamily="18" charset="0"/>
              <a:cs typeface="Times New Roman" panose="02020603050405020304" pitchFamily="18" charset="0"/>
            </a:endParaRPr>
          </a:p>
        </p:txBody>
      </p:sp>
      <p:grpSp>
        <p:nvGrpSpPr>
          <p:cNvPr id="10" name="Group 9">
            <a:extLst>
              <a:ext uri="{FF2B5EF4-FFF2-40B4-BE49-F238E27FC236}">
                <a16:creationId xmlns:a16="http://schemas.microsoft.com/office/drawing/2014/main" id="{E7333031-1038-4385-A064-E4087A71D6A7}"/>
              </a:ext>
            </a:extLst>
          </p:cNvPr>
          <p:cNvGrpSpPr/>
          <p:nvPr/>
        </p:nvGrpSpPr>
        <p:grpSpPr>
          <a:xfrm>
            <a:off x="8302305" y="2828834"/>
            <a:ext cx="3628380" cy="1200329"/>
            <a:chOff x="8302305" y="2828834"/>
            <a:chExt cx="3628380" cy="1200329"/>
          </a:xfrm>
        </p:grpSpPr>
        <p:sp>
          <p:nvSpPr>
            <p:cNvPr id="17" name="Rectangle 16">
              <a:extLst>
                <a:ext uri="{FF2B5EF4-FFF2-40B4-BE49-F238E27FC236}">
                  <a16:creationId xmlns:a16="http://schemas.microsoft.com/office/drawing/2014/main" id="{EBC010FC-01EC-442E-BD50-1C1666BA53CA}"/>
                </a:ext>
              </a:extLst>
            </p:cNvPr>
            <p:cNvSpPr/>
            <p:nvPr/>
          </p:nvSpPr>
          <p:spPr>
            <a:xfrm>
              <a:off x="9025723" y="2828834"/>
              <a:ext cx="2904962"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SINGLE</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18" name="Rectangle: Rounded Corners 17">
              <a:extLst>
                <a:ext uri="{FF2B5EF4-FFF2-40B4-BE49-F238E27FC236}">
                  <a16:creationId xmlns:a16="http://schemas.microsoft.com/office/drawing/2014/main" id="{1E887101-FA93-43DC-A5A7-A916568FB2BE}"/>
                </a:ext>
              </a:extLst>
            </p:cNvPr>
            <p:cNvSpPr/>
            <p:nvPr/>
          </p:nvSpPr>
          <p:spPr>
            <a:xfrm rot="2700000">
              <a:off x="8292974" y="3163975"/>
              <a:ext cx="559837" cy="541175"/>
            </a:xfrm>
            <a:prstGeom prst="roundRect">
              <a:avLst/>
            </a:prstGeom>
            <a:solidFill>
              <a:srgbClr val="FFFFF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0000FF"/>
                  </a:solidFill>
                </a:ln>
              </a:endParaRPr>
            </a:p>
          </p:txBody>
        </p:sp>
      </p:grpSp>
      <p:sp>
        <p:nvSpPr>
          <p:cNvPr id="19" name="Rectangle 18">
            <a:extLst>
              <a:ext uri="{FF2B5EF4-FFF2-40B4-BE49-F238E27FC236}">
                <a16:creationId xmlns:a16="http://schemas.microsoft.com/office/drawing/2014/main" id="{C0EDEE02-CBC4-4712-AB60-E95CDA3C7B26}"/>
              </a:ext>
            </a:extLst>
          </p:cNvPr>
          <p:cNvSpPr/>
          <p:nvPr/>
        </p:nvSpPr>
        <p:spPr>
          <a:xfrm>
            <a:off x="8350716" y="3062164"/>
            <a:ext cx="444352" cy="707886"/>
          </a:xfrm>
          <a:prstGeom prst="rect">
            <a:avLst/>
          </a:prstGeom>
          <a:noFill/>
        </p:spPr>
        <p:txBody>
          <a:bodyPr wrap="none" lIns="91440" tIns="45720" rIns="91440" bIns="45720">
            <a:spAutoFit/>
          </a:bodyPr>
          <a:lstStyle/>
          <a:p>
            <a:pPr algn="ctr"/>
            <a:r>
              <a:rPr lang="en-US" sz="40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rPr>
              <a:t>5</a:t>
            </a:r>
          </a:p>
        </p:txBody>
      </p:sp>
      <p:sp>
        <p:nvSpPr>
          <p:cNvPr id="20" name="TextBox 19">
            <a:extLst>
              <a:ext uri="{FF2B5EF4-FFF2-40B4-BE49-F238E27FC236}">
                <a16:creationId xmlns:a16="http://schemas.microsoft.com/office/drawing/2014/main" id="{28874D0C-89A3-4D75-ACCC-9004F97B5254}"/>
              </a:ext>
            </a:extLst>
          </p:cNvPr>
          <p:cNvSpPr txBox="1"/>
          <p:nvPr/>
        </p:nvSpPr>
        <p:spPr>
          <a:xfrm>
            <a:off x="226503" y="343948"/>
            <a:ext cx="7675926" cy="2453749"/>
          </a:xfrm>
          <a:prstGeom prst="rect">
            <a:avLst/>
          </a:prstGeom>
          <a:noFill/>
        </p:spPr>
        <p:txBody>
          <a:bodyPr wrap="square" rtlCol="0">
            <a:spAutoFit/>
          </a:bodyPr>
          <a:lstStyle/>
          <a:p>
            <a:pPr algn="ctr">
              <a:lnSpc>
                <a:spcPct val="85000"/>
              </a:lnSpc>
            </a:pPr>
            <a:r>
              <a:rPr lang="en-US" sz="6000" dirty="0">
                <a:solidFill>
                  <a:srgbClr val="000000"/>
                </a:solidFill>
              </a:rPr>
              <a:t>Who did Peter and John heal at the Beautiful Gate of the Temple?</a:t>
            </a:r>
          </a:p>
        </p:txBody>
      </p:sp>
      <p:sp>
        <p:nvSpPr>
          <p:cNvPr id="21" name="TextBox 20">
            <a:extLst>
              <a:ext uri="{FF2B5EF4-FFF2-40B4-BE49-F238E27FC236}">
                <a16:creationId xmlns:a16="http://schemas.microsoft.com/office/drawing/2014/main" id="{A2623821-05A3-456D-A8D5-A0862CC20543}"/>
              </a:ext>
            </a:extLst>
          </p:cNvPr>
          <p:cNvSpPr txBox="1"/>
          <p:nvPr/>
        </p:nvSpPr>
        <p:spPr>
          <a:xfrm>
            <a:off x="5596281" y="6139494"/>
            <a:ext cx="1928649" cy="307777"/>
          </a:xfrm>
          <a:prstGeom prst="rect">
            <a:avLst/>
          </a:prstGeom>
          <a:noFill/>
        </p:spPr>
        <p:txBody>
          <a:bodyPr wrap="square" rtlCol="0">
            <a:spAutoFit/>
          </a:bodyPr>
          <a:lstStyle/>
          <a:p>
            <a:pPr algn="r"/>
            <a:r>
              <a:rPr lang="en-US" sz="1400" b="1" i="1" dirty="0">
                <a:solidFill>
                  <a:srgbClr val="0064FF"/>
                </a:solidFill>
              </a:rPr>
              <a:t>Tap screen to continue       </a:t>
            </a:r>
          </a:p>
        </p:txBody>
      </p:sp>
      <p:sp>
        <p:nvSpPr>
          <p:cNvPr id="15" name="Rectangle 14">
            <a:hlinkClick r:id="rId2" action="ppaction://hlinksldjump"/>
            <a:extLst>
              <a:ext uri="{FF2B5EF4-FFF2-40B4-BE49-F238E27FC236}">
                <a16:creationId xmlns:a16="http://schemas.microsoft.com/office/drawing/2014/main" id="{5271AC87-ABAE-424D-B4FC-EECDBACD6DD3}"/>
              </a:ext>
            </a:extLst>
          </p:cNvPr>
          <p:cNvSpPr/>
          <p:nvPr/>
        </p:nvSpPr>
        <p:spPr>
          <a:xfrm>
            <a:off x="0" y="1"/>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46073726"/>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4506174F-97D8-4E8A-8EBB-8E9C226DDDD1}"/>
              </a:ext>
            </a:extLst>
          </p:cNvPr>
          <p:cNvSpPr txBox="1"/>
          <p:nvPr/>
        </p:nvSpPr>
        <p:spPr>
          <a:xfrm>
            <a:off x="4668477" y="2291278"/>
            <a:ext cx="6912529" cy="3757952"/>
          </a:xfrm>
          <a:prstGeom prst="rect">
            <a:avLst/>
          </a:prstGeom>
          <a:solidFill>
            <a:srgbClr val="FFFFFF"/>
          </a:solidFill>
          <a:ln w="38100">
            <a:solidFill>
              <a:srgbClr val="000000"/>
            </a:solidFill>
          </a:ln>
        </p:spPr>
        <p:txBody>
          <a:bodyPr wrap="square" rtlCol="0">
            <a:spAutoFit/>
          </a:bodyPr>
          <a:lstStyle/>
          <a:p>
            <a:pPr algn="ctr">
              <a:lnSpc>
                <a:spcPct val="80000"/>
              </a:lnSpc>
            </a:pPr>
            <a:endParaRPr lang="en-US" sz="600" b="1" spc="-190" dirty="0">
              <a:solidFill>
                <a:srgbClr val="3F8731"/>
              </a:solidFill>
            </a:endParaRPr>
          </a:p>
          <a:p>
            <a:pPr algn="ctr">
              <a:lnSpc>
                <a:spcPct val="80000"/>
              </a:lnSpc>
            </a:pPr>
            <a:r>
              <a:rPr lang="en-US" sz="3200" b="1" i="1" dirty="0"/>
              <a:t>Answer:</a:t>
            </a:r>
            <a:r>
              <a:rPr lang="en-US" sz="4400" b="1" i="1" dirty="0"/>
              <a:t> </a:t>
            </a:r>
            <a:r>
              <a:rPr lang="en-US" sz="4400" b="1" dirty="0"/>
              <a:t>Herod</a:t>
            </a:r>
          </a:p>
          <a:p>
            <a:pPr algn="ctr">
              <a:lnSpc>
                <a:spcPct val="80000"/>
              </a:lnSpc>
            </a:pPr>
            <a:r>
              <a:rPr lang="en-US" sz="4400" b="1" spc="-240" dirty="0"/>
              <a:t>(Herod the king, Herod Agrippa I)</a:t>
            </a:r>
            <a:r>
              <a:rPr lang="en-US" sz="4400" b="1" dirty="0"/>
              <a:t> </a:t>
            </a:r>
          </a:p>
          <a:p>
            <a:pPr algn="just"/>
            <a:endParaRPr lang="en-US" sz="1200" b="1" dirty="0">
              <a:solidFill>
                <a:srgbClr val="000000"/>
              </a:solidFill>
              <a:latin typeface="Times New Roman" panose="02020603050405020304" pitchFamily="18" charset="0"/>
              <a:cs typeface="Times New Roman" panose="02020603050405020304" pitchFamily="18" charset="0"/>
            </a:endParaRPr>
          </a:p>
          <a:p>
            <a:pPr algn="just">
              <a:spcAft>
                <a:spcPts val="600"/>
              </a:spcAft>
            </a:pPr>
            <a:r>
              <a:rPr lang="en-US" sz="2800" b="1" dirty="0">
                <a:solidFill>
                  <a:srgbClr val="000000"/>
                </a:solidFill>
                <a:latin typeface="Times New Roman" panose="02020603050405020304" pitchFamily="18" charset="0"/>
                <a:cs typeface="Times New Roman" panose="02020603050405020304" pitchFamily="18" charset="0"/>
              </a:rPr>
              <a:t>Acts 12:1-2</a:t>
            </a:r>
            <a:endParaRPr lang="en-US" sz="2800" dirty="0">
              <a:solidFill>
                <a:srgbClr val="000000"/>
              </a:solidFill>
              <a:latin typeface="Times New Roman" panose="02020603050405020304" pitchFamily="18" charset="0"/>
              <a:cs typeface="Times New Roman" panose="02020603050405020304" pitchFamily="18" charset="0"/>
            </a:endParaRPr>
          </a:p>
          <a:p>
            <a:pPr algn="just"/>
            <a:r>
              <a:rPr lang="en-US" sz="2800" baseline="30000" dirty="0">
                <a:solidFill>
                  <a:srgbClr val="000000"/>
                </a:solidFill>
                <a:latin typeface="Times New Roman" panose="02020603050405020304" pitchFamily="18" charset="0"/>
                <a:cs typeface="Times New Roman" panose="02020603050405020304" pitchFamily="18" charset="0"/>
              </a:rPr>
              <a:t>1</a:t>
            </a:r>
            <a:r>
              <a:rPr lang="en-US" sz="2800" dirty="0">
                <a:solidFill>
                  <a:srgbClr val="000000"/>
                </a:solidFill>
                <a:latin typeface="Times New Roman" panose="02020603050405020304" pitchFamily="18" charset="0"/>
                <a:cs typeface="Times New Roman" panose="02020603050405020304" pitchFamily="18" charset="0"/>
              </a:rPr>
              <a:t> About that time </a:t>
            </a:r>
            <a:r>
              <a:rPr lang="en-US" sz="2800" b="1" dirty="0">
                <a:solidFill>
                  <a:srgbClr val="0064FF"/>
                </a:solidFill>
                <a:latin typeface="Times New Roman" panose="02020603050405020304" pitchFamily="18" charset="0"/>
                <a:cs typeface="Times New Roman" panose="02020603050405020304" pitchFamily="18" charset="0"/>
              </a:rPr>
              <a:t>Herod</a:t>
            </a:r>
            <a:r>
              <a:rPr lang="en-US" sz="2800" dirty="0">
                <a:solidFill>
                  <a:srgbClr val="000000"/>
                </a:solidFill>
                <a:latin typeface="Times New Roman" panose="02020603050405020304" pitchFamily="18" charset="0"/>
                <a:cs typeface="Times New Roman" panose="02020603050405020304" pitchFamily="18" charset="0"/>
              </a:rPr>
              <a:t> the king laid violent hands on some who belonged to the church.     </a:t>
            </a:r>
            <a:r>
              <a:rPr lang="en-US" sz="2800" baseline="30000" dirty="0">
                <a:solidFill>
                  <a:srgbClr val="000000"/>
                </a:solidFill>
                <a:latin typeface="Times New Roman" panose="02020603050405020304" pitchFamily="18" charset="0"/>
                <a:cs typeface="Times New Roman" panose="02020603050405020304" pitchFamily="18" charset="0"/>
              </a:rPr>
              <a:t>2</a:t>
            </a:r>
            <a:r>
              <a:rPr lang="en-US" sz="2800" dirty="0">
                <a:solidFill>
                  <a:srgbClr val="000000"/>
                </a:solidFill>
                <a:latin typeface="Times New Roman" panose="02020603050405020304" pitchFamily="18" charset="0"/>
                <a:cs typeface="Times New Roman" panose="02020603050405020304" pitchFamily="18" charset="0"/>
              </a:rPr>
              <a:t> He </a:t>
            </a:r>
            <a:r>
              <a:rPr lang="en-US" sz="2800" b="1" dirty="0">
                <a:solidFill>
                  <a:srgbClr val="0064FF"/>
                </a:solidFill>
                <a:latin typeface="Times New Roman" panose="02020603050405020304" pitchFamily="18" charset="0"/>
                <a:cs typeface="Times New Roman" panose="02020603050405020304" pitchFamily="18" charset="0"/>
              </a:rPr>
              <a:t>killed James </a:t>
            </a:r>
            <a:r>
              <a:rPr lang="en-US" sz="2800" dirty="0">
                <a:solidFill>
                  <a:srgbClr val="000000"/>
                </a:solidFill>
                <a:latin typeface="Times New Roman" panose="02020603050405020304" pitchFamily="18" charset="0"/>
                <a:cs typeface="Times New Roman" panose="02020603050405020304" pitchFamily="18" charset="0"/>
              </a:rPr>
              <a:t>the brother of John with the sword …</a:t>
            </a:r>
          </a:p>
          <a:p>
            <a:pPr algn="just"/>
            <a:endParaRPr lang="en-US" sz="600" spc="100" dirty="0">
              <a:latin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70A18F6A-549B-40DA-8B9F-D1F1BF014438}"/>
              </a:ext>
            </a:extLst>
          </p:cNvPr>
          <p:cNvSpPr/>
          <p:nvPr/>
        </p:nvSpPr>
        <p:spPr>
          <a:xfrm>
            <a:off x="221682" y="2817521"/>
            <a:ext cx="2741456"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TRIPLE</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14" name="Rectangle: Rounded Corners 13">
            <a:extLst>
              <a:ext uri="{FF2B5EF4-FFF2-40B4-BE49-F238E27FC236}">
                <a16:creationId xmlns:a16="http://schemas.microsoft.com/office/drawing/2014/main" id="{33B64170-CEBD-432F-9DB8-8402DD1412E7}"/>
              </a:ext>
            </a:extLst>
          </p:cNvPr>
          <p:cNvSpPr/>
          <p:nvPr/>
        </p:nvSpPr>
        <p:spPr>
          <a:xfrm rot="2700000">
            <a:off x="3192240" y="3163976"/>
            <a:ext cx="559837" cy="541175"/>
          </a:xfrm>
          <a:prstGeom prst="roundRect">
            <a:avLst/>
          </a:prstGeom>
          <a:solidFill>
            <a:srgbClr val="FFFFF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0000FF"/>
                </a:solidFill>
              </a:ln>
              <a:solidFill>
                <a:srgbClr val="C6E9F2"/>
              </a:solidFill>
            </a:endParaRPr>
          </a:p>
        </p:txBody>
      </p:sp>
      <p:sp>
        <p:nvSpPr>
          <p:cNvPr id="15" name="Rectangle 14">
            <a:extLst>
              <a:ext uri="{FF2B5EF4-FFF2-40B4-BE49-F238E27FC236}">
                <a16:creationId xmlns:a16="http://schemas.microsoft.com/office/drawing/2014/main" id="{7625BA66-042B-4B6C-98EA-405341AC35FE}"/>
              </a:ext>
            </a:extLst>
          </p:cNvPr>
          <p:cNvSpPr/>
          <p:nvPr/>
        </p:nvSpPr>
        <p:spPr>
          <a:xfrm>
            <a:off x="3137879" y="3062074"/>
            <a:ext cx="601447" cy="707886"/>
          </a:xfrm>
          <a:prstGeom prst="rect">
            <a:avLst/>
          </a:prstGeom>
          <a:noFill/>
        </p:spPr>
        <p:txBody>
          <a:bodyPr wrap="none" lIns="91440" tIns="45720" rIns="91440" bIns="45720">
            <a:spAutoFit/>
          </a:bodyPr>
          <a:lstStyle/>
          <a:p>
            <a:pPr algn="ctr"/>
            <a:r>
              <a:rPr lang="en-US" sz="4000" b="1" spc="-400" dirty="0">
                <a:ln w="28575">
                  <a:solidFill>
                    <a:srgbClr val="0000FF"/>
                  </a:solidFill>
                  <a:prstDash val="solid"/>
                </a:ln>
                <a:solidFill>
                  <a:srgbClr val="C6E9F2"/>
                </a:solidFill>
                <a:effectLst>
                  <a:outerShdw blurRad="38100" dist="22860" dir="5400000" algn="tl" rotWithShape="0">
                    <a:srgbClr val="000000">
                      <a:alpha val="30000"/>
                    </a:srgbClr>
                  </a:outerShdw>
                </a:effectLst>
              </a:rPr>
              <a:t>23</a:t>
            </a:r>
            <a:endParaRPr lang="en-US" sz="4000" b="1" cap="none" spc="-40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16" name="TextBox 15">
            <a:extLst>
              <a:ext uri="{FF2B5EF4-FFF2-40B4-BE49-F238E27FC236}">
                <a16:creationId xmlns:a16="http://schemas.microsoft.com/office/drawing/2014/main" id="{1330A3CF-F906-4911-9F46-758B8940E940}"/>
              </a:ext>
            </a:extLst>
          </p:cNvPr>
          <p:cNvSpPr txBox="1"/>
          <p:nvPr/>
        </p:nvSpPr>
        <p:spPr>
          <a:xfrm>
            <a:off x="9635860" y="5723983"/>
            <a:ext cx="1928649" cy="307777"/>
          </a:xfrm>
          <a:prstGeom prst="rect">
            <a:avLst/>
          </a:prstGeom>
          <a:noFill/>
        </p:spPr>
        <p:txBody>
          <a:bodyPr wrap="square" rtlCol="0">
            <a:spAutoFit/>
          </a:bodyPr>
          <a:lstStyle/>
          <a:p>
            <a:pPr algn="r"/>
            <a:r>
              <a:rPr lang="en-US" sz="1400" b="1" i="1" dirty="0">
                <a:solidFill>
                  <a:srgbClr val="0064FF"/>
                </a:solidFill>
              </a:rPr>
              <a:t>Tap screen to continue</a:t>
            </a:r>
          </a:p>
        </p:txBody>
      </p:sp>
      <p:sp>
        <p:nvSpPr>
          <p:cNvPr id="17" name="TextBox 16">
            <a:extLst>
              <a:ext uri="{FF2B5EF4-FFF2-40B4-BE49-F238E27FC236}">
                <a16:creationId xmlns:a16="http://schemas.microsoft.com/office/drawing/2014/main" id="{BE3D93DA-247A-4F26-9966-9CE4E25AD144}"/>
              </a:ext>
            </a:extLst>
          </p:cNvPr>
          <p:cNvSpPr txBox="1"/>
          <p:nvPr/>
        </p:nvSpPr>
        <p:spPr>
          <a:xfrm>
            <a:off x="4952872" y="260058"/>
            <a:ext cx="6343741" cy="1421928"/>
          </a:xfrm>
          <a:prstGeom prst="rect">
            <a:avLst/>
          </a:prstGeom>
          <a:noFill/>
        </p:spPr>
        <p:txBody>
          <a:bodyPr wrap="square" rtlCol="0">
            <a:spAutoFit/>
          </a:bodyPr>
          <a:lstStyle/>
          <a:p>
            <a:pPr algn="ctr">
              <a:lnSpc>
                <a:spcPct val="90000"/>
              </a:lnSpc>
            </a:pPr>
            <a:r>
              <a:rPr lang="en-US" sz="4800" dirty="0">
                <a:solidFill>
                  <a:srgbClr val="000000"/>
                </a:solidFill>
              </a:rPr>
              <a:t>Who killed the apostle James?</a:t>
            </a:r>
          </a:p>
        </p:txBody>
      </p:sp>
      <p:sp>
        <p:nvSpPr>
          <p:cNvPr id="12" name="Rectangle 11">
            <a:hlinkClick r:id="rId2" action="ppaction://hlinksldjump"/>
            <a:extLst>
              <a:ext uri="{FF2B5EF4-FFF2-40B4-BE49-F238E27FC236}">
                <a16:creationId xmlns:a16="http://schemas.microsoft.com/office/drawing/2014/main" id="{274A298D-9A87-4CAB-A357-64ACA7E10AD8}"/>
              </a:ext>
            </a:extLst>
          </p:cNvPr>
          <p:cNvSpPr/>
          <p:nvPr/>
        </p:nvSpPr>
        <p:spPr>
          <a:xfrm>
            <a:off x="0" y="1"/>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48040210"/>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41A93F72-7A40-4375-A465-58414B0FC0DA}"/>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961049" y="3678"/>
            <a:ext cx="8269901" cy="6850644"/>
          </a:xfrm>
          <a:prstGeom prst="rect">
            <a:avLst/>
          </a:prstGeom>
        </p:spPr>
      </p:pic>
      <p:sp>
        <p:nvSpPr>
          <p:cNvPr id="3" name="Arrow: Pentagon 2">
            <a:extLst>
              <a:ext uri="{FF2B5EF4-FFF2-40B4-BE49-F238E27FC236}">
                <a16:creationId xmlns:a16="http://schemas.microsoft.com/office/drawing/2014/main" id="{0E698766-2C5D-4F25-88C7-23B76B7549CE}"/>
              </a:ext>
            </a:extLst>
          </p:cNvPr>
          <p:cNvSpPr/>
          <p:nvPr/>
        </p:nvSpPr>
        <p:spPr>
          <a:xfrm rot="5400000">
            <a:off x="5786126" y="5771881"/>
            <a:ext cx="559837" cy="541175"/>
          </a:xfrm>
          <a:prstGeom prst="homePlate">
            <a:avLst/>
          </a:prstGeom>
          <a:solidFill>
            <a:srgbClr val="FFFFFF"/>
          </a:solid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E26FFEE2-E142-4914-886A-7908DA12B71A}"/>
              </a:ext>
            </a:extLst>
          </p:cNvPr>
          <p:cNvSpPr/>
          <p:nvPr/>
        </p:nvSpPr>
        <p:spPr>
          <a:xfrm rot="2700000">
            <a:off x="8292973" y="3189275"/>
            <a:ext cx="559837" cy="490575"/>
          </a:xfrm>
          <a:prstGeom prst="roundRect">
            <a:avLst/>
          </a:prstGeom>
          <a:solidFill>
            <a:srgbClr val="FFFFFF"/>
          </a:solid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Rounded Corners 1">
            <a:extLst>
              <a:ext uri="{FF2B5EF4-FFF2-40B4-BE49-F238E27FC236}">
                <a16:creationId xmlns:a16="http://schemas.microsoft.com/office/drawing/2014/main" id="{26C67EEB-FAC5-47A4-8E95-72B39C554BCB}"/>
              </a:ext>
            </a:extLst>
          </p:cNvPr>
          <p:cNvSpPr/>
          <p:nvPr/>
        </p:nvSpPr>
        <p:spPr>
          <a:xfrm>
            <a:off x="5833744" y="714690"/>
            <a:ext cx="559837" cy="541175"/>
          </a:xfrm>
          <a:prstGeom prst="roundRect">
            <a:avLst/>
          </a:prstGeom>
          <a:solidFill>
            <a:srgbClr val="FFFFFF"/>
          </a:solid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Rounded Corners 5">
            <a:extLst>
              <a:ext uri="{FF2B5EF4-FFF2-40B4-BE49-F238E27FC236}">
                <a16:creationId xmlns:a16="http://schemas.microsoft.com/office/drawing/2014/main" id="{51FF1BA1-CD56-473D-85BA-056342436F57}"/>
              </a:ext>
            </a:extLst>
          </p:cNvPr>
          <p:cNvSpPr/>
          <p:nvPr/>
        </p:nvSpPr>
        <p:spPr>
          <a:xfrm rot="2700000">
            <a:off x="3192240" y="3163976"/>
            <a:ext cx="559837" cy="541175"/>
          </a:xfrm>
          <a:prstGeom prst="roundRect">
            <a:avLst/>
          </a:prstGeom>
          <a:solidFill>
            <a:srgbClr val="FFFFFF"/>
          </a:solid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241FA49-9943-405B-88E2-7921F7B4202A}"/>
              </a:ext>
            </a:extLst>
          </p:cNvPr>
          <p:cNvSpPr/>
          <p:nvPr/>
        </p:nvSpPr>
        <p:spPr>
          <a:xfrm>
            <a:off x="221682" y="2817521"/>
            <a:ext cx="2741456"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TRIPLE</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0" name="Rectangle 19">
            <a:extLst>
              <a:ext uri="{FF2B5EF4-FFF2-40B4-BE49-F238E27FC236}">
                <a16:creationId xmlns:a16="http://schemas.microsoft.com/office/drawing/2014/main" id="{0B10BECB-80DD-442E-92B9-3F4C0A002431}"/>
              </a:ext>
            </a:extLst>
          </p:cNvPr>
          <p:cNvSpPr/>
          <p:nvPr/>
        </p:nvSpPr>
        <p:spPr>
          <a:xfrm>
            <a:off x="3911648" y="5707176"/>
            <a:ext cx="4378122"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HOMERUN</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1" name="Rectangle 20">
            <a:extLst>
              <a:ext uri="{FF2B5EF4-FFF2-40B4-BE49-F238E27FC236}">
                <a16:creationId xmlns:a16="http://schemas.microsoft.com/office/drawing/2014/main" id="{D001A687-EC28-42A1-A935-5A2C1C78AA91}"/>
              </a:ext>
            </a:extLst>
          </p:cNvPr>
          <p:cNvSpPr/>
          <p:nvPr/>
        </p:nvSpPr>
        <p:spPr>
          <a:xfrm>
            <a:off x="4427572" y="-72002"/>
            <a:ext cx="3353803"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DOUBLE</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2" name="TextBox 21">
            <a:extLst>
              <a:ext uri="{FF2B5EF4-FFF2-40B4-BE49-F238E27FC236}">
                <a16:creationId xmlns:a16="http://schemas.microsoft.com/office/drawing/2014/main" id="{79EBE414-7D34-4475-87B5-9C8384501209}"/>
              </a:ext>
            </a:extLst>
          </p:cNvPr>
          <p:cNvSpPr txBox="1"/>
          <p:nvPr/>
        </p:nvSpPr>
        <p:spPr>
          <a:xfrm>
            <a:off x="4354650" y="2671022"/>
            <a:ext cx="3485724" cy="1569660"/>
          </a:xfrm>
          <a:prstGeom prst="rect">
            <a:avLst/>
          </a:prstGeom>
          <a:noFill/>
        </p:spPr>
        <p:txBody>
          <a:bodyPr wrap="square" rtlCol="0">
            <a:spAutoFit/>
          </a:bodyPr>
          <a:lstStyle/>
          <a:p>
            <a:pPr algn="ctr"/>
            <a:r>
              <a:rPr lang="en-US" sz="4800" b="1" dirty="0">
                <a:ln w="38100">
                  <a:solidFill>
                    <a:srgbClr val="0000FF"/>
                  </a:solidFill>
                </a:ln>
                <a:solidFill>
                  <a:srgbClr val="C6E9F2"/>
                </a:solidFill>
              </a:rPr>
              <a:t>Next batter!</a:t>
            </a:r>
          </a:p>
          <a:p>
            <a:pPr algn="ctr"/>
            <a:r>
              <a:rPr lang="en-US" sz="4800" b="1" dirty="0">
                <a:ln w="38100">
                  <a:solidFill>
                    <a:srgbClr val="0000FF"/>
                  </a:solidFill>
                </a:ln>
                <a:solidFill>
                  <a:srgbClr val="C6E9F2"/>
                </a:solidFill>
              </a:rPr>
              <a:t>Pick a hit</a:t>
            </a:r>
          </a:p>
        </p:txBody>
      </p:sp>
      <p:sp>
        <p:nvSpPr>
          <p:cNvPr id="15" name="Rectangle 14">
            <a:extLst>
              <a:ext uri="{FF2B5EF4-FFF2-40B4-BE49-F238E27FC236}">
                <a16:creationId xmlns:a16="http://schemas.microsoft.com/office/drawing/2014/main" id="{ECC38632-62A9-4DB0-A149-FC77324FE114}"/>
              </a:ext>
            </a:extLst>
          </p:cNvPr>
          <p:cNvSpPr/>
          <p:nvPr/>
        </p:nvSpPr>
        <p:spPr>
          <a:xfrm>
            <a:off x="9025723" y="2828834"/>
            <a:ext cx="2904962"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SINGLE</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7" name="Rectangle 26">
            <a:hlinkClick r:id="rId3" action="ppaction://hlinksldjump"/>
            <a:extLst>
              <a:ext uri="{FF2B5EF4-FFF2-40B4-BE49-F238E27FC236}">
                <a16:creationId xmlns:a16="http://schemas.microsoft.com/office/drawing/2014/main" id="{D92DD891-84FF-4ACE-91C9-567827698553}"/>
              </a:ext>
            </a:extLst>
          </p:cNvPr>
          <p:cNvSpPr/>
          <p:nvPr/>
        </p:nvSpPr>
        <p:spPr>
          <a:xfrm>
            <a:off x="0" y="-2303"/>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hlinkClick r:id="rId4" action="ppaction://hlinksldjump"/>
            <a:extLst>
              <a:ext uri="{FF2B5EF4-FFF2-40B4-BE49-F238E27FC236}">
                <a16:creationId xmlns:a16="http://schemas.microsoft.com/office/drawing/2014/main" id="{D4C96D45-ABC1-4915-A153-4627346B4727}"/>
              </a:ext>
            </a:extLst>
          </p:cNvPr>
          <p:cNvSpPr/>
          <p:nvPr/>
        </p:nvSpPr>
        <p:spPr>
          <a:xfrm>
            <a:off x="4504879" y="176169"/>
            <a:ext cx="3204595" cy="7382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hlinkClick r:id="rId5" action="ppaction://hlinksldjump"/>
            <a:extLst>
              <a:ext uri="{FF2B5EF4-FFF2-40B4-BE49-F238E27FC236}">
                <a16:creationId xmlns:a16="http://schemas.microsoft.com/office/drawing/2014/main" id="{8AA909FD-4850-48E7-9C00-1F20249196AE}"/>
              </a:ext>
            </a:extLst>
          </p:cNvPr>
          <p:cNvSpPr/>
          <p:nvPr/>
        </p:nvSpPr>
        <p:spPr>
          <a:xfrm>
            <a:off x="221673" y="3059883"/>
            <a:ext cx="2741456" cy="7639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hlinkClick r:id="rId6" action="ppaction://hlinksldjump"/>
            <a:extLst>
              <a:ext uri="{FF2B5EF4-FFF2-40B4-BE49-F238E27FC236}">
                <a16:creationId xmlns:a16="http://schemas.microsoft.com/office/drawing/2014/main" id="{8991CFC0-EA4A-40DD-B2E8-91602EEF7B5F}"/>
              </a:ext>
            </a:extLst>
          </p:cNvPr>
          <p:cNvSpPr/>
          <p:nvPr/>
        </p:nvSpPr>
        <p:spPr>
          <a:xfrm>
            <a:off x="3916828" y="5953271"/>
            <a:ext cx="4378122" cy="7382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hlinkClick r:id="rId7" action="ppaction://hlinksldjump"/>
            <a:extLst>
              <a:ext uri="{FF2B5EF4-FFF2-40B4-BE49-F238E27FC236}">
                <a16:creationId xmlns:a16="http://schemas.microsoft.com/office/drawing/2014/main" id="{444DD879-596B-450A-BB58-3D8A8F7FDD0C}"/>
              </a:ext>
            </a:extLst>
          </p:cNvPr>
          <p:cNvSpPr/>
          <p:nvPr/>
        </p:nvSpPr>
        <p:spPr>
          <a:xfrm>
            <a:off x="9107476" y="3073878"/>
            <a:ext cx="2741456" cy="7639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988916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A97A635C-C011-4A7B-AD8C-B9605C682156}"/>
              </a:ext>
            </a:extLst>
          </p:cNvPr>
          <p:cNvSpPr/>
          <p:nvPr/>
        </p:nvSpPr>
        <p:spPr>
          <a:xfrm>
            <a:off x="221682" y="2817521"/>
            <a:ext cx="2741456"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TRIPLE</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6" name="Rectangle: Rounded Corners 25">
            <a:extLst>
              <a:ext uri="{FF2B5EF4-FFF2-40B4-BE49-F238E27FC236}">
                <a16:creationId xmlns:a16="http://schemas.microsoft.com/office/drawing/2014/main" id="{F203C0F9-2B54-4B3B-B000-AEC71EC0B938}"/>
              </a:ext>
            </a:extLst>
          </p:cNvPr>
          <p:cNvSpPr/>
          <p:nvPr/>
        </p:nvSpPr>
        <p:spPr>
          <a:xfrm rot="2700000">
            <a:off x="3192240" y="3163976"/>
            <a:ext cx="559837" cy="541175"/>
          </a:xfrm>
          <a:prstGeom prst="roundRect">
            <a:avLst/>
          </a:prstGeom>
          <a:solidFill>
            <a:srgbClr val="FFFFF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0000FF"/>
                </a:solidFill>
              </a:ln>
              <a:solidFill>
                <a:srgbClr val="C6E9F2"/>
              </a:solidFill>
            </a:endParaRPr>
          </a:p>
        </p:txBody>
      </p:sp>
      <p:sp>
        <p:nvSpPr>
          <p:cNvPr id="27" name="Rectangle 26">
            <a:extLst>
              <a:ext uri="{FF2B5EF4-FFF2-40B4-BE49-F238E27FC236}">
                <a16:creationId xmlns:a16="http://schemas.microsoft.com/office/drawing/2014/main" id="{D2E2D907-68FA-44BD-B3F8-6CEB86ED4123}"/>
              </a:ext>
            </a:extLst>
          </p:cNvPr>
          <p:cNvSpPr/>
          <p:nvPr/>
        </p:nvSpPr>
        <p:spPr>
          <a:xfrm>
            <a:off x="3137879" y="3062074"/>
            <a:ext cx="601447" cy="707886"/>
          </a:xfrm>
          <a:prstGeom prst="rect">
            <a:avLst/>
          </a:prstGeom>
          <a:noFill/>
        </p:spPr>
        <p:txBody>
          <a:bodyPr wrap="none" lIns="91440" tIns="45720" rIns="91440" bIns="45720">
            <a:spAutoFit/>
          </a:bodyPr>
          <a:lstStyle/>
          <a:p>
            <a:pPr algn="ctr"/>
            <a:r>
              <a:rPr lang="en-US" sz="4000" b="1" spc="-400" dirty="0">
                <a:ln w="28575">
                  <a:solidFill>
                    <a:srgbClr val="0000FF"/>
                  </a:solidFill>
                  <a:prstDash val="solid"/>
                </a:ln>
                <a:solidFill>
                  <a:srgbClr val="C6E9F2"/>
                </a:solidFill>
                <a:effectLst>
                  <a:outerShdw blurRad="38100" dist="22860" dir="5400000" algn="tl" rotWithShape="0">
                    <a:srgbClr val="000000">
                      <a:alpha val="30000"/>
                    </a:srgbClr>
                  </a:outerShdw>
                </a:effectLst>
              </a:rPr>
              <a:t>24</a:t>
            </a:r>
            <a:endParaRPr lang="en-US" sz="4000" b="1" cap="none" spc="-40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pic>
        <p:nvPicPr>
          <p:cNvPr id="28" name="Picture 27">
            <a:extLst>
              <a:ext uri="{FF2B5EF4-FFF2-40B4-BE49-F238E27FC236}">
                <a16:creationId xmlns:a16="http://schemas.microsoft.com/office/drawing/2014/main" id="{F9C1C93F-F8FA-44C7-A4E9-E8DA89D3A1C1}"/>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6534531" y="3298556"/>
            <a:ext cx="3188405" cy="2641220"/>
          </a:xfrm>
          <a:prstGeom prst="rect">
            <a:avLst/>
          </a:prstGeom>
        </p:spPr>
      </p:pic>
      <p:cxnSp>
        <p:nvCxnSpPr>
          <p:cNvPr id="29" name="Straight Connector 28">
            <a:extLst>
              <a:ext uri="{FF2B5EF4-FFF2-40B4-BE49-F238E27FC236}">
                <a16:creationId xmlns:a16="http://schemas.microsoft.com/office/drawing/2014/main" id="{DB9C8924-66A2-45DD-8D8D-A33971C2CA51}"/>
              </a:ext>
            </a:extLst>
          </p:cNvPr>
          <p:cNvCxnSpPr>
            <a:cxnSpLocks/>
          </p:cNvCxnSpPr>
          <p:nvPr/>
        </p:nvCxnSpPr>
        <p:spPr>
          <a:xfrm rot="5460000" flipV="1">
            <a:off x="8155227" y="3656992"/>
            <a:ext cx="846670" cy="861150"/>
          </a:xfrm>
          <a:prstGeom prst="line">
            <a:avLst/>
          </a:prstGeom>
          <a:ln w="76200">
            <a:solidFill>
              <a:srgbClr val="C1E7F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E2854FA5-6A41-402A-87AD-A2468F9F8F94}"/>
              </a:ext>
            </a:extLst>
          </p:cNvPr>
          <p:cNvCxnSpPr>
            <a:cxnSpLocks/>
          </p:cNvCxnSpPr>
          <p:nvPr/>
        </p:nvCxnSpPr>
        <p:spPr>
          <a:xfrm flipV="1">
            <a:off x="8170507" y="4770183"/>
            <a:ext cx="846670" cy="861150"/>
          </a:xfrm>
          <a:prstGeom prst="line">
            <a:avLst/>
          </a:prstGeom>
          <a:ln w="76200">
            <a:solidFill>
              <a:srgbClr val="C1E7F1"/>
            </a:solidFill>
          </a:ln>
        </p:spPr>
        <p:style>
          <a:lnRef idx="1">
            <a:schemeClr val="accent1"/>
          </a:lnRef>
          <a:fillRef idx="0">
            <a:schemeClr val="accent1"/>
          </a:fillRef>
          <a:effectRef idx="0">
            <a:schemeClr val="accent1"/>
          </a:effectRef>
          <a:fontRef idx="minor">
            <a:schemeClr val="tx1"/>
          </a:fontRef>
        </p:style>
      </p:cxnSp>
      <p:sp>
        <p:nvSpPr>
          <p:cNvPr id="31" name="Rectangle: Rounded Corners 30">
            <a:extLst>
              <a:ext uri="{FF2B5EF4-FFF2-40B4-BE49-F238E27FC236}">
                <a16:creationId xmlns:a16="http://schemas.microsoft.com/office/drawing/2014/main" id="{037163CE-8482-41DA-AE8E-282C48FD388A}"/>
              </a:ext>
            </a:extLst>
          </p:cNvPr>
          <p:cNvSpPr/>
          <p:nvPr/>
        </p:nvSpPr>
        <p:spPr>
          <a:xfrm rot="2700000">
            <a:off x="8867871" y="4485866"/>
            <a:ext cx="347615" cy="335069"/>
          </a:xfrm>
          <a:prstGeom prst="roundRect">
            <a:avLst/>
          </a:prstGeom>
          <a:solidFill>
            <a:srgbClr val="FFFFFF"/>
          </a:solidFill>
          <a:ln w="38100">
            <a:solidFill>
              <a:srgbClr val="AADE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8D8D715C-E243-417C-8979-07C0FC9D24E5}"/>
              </a:ext>
            </a:extLst>
          </p:cNvPr>
          <p:cNvSpPr txBox="1"/>
          <p:nvPr/>
        </p:nvSpPr>
        <p:spPr>
          <a:xfrm>
            <a:off x="7513312" y="4084954"/>
            <a:ext cx="1200124" cy="1131977"/>
          </a:xfrm>
          <a:prstGeom prst="rect">
            <a:avLst/>
          </a:prstGeom>
          <a:noFill/>
        </p:spPr>
        <p:txBody>
          <a:bodyPr wrap="square" rtlCol="0">
            <a:spAutoFit/>
          </a:bodyPr>
          <a:lstStyle/>
          <a:p>
            <a:pPr algn="ctr">
              <a:lnSpc>
                <a:spcPct val="80000"/>
              </a:lnSpc>
            </a:pPr>
            <a:r>
              <a:rPr lang="en-US" sz="2400" b="1" i="1" spc="-50" dirty="0">
                <a:solidFill>
                  <a:srgbClr val="1E4117"/>
                </a:solidFill>
              </a:rPr>
              <a:t>TRIPLE</a:t>
            </a:r>
          </a:p>
          <a:p>
            <a:pPr algn="ctr">
              <a:lnSpc>
                <a:spcPct val="80000"/>
              </a:lnSpc>
            </a:pPr>
            <a:r>
              <a:rPr lang="en-US" i="1" dirty="0">
                <a:solidFill>
                  <a:srgbClr val="000000"/>
                </a:solidFill>
              </a:rPr>
              <a:t>or </a:t>
            </a:r>
            <a:r>
              <a:rPr lang="en-US" sz="2400" b="1" i="1" dirty="0">
                <a:solidFill>
                  <a:srgbClr val="1E4117"/>
                </a:solidFill>
              </a:rPr>
              <a:t>OUT</a:t>
            </a:r>
            <a:endParaRPr lang="en-US" i="1" dirty="0">
              <a:solidFill>
                <a:srgbClr val="1E4117"/>
              </a:solidFill>
            </a:endParaRPr>
          </a:p>
          <a:p>
            <a:pPr algn="ctr">
              <a:lnSpc>
                <a:spcPct val="80000"/>
              </a:lnSpc>
            </a:pPr>
            <a:r>
              <a:rPr lang="en-US" i="1" dirty="0">
                <a:solidFill>
                  <a:srgbClr val="1E4117"/>
                </a:solidFill>
              </a:rPr>
              <a:t>Tap and</a:t>
            </a:r>
          </a:p>
          <a:p>
            <a:pPr algn="ctr">
              <a:lnSpc>
                <a:spcPct val="80000"/>
              </a:lnSpc>
            </a:pPr>
            <a:r>
              <a:rPr lang="en-US" i="1" dirty="0">
                <a:solidFill>
                  <a:srgbClr val="1E4117"/>
                </a:solidFill>
              </a:rPr>
              <a:t>find out!</a:t>
            </a:r>
          </a:p>
        </p:txBody>
      </p:sp>
      <p:cxnSp>
        <p:nvCxnSpPr>
          <p:cNvPr id="34" name="Straight Connector 33">
            <a:extLst>
              <a:ext uri="{FF2B5EF4-FFF2-40B4-BE49-F238E27FC236}">
                <a16:creationId xmlns:a16="http://schemas.microsoft.com/office/drawing/2014/main" id="{EBC650B1-757B-409D-BDA7-31FE91BA76E5}"/>
              </a:ext>
            </a:extLst>
          </p:cNvPr>
          <p:cNvCxnSpPr>
            <a:cxnSpLocks/>
          </p:cNvCxnSpPr>
          <p:nvPr/>
        </p:nvCxnSpPr>
        <p:spPr>
          <a:xfrm flipV="1">
            <a:off x="7175878" y="3725372"/>
            <a:ext cx="846670" cy="861150"/>
          </a:xfrm>
          <a:prstGeom prst="line">
            <a:avLst/>
          </a:prstGeom>
          <a:ln w="76200">
            <a:solidFill>
              <a:srgbClr val="C1E7F1"/>
            </a:solidFill>
          </a:ln>
        </p:spPr>
        <p:style>
          <a:lnRef idx="1">
            <a:schemeClr val="accent1"/>
          </a:lnRef>
          <a:fillRef idx="0">
            <a:schemeClr val="accent1"/>
          </a:fillRef>
          <a:effectRef idx="0">
            <a:schemeClr val="accent1"/>
          </a:effectRef>
          <a:fontRef idx="minor">
            <a:schemeClr val="tx1"/>
          </a:fontRef>
        </p:style>
      </p:cxnSp>
      <p:sp>
        <p:nvSpPr>
          <p:cNvPr id="35" name="Rectangle: Rounded Corners 34">
            <a:extLst>
              <a:ext uri="{FF2B5EF4-FFF2-40B4-BE49-F238E27FC236}">
                <a16:creationId xmlns:a16="http://schemas.microsoft.com/office/drawing/2014/main" id="{41A576D0-ECF1-4476-B1E2-E71875CCBE4D}"/>
              </a:ext>
            </a:extLst>
          </p:cNvPr>
          <p:cNvSpPr/>
          <p:nvPr/>
        </p:nvSpPr>
        <p:spPr>
          <a:xfrm rot="18900000">
            <a:off x="6990625" y="4484450"/>
            <a:ext cx="347615" cy="335069"/>
          </a:xfrm>
          <a:prstGeom prst="roundRect">
            <a:avLst/>
          </a:prstGeom>
          <a:solidFill>
            <a:srgbClr val="FFFFFF"/>
          </a:solidFill>
          <a:ln w="38100">
            <a:solidFill>
              <a:srgbClr val="C1E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E25BB5A1-2EA2-4D90-B9DD-50EAC1E4A251}"/>
              </a:ext>
            </a:extLst>
          </p:cNvPr>
          <p:cNvSpPr txBox="1"/>
          <p:nvPr/>
        </p:nvSpPr>
        <p:spPr>
          <a:xfrm>
            <a:off x="6925220" y="4372803"/>
            <a:ext cx="486562" cy="584775"/>
          </a:xfrm>
          <a:prstGeom prst="rect">
            <a:avLst/>
          </a:prstGeom>
          <a:noFill/>
        </p:spPr>
        <p:txBody>
          <a:bodyPr wrap="square" rtlCol="0">
            <a:spAutoFit/>
          </a:bodyPr>
          <a:lstStyle/>
          <a:p>
            <a:pPr algn="ctr"/>
            <a:r>
              <a:rPr lang="en-US" sz="3200" b="1" dirty="0">
                <a:solidFill>
                  <a:srgbClr val="1E4117"/>
                </a:solidFill>
              </a:rPr>
              <a:t>?</a:t>
            </a:r>
          </a:p>
        </p:txBody>
      </p:sp>
      <p:sp>
        <p:nvSpPr>
          <p:cNvPr id="37" name="Rectangle: Rounded Corners 36">
            <a:extLst>
              <a:ext uri="{FF2B5EF4-FFF2-40B4-BE49-F238E27FC236}">
                <a16:creationId xmlns:a16="http://schemas.microsoft.com/office/drawing/2014/main" id="{60A658B4-AAF3-4997-95FC-472F25413DE1}"/>
              </a:ext>
            </a:extLst>
          </p:cNvPr>
          <p:cNvSpPr/>
          <p:nvPr/>
        </p:nvSpPr>
        <p:spPr>
          <a:xfrm rot="2700000">
            <a:off x="7949191" y="3470289"/>
            <a:ext cx="347615" cy="335069"/>
          </a:xfrm>
          <a:prstGeom prst="roundRect">
            <a:avLst/>
          </a:prstGeom>
          <a:solidFill>
            <a:srgbClr val="FFFFFF"/>
          </a:solidFill>
          <a:ln w="38100">
            <a:solidFill>
              <a:srgbClr val="C1E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FC8C9805-5829-4DD7-8BF1-D689114E9509}"/>
              </a:ext>
            </a:extLst>
          </p:cNvPr>
          <p:cNvSpPr txBox="1"/>
          <p:nvPr/>
        </p:nvSpPr>
        <p:spPr>
          <a:xfrm>
            <a:off x="4286779" y="260058"/>
            <a:ext cx="7675926" cy="2308324"/>
          </a:xfrm>
          <a:prstGeom prst="rect">
            <a:avLst/>
          </a:prstGeom>
          <a:noFill/>
        </p:spPr>
        <p:txBody>
          <a:bodyPr wrap="square" rtlCol="0">
            <a:spAutoFit/>
          </a:bodyPr>
          <a:lstStyle/>
          <a:p>
            <a:pPr algn="ctr">
              <a:lnSpc>
                <a:spcPct val="90000"/>
              </a:lnSpc>
            </a:pPr>
            <a:r>
              <a:rPr lang="en-US" sz="4000" dirty="0">
                <a:solidFill>
                  <a:srgbClr val="000000"/>
                </a:solidFill>
              </a:rPr>
              <a:t>After bringing famine relief to the brethren in Jerusalem, Barnabas </a:t>
            </a:r>
            <a:r>
              <a:rPr lang="en-US" sz="4000" spc="-50" dirty="0">
                <a:solidFill>
                  <a:srgbClr val="000000"/>
                </a:solidFill>
              </a:rPr>
              <a:t>and Saul returned to Antioch of Syria.  </a:t>
            </a:r>
            <a:r>
              <a:rPr lang="en-US" sz="4000" dirty="0">
                <a:solidFill>
                  <a:srgbClr val="000000"/>
                </a:solidFill>
              </a:rPr>
              <a:t>Who did they take with them?</a:t>
            </a:r>
          </a:p>
        </p:txBody>
      </p:sp>
      <p:sp>
        <p:nvSpPr>
          <p:cNvPr id="9" name="Rectangle 8">
            <a:hlinkClick r:id="rId3" action="ppaction://hlinksldjump"/>
            <a:extLst>
              <a:ext uri="{FF2B5EF4-FFF2-40B4-BE49-F238E27FC236}">
                <a16:creationId xmlns:a16="http://schemas.microsoft.com/office/drawing/2014/main" id="{DB6D2645-396A-4AF5-987F-B1886A1E73A3}"/>
              </a:ext>
            </a:extLst>
          </p:cNvPr>
          <p:cNvSpPr/>
          <p:nvPr/>
        </p:nvSpPr>
        <p:spPr>
          <a:xfrm>
            <a:off x="0" y="1"/>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hlinkClick r:id="rId4" action="ppaction://hlinksldjump"/>
            <a:extLst>
              <a:ext uri="{FF2B5EF4-FFF2-40B4-BE49-F238E27FC236}">
                <a16:creationId xmlns:a16="http://schemas.microsoft.com/office/drawing/2014/main" id="{8A22873B-14C4-4A9B-8D99-9D6232369DA2}"/>
              </a:ext>
            </a:extLst>
          </p:cNvPr>
          <p:cNvSpPr/>
          <p:nvPr/>
        </p:nvSpPr>
        <p:spPr>
          <a:xfrm rot="18961460">
            <a:off x="7269076" y="3847276"/>
            <a:ext cx="1687965" cy="16687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58236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right)">
                                      <p:cBhvr>
                                        <p:cTn id="7" dur="1000"/>
                                        <p:tgtEl>
                                          <p:spTgt spid="20"/>
                                        </p:tgtEl>
                                      </p:cBhvr>
                                    </p:animEffect>
                                  </p:childTnLst>
                                </p:cTn>
                              </p:par>
                            </p:childTnLst>
                          </p:cTn>
                        </p:par>
                        <p:par>
                          <p:cTn id="8" fill="hold">
                            <p:stCondLst>
                              <p:cond delay="1000"/>
                            </p:stCondLst>
                            <p:childTnLst>
                              <p:par>
                                <p:cTn id="9" presetID="53" presetClass="entr" presetSubtype="16" fill="hold" nodeType="afterEffect">
                                  <p:stCondLst>
                                    <p:cond delay="100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2500"/>
                            </p:stCondLst>
                            <p:childTnLst>
                              <p:par>
                                <p:cTn id="15" presetID="22" presetClass="entr" presetSubtype="4"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wipe(down)">
                                      <p:cBhvr>
                                        <p:cTn id="17" dur="500"/>
                                        <p:tgtEl>
                                          <p:spTgt spid="30"/>
                                        </p:tgtEl>
                                      </p:cBhvr>
                                    </p:animEffect>
                                  </p:childTnLst>
                                </p:cTn>
                              </p:par>
                            </p:childTnLst>
                          </p:cTn>
                        </p:par>
                        <p:par>
                          <p:cTn id="18" fill="hold">
                            <p:stCondLst>
                              <p:cond delay="3000"/>
                            </p:stCondLst>
                            <p:childTnLst>
                              <p:par>
                                <p:cTn id="19" presetID="1" presetClass="entr" presetSubtype="0"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childTnLst>
                                </p:cTn>
                              </p:par>
                            </p:childTnLst>
                          </p:cTn>
                        </p:par>
                        <p:par>
                          <p:cTn id="21" fill="hold">
                            <p:stCondLst>
                              <p:cond delay="3000"/>
                            </p:stCondLst>
                            <p:childTnLst>
                              <p:par>
                                <p:cTn id="22" presetID="22" presetClass="entr" presetSubtype="4" fill="hold" nodeType="after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wipe(down)">
                                      <p:cBhvr>
                                        <p:cTn id="24" dur="500"/>
                                        <p:tgtEl>
                                          <p:spTgt spid="29"/>
                                        </p:tgtEl>
                                      </p:cBhvr>
                                    </p:animEffect>
                                  </p:childTnLst>
                                </p:cTn>
                              </p:par>
                            </p:childTnLst>
                          </p:cTn>
                        </p:par>
                        <p:par>
                          <p:cTn id="25" fill="hold">
                            <p:stCondLst>
                              <p:cond delay="3500"/>
                            </p:stCondLst>
                            <p:childTnLst>
                              <p:par>
                                <p:cTn id="26" presetID="1" presetClass="entr" presetSubtype="0" fill="hold" grpId="0" nodeType="afterEffect">
                                  <p:stCondLst>
                                    <p:cond delay="0"/>
                                  </p:stCondLst>
                                  <p:childTnLst>
                                    <p:set>
                                      <p:cBhvr>
                                        <p:cTn id="27" dur="1" fill="hold">
                                          <p:stCondLst>
                                            <p:cond delay="0"/>
                                          </p:stCondLst>
                                        </p:cTn>
                                        <p:tgtEl>
                                          <p:spTgt spid="37"/>
                                        </p:tgtEl>
                                        <p:attrNameLst>
                                          <p:attrName>style.visibility</p:attrName>
                                        </p:attrNameLst>
                                      </p:cBhvr>
                                      <p:to>
                                        <p:strVal val="visible"/>
                                      </p:to>
                                    </p:set>
                                  </p:childTnLst>
                                </p:cTn>
                              </p:par>
                            </p:childTnLst>
                          </p:cTn>
                        </p:par>
                        <p:par>
                          <p:cTn id="28" fill="hold">
                            <p:stCondLst>
                              <p:cond delay="3500"/>
                            </p:stCondLst>
                            <p:childTnLst>
                              <p:par>
                                <p:cTn id="29" presetID="22" presetClass="entr" presetSubtype="1"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up)">
                                      <p:cBhvr>
                                        <p:cTn id="31" dur="500"/>
                                        <p:tgtEl>
                                          <p:spTgt spid="34"/>
                                        </p:tgtEl>
                                      </p:cBhvr>
                                    </p:animEffect>
                                  </p:childTnLst>
                                </p:cTn>
                              </p:par>
                            </p:childTnLst>
                          </p:cTn>
                        </p:par>
                        <p:par>
                          <p:cTn id="32" fill="hold">
                            <p:stCondLst>
                              <p:cond delay="4000"/>
                            </p:stCondLst>
                            <p:childTnLst>
                              <p:par>
                                <p:cTn id="33" presetID="1" presetClass="entr" presetSubtype="0"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childTnLst>
                                </p:cTn>
                              </p:par>
                            </p:childTnLst>
                          </p:cTn>
                        </p:par>
                        <p:par>
                          <p:cTn id="35" fill="hold">
                            <p:stCondLst>
                              <p:cond delay="4000"/>
                            </p:stCondLst>
                            <p:childTnLst>
                              <p:par>
                                <p:cTn id="36" presetID="53" presetClass="entr" presetSubtype="16" fill="hold" grpId="0" nodeType="afterEffect">
                                  <p:stCondLst>
                                    <p:cond delay="0"/>
                                  </p:stCondLst>
                                  <p:childTnLst>
                                    <p:set>
                                      <p:cBhvr>
                                        <p:cTn id="37" dur="1" fill="hold">
                                          <p:stCondLst>
                                            <p:cond delay="0"/>
                                          </p:stCondLst>
                                        </p:cTn>
                                        <p:tgtEl>
                                          <p:spTgt spid="36"/>
                                        </p:tgtEl>
                                        <p:attrNameLst>
                                          <p:attrName>style.visibility</p:attrName>
                                        </p:attrNameLst>
                                      </p:cBhvr>
                                      <p:to>
                                        <p:strVal val="visible"/>
                                      </p:to>
                                    </p:set>
                                    <p:anim calcmode="lin" valueType="num">
                                      <p:cBhvr>
                                        <p:cTn id="38" dur="250" fill="hold"/>
                                        <p:tgtEl>
                                          <p:spTgt spid="36"/>
                                        </p:tgtEl>
                                        <p:attrNameLst>
                                          <p:attrName>ppt_w</p:attrName>
                                        </p:attrNameLst>
                                      </p:cBhvr>
                                      <p:tavLst>
                                        <p:tav tm="0">
                                          <p:val>
                                            <p:fltVal val="0"/>
                                          </p:val>
                                        </p:tav>
                                        <p:tav tm="100000">
                                          <p:val>
                                            <p:strVal val="#ppt_w"/>
                                          </p:val>
                                        </p:tav>
                                      </p:tavLst>
                                    </p:anim>
                                    <p:anim calcmode="lin" valueType="num">
                                      <p:cBhvr>
                                        <p:cTn id="39" dur="250" fill="hold"/>
                                        <p:tgtEl>
                                          <p:spTgt spid="36"/>
                                        </p:tgtEl>
                                        <p:attrNameLst>
                                          <p:attrName>ppt_h</p:attrName>
                                        </p:attrNameLst>
                                      </p:cBhvr>
                                      <p:tavLst>
                                        <p:tav tm="0">
                                          <p:val>
                                            <p:fltVal val="0"/>
                                          </p:val>
                                        </p:tav>
                                        <p:tav tm="100000">
                                          <p:val>
                                            <p:strVal val="#ppt_h"/>
                                          </p:val>
                                        </p:tav>
                                      </p:tavLst>
                                    </p:anim>
                                    <p:animEffect transition="in" filter="fade">
                                      <p:cBhvr>
                                        <p:cTn id="40" dur="250"/>
                                        <p:tgtEl>
                                          <p:spTgt spid="36"/>
                                        </p:tgtEl>
                                      </p:cBhvr>
                                    </p:animEffect>
                                  </p:childTnLst>
                                </p:cTn>
                              </p:par>
                            </p:childTnLst>
                          </p:cTn>
                        </p:par>
                        <p:par>
                          <p:cTn id="41" fill="hold">
                            <p:stCondLst>
                              <p:cond delay="4250"/>
                            </p:stCondLst>
                            <p:childTnLst>
                              <p:par>
                                <p:cTn id="42" presetID="53" presetClass="entr" presetSubtype="16"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childTnLst>
                                </p:cTn>
                              </p:par>
                            </p:childTnLst>
                          </p:cTn>
                        </p:par>
                        <p:par>
                          <p:cTn id="47" fill="hold">
                            <p:stCondLst>
                              <p:cond delay="4750"/>
                            </p:stCondLst>
                            <p:childTnLst>
                              <p:par>
                                <p:cTn id="48" presetID="1" presetClass="entr" presetSubtype="0"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p:bldP spid="35" grpId="0" animBg="1"/>
      <p:bldP spid="36" grpId="0"/>
      <p:bldP spid="37" grpId="0" animBg="1"/>
      <p:bldP spid="20" grpId="0"/>
      <p:bldP spid="33" grpId="0" animBg="1"/>
    </p:bld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4506174F-97D8-4E8A-8EBB-8E9C226DDDD1}"/>
              </a:ext>
            </a:extLst>
          </p:cNvPr>
          <p:cNvSpPr txBox="1"/>
          <p:nvPr/>
        </p:nvSpPr>
        <p:spPr>
          <a:xfrm>
            <a:off x="4668477" y="3009937"/>
            <a:ext cx="6912529" cy="3216265"/>
          </a:xfrm>
          <a:prstGeom prst="rect">
            <a:avLst/>
          </a:prstGeom>
          <a:solidFill>
            <a:srgbClr val="FFFFFF"/>
          </a:solidFill>
          <a:ln w="38100">
            <a:solidFill>
              <a:srgbClr val="000000"/>
            </a:solidFill>
          </a:ln>
        </p:spPr>
        <p:txBody>
          <a:bodyPr wrap="square" rtlCol="0">
            <a:spAutoFit/>
          </a:bodyPr>
          <a:lstStyle/>
          <a:p>
            <a:pPr algn="ctr">
              <a:lnSpc>
                <a:spcPct val="80000"/>
              </a:lnSpc>
            </a:pPr>
            <a:endParaRPr lang="en-US" sz="600" b="1" spc="-190" dirty="0">
              <a:solidFill>
                <a:srgbClr val="3F8731"/>
              </a:solidFill>
            </a:endParaRPr>
          </a:p>
          <a:p>
            <a:pPr algn="ctr">
              <a:lnSpc>
                <a:spcPct val="80000"/>
              </a:lnSpc>
            </a:pPr>
            <a:r>
              <a:rPr lang="en-US" sz="3200" b="1" i="1" dirty="0"/>
              <a:t>Answer:</a:t>
            </a:r>
            <a:r>
              <a:rPr lang="en-US" sz="4400" b="1" i="1" dirty="0"/>
              <a:t> </a:t>
            </a:r>
            <a:r>
              <a:rPr lang="en-US" sz="4400" b="1" dirty="0"/>
              <a:t>John Mark</a:t>
            </a:r>
            <a:r>
              <a:rPr lang="en-US" sz="4400" b="1" i="1" dirty="0"/>
              <a:t> </a:t>
            </a:r>
            <a:endParaRPr lang="en-US" sz="4400" b="1" dirty="0"/>
          </a:p>
          <a:p>
            <a:pPr algn="just"/>
            <a:endParaRPr lang="en-US" sz="1200" b="1" dirty="0">
              <a:solidFill>
                <a:srgbClr val="000000"/>
              </a:solidFill>
              <a:latin typeface="Times New Roman" panose="02020603050405020304" pitchFamily="18" charset="0"/>
              <a:cs typeface="Times New Roman" panose="02020603050405020304" pitchFamily="18" charset="0"/>
            </a:endParaRPr>
          </a:p>
          <a:p>
            <a:pPr algn="just">
              <a:spcAft>
                <a:spcPts val="600"/>
              </a:spcAft>
            </a:pPr>
            <a:r>
              <a:rPr lang="en-US" sz="2800" b="1" dirty="0">
                <a:solidFill>
                  <a:srgbClr val="000000"/>
                </a:solidFill>
                <a:latin typeface="Times New Roman" panose="02020603050405020304" pitchFamily="18" charset="0"/>
                <a:cs typeface="Times New Roman" panose="02020603050405020304" pitchFamily="18" charset="0"/>
              </a:rPr>
              <a:t>Acts 12:25</a:t>
            </a:r>
            <a:endParaRPr lang="en-US" sz="2800" dirty="0">
              <a:solidFill>
                <a:srgbClr val="000000"/>
              </a:solidFill>
              <a:latin typeface="Times New Roman" panose="02020603050405020304" pitchFamily="18" charset="0"/>
              <a:cs typeface="Times New Roman" panose="02020603050405020304" pitchFamily="18" charset="0"/>
            </a:endParaRPr>
          </a:p>
          <a:p>
            <a:pPr algn="just"/>
            <a:r>
              <a:rPr lang="en-US" sz="2800" baseline="30000" dirty="0">
                <a:solidFill>
                  <a:srgbClr val="000000"/>
                </a:solidFill>
                <a:latin typeface="Times New Roman" panose="02020603050405020304" pitchFamily="18" charset="0"/>
                <a:cs typeface="Times New Roman" panose="02020603050405020304" pitchFamily="18" charset="0"/>
              </a:rPr>
              <a:t>25</a:t>
            </a:r>
            <a:r>
              <a:rPr lang="en-US" sz="2800" dirty="0">
                <a:solidFill>
                  <a:srgbClr val="000000"/>
                </a:solidFill>
                <a:latin typeface="Times New Roman" panose="02020603050405020304" pitchFamily="18" charset="0"/>
                <a:cs typeface="Times New Roman" panose="02020603050405020304" pitchFamily="18" charset="0"/>
              </a:rPr>
              <a:t> And Barnabas and Saul returned from </a:t>
            </a:r>
            <a:r>
              <a:rPr lang="en-US" sz="2800" spc="-100" dirty="0">
                <a:solidFill>
                  <a:srgbClr val="000000"/>
                </a:solidFill>
                <a:latin typeface="Times New Roman" panose="02020603050405020304" pitchFamily="18" charset="0"/>
                <a:cs typeface="Times New Roman" panose="02020603050405020304" pitchFamily="18" charset="0"/>
              </a:rPr>
              <a:t>Jerusalem when they had completed their service, </a:t>
            </a:r>
            <a:r>
              <a:rPr lang="en-US" sz="2800" b="1" dirty="0">
                <a:solidFill>
                  <a:srgbClr val="0064FF"/>
                </a:solidFill>
                <a:latin typeface="Times New Roman" panose="02020603050405020304" pitchFamily="18" charset="0"/>
                <a:cs typeface="Times New Roman" panose="02020603050405020304" pitchFamily="18" charset="0"/>
              </a:rPr>
              <a:t>bringing with them John</a:t>
            </a:r>
            <a:r>
              <a:rPr lang="en-US" sz="2800" dirty="0">
                <a:solidFill>
                  <a:srgbClr val="0064FF"/>
                </a:solidFill>
                <a:latin typeface="Times New Roman" panose="02020603050405020304" pitchFamily="18" charset="0"/>
                <a:cs typeface="Times New Roman" panose="02020603050405020304" pitchFamily="18" charset="0"/>
              </a:rPr>
              <a:t>,</a:t>
            </a:r>
            <a:r>
              <a:rPr lang="en-US" sz="2800" dirty="0">
                <a:solidFill>
                  <a:srgbClr val="000000"/>
                </a:solidFill>
                <a:latin typeface="Times New Roman" panose="02020603050405020304" pitchFamily="18" charset="0"/>
                <a:cs typeface="Times New Roman" panose="02020603050405020304" pitchFamily="18" charset="0"/>
              </a:rPr>
              <a:t> whose other name was </a:t>
            </a:r>
            <a:r>
              <a:rPr lang="en-US" sz="2800" b="1" dirty="0">
                <a:solidFill>
                  <a:srgbClr val="0064FF"/>
                </a:solidFill>
                <a:latin typeface="Times New Roman" panose="02020603050405020304" pitchFamily="18" charset="0"/>
                <a:cs typeface="Times New Roman" panose="02020603050405020304" pitchFamily="18" charset="0"/>
              </a:rPr>
              <a:t>Mark</a:t>
            </a:r>
            <a:r>
              <a:rPr lang="en-US" sz="2800" dirty="0">
                <a:solidFill>
                  <a:srgbClr val="0064FF"/>
                </a:solidFill>
                <a:latin typeface="Times New Roman" panose="02020603050405020304" pitchFamily="18" charset="0"/>
                <a:cs typeface="Times New Roman" panose="02020603050405020304" pitchFamily="18" charset="0"/>
              </a:rPr>
              <a:t>.</a:t>
            </a:r>
          </a:p>
          <a:p>
            <a:pPr algn="just"/>
            <a:endParaRPr lang="en-US" sz="600" spc="100" dirty="0">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FC0DE833-847C-412A-AC28-CB2EF2731D0A}"/>
              </a:ext>
            </a:extLst>
          </p:cNvPr>
          <p:cNvSpPr txBox="1"/>
          <p:nvPr/>
        </p:nvSpPr>
        <p:spPr>
          <a:xfrm>
            <a:off x="9635860" y="5898547"/>
            <a:ext cx="1928649" cy="307777"/>
          </a:xfrm>
          <a:prstGeom prst="rect">
            <a:avLst/>
          </a:prstGeom>
          <a:noFill/>
        </p:spPr>
        <p:txBody>
          <a:bodyPr wrap="square" rtlCol="0">
            <a:spAutoFit/>
          </a:bodyPr>
          <a:lstStyle/>
          <a:p>
            <a:pPr algn="r"/>
            <a:r>
              <a:rPr lang="en-US" sz="1400" b="1" i="1" dirty="0">
                <a:solidFill>
                  <a:srgbClr val="0064FF"/>
                </a:solidFill>
              </a:rPr>
              <a:t>Tap screen to continue</a:t>
            </a:r>
          </a:p>
        </p:txBody>
      </p:sp>
      <p:sp>
        <p:nvSpPr>
          <p:cNvPr id="11" name="Rectangle 10">
            <a:extLst>
              <a:ext uri="{FF2B5EF4-FFF2-40B4-BE49-F238E27FC236}">
                <a16:creationId xmlns:a16="http://schemas.microsoft.com/office/drawing/2014/main" id="{70A18F6A-549B-40DA-8B9F-D1F1BF014438}"/>
              </a:ext>
            </a:extLst>
          </p:cNvPr>
          <p:cNvSpPr/>
          <p:nvPr/>
        </p:nvSpPr>
        <p:spPr>
          <a:xfrm>
            <a:off x="221682" y="2817521"/>
            <a:ext cx="2741456"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TRIPLE</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14" name="Rectangle: Rounded Corners 13">
            <a:extLst>
              <a:ext uri="{FF2B5EF4-FFF2-40B4-BE49-F238E27FC236}">
                <a16:creationId xmlns:a16="http://schemas.microsoft.com/office/drawing/2014/main" id="{33B64170-CEBD-432F-9DB8-8402DD1412E7}"/>
              </a:ext>
            </a:extLst>
          </p:cNvPr>
          <p:cNvSpPr/>
          <p:nvPr/>
        </p:nvSpPr>
        <p:spPr>
          <a:xfrm rot="2700000">
            <a:off x="3192240" y="3163976"/>
            <a:ext cx="559837" cy="541175"/>
          </a:xfrm>
          <a:prstGeom prst="roundRect">
            <a:avLst/>
          </a:prstGeom>
          <a:solidFill>
            <a:srgbClr val="FFFFF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0000FF"/>
                </a:solidFill>
              </a:ln>
              <a:solidFill>
                <a:srgbClr val="C6E9F2"/>
              </a:solidFill>
            </a:endParaRPr>
          </a:p>
        </p:txBody>
      </p:sp>
      <p:sp>
        <p:nvSpPr>
          <p:cNvPr id="15" name="Rectangle 14">
            <a:extLst>
              <a:ext uri="{FF2B5EF4-FFF2-40B4-BE49-F238E27FC236}">
                <a16:creationId xmlns:a16="http://schemas.microsoft.com/office/drawing/2014/main" id="{7625BA66-042B-4B6C-98EA-405341AC35FE}"/>
              </a:ext>
            </a:extLst>
          </p:cNvPr>
          <p:cNvSpPr/>
          <p:nvPr/>
        </p:nvSpPr>
        <p:spPr>
          <a:xfrm>
            <a:off x="3137879" y="3062074"/>
            <a:ext cx="601447" cy="707886"/>
          </a:xfrm>
          <a:prstGeom prst="rect">
            <a:avLst/>
          </a:prstGeom>
          <a:noFill/>
        </p:spPr>
        <p:txBody>
          <a:bodyPr wrap="none" lIns="91440" tIns="45720" rIns="91440" bIns="45720">
            <a:spAutoFit/>
          </a:bodyPr>
          <a:lstStyle/>
          <a:p>
            <a:pPr algn="ctr"/>
            <a:r>
              <a:rPr lang="en-US" sz="4000" b="1" spc="-400" dirty="0">
                <a:ln w="28575">
                  <a:solidFill>
                    <a:srgbClr val="0000FF"/>
                  </a:solidFill>
                  <a:prstDash val="solid"/>
                </a:ln>
                <a:solidFill>
                  <a:srgbClr val="C6E9F2"/>
                </a:solidFill>
                <a:effectLst>
                  <a:outerShdw blurRad="38100" dist="22860" dir="5400000" algn="tl" rotWithShape="0">
                    <a:srgbClr val="000000">
                      <a:alpha val="30000"/>
                    </a:srgbClr>
                  </a:outerShdw>
                </a:effectLst>
              </a:rPr>
              <a:t>24</a:t>
            </a:r>
            <a:endParaRPr lang="en-US" sz="4000" b="1" cap="none" spc="-40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17" name="TextBox 16">
            <a:extLst>
              <a:ext uri="{FF2B5EF4-FFF2-40B4-BE49-F238E27FC236}">
                <a16:creationId xmlns:a16="http://schemas.microsoft.com/office/drawing/2014/main" id="{1428302B-3D33-43DE-B91C-B60861FC5358}"/>
              </a:ext>
            </a:extLst>
          </p:cNvPr>
          <p:cNvSpPr txBox="1"/>
          <p:nvPr/>
        </p:nvSpPr>
        <p:spPr>
          <a:xfrm>
            <a:off x="4286779" y="260058"/>
            <a:ext cx="7675926" cy="2308324"/>
          </a:xfrm>
          <a:prstGeom prst="rect">
            <a:avLst/>
          </a:prstGeom>
          <a:noFill/>
        </p:spPr>
        <p:txBody>
          <a:bodyPr wrap="square" rtlCol="0">
            <a:spAutoFit/>
          </a:bodyPr>
          <a:lstStyle/>
          <a:p>
            <a:pPr algn="ctr">
              <a:lnSpc>
                <a:spcPct val="90000"/>
              </a:lnSpc>
            </a:pPr>
            <a:r>
              <a:rPr lang="en-US" sz="4000" dirty="0">
                <a:solidFill>
                  <a:srgbClr val="000000"/>
                </a:solidFill>
              </a:rPr>
              <a:t>After bringing famine relief to the brethren in Jerusalem, Barnabas </a:t>
            </a:r>
            <a:r>
              <a:rPr lang="en-US" sz="4000" spc="-50" dirty="0">
                <a:solidFill>
                  <a:srgbClr val="000000"/>
                </a:solidFill>
              </a:rPr>
              <a:t>and Saul returned to Antioch of Syria.  </a:t>
            </a:r>
            <a:r>
              <a:rPr lang="en-US" sz="4000" dirty="0">
                <a:solidFill>
                  <a:srgbClr val="000000"/>
                </a:solidFill>
              </a:rPr>
              <a:t>Who did they take with them?</a:t>
            </a:r>
          </a:p>
        </p:txBody>
      </p:sp>
      <p:sp>
        <p:nvSpPr>
          <p:cNvPr id="12" name="Rectangle 11">
            <a:hlinkClick r:id="rId2" action="ppaction://hlinksldjump"/>
            <a:extLst>
              <a:ext uri="{FF2B5EF4-FFF2-40B4-BE49-F238E27FC236}">
                <a16:creationId xmlns:a16="http://schemas.microsoft.com/office/drawing/2014/main" id="{274A298D-9A87-4CAB-A357-64ACA7E10AD8}"/>
              </a:ext>
            </a:extLst>
          </p:cNvPr>
          <p:cNvSpPr/>
          <p:nvPr/>
        </p:nvSpPr>
        <p:spPr>
          <a:xfrm>
            <a:off x="0" y="-164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2598879"/>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41A93F72-7A40-4375-A465-58414B0FC0DA}"/>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961049" y="3678"/>
            <a:ext cx="8269901" cy="6850644"/>
          </a:xfrm>
          <a:prstGeom prst="rect">
            <a:avLst/>
          </a:prstGeom>
        </p:spPr>
      </p:pic>
      <p:sp>
        <p:nvSpPr>
          <p:cNvPr id="3" name="Arrow: Pentagon 2">
            <a:extLst>
              <a:ext uri="{FF2B5EF4-FFF2-40B4-BE49-F238E27FC236}">
                <a16:creationId xmlns:a16="http://schemas.microsoft.com/office/drawing/2014/main" id="{0E698766-2C5D-4F25-88C7-23B76B7549CE}"/>
              </a:ext>
            </a:extLst>
          </p:cNvPr>
          <p:cNvSpPr/>
          <p:nvPr/>
        </p:nvSpPr>
        <p:spPr>
          <a:xfrm rot="5400000">
            <a:off x="5786126" y="5771881"/>
            <a:ext cx="559837" cy="541175"/>
          </a:xfrm>
          <a:prstGeom prst="homePlate">
            <a:avLst/>
          </a:prstGeom>
          <a:solidFill>
            <a:srgbClr val="FFFFFF"/>
          </a:solid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E26FFEE2-E142-4914-886A-7908DA12B71A}"/>
              </a:ext>
            </a:extLst>
          </p:cNvPr>
          <p:cNvSpPr/>
          <p:nvPr/>
        </p:nvSpPr>
        <p:spPr>
          <a:xfrm rot="2700000">
            <a:off x="8292973" y="3189275"/>
            <a:ext cx="559837" cy="490575"/>
          </a:xfrm>
          <a:prstGeom prst="roundRect">
            <a:avLst/>
          </a:prstGeom>
          <a:solidFill>
            <a:srgbClr val="FFFFFF"/>
          </a:solid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Rounded Corners 1">
            <a:extLst>
              <a:ext uri="{FF2B5EF4-FFF2-40B4-BE49-F238E27FC236}">
                <a16:creationId xmlns:a16="http://schemas.microsoft.com/office/drawing/2014/main" id="{26C67EEB-FAC5-47A4-8E95-72B39C554BCB}"/>
              </a:ext>
            </a:extLst>
          </p:cNvPr>
          <p:cNvSpPr/>
          <p:nvPr/>
        </p:nvSpPr>
        <p:spPr>
          <a:xfrm>
            <a:off x="5833744" y="714690"/>
            <a:ext cx="559837" cy="541175"/>
          </a:xfrm>
          <a:prstGeom prst="roundRect">
            <a:avLst/>
          </a:prstGeom>
          <a:solidFill>
            <a:srgbClr val="FFFFFF"/>
          </a:solid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Rounded Corners 5">
            <a:extLst>
              <a:ext uri="{FF2B5EF4-FFF2-40B4-BE49-F238E27FC236}">
                <a16:creationId xmlns:a16="http://schemas.microsoft.com/office/drawing/2014/main" id="{51FF1BA1-CD56-473D-85BA-056342436F57}"/>
              </a:ext>
            </a:extLst>
          </p:cNvPr>
          <p:cNvSpPr/>
          <p:nvPr/>
        </p:nvSpPr>
        <p:spPr>
          <a:xfrm rot="2700000">
            <a:off x="3192240" y="3163976"/>
            <a:ext cx="559837" cy="541175"/>
          </a:xfrm>
          <a:prstGeom prst="roundRect">
            <a:avLst/>
          </a:prstGeom>
          <a:solidFill>
            <a:srgbClr val="FFFFFF"/>
          </a:solid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241FA49-9943-405B-88E2-7921F7B4202A}"/>
              </a:ext>
            </a:extLst>
          </p:cNvPr>
          <p:cNvSpPr/>
          <p:nvPr/>
        </p:nvSpPr>
        <p:spPr>
          <a:xfrm>
            <a:off x="221682" y="2817521"/>
            <a:ext cx="2741456"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TRIPLE</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0" name="Rectangle 19">
            <a:extLst>
              <a:ext uri="{FF2B5EF4-FFF2-40B4-BE49-F238E27FC236}">
                <a16:creationId xmlns:a16="http://schemas.microsoft.com/office/drawing/2014/main" id="{0B10BECB-80DD-442E-92B9-3F4C0A002431}"/>
              </a:ext>
            </a:extLst>
          </p:cNvPr>
          <p:cNvSpPr/>
          <p:nvPr/>
        </p:nvSpPr>
        <p:spPr>
          <a:xfrm>
            <a:off x="3911648" y="5707176"/>
            <a:ext cx="4378122"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HOMERUN</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1" name="Rectangle 20">
            <a:extLst>
              <a:ext uri="{FF2B5EF4-FFF2-40B4-BE49-F238E27FC236}">
                <a16:creationId xmlns:a16="http://schemas.microsoft.com/office/drawing/2014/main" id="{D001A687-EC28-42A1-A935-5A2C1C78AA91}"/>
              </a:ext>
            </a:extLst>
          </p:cNvPr>
          <p:cNvSpPr/>
          <p:nvPr/>
        </p:nvSpPr>
        <p:spPr>
          <a:xfrm>
            <a:off x="4427572" y="-72002"/>
            <a:ext cx="3353803"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DOUBLE</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2" name="TextBox 21">
            <a:extLst>
              <a:ext uri="{FF2B5EF4-FFF2-40B4-BE49-F238E27FC236}">
                <a16:creationId xmlns:a16="http://schemas.microsoft.com/office/drawing/2014/main" id="{79EBE414-7D34-4475-87B5-9C8384501209}"/>
              </a:ext>
            </a:extLst>
          </p:cNvPr>
          <p:cNvSpPr txBox="1"/>
          <p:nvPr/>
        </p:nvSpPr>
        <p:spPr>
          <a:xfrm>
            <a:off x="4354650" y="2671022"/>
            <a:ext cx="3485724" cy="1569660"/>
          </a:xfrm>
          <a:prstGeom prst="rect">
            <a:avLst/>
          </a:prstGeom>
          <a:noFill/>
        </p:spPr>
        <p:txBody>
          <a:bodyPr wrap="square" rtlCol="0">
            <a:spAutoFit/>
          </a:bodyPr>
          <a:lstStyle/>
          <a:p>
            <a:pPr algn="ctr"/>
            <a:r>
              <a:rPr lang="en-US" sz="4800" b="1" dirty="0">
                <a:ln w="38100">
                  <a:solidFill>
                    <a:srgbClr val="0000FF"/>
                  </a:solidFill>
                </a:ln>
                <a:solidFill>
                  <a:srgbClr val="C6E9F2"/>
                </a:solidFill>
              </a:rPr>
              <a:t>Next batter!</a:t>
            </a:r>
          </a:p>
          <a:p>
            <a:pPr algn="ctr"/>
            <a:r>
              <a:rPr lang="en-US" sz="4800" b="1" dirty="0">
                <a:ln w="38100">
                  <a:solidFill>
                    <a:srgbClr val="0000FF"/>
                  </a:solidFill>
                </a:ln>
                <a:solidFill>
                  <a:srgbClr val="C6E9F2"/>
                </a:solidFill>
              </a:rPr>
              <a:t>Pick a hit</a:t>
            </a:r>
          </a:p>
        </p:txBody>
      </p:sp>
      <p:sp>
        <p:nvSpPr>
          <p:cNvPr id="15" name="Rectangle 14">
            <a:extLst>
              <a:ext uri="{FF2B5EF4-FFF2-40B4-BE49-F238E27FC236}">
                <a16:creationId xmlns:a16="http://schemas.microsoft.com/office/drawing/2014/main" id="{ECC38632-62A9-4DB0-A149-FC77324FE114}"/>
              </a:ext>
            </a:extLst>
          </p:cNvPr>
          <p:cNvSpPr/>
          <p:nvPr/>
        </p:nvSpPr>
        <p:spPr>
          <a:xfrm>
            <a:off x="9025723" y="2828834"/>
            <a:ext cx="2904962"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SINGLE</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7" name="Rectangle 26">
            <a:hlinkClick r:id="rId3" action="ppaction://hlinksldjump"/>
            <a:extLst>
              <a:ext uri="{FF2B5EF4-FFF2-40B4-BE49-F238E27FC236}">
                <a16:creationId xmlns:a16="http://schemas.microsoft.com/office/drawing/2014/main" id="{D92DD891-84FF-4ACE-91C9-567827698553}"/>
              </a:ext>
            </a:extLst>
          </p:cNvPr>
          <p:cNvSpPr/>
          <p:nvPr/>
        </p:nvSpPr>
        <p:spPr>
          <a:xfrm>
            <a:off x="0" y="-2303"/>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hlinkClick r:id="rId4" action="ppaction://hlinksldjump"/>
            <a:extLst>
              <a:ext uri="{FF2B5EF4-FFF2-40B4-BE49-F238E27FC236}">
                <a16:creationId xmlns:a16="http://schemas.microsoft.com/office/drawing/2014/main" id="{D4C96D45-ABC1-4915-A153-4627346B4727}"/>
              </a:ext>
            </a:extLst>
          </p:cNvPr>
          <p:cNvSpPr/>
          <p:nvPr/>
        </p:nvSpPr>
        <p:spPr>
          <a:xfrm>
            <a:off x="4504879" y="176169"/>
            <a:ext cx="3204595" cy="7382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hlinkClick r:id="rId5" action="ppaction://hlinksldjump"/>
            <a:extLst>
              <a:ext uri="{FF2B5EF4-FFF2-40B4-BE49-F238E27FC236}">
                <a16:creationId xmlns:a16="http://schemas.microsoft.com/office/drawing/2014/main" id="{8AA909FD-4850-48E7-9C00-1F20249196AE}"/>
              </a:ext>
            </a:extLst>
          </p:cNvPr>
          <p:cNvSpPr/>
          <p:nvPr/>
        </p:nvSpPr>
        <p:spPr>
          <a:xfrm>
            <a:off x="221673" y="3059883"/>
            <a:ext cx="2741456" cy="7639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hlinkClick r:id="rId6" action="ppaction://hlinksldjump"/>
            <a:extLst>
              <a:ext uri="{FF2B5EF4-FFF2-40B4-BE49-F238E27FC236}">
                <a16:creationId xmlns:a16="http://schemas.microsoft.com/office/drawing/2014/main" id="{8991CFC0-EA4A-40DD-B2E8-91602EEF7B5F}"/>
              </a:ext>
            </a:extLst>
          </p:cNvPr>
          <p:cNvSpPr/>
          <p:nvPr/>
        </p:nvSpPr>
        <p:spPr>
          <a:xfrm>
            <a:off x="3916828" y="5953271"/>
            <a:ext cx="4378122" cy="7382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hlinkClick r:id="rId7" action="ppaction://hlinksldjump"/>
            <a:extLst>
              <a:ext uri="{FF2B5EF4-FFF2-40B4-BE49-F238E27FC236}">
                <a16:creationId xmlns:a16="http://schemas.microsoft.com/office/drawing/2014/main" id="{444DD879-596B-450A-BB58-3D8A8F7FDD0C}"/>
              </a:ext>
            </a:extLst>
          </p:cNvPr>
          <p:cNvSpPr/>
          <p:nvPr/>
        </p:nvSpPr>
        <p:spPr>
          <a:xfrm>
            <a:off x="9107476" y="3073878"/>
            <a:ext cx="2741456" cy="7639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8300925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ADA4F24-763B-4DB8-869A-5B27DCA494BE}"/>
              </a:ext>
            </a:extLst>
          </p:cNvPr>
          <p:cNvSpPr/>
          <p:nvPr/>
        </p:nvSpPr>
        <p:spPr>
          <a:xfrm>
            <a:off x="3911648" y="5707176"/>
            <a:ext cx="4378122"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HOMERUN</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11" name="Arrow: Pentagon 10">
            <a:extLst>
              <a:ext uri="{FF2B5EF4-FFF2-40B4-BE49-F238E27FC236}">
                <a16:creationId xmlns:a16="http://schemas.microsoft.com/office/drawing/2014/main" id="{08A94262-47C9-4EF9-81B8-482FF7BB5C27}"/>
              </a:ext>
            </a:extLst>
          </p:cNvPr>
          <p:cNvSpPr/>
          <p:nvPr/>
        </p:nvSpPr>
        <p:spPr>
          <a:xfrm rot="5400000">
            <a:off x="5744181" y="5495044"/>
            <a:ext cx="559837" cy="541175"/>
          </a:xfrm>
          <a:prstGeom prst="homePlate">
            <a:avLst/>
          </a:prstGeom>
          <a:solidFill>
            <a:srgbClr val="FFFFF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0000FF"/>
                </a:solidFill>
              </a:ln>
              <a:solidFill>
                <a:srgbClr val="C6E9F2"/>
              </a:solidFill>
            </a:endParaRPr>
          </a:p>
        </p:txBody>
      </p:sp>
      <p:sp>
        <p:nvSpPr>
          <p:cNvPr id="12" name="Rectangle 11">
            <a:extLst>
              <a:ext uri="{FF2B5EF4-FFF2-40B4-BE49-F238E27FC236}">
                <a16:creationId xmlns:a16="http://schemas.microsoft.com/office/drawing/2014/main" id="{7A6B5B53-78A4-44C4-BC50-01F35DE66A2B}"/>
              </a:ext>
            </a:extLst>
          </p:cNvPr>
          <p:cNvSpPr/>
          <p:nvPr/>
        </p:nvSpPr>
        <p:spPr>
          <a:xfrm>
            <a:off x="5801923" y="5353233"/>
            <a:ext cx="444352" cy="707886"/>
          </a:xfrm>
          <a:prstGeom prst="rect">
            <a:avLst/>
          </a:prstGeom>
          <a:noFill/>
        </p:spPr>
        <p:txBody>
          <a:bodyPr wrap="none" lIns="91440" tIns="45720" rIns="91440" bIns="45720">
            <a:spAutoFit/>
          </a:bodyPr>
          <a:lstStyle/>
          <a:p>
            <a:pPr algn="ctr"/>
            <a:r>
              <a:rPr lang="en-US" sz="40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rPr>
              <a:t>1</a:t>
            </a:r>
          </a:p>
        </p:txBody>
      </p:sp>
      <p:sp>
        <p:nvSpPr>
          <p:cNvPr id="26" name="TextBox 25">
            <a:extLst>
              <a:ext uri="{FF2B5EF4-FFF2-40B4-BE49-F238E27FC236}">
                <a16:creationId xmlns:a16="http://schemas.microsoft.com/office/drawing/2014/main" id="{A7E213C1-CA08-4C3E-8D22-170571DFE6DD}"/>
              </a:ext>
            </a:extLst>
          </p:cNvPr>
          <p:cNvSpPr txBox="1"/>
          <p:nvPr/>
        </p:nvSpPr>
        <p:spPr>
          <a:xfrm>
            <a:off x="485311" y="258901"/>
            <a:ext cx="11238324" cy="1754326"/>
          </a:xfrm>
          <a:prstGeom prst="rect">
            <a:avLst/>
          </a:prstGeom>
          <a:noFill/>
        </p:spPr>
        <p:txBody>
          <a:bodyPr wrap="square" rtlCol="0">
            <a:spAutoFit/>
          </a:bodyPr>
          <a:lstStyle/>
          <a:p>
            <a:pPr algn="ctr">
              <a:lnSpc>
                <a:spcPct val="90000"/>
              </a:lnSpc>
            </a:pPr>
            <a:r>
              <a:rPr lang="en-US" sz="4000" dirty="0">
                <a:solidFill>
                  <a:srgbClr val="0A0A0A"/>
                </a:solidFill>
              </a:rPr>
              <a:t>Before his ascension, Jesus talked to his apostles about the kingdom of God.  What important question did this prompt them to ask him?</a:t>
            </a:r>
            <a:endParaRPr lang="en-US" sz="4000" spc="-150" dirty="0">
              <a:solidFill>
                <a:srgbClr val="0A0A0A"/>
              </a:solidFill>
            </a:endParaRPr>
          </a:p>
        </p:txBody>
      </p:sp>
      <p:pic>
        <p:nvPicPr>
          <p:cNvPr id="27" name="Picture 26">
            <a:extLst>
              <a:ext uri="{FF2B5EF4-FFF2-40B4-BE49-F238E27FC236}">
                <a16:creationId xmlns:a16="http://schemas.microsoft.com/office/drawing/2014/main" id="{D5293545-9AF8-49EC-8A86-101C6BDD6D38}"/>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4503586" y="2326429"/>
            <a:ext cx="3188405" cy="2641220"/>
          </a:xfrm>
          <a:prstGeom prst="rect">
            <a:avLst/>
          </a:prstGeom>
        </p:spPr>
      </p:pic>
      <p:cxnSp>
        <p:nvCxnSpPr>
          <p:cNvPr id="28" name="Straight Connector 27">
            <a:extLst>
              <a:ext uri="{FF2B5EF4-FFF2-40B4-BE49-F238E27FC236}">
                <a16:creationId xmlns:a16="http://schemas.microsoft.com/office/drawing/2014/main" id="{D65765A8-65B9-4E34-82F7-B7409A094A17}"/>
              </a:ext>
            </a:extLst>
          </p:cNvPr>
          <p:cNvCxnSpPr>
            <a:cxnSpLocks/>
          </p:cNvCxnSpPr>
          <p:nvPr/>
        </p:nvCxnSpPr>
        <p:spPr>
          <a:xfrm rot="5460000" flipV="1">
            <a:off x="6124282" y="2684865"/>
            <a:ext cx="846670" cy="861150"/>
          </a:xfrm>
          <a:prstGeom prst="line">
            <a:avLst/>
          </a:prstGeom>
          <a:ln w="76200">
            <a:solidFill>
              <a:srgbClr val="C1E7F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20C9C6A9-0081-4F81-884F-3E23EE1EB903}"/>
              </a:ext>
            </a:extLst>
          </p:cNvPr>
          <p:cNvCxnSpPr>
            <a:cxnSpLocks/>
          </p:cNvCxnSpPr>
          <p:nvPr/>
        </p:nvCxnSpPr>
        <p:spPr>
          <a:xfrm flipV="1">
            <a:off x="6139562" y="3798056"/>
            <a:ext cx="846670" cy="861150"/>
          </a:xfrm>
          <a:prstGeom prst="line">
            <a:avLst/>
          </a:prstGeom>
          <a:ln w="76200">
            <a:solidFill>
              <a:srgbClr val="C1E7F1"/>
            </a:solidFill>
          </a:ln>
        </p:spPr>
        <p:style>
          <a:lnRef idx="1">
            <a:schemeClr val="accent1"/>
          </a:lnRef>
          <a:fillRef idx="0">
            <a:schemeClr val="accent1"/>
          </a:fillRef>
          <a:effectRef idx="0">
            <a:schemeClr val="accent1"/>
          </a:effectRef>
          <a:fontRef idx="minor">
            <a:schemeClr val="tx1"/>
          </a:fontRef>
        </p:style>
      </p:cxnSp>
      <p:sp>
        <p:nvSpPr>
          <p:cNvPr id="30" name="Rectangle: Rounded Corners 29">
            <a:extLst>
              <a:ext uri="{FF2B5EF4-FFF2-40B4-BE49-F238E27FC236}">
                <a16:creationId xmlns:a16="http://schemas.microsoft.com/office/drawing/2014/main" id="{C222459A-42C9-4061-BDC3-9AB226526C18}"/>
              </a:ext>
            </a:extLst>
          </p:cNvPr>
          <p:cNvSpPr/>
          <p:nvPr/>
        </p:nvSpPr>
        <p:spPr>
          <a:xfrm rot="2700000">
            <a:off x="6836926" y="3513739"/>
            <a:ext cx="347615" cy="335069"/>
          </a:xfrm>
          <a:prstGeom prst="roundRect">
            <a:avLst/>
          </a:prstGeom>
          <a:solidFill>
            <a:srgbClr val="FFFFFF"/>
          </a:solidFill>
          <a:ln w="38100">
            <a:solidFill>
              <a:srgbClr val="AADE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1" name="Straight Connector 30">
            <a:extLst>
              <a:ext uri="{FF2B5EF4-FFF2-40B4-BE49-F238E27FC236}">
                <a16:creationId xmlns:a16="http://schemas.microsoft.com/office/drawing/2014/main" id="{19FC8D90-03FF-4BE0-9F9D-14DA0E154E42}"/>
              </a:ext>
            </a:extLst>
          </p:cNvPr>
          <p:cNvCxnSpPr>
            <a:cxnSpLocks/>
          </p:cNvCxnSpPr>
          <p:nvPr/>
        </p:nvCxnSpPr>
        <p:spPr>
          <a:xfrm flipV="1">
            <a:off x="5144933" y="2753245"/>
            <a:ext cx="846670" cy="861150"/>
          </a:xfrm>
          <a:prstGeom prst="line">
            <a:avLst/>
          </a:prstGeom>
          <a:ln w="76200">
            <a:solidFill>
              <a:srgbClr val="C1E7F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63A49AC6-11E7-4D9E-8952-1D2CDFBB5A0D}"/>
              </a:ext>
            </a:extLst>
          </p:cNvPr>
          <p:cNvCxnSpPr>
            <a:cxnSpLocks/>
          </p:cNvCxnSpPr>
          <p:nvPr/>
        </p:nvCxnSpPr>
        <p:spPr>
          <a:xfrm rot="5460000" flipV="1">
            <a:off x="5129380" y="3767672"/>
            <a:ext cx="846670" cy="861150"/>
          </a:xfrm>
          <a:prstGeom prst="line">
            <a:avLst/>
          </a:prstGeom>
          <a:ln w="76200">
            <a:solidFill>
              <a:srgbClr val="C1E7F1"/>
            </a:solidFill>
          </a:ln>
        </p:spPr>
        <p:style>
          <a:lnRef idx="1">
            <a:schemeClr val="accent1"/>
          </a:lnRef>
          <a:fillRef idx="0">
            <a:schemeClr val="accent1"/>
          </a:fillRef>
          <a:effectRef idx="0">
            <a:schemeClr val="accent1"/>
          </a:effectRef>
          <a:fontRef idx="minor">
            <a:schemeClr val="tx1"/>
          </a:fontRef>
        </p:style>
      </p:cxnSp>
      <p:sp>
        <p:nvSpPr>
          <p:cNvPr id="33" name="Rectangle: Rounded Corners 32">
            <a:extLst>
              <a:ext uri="{FF2B5EF4-FFF2-40B4-BE49-F238E27FC236}">
                <a16:creationId xmlns:a16="http://schemas.microsoft.com/office/drawing/2014/main" id="{58DED2C9-9B50-47E4-BD12-737E462BCC65}"/>
              </a:ext>
            </a:extLst>
          </p:cNvPr>
          <p:cNvSpPr/>
          <p:nvPr/>
        </p:nvSpPr>
        <p:spPr>
          <a:xfrm rot="18900000">
            <a:off x="4959680" y="3512323"/>
            <a:ext cx="347615" cy="335069"/>
          </a:xfrm>
          <a:prstGeom prst="roundRect">
            <a:avLst/>
          </a:prstGeom>
          <a:solidFill>
            <a:srgbClr val="FFFFFF"/>
          </a:solidFill>
          <a:ln w="38100">
            <a:solidFill>
              <a:srgbClr val="C1E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Rounded Corners 33">
            <a:extLst>
              <a:ext uri="{FF2B5EF4-FFF2-40B4-BE49-F238E27FC236}">
                <a16:creationId xmlns:a16="http://schemas.microsoft.com/office/drawing/2014/main" id="{37884DBB-24BD-44F2-8FFB-B1BBC86EA2E3}"/>
              </a:ext>
            </a:extLst>
          </p:cNvPr>
          <p:cNvSpPr/>
          <p:nvPr/>
        </p:nvSpPr>
        <p:spPr>
          <a:xfrm rot="2700000">
            <a:off x="5918246" y="2498162"/>
            <a:ext cx="347615" cy="335069"/>
          </a:xfrm>
          <a:prstGeom prst="roundRect">
            <a:avLst/>
          </a:prstGeom>
          <a:solidFill>
            <a:srgbClr val="FFFFFF"/>
          </a:solidFill>
          <a:ln w="38100">
            <a:solidFill>
              <a:srgbClr val="C1E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0953D7A3-CB99-4402-8ACC-3A5F88A015A0}"/>
              </a:ext>
            </a:extLst>
          </p:cNvPr>
          <p:cNvSpPr txBox="1"/>
          <p:nvPr/>
        </p:nvSpPr>
        <p:spPr>
          <a:xfrm>
            <a:off x="5261218" y="3169338"/>
            <a:ext cx="1597365" cy="1131977"/>
          </a:xfrm>
          <a:prstGeom prst="rect">
            <a:avLst/>
          </a:prstGeom>
          <a:noFill/>
        </p:spPr>
        <p:txBody>
          <a:bodyPr wrap="square" rtlCol="0">
            <a:spAutoFit/>
          </a:bodyPr>
          <a:lstStyle/>
          <a:p>
            <a:pPr algn="ctr">
              <a:lnSpc>
                <a:spcPct val="80000"/>
              </a:lnSpc>
            </a:pPr>
            <a:r>
              <a:rPr lang="en-US" sz="2400" b="1" i="1" spc="-250" dirty="0">
                <a:solidFill>
                  <a:srgbClr val="1E4117"/>
                </a:solidFill>
              </a:rPr>
              <a:t>HOMERUN</a:t>
            </a:r>
          </a:p>
          <a:p>
            <a:pPr algn="ctr">
              <a:lnSpc>
                <a:spcPct val="80000"/>
              </a:lnSpc>
            </a:pPr>
            <a:r>
              <a:rPr lang="en-US" i="1" dirty="0">
                <a:solidFill>
                  <a:srgbClr val="0A0A0A"/>
                </a:solidFill>
              </a:rPr>
              <a:t>or</a:t>
            </a:r>
            <a:r>
              <a:rPr lang="en-US" i="1" dirty="0"/>
              <a:t> </a:t>
            </a:r>
            <a:r>
              <a:rPr lang="en-US" sz="2400" b="1" i="1" dirty="0">
                <a:solidFill>
                  <a:srgbClr val="1E4117"/>
                </a:solidFill>
              </a:rPr>
              <a:t>OUT</a:t>
            </a:r>
            <a:endParaRPr lang="en-US" i="1" dirty="0">
              <a:solidFill>
                <a:srgbClr val="1E4117"/>
              </a:solidFill>
            </a:endParaRPr>
          </a:p>
          <a:p>
            <a:pPr algn="ctr">
              <a:lnSpc>
                <a:spcPct val="80000"/>
              </a:lnSpc>
            </a:pPr>
            <a:r>
              <a:rPr lang="en-US" i="1" dirty="0">
                <a:solidFill>
                  <a:srgbClr val="1E4117"/>
                </a:solidFill>
              </a:rPr>
              <a:t>Tap and</a:t>
            </a:r>
          </a:p>
          <a:p>
            <a:pPr algn="ctr">
              <a:lnSpc>
                <a:spcPct val="80000"/>
              </a:lnSpc>
            </a:pPr>
            <a:r>
              <a:rPr lang="en-US" i="1" dirty="0">
                <a:solidFill>
                  <a:srgbClr val="1E4117"/>
                </a:solidFill>
              </a:rPr>
              <a:t>find out!</a:t>
            </a:r>
          </a:p>
        </p:txBody>
      </p:sp>
      <p:sp>
        <p:nvSpPr>
          <p:cNvPr id="36" name="Arrow: Pentagon 35">
            <a:extLst>
              <a:ext uri="{FF2B5EF4-FFF2-40B4-BE49-F238E27FC236}">
                <a16:creationId xmlns:a16="http://schemas.microsoft.com/office/drawing/2014/main" id="{C868C45A-F46C-4F25-921F-FACA81736D88}"/>
              </a:ext>
            </a:extLst>
          </p:cNvPr>
          <p:cNvSpPr/>
          <p:nvPr/>
        </p:nvSpPr>
        <p:spPr>
          <a:xfrm rot="5400000">
            <a:off x="5906950" y="4600655"/>
            <a:ext cx="347615" cy="336027"/>
          </a:xfrm>
          <a:prstGeom prst="homePlate">
            <a:avLst/>
          </a:prstGeom>
          <a:solidFill>
            <a:srgbClr val="FFFFFF"/>
          </a:solidFill>
          <a:ln w="38100">
            <a:solidFill>
              <a:srgbClr val="C1E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66DEA40-BAD0-4C25-B607-C61D1BA51EC8}"/>
              </a:ext>
            </a:extLst>
          </p:cNvPr>
          <p:cNvSpPr txBox="1"/>
          <p:nvPr/>
        </p:nvSpPr>
        <p:spPr>
          <a:xfrm>
            <a:off x="5840000" y="4458909"/>
            <a:ext cx="486562" cy="584775"/>
          </a:xfrm>
          <a:prstGeom prst="rect">
            <a:avLst/>
          </a:prstGeom>
          <a:noFill/>
        </p:spPr>
        <p:txBody>
          <a:bodyPr wrap="square" rtlCol="0">
            <a:spAutoFit/>
          </a:bodyPr>
          <a:lstStyle/>
          <a:p>
            <a:pPr algn="ctr"/>
            <a:r>
              <a:rPr lang="en-US" sz="3200" b="1" dirty="0">
                <a:solidFill>
                  <a:srgbClr val="1E4117"/>
                </a:solidFill>
              </a:rPr>
              <a:t>?</a:t>
            </a:r>
          </a:p>
        </p:txBody>
      </p:sp>
      <p:sp>
        <p:nvSpPr>
          <p:cNvPr id="9" name="Rectangle 8">
            <a:hlinkClick r:id="rId3" action="ppaction://hlinksldjump"/>
            <a:extLst>
              <a:ext uri="{FF2B5EF4-FFF2-40B4-BE49-F238E27FC236}">
                <a16:creationId xmlns:a16="http://schemas.microsoft.com/office/drawing/2014/main" id="{A7B9F62B-3F50-43ED-B7B4-2EC468431D89}"/>
              </a:ext>
            </a:extLst>
          </p:cNvPr>
          <p:cNvSpPr/>
          <p:nvPr/>
        </p:nvSpPr>
        <p:spPr>
          <a:xfrm>
            <a:off x="0" y="1"/>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hlinkClick r:id="rId4" action="ppaction://hlinksldjump"/>
            <a:extLst>
              <a:ext uri="{FF2B5EF4-FFF2-40B4-BE49-F238E27FC236}">
                <a16:creationId xmlns:a16="http://schemas.microsoft.com/office/drawing/2014/main" id="{7F0D8B5B-A107-4B4E-A177-33CBD982AB94}"/>
              </a:ext>
            </a:extLst>
          </p:cNvPr>
          <p:cNvSpPr/>
          <p:nvPr/>
        </p:nvSpPr>
        <p:spPr>
          <a:xfrm rot="18961460">
            <a:off x="5238133" y="2875149"/>
            <a:ext cx="1687965" cy="16687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34646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down)">
                                      <p:cBhvr>
                                        <p:cTn id="7" dur="1000"/>
                                        <p:tgtEl>
                                          <p:spTgt spid="26"/>
                                        </p:tgtEl>
                                      </p:cBhvr>
                                    </p:animEffect>
                                  </p:childTnLst>
                                </p:cTn>
                              </p:par>
                            </p:childTnLst>
                          </p:cTn>
                        </p:par>
                        <p:par>
                          <p:cTn id="8" fill="hold">
                            <p:stCondLst>
                              <p:cond delay="1000"/>
                            </p:stCondLst>
                            <p:childTnLst>
                              <p:par>
                                <p:cTn id="9" presetID="53" presetClass="entr" presetSubtype="16" fill="hold" nodeType="afterEffect">
                                  <p:stCondLst>
                                    <p:cond delay="100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2500"/>
                            </p:stCondLst>
                            <p:childTnLst>
                              <p:par>
                                <p:cTn id="15" presetID="22" presetClass="entr" presetSubtype="4" fill="hold" nodeType="after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wipe(down)">
                                      <p:cBhvr>
                                        <p:cTn id="17" dur="500"/>
                                        <p:tgtEl>
                                          <p:spTgt spid="29"/>
                                        </p:tgtEl>
                                      </p:cBhvr>
                                    </p:animEffect>
                                  </p:childTnLst>
                                </p:cTn>
                              </p:par>
                            </p:childTnLst>
                          </p:cTn>
                        </p:par>
                        <p:par>
                          <p:cTn id="18" fill="hold">
                            <p:stCondLst>
                              <p:cond delay="3000"/>
                            </p:stCondLst>
                            <p:childTnLst>
                              <p:par>
                                <p:cTn id="19" presetID="1" presetClass="entr" presetSubtype="0" fill="hold" grpId="0" nodeType="after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childTnLst>
                          </p:cTn>
                        </p:par>
                        <p:par>
                          <p:cTn id="21" fill="hold">
                            <p:stCondLst>
                              <p:cond delay="3000"/>
                            </p:stCondLst>
                            <p:childTnLst>
                              <p:par>
                                <p:cTn id="22" presetID="22" presetClass="entr" presetSubtype="4" fill="hold" nodeType="after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wipe(down)">
                                      <p:cBhvr>
                                        <p:cTn id="24" dur="500"/>
                                        <p:tgtEl>
                                          <p:spTgt spid="28"/>
                                        </p:tgtEl>
                                      </p:cBhvr>
                                    </p:animEffect>
                                  </p:childTnLst>
                                </p:cTn>
                              </p:par>
                            </p:childTnLst>
                          </p:cTn>
                        </p:par>
                        <p:par>
                          <p:cTn id="25" fill="hold">
                            <p:stCondLst>
                              <p:cond delay="3500"/>
                            </p:stCondLst>
                            <p:childTnLst>
                              <p:par>
                                <p:cTn id="26" presetID="1"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childTnLst>
                                </p:cTn>
                              </p:par>
                            </p:childTnLst>
                          </p:cTn>
                        </p:par>
                        <p:par>
                          <p:cTn id="28" fill="hold">
                            <p:stCondLst>
                              <p:cond delay="3500"/>
                            </p:stCondLst>
                            <p:childTnLst>
                              <p:par>
                                <p:cTn id="29" presetID="22" presetClass="entr" presetSubtype="1" fill="hold"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up)">
                                      <p:cBhvr>
                                        <p:cTn id="31" dur="500"/>
                                        <p:tgtEl>
                                          <p:spTgt spid="31"/>
                                        </p:tgtEl>
                                      </p:cBhvr>
                                    </p:animEffect>
                                  </p:childTnLst>
                                </p:cTn>
                              </p:par>
                            </p:childTnLst>
                          </p:cTn>
                        </p:par>
                        <p:par>
                          <p:cTn id="32" fill="hold">
                            <p:stCondLst>
                              <p:cond delay="4000"/>
                            </p:stCondLst>
                            <p:childTnLst>
                              <p:par>
                                <p:cTn id="33" presetID="1"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childTnLst>
                                </p:cTn>
                              </p:par>
                            </p:childTnLst>
                          </p:cTn>
                        </p:par>
                        <p:par>
                          <p:cTn id="35" fill="hold">
                            <p:stCondLst>
                              <p:cond delay="4000"/>
                            </p:stCondLst>
                            <p:childTnLst>
                              <p:par>
                                <p:cTn id="36" presetID="22" presetClass="entr" presetSubtype="1" fill="hold" nodeType="afterEffect">
                                  <p:stCondLst>
                                    <p:cond delay="0"/>
                                  </p:stCondLst>
                                  <p:childTnLst>
                                    <p:set>
                                      <p:cBhvr>
                                        <p:cTn id="37" dur="1" fill="hold">
                                          <p:stCondLst>
                                            <p:cond delay="0"/>
                                          </p:stCondLst>
                                        </p:cTn>
                                        <p:tgtEl>
                                          <p:spTgt spid="32"/>
                                        </p:tgtEl>
                                        <p:attrNameLst>
                                          <p:attrName>style.visibility</p:attrName>
                                        </p:attrNameLst>
                                      </p:cBhvr>
                                      <p:to>
                                        <p:strVal val="visible"/>
                                      </p:to>
                                    </p:set>
                                    <p:animEffect transition="in" filter="wipe(up)">
                                      <p:cBhvr>
                                        <p:cTn id="38" dur="500"/>
                                        <p:tgtEl>
                                          <p:spTgt spid="32"/>
                                        </p:tgtEl>
                                      </p:cBhvr>
                                    </p:animEffect>
                                  </p:childTnLst>
                                </p:cTn>
                              </p:par>
                            </p:childTnLst>
                          </p:cTn>
                        </p:par>
                        <p:par>
                          <p:cTn id="39" fill="hold">
                            <p:stCondLst>
                              <p:cond delay="4500"/>
                            </p:stCondLst>
                            <p:childTnLst>
                              <p:par>
                                <p:cTn id="40" presetID="1" presetClass="entr" presetSubtype="0" fill="hold" grpId="0" nodeType="afterEffect">
                                  <p:stCondLst>
                                    <p:cond delay="0"/>
                                  </p:stCondLst>
                                  <p:childTnLst>
                                    <p:set>
                                      <p:cBhvr>
                                        <p:cTn id="41" dur="1" fill="hold">
                                          <p:stCondLst>
                                            <p:cond delay="0"/>
                                          </p:stCondLst>
                                        </p:cTn>
                                        <p:tgtEl>
                                          <p:spTgt spid="36"/>
                                        </p:tgtEl>
                                        <p:attrNameLst>
                                          <p:attrName>style.visibility</p:attrName>
                                        </p:attrNameLst>
                                      </p:cBhvr>
                                      <p:to>
                                        <p:strVal val="visible"/>
                                      </p:to>
                                    </p:set>
                                  </p:childTnLst>
                                </p:cTn>
                              </p:par>
                            </p:childTnLst>
                          </p:cTn>
                        </p:par>
                        <p:par>
                          <p:cTn id="42" fill="hold">
                            <p:stCondLst>
                              <p:cond delay="4500"/>
                            </p:stCondLst>
                            <p:childTnLst>
                              <p:par>
                                <p:cTn id="43" presetID="53" presetClass="entr" presetSubtype="16"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p:cTn id="45" dur="250" fill="hold"/>
                                        <p:tgtEl>
                                          <p:spTgt spid="37"/>
                                        </p:tgtEl>
                                        <p:attrNameLst>
                                          <p:attrName>ppt_w</p:attrName>
                                        </p:attrNameLst>
                                      </p:cBhvr>
                                      <p:tavLst>
                                        <p:tav tm="0">
                                          <p:val>
                                            <p:fltVal val="0"/>
                                          </p:val>
                                        </p:tav>
                                        <p:tav tm="100000">
                                          <p:val>
                                            <p:strVal val="#ppt_w"/>
                                          </p:val>
                                        </p:tav>
                                      </p:tavLst>
                                    </p:anim>
                                    <p:anim calcmode="lin" valueType="num">
                                      <p:cBhvr>
                                        <p:cTn id="46" dur="250" fill="hold"/>
                                        <p:tgtEl>
                                          <p:spTgt spid="37"/>
                                        </p:tgtEl>
                                        <p:attrNameLst>
                                          <p:attrName>ppt_h</p:attrName>
                                        </p:attrNameLst>
                                      </p:cBhvr>
                                      <p:tavLst>
                                        <p:tav tm="0">
                                          <p:val>
                                            <p:fltVal val="0"/>
                                          </p:val>
                                        </p:tav>
                                        <p:tav tm="100000">
                                          <p:val>
                                            <p:strVal val="#ppt_h"/>
                                          </p:val>
                                        </p:tav>
                                      </p:tavLst>
                                    </p:anim>
                                    <p:animEffect transition="in" filter="fade">
                                      <p:cBhvr>
                                        <p:cTn id="47" dur="250"/>
                                        <p:tgtEl>
                                          <p:spTgt spid="37"/>
                                        </p:tgtEl>
                                      </p:cBhvr>
                                    </p:animEffect>
                                  </p:childTnLst>
                                </p:cTn>
                              </p:par>
                            </p:childTnLst>
                          </p:cTn>
                        </p:par>
                        <p:par>
                          <p:cTn id="48" fill="hold">
                            <p:stCondLst>
                              <p:cond delay="4750"/>
                            </p:stCondLst>
                            <p:childTnLst>
                              <p:par>
                                <p:cTn id="49" presetID="1"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childTnLst>
                                </p:cTn>
                              </p:par>
                              <p:par>
                                <p:cTn id="51" presetID="53" presetClass="entr" presetSubtype="16" fill="hold" grpId="0" nodeType="withEffect">
                                  <p:stCondLst>
                                    <p:cond delay="0"/>
                                  </p:stCondLst>
                                  <p:childTnLst>
                                    <p:set>
                                      <p:cBhvr>
                                        <p:cTn id="52" dur="1" fill="hold">
                                          <p:stCondLst>
                                            <p:cond delay="0"/>
                                          </p:stCondLst>
                                        </p:cTn>
                                        <p:tgtEl>
                                          <p:spTgt spid="35"/>
                                        </p:tgtEl>
                                        <p:attrNameLst>
                                          <p:attrName>style.visibility</p:attrName>
                                        </p:attrNameLst>
                                      </p:cBhvr>
                                      <p:to>
                                        <p:strVal val="visible"/>
                                      </p:to>
                                    </p:set>
                                    <p:anim calcmode="lin" valueType="num">
                                      <p:cBhvr>
                                        <p:cTn id="53" dur="500" fill="hold"/>
                                        <p:tgtEl>
                                          <p:spTgt spid="35"/>
                                        </p:tgtEl>
                                        <p:attrNameLst>
                                          <p:attrName>ppt_w</p:attrName>
                                        </p:attrNameLst>
                                      </p:cBhvr>
                                      <p:tavLst>
                                        <p:tav tm="0">
                                          <p:val>
                                            <p:fltVal val="0"/>
                                          </p:val>
                                        </p:tav>
                                        <p:tav tm="100000">
                                          <p:val>
                                            <p:strVal val="#ppt_w"/>
                                          </p:val>
                                        </p:tav>
                                      </p:tavLst>
                                    </p:anim>
                                    <p:anim calcmode="lin" valueType="num">
                                      <p:cBhvr>
                                        <p:cTn id="54" dur="500" fill="hold"/>
                                        <p:tgtEl>
                                          <p:spTgt spid="35"/>
                                        </p:tgtEl>
                                        <p:attrNameLst>
                                          <p:attrName>ppt_h</p:attrName>
                                        </p:attrNameLst>
                                      </p:cBhvr>
                                      <p:tavLst>
                                        <p:tav tm="0">
                                          <p:val>
                                            <p:fltVal val="0"/>
                                          </p:val>
                                        </p:tav>
                                        <p:tav tm="100000">
                                          <p:val>
                                            <p:strVal val="#ppt_h"/>
                                          </p:val>
                                        </p:tav>
                                      </p:tavLst>
                                    </p:anim>
                                    <p:animEffect transition="in" filter="fade">
                                      <p:cBhvr>
                                        <p:cTn id="5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30" grpId="0" animBg="1"/>
      <p:bldP spid="33" grpId="0" animBg="1"/>
      <p:bldP spid="34" grpId="0" animBg="1"/>
      <p:bldP spid="35" grpId="0"/>
      <p:bldP spid="36" grpId="0" animBg="1"/>
      <p:bldP spid="37" grpId="0"/>
      <p:bldP spid="19" grpId="0" animBg="1"/>
    </p:bld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397C13B-A676-4756-91F7-6E4ACCD1728C}"/>
              </a:ext>
            </a:extLst>
          </p:cNvPr>
          <p:cNvSpPr txBox="1"/>
          <p:nvPr/>
        </p:nvSpPr>
        <p:spPr>
          <a:xfrm>
            <a:off x="538040" y="2145376"/>
            <a:ext cx="11132697" cy="3080843"/>
          </a:xfrm>
          <a:prstGeom prst="rect">
            <a:avLst/>
          </a:prstGeom>
          <a:solidFill>
            <a:srgbClr val="FFFFFF"/>
          </a:solidFill>
          <a:ln w="38100">
            <a:solidFill>
              <a:srgbClr val="0A0A0A"/>
            </a:solidFill>
          </a:ln>
        </p:spPr>
        <p:txBody>
          <a:bodyPr wrap="square" rtlCol="0">
            <a:spAutoFit/>
          </a:bodyPr>
          <a:lstStyle/>
          <a:p>
            <a:pPr algn="ctr">
              <a:lnSpc>
                <a:spcPct val="80000"/>
              </a:lnSpc>
            </a:pPr>
            <a:endParaRPr lang="en-US" sz="600" b="1" spc="-150" dirty="0">
              <a:solidFill>
                <a:srgbClr val="3F8731"/>
              </a:solidFill>
            </a:endParaRPr>
          </a:p>
          <a:p>
            <a:pPr algn="ctr">
              <a:lnSpc>
                <a:spcPct val="80000"/>
              </a:lnSpc>
            </a:pPr>
            <a:r>
              <a:rPr lang="en-US" sz="3200" b="1" i="1" dirty="0"/>
              <a:t>Answer:</a:t>
            </a:r>
            <a:r>
              <a:rPr lang="en-US" sz="4400" i="1" dirty="0"/>
              <a:t> </a:t>
            </a:r>
            <a:r>
              <a:rPr lang="en-US" sz="4400" b="1" dirty="0"/>
              <a:t>“Lord, will you at this time</a:t>
            </a:r>
          </a:p>
          <a:p>
            <a:pPr algn="ctr">
              <a:lnSpc>
                <a:spcPct val="80000"/>
              </a:lnSpc>
            </a:pPr>
            <a:r>
              <a:rPr lang="en-US" sz="4400" b="1" dirty="0"/>
              <a:t>restore the kingdom to Israel?” </a:t>
            </a:r>
            <a:endParaRPr lang="en-US" sz="4400" dirty="0"/>
          </a:p>
          <a:p>
            <a:pPr algn="just">
              <a:spcBef>
                <a:spcPts val="600"/>
              </a:spcBef>
              <a:spcAft>
                <a:spcPts val="600"/>
              </a:spcAft>
            </a:pPr>
            <a:r>
              <a:rPr lang="en-US" sz="2400" b="1" dirty="0">
                <a:solidFill>
                  <a:srgbClr val="0A0A0A"/>
                </a:solidFill>
                <a:latin typeface="Times New Roman" panose="02020603050405020304" pitchFamily="18" charset="0"/>
                <a:cs typeface="Times New Roman" panose="02020603050405020304" pitchFamily="18" charset="0"/>
              </a:rPr>
              <a:t>Acts 1:3, 6</a:t>
            </a:r>
            <a:endParaRPr lang="en-US" sz="2400" dirty="0">
              <a:solidFill>
                <a:srgbClr val="0A0A0A"/>
              </a:solidFill>
              <a:latin typeface="Times New Roman" panose="02020603050405020304" pitchFamily="18" charset="0"/>
              <a:cs typeface="Times New Roman" panose="02020603050405020304" pitchFamily="18" charset="0"/>
            </a:endParaRPr>
          </a:p>
          <a:p>
            <a:pPr algn="just"/>
            <a:r>
              <a:rPr lang="en-US" sz="2300" baseline="30000" dirty="0">
                <a:solidFill>
                  <a:srgbClr val="0A0A0A"/>
                </a:solidFill>
                <a:latin typeface="Times New Roman" panose="02020603050405020304" pitchFamily="18" charset="0"/>
                <a:cs typeface="Times New Roman" panose="02020603050405020304" pitchFamily="18" charset="0"/>
              </a:rPr>
              <a:t>3</a:t>
            </a:r>
            <a:r>
              <a:rPr lang="en-US" sz="2300" dirty="0">
                <a:solidFill>
                  <a:srgbClr val="0A0A0A"/>
                </a:solidFill>
                <a:latin typeface="Times New Roman" panose="02020603050405020304" pitchFamily="18" charset="0"/>
                <a:cs typeface="Times New Roman" panose="02020603050405020304" pitchFamily="18" charset="0"/>
              </a:rPr>
              <a:t> He presented himself alive to them after his suffering by many proofs, appearing to them during forty days and speaking about the kingdom of God. … </a:t>
            </a:r>
            <a:r>
              <a:rPr lang="en-US" sz="2300" baseline="30000" dirty="0">
                <a:solidFill>
                  <a:srgbClr val="0A0A0A"/>
                </a:solidFill>
                <a:latin typeface="Times New Roman" panose="02020603050405020304" pitchFamily="18" charset="0"/>
                <a:cs typeface="Times New Roman" panose="02020603050405020304" pitchFamily="18" charset="0"/>
              </a:rPr>
              <a:t>6</a:t>
            </a:r>
            <a:r>
              <a:rPr lang="en-US" sz="2300" dirty="0">
                <a:solidFill>
                  <a:srgbClr val="0A0A0A"/>
                </a:solidFill>
                <a:latin typeface="Times New Roman" panose="02020603050405020304" pitchFamily="18" charset="0"/>
                <a:cs typeface="Times New Roman" panose="02020603050405020304" pitchFamily="18" charset="0"/>
              </a:rPr>
              <a:t> So when they had come together, they asked him, </a:t>
            </a:r>
            <a:r>
              <a:rPr lang="en-US" sz="2300" dirty="0">
                <a:solidFill>
                  <a:srgbClr val="0064FF"/>
                </a:solidFill>
                <a:latin typeface="Times New Roman" panose="02020603050405020304" pitchFamily="18" charset="0"/>
                <a:cs typeface="Times New Roman" panose="02020603050405020304" pitchFamily="18" charset="0"/>
              </a:rPr>
              <a:t>“</a:t>
            </a:r>
            <a:r>
              <a:rPr lang="en-US" sz="2300" b="1" dirty="0">
                <a:solidFill>
                  <a:srgbClr val="0064FF"/>
                </a:solidFill>
                <a:latin typeface="Times New Roman" panose="02020603050405020304" pitchFamily="18" charset="0"/>
                <a:cs typeface="Times New Roman" panose="02020603050405020304" pitchFamily="18" charset="0"/>
              </a:rPr>
              <a:t>Lord, will you at this time restore the kingdom to Israel?</a:t>
            </a:r>
            <a:r>
              <a:rPr lang="en-US" sz="2300" dirty="0">
                <a:solidFill>
                  <a:srgbClr val="0064FF"/>
                </a:solidFill>
                <a:latin typeface="Times New Roman" panose="02020603050405020304" pitchFamily="18" charset="0"/>
                <a:cs typeface="Times New Roman" panose="02020603050405020304" pitchFamily="18" charset="0"/>
              </a:rPr>
              <a:t>”</a:t>
            </a:r>
          </a:p>
          <a:p>
            <a:pPr algn="just"/>
            <a:endParaRPr lang="en-US" sz="1000" dirty="0">
              <a:solidFill>
                <a:srgbClr val="0064FF"/>
              </a:solidFill>
              <a:latin typeface="Times New Roman" panose="02020603050405020304" pitchFamily="18" charset="0"/>
              <a:cs typeface="Times New Roman" panose="02020603050405020304" pitchFamily="18" charset="0"/>
            </a:endParaRPr>
          </a:p>
          <a:p>
            <a:pPr algn="just"/>
            <a:endParaRPr lang="en-US" sz="6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97EE180E-2647-427C-99D1-FEFA8B59334A}"/>
              </a:ext>
            </a:extLst>
          </p:cNvPr>
          <p:cNvSpPr txBox="1"/>
          <p:nvPr/>
        </p:nvSpPr>
        <p:spPr>
          <a:xfrm>
            <a:off x="485311" y="258901"/>
            <a:ext cx="11238324" cy="1754326"/>
          </a:xfrm>
          <a:prstGeom prst="rect">
            <a:avLst/>
          </a:prstGeom>
          <a:noFill/>
        </p:spPr>
        <p:txBody>
          <a:bodyPr wrap="square" rtlCol="0">
            <a:spAutoFit/>
          </a:bodyPr>
          <a:lstStyle/>
          <a:p>
            <a:pPr algn="ctr">
              <a:lnSpc>
                <a:spcPct val="90000"/>
              </a:lnSpc>
            </a:pPr>
            <a:r>
              <a:rPr lang="en-US" sz="4000" dirty="0">
                <a:solidFill>
                  <a:srgbClr val="0A0A0A"/>
                </a:solidFill>
              </a:rPr>
              <a:t>Before his ascension, Jesus talked to his apostles about the kingdom of God.  What important question did this prompt them to ask him?</a:t>
            </a:r>
            <a:endParaRPr lang="en-US" sz="4000" spc="-150" dirty="0">
              <a:solidFill>
                <a:srgbClr val="0A0A0A"/>
              </a:solidFill>
            </a:endParaRPr>
          </a:p>
        </p:txBody>
      </p:sp>
      <p:sp>
        <p:nvSpPr>
          <p:cNvPr id="9" name="Rectangle 8">
            <a:extLst>
              <a:ext uri="{FF2B5EF4-FFF2-40B4-BE49-F238E27FC236}">
                <a16:creationId xmlns:a16="http://schemas.microsoft.com/office/drawing/2014/main" id="{690FE3C7-21E0-48F8-A721-6336A757E01D}"/>
              </a:ext>
            </a:extLst>
          </p:cNvPr>
          <p:cNvSpPr/>
          <p:nvPr/>
        </p:nvSpPr>
        <p:spPr>
          <a:xfrm>
            <a:off x="3911648" y="5707176"/>
            <a:ext cx="4378122"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HOMERUN</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15" name="Arrow: Pentagon 14">
            <a:extLst>
              <a:ext uri="{FF2B5EF4-FFF2-40B4-BE49-F238E27FC236}">
                <a16:creationId xmlns:a16="http://schemas.microsoft.com/office/drawing/2014/main" id="{04CBB84B-169D-45F7-BE77-287FF1AAAA4B}"/>
              </a:ext>
            </a:extLst>
          </p:cNvPr>
          <p:cNvSpPr/>
          <p:nvPr/>
        </p:nvSpPr>
        <p:spPr>
          <a:xfrm rot="5400000">
            <a:off x="5744181" y="5495044"/>
            <a:ext cx="559837" cy="541175"/>
          </a:xfrm>
          <a:prstGeom prst="homePlate">
            <a:avLst/>
          </a:prstGeom>
          <a:solidFill>
            <a:srgbClr val="FFFFF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0000FF"/>
                </a:solidFill>
              </a:ln>
              <a:solidFill>
                <a:srgbClr val="C6E9F2"/>
              </a:solidFill>
            </a:endParaRPr>
          </a:p>
        </p:txBody>
      </p:sp>
      <p:sp>
        <p:nvSpPr>
          <p:cNvPr id="16" name="Rectangle 15">
            <a:extLst>
              <a:ext uri="{FF2B5EF4-FFF2-40B4-BE49-F238E27FC236}">
                <a16:creationId xmlns:a16="http://schemas.microsoft.com/office/drawing/2014/main" id="{CA78BFCF-B47E-4C6A-B53D-AD2484B60F43}"/>
              </a:ext>
            </a:extLst>
          </p:cNvPr>
          <p:cNvSpPr/>
          <p:nvPr/>
        </p:nvSpPr>
        <p:spPr>
          <a:xfrm>
            <a:off x="5801923" y="5353233"/>
            <a:ext cx="444352" cy="707886"/>
          </a:xfrm>
          <a:prstGeom prst="rect">
            <a:avLst/>
          </a:prstGeom>
          <a:noFill/>
        </p:spPr>
        <p:txBody>
          <a:bodyPr wrap="none" lIns="91440" tIns="45720" rIns="91440" bIns="45720">
            <a:spAutoFit/>
          </a:bodyPr>
          <a:lstStyle/>
          <a:p>
            <a:pPr algn="ctr"/>
            <a:r>
              <a:rPr lang="en-US" sz="40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rPr>
              <a:t>1</a:t>
            </a:r>
          </a:p>
        </p:txBody>
      </p:sp>
      <p:sp>
        <p:nvSpPr>
          <p:cNvPr id="17" name="TextBox 16">
            <a:extLst>
              <a:ext uri="{FF2B5EF4-FFF2-40B4-BE49-F238E27FC236}">
                <a16:creationId xmlns:a16="http://schemas.microsoft.com/office/drawing/2014/main" id="{8E4376D6-A1C3-47E7-BAFF-5A844A44C8B2}"/>
              </a:ext>
            </a:extLst>
          </p:cNvPr>
          <p:cNvSpPr txBox="1"/>
          <p:nvPr/>
        </p:nvSpPr>
        <p:spPr>
          <a:xfrm>
            <a:off x="9751360" y="4916770"/>
            <a:ext cx="1928649" cy="307777"/>
          </a:xfrm>
          <a:prstGeom prst="rect">
            <a:avLst/>
          </a:prstGeom>
          <a:noFill/>
        </p:spPr>
        <p:txBody>
          <a:bodyPr wrap="square" rtlCol="0">
            <a:spAutoFit/>
          </a:bodyPr>
          <a:lstStyle/>
          <a:p>
            <a:pPr algn="r"/>
            <a:r>
              <a:rPr lang="en-US" sz="1400" b="1" i="1" dirty="0">
                <a:solidFill>
                  <a:srgbClr val="0064FF"/>
                </a:solidFill>
              </a:rPr>
              <a:t>Tap screen to continue</a:t>
            </a:r>
          </a:p>
        </p:txBody>
      </p:sp>
      <p:sp>
        <p:nvSpPr>
          <p:cNvPr id="13" name="Rectangle 12">
            <a:hlinkClick r:id="rId2" action="ppaction://hlinksldjump"/>
            <a:extLst>
              <a:ext uri="{FF2B5EF4-FFF2-40B4-BE49-F238E27FC236}">
                <a16:creationId xmlns:a16="http://schemas.microsoft.com/office/drawing/2014/main" id="{3E8AE0E6-653E-4132-BBDE-04CFBE8F9FED}"/>
              </a:ext>
            </a:extLst>
          </p:cNvPr>
          <p:cNvSpPr/>
          <p:nvPr/>
        </p:nvSpPr>
        <p:spPr>
          <a:xfrm>
            <a:off x="-3725" y="-481"/>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59769432"/>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41A93F72-7A40-4375-A465-58414B0FC0DA}"/>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961049" y="3678"/>
            <a:ext cx="8269901" cy="6850644"/>
          </a:xfrm>
          <a:prstGeom prst="rect">
            <a:avLst/>
          </a:prstGeom>
        </p:spPr>
      </p:pic>
      <p:sp>
        <p:nvSpPr>
          <p:cNvPr id="5" name="Rectangle: Rounded Corners 4">
            <a:extLst>
              <a:ext uri="{FF2B5EF4-FFF2-40B4-BE49-F238E27FC236}">
                <a16:creationId xmlns:a16="http://schemas.microsoft.com/office/drawing/2014/main" id="{E26FFEE2-E142-4914-886A-7908DA12B71A}"/>
              </a:ext>
            </a:extLst>
          </p:cNvPr>
          <p:cNvSpPr/>
          <p:nvPr/>
        </p:nvSpPr>
        <p:spPr>
          <a:xfrm rot="2700000">
            <a:off x="8292973" y="3189275"/>
            <a:ext cx="559837" cy="490575"/>
          </a:xfrm>
          <a:prstGeom prst="roundRect">
            <a:avLst/>
          </a:prstGeom>
          <a:solidFill>
            <a:srgbClr val="FFFFFF"/>
          </a:solid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Rounded Corners 1">
            <a:extLst>
              <a:ext uri="{FF2B5EF4-FFF2-40B4-BE49-F238E27FC236}">
                <a16:creationId xmlns:a16="http://schemas.microsoft.com/office/drawing/2014/main" id="{26C67EEB-FAC5-47A4-8E95-72B39C554BCB}"/>
              </a:ext>
            </a:extLst>
          </p:cNvPr>
          <p:cNvSpPr/>
          <p:nvPr/>
        </p:nvSpPr>
        <p:spPr>
          <a:xfrm>
            <a:off x="5833744" y="714690"/>
            <a:ext cx="559837" cy="541175"/>
          </a:xfrm>
          <a:prstGeom prst="roundRect">
            <a:avLst/>
          </a:prstGeom>
          <a:solidFill>
            <a:srgbClr val="FFFFFF"/>
          </a:solid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Rounded Corners 5">
            <a:extLst>
              <a:ext uri="{FF2B5EF4-FFF2-40B4-BE49-F238E27FC236}">
                <a16:creationId xmlns:a16="http://schemas.microsoft.com/office/drawing/2014/main" id="{51FF1BA1-CD56-473D-85BA-056342436F57}"/>
              </a:ext>
            </a:extLst>
          </p:cNvPr>
          <p:cNvSpPr/>
          <p:nvPr/>
        </p:nvSpPr>
        <p:spPr>
          <a:xfrm rot="2700000">
            <a:off x="3192240" y="3163976"/>
            <a:ext cx="559837" cy="541175"/>
          </a:xfrm>
          <a:prstGeom prst="roundRect">
            <a:avLst/>
          </a:prstGeom>
          <a:solidFill>
            <a:srgbClr val="FFFFFF"/>
          </a:solid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241FA49-9943-405B-88E2-7921F7B4202A}"/>
              </a:ext>
            </a:extLst>
          </p:cNvPr>
          <p:cNvSpPr/>
          <p:nvPr/>
        </p:nvSpPr>
        <p:spPr>
          <a:xfrm>
            <a:off x="221682" y="2817521"/>
            <a:ext cx="2741456"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TRIPLE</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1" name="Rectangle 20">
            <a:extLst>
              <a:ext uri="{FF2B5EF4-FFF2-40B4-BE49-F238E27FC236}">
                <a16:creationId xmlns:a16="http://schemas.microsoft.com/office/drawing/2014/main" id="{D001A687-EC28-42A1-A935-5A2C1C78AA91}"/>
              </a:ext>
            </a:extLst>
          </p:cNvPr>
          <p:cNvSpPr/>
          <p:nvPr/>
        </p:nvSpPr>
        <p:spPr>
          <a:xfrm>
            <a:off x="4427572" y="-72002"/>
            <a:ext cx="3353803"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DOUBLE</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2" name="TextBox 21">
            <a:extLst>
              <a:ext uri="{FF2B5EF4-FFF2-40B4-BE49-F238E27FC236}">
                <a16:creationId xmlns:a16="http://schemas.microsoft.com/office/drawing/2014/main" id="{79EBE414-7D34-4475-87B5-9C8384501209}"/>
              </a:ext>
            </a:extLst>
          </p:cNvPr>
          <p:cNvSpPr txBox="1"/>
          <p:nvPr/>
        </p:nvSpPr>
        <p:spPr>
          <a:xfrm>
            <a:off x="4354650" y="2671022"/>
            <a:ext cx="3485724" cy="1569660"/>
          </a:xfrm>
          <a:prstGeom prst="rect">
            <a:avLst/>
          </a:prstGeom>
          <a:noFill/>
        </p:spPr>
        <p:txBody>
          <a:bodyPr wrap="square" rtlCol="0">
            <a:spAutoFit/>
          </a:bodyPr>
          <a:lstStyle/>
          <a:p>
            <a:pPr algn="ctr"/>
            <a:r>
              <a:rPr lang="en-US" sz="4800" b="1" dirty="0">
                <a:ln w="38100">
                  <a:solidFill>
                    <a:srgbClr val="0000FF"/>
                  </a:solidFill>
                </a:ln>
                <a:solidFill>
                  <a:srgbClr val="C6E9F2"/>
                </a:solidFill>
              </a:rPr>
              <a:t>Next batter!</a:t>
            </a:r>
          </a:p>
          <a:p>
            <a:pPr algn="ctr"/>
            <a:r>
              <a:rPr lang="en-US" sz="4800" b="1" dirty="0">
                <a:ln w="38100">
                  <a:solidFill>
                    <a:srgbClr val="0000FF"/>
                  </a:solidFill>
                </a:ln>
                <a:solidFill>
                  <a:srgbClr val="C6E9F2"/>
                </a:solidFill>
              </a:rPr>
              <a:t>Pick a hit</a:t>
            </a:r>
          </a:p>
        </p:txBody>
      </p:sp>
      <p:sp>
        <p:nvSpPr>
          <p:cNvPr id="15" name="Rectangle 14">
            <a:extLst>
              <a:ext uri="{FF2B5EF4-FFF2-40B4-BE49-F238E27FC236}">
                <a16:creationId xmlns:a16="http://schemas.microsoft.com/office/drawing/2014/main" id="{ECC38632-62A9-4DB0-A149-FC77324FE114}"/>
              </a:ext>
            </a:extLst>
          </p:cNvPr>
          <p:cNvSpPr/>
          <p:nvPr/>
        </p:nvSpPr>
        <p:spPr>
          <a:xfrm>
            <a:off x="9025723" y="2828834"/>
            <a:ext cx="2904962"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SINGLE</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3" name="Arrow: Pentagon 2">
            <a:extLst>
              <a:ext uri="{FF2B5EF4-FFF2-40B4-BE49-F238E27FC236}">
                <a16:creationId xmlns:a16="http://schemas.microsoft.com/office/drawing/2014/main" id="{0E698766-2C5D-4F25-88C7-23B76B7549CE}"/>
              </a:ext>
            </a:extLst>
          </p:cNvPr>
          <p:cNvSpPr/>
          <p:nvPr/>
        </p:nvSpPr>
        <p:spPr>
          <a:xfrm rot="5400000">
            <a:off x="5786126" y="5771881"/>
            <a:ext cx="559837" cy="541175"/>
          </a:xfrm>
          <a:prstGeom prst="homePlate">
            <a:avLst/>
          </a:prstGeom>
          <a:solidFill>
            <a:srgbClr val="FFFFFF"/>
          </a:solid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0B10BECB-80DD-442E-92B9-3F4C0A002431}"/>
              </a:ext>
            </a:extLst>
          </p:cNvPr>
          <p:cNvSpPr/>
          <p:nvPr/>
        </p:nvSpPr>
        <p:spPr>
          <a:xfrm>
            <a:off x="3911648" y="5707176"/>
            <a:ext cx="4378122"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HOMERUN</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7" name="Rectangle 26">
            <a:hlinkClick r:id="rId3" action="ppaction://hlinksldjump"/>
            <a:extLst>
              <a:ext uri="{FF2B5EF4-FFF2-40B4-BE49-F238E27FC236}">
                <a16:creationId xmlns:a16="http://schemas.microsoft.com/office/drawing/2014/main" id="{D92DD891-84FF-4ACE-91C9-567827698553}"/>
              </a:ext>
            </a:extLst>
          </p:cNvPr>
          <p:cNvSpPr/>
          <p:nvPr/>
        </p:nvSpPr>
        <p:spPr>
          <a:xfrm>
            <a:off x="0" y="-2303"/>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hlinkClick r:id="rId4" action="ppaction://hlinksldjump"/>
            <a:extLst>
              <a:ext uri="{FF2B5EF4-FFF2-40B4-BE49-F238E27FC236}">
                <a16:creationId xmlns:a16="http://schemas.microsoft.com/office/drawing/2014/main" id="{8991CFC0-EA4A-40DD-B2E8-91602EEF7B5F}"/>
              </a:ext>
            </a:extLst>
          </p:cNvPr>
          <p:cNvSpPr/>
          <p:nvPr/>
        </p:nvSpPr>
        <p:spPr>
          <a:xfrm>
            <a:off x="3916828" y="5953271"/>
            <a:ext cx="4378122" cy="7382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hlinkClick r:id="rId5" action="ppaction://hlinksldjump"/>
            <a:extLst>
              <a:ext uri="{FF2B5EF4-FFF2-40B4-BE49-F238E27FC236}">
                <a16:creationId xmlns:a16="http://schemas.microsoft.com/office/drawing/2014/main" id="{8AA909FD-4850-48E7-9C00-1F20249196AE}"/>
              </a:ext>
            </a:extLst>
          </p:cNvPr>
          <p:cNvSpPr/>
          <p:nvPr/>
        </p:nvSpPr>
        <p:spPr>
          <a:xfrm>
            <a:off x="221673" y="3059883"/>
            <a:ext cx="2741456" cy="7639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hlinkClick r:id="rId6" action="ppaction://hlinksldjump"/>
            <a:extLst>
              <a:ext uri="{FF2B5EF4-FFF2-40B4-BE49-F238E27FC236}">
                <a16:creationId xmlns:a16="http://schemas.microsoft.com/office/drawing/2014/main" id="{444DD879-596B-450A-BB58-3D8A8F7FDD0C}"/>
              </a:ext>
            </a:extLst>
          </p:cNvPr>
          <p:cNvSpPr/>
          <p:nvPr/>
        </p:nvSpPr>
        <p:spPr>
          <a:xfrm>
            <a:off x="9107476" y="3073878"/>
            <a:ext cx="2741456" cy="7639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hlinkClick r:id="rId7" action="ppaction://hlinksldjump"/>
            <a:extLst>
              <a:ext uri="{FF2B5EF4-FFF2-40B4-BE49-F238E27FC236}">
                <a16:creationId xmlns:a16="http://schemas.microsoft.com/office/drawing/2014/main" id="{D4C96D45-ABC1-4915-A153-4627346B4727}"/>
              </a:ext>
            </a:extLst>
          </p:cNvPr>
          <p:cNvSpPr/>
          <p:nvPr/>
        </p:nvSpPr>
        <p:spPr>
          <a:xfrm>
            <a:off x="4504879" y="176169"/>
            <a:ext cx="3204595" cy="7382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9208787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94FAC161-F989-46F4-8D2F-12CB6F2D6463}"/>
              </a:ext>
            </a:extLst>
          </p:cNvPr>
          <p:cNvSpPr/>
          <p:nvPr/>
        </p:nvSpPr>
        <p:spPr>
          <a:xfrm>
            <a:off x="3911648" y="5707176"/>
            <a:ext cx="4378122"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HOMERUN</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9" name="Arrow: Pentagon 28">
            <a:extLst>
              <a:ext uri="{FF2B5EF4-FFF2-40B4-BE49-F238E27FC236}">
                <a16:creationId xmlns:a16="http://schemas.microsoft.com/office/drawing/2014/main" id="{0B487CC8-73B5-429B-AA82-124EF66F82E8}"/>
              </a:ext>
            </a:extLst>
          </p:cNvPr>
          <p:cNvSpPr/>
          <p:nvPr/>
        </p:nvSpPr>
        <p:spPr>
          <a:xfrm rot="5400000">
            <a:off x="5744181" y="5495044"/>
            <a:ext cx="559837" cy="541175"/>
          </a:xfrm>
          <a:prstGeom prst="homePlate">
            <a:avLst/>
          </a:prstGeom>
          <a:solidFill>
            <a:srgbClr val="FFFFF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0000FF"/>
                </a:solidFill>
              </a:ln>
              <a:solidFill>
                <a:srgbClr val="C6E9F2"/>
              </a:solidFill>
            </a:endParaRPr>
          </a:p>
        </p:txBody>
      </p:sp>
      <p:sp>
        <p:nvSpPr>
          <p:cNvPr id="30" name="Rectangle 29">
            <a:extLst>
              <a:ext uri="{FF2B5EF4-FFF2-40B4-BE49-F238E27FC236}">
                <a16:creationId xmlns:a16="http://schemas.microsoft.com/office/drawing/2014/main" id="{686029A5-44A2-4BDF-9EAB-6BE21898721C}"/>
              </a:ext>
            </a:extLst>
          </p:cNvPr>
          <p:cNvSpPr/>
          <p:nvPr/>
        </p:nvSpPr>
        <p:spPr>
          <a:xfrm>
            <a:off x="5801923" y="5353233"/>
            <a:ext cx="444352" cy="707886"/>
          </a:xfrm>
          <a:prstGeom prst="rect">
            <a:avLst/>
          </a:prstGeom>
          <a:noFill/>
        </p:spPr>
        <p:txBody>
          <a:bodyPr wrap="none" lIns="91440" tIns="45720" rIns="91440" bIns="45720">
            <a:spAutoFit/>
          </a:bodyPr>
          <a:lstStyle/>
          <a:p>
            <a:pPr algn="ctr"/>
            <a:r>
              <a:rPr lang="en-US" sz="40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rPr>
              <a:t>2</a:t>
            </a:r>
          </a:p>
        </p:txBody>
      </p:sp>
      <p:sp>
        <p:nvSpPr>
          <p:cNvPr id="37" name="TextBox 36">
            <a:extLst>
              <a:ext uri="{FF2B5EF4-FFF2-40B4-BE49-F238E27FC236}">
                <a16:creationId xmlns:a16="http://schemas.microsoft.com/office/drawing/2014/main" id="{538449BF-F9C4-41FE-81A4-F338EF89A235}"/>
              </a:ext>
            </a:extLst>
          </p:cNvPr>
          <p:cNvSpPr txBox="1"/>
          <p:nvPr/>
        </p:nvSpPr>
        <p:spPr>
          <a:xfrm>
            <a:off x="2044077" y="242123"/>
            <a:ext cx="8121896" cy="1569660"/>
          </a:xfrm>
          <a:prstGeom prst="rect">
            <a:avLst/>
          </a:prstGeom>
          <a:noFill/>
        </p:spPr>
        <p:txBody>
          <a:bodyPr wrap="square" rtlCol="0">
            <a:spAutoFit/>
          </a:bodyPr>
          <a:lstStyle/>
          <a:p>
            <a:pPr algn="ctr"/>
            <a:r>
              <a:rPr lang="en-US" sz="4800" dirty="0">
                <a:solidFill>
                  <a:srgbClr val="0A0A0A"/>
                </a:solidFill>
              </a:rPr>
              <a:t>How far is the Mount of Olives</a:t>
            </a:r>
          </a:p>
          <a:p>
            <a:pPr algn="ctr"/>
            <a:r>
              <a:rPr lang="en-US" sz="4800" dirty="0">
                <a:solidFill>
                  <a:srgbClr val="0A0A0A"/>
                </a:solidFill>
              </a:rPr>
              <a:t>from Jerusalem?</a:t>
            </a:r>
            <a:endParaRPr lang="en-US" sz="4800" spc="-110" dirty="0">
              <a:solidFill>
                <a:srgbClr val="0A0A0A"/>
              </a:solidFill>
            </a:endParaRPr>
          </a:p>
        </p:txBody>
      </p:sp>
      <p:pic>
        <p:nvPicPr>
          <p:cNvPr id="38" name="Picture 37">
            <a:extLst>
              <a:ext uri="{FF2B5EF4-FFF2-40B4-BE49-F238E27FC236}">
                <a16:creationId xmlns:a16="http://schemas.microsoft.com/office/drawing/2014/main" id="{12C3602D-DB0B-45F2-991A-E809E8776E93}"/>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4503586" y="2326429"/>
            <a:ext cx="3188405" cy="2641220"/>
          </a:xfrm>
          <a:prstGeom prst="rect">
            <a:avLst/>
          </a:prstGeom>
        </p:spPr>
      </p:pic>
      <p:cxnSp>
        <p:nvCxnSpPr>
          <p:cNvPr id="39" name="Straight Connector 38">
            <a:extLst>
              <a:ext uri="{FF2B5EF4-FFF2-40B4-BE49-F238E27FC236}">
                <a16:creationId xmlns:a16="http://schemas.microsoft.com/office/drawing/2014/main" id="{9C3EC417-B4A8-4491-9E92-5EABD9476CD7}"/>
              </a:ext>
            </a:extLst>
          </p:cNvPr>
          <p:cNvCxnSpPr>
            <a:cxnSpLocks/>
          </p:cNvCxnSpPr>
          <p:nvPr/>
        </p:nvCxnSpPr>
        <p:spPr>
          <a:xfrm rot="5460000" flipV="1">
            <a:off x="6124282" y="2684865"/>
            <a:ext cx="846670" cy="861150"/>
          </a:xfrm>
          <a:prstGeom prst="line">
            <a:avLst/>
          </a:prstGeom>
          <a:ln w="76200">
            <a:solidFill>
              <a:srgbClr val="C1E7F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A51435E0-8061-47F7-923A-34EB00F3687C}"/>
              </a:ext>
            </a:extLst>
          </p:cNvPr>
          <p:cNvCxnSpPr>
            <a:cxnSpLocks/>
          </p:cNvCxnSpPr>
          <p:nvPr/>
        </p:nvCxnSpPr>
        <p:spPr>
          <a:xfrm flipV="1">
            <a:off x="6139562" y="3798056"/>
            <a:ext cx="846670" cy="861150"/>
          </a:xfrm>
          <a:prstGeom prst="line">
            <a:avLst/>
          </a:prstGeom>
          <a:ln w="76200">
            <a:solidFill>
              <a:srgbClr val="C1E7F1"/>
            </a:solidFill>
          </a:ln>
        </p:spPr>
        <p:style>
          <a:lnRef idx="1">
            <a:schemeClr val="accent1"/>
          </a:lnRef>
          <a:fillRef idx="0">
            <a:schemeClr val="accent1"/>
          </a:fillRef>
          <a:effectRef idx="0">
            <a:schemeClr val="accent1"/>
          </a:effectRef>
          <a:fontRef idx="minor">
            <a:schemeClr val="tx1"/>
          </a:fontRef>
        </p:style>
      </p:cxnSp>
      <p:sp>
        <p:nvSpPr>
          <p:cNvPr id="41" name="Rectangle: Rounded Corners 40">
            <a:extLst>
              <a:ext uri="{FF2B5EF4-FFF2-40B4-BE49-F238E27FC236}">
                <a16:creationId xmlns:a16="http://schemas.microsoft.com/office/drawing/2014/main" id="{EE805A8B-7CE4-4F62-B0A8-B70A8BF6F11E}"/>
              </a:ext>
            </a:extLst>
          </p:cNvPr>
          <p:cNvSpPr/>
          <p:nvPr/>
        </p:nvSpPr>
        <p:spPr>
          <a:xfrm rot="2700000">
            <a:off x="6836926" y="3513739"/>
            <a:ext cx="347615" cy="335069"/>
          </a:xfrm>
          <a:prstGeom prst="roundRect">
            <a:avLst/>
          </a:prstGeom>
          <a:solidFill>
            <a:srgbClr val="FFFFFF"/>
          </a:solidFill>
          <a:ln w="38100">
            <a:solidFill>
              <a:srgbClr val="AADE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2" name="Straight Connector 41">
            <a:extLst>
              <a:ext uri="{FF2B5EF4-FFF2-40B4-BE49-F238E27FC236}">
                <a16:creationId xmlns:a16="http://schemas.microsoft.com/office/drawing/2014/main" id="{501D21FC-B258-49C5-B1DB-99C92646CC6A}"/>
              </a:ext>
            </a:extLst>
          </p:cNvPr>
          <p:cNvCxnSpPr>
            <a:cxnSpLocks/>
          </p:cNvCxnSpPr>
          <p:nvPr/>
        </p:nvCxnSpPr>
        <p:spPr>
          <a:xfrm flipV="1">
            <a:off x="5144933" y="2753245"/>
            <a:ext cx="846670" cy="861150"/>
          </a:xfrm>
          <a:prstGeom prst="line">
            <a:avLst/>
          </a:prstGeom>
          <a:ln w="76200">
            <a:solidFill>
              <a:srgbClr val="C1E7F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B3657183-EA73-413E-ABE4-164485E5A963}"/>
              </a:ext>
            </a:extLst>
          </p:cNvPr>
          <p:cNvCxnSpPr>
            <a:cxnSpLocks/>
          </p:cNvCxnSpPr>
          <p:nvPr/>
        </p:nvCxnSpPr>
        <p:spPr>
          <a:xfrm rot="5460000" flipV="1">
            <a:off x="5129380" y="3767672"/>
            <a:ext cx="846670" cy="861150"/>
          </a:xfrm>
          <a:prstGeom prst="line">
            <a:avLst/>
          </a:prstGeom>
          <a:ln w="76200">
            <a:solidFill>
              <a:srgbClr val="C1E7F1"/>
            </a:solidFill>
          </a:ln>
        </p:spPr>
        <p:style>
          <a:lnRef idx="1">
            <a:schemeClr val="accent1"/>
          </a:lnRef>
          <a:fillRef idx="0">
            <a:schemeClr val="accent1"/>
          </a:fillRef>
          <a:effectRef idx="0">
            <a:schemeClr val="accent1"/>
          </a:effectRef>
          <a:fontRef idx="minor">
            <a:schemeClr val="tx1"/>
          </a:fontRef>
        </p:style>
      </p:cxnSp>
      <p:sp>
        <p:nvSpPr>
          <p:cNvPr id="44" name="Rectangle: Rounded Corners 43">
            <a:extLst>
              <a:ext uri="{FF2B5EF4-FFF2-40B4-BE49-F238E27FC236}">
                <a16:creationId xmlns:a16="http://schemas.microsoft.com/office/drawing/2014/main" id="{2F6F666A-46DB-4D0F-99CA-FE998B6E55D7}"/>
              </a:ext>
            </a:extLst>
          </p:cNvPr>
          <p:cNvSpPr/>
          <p:nvPr/>
        </p:nvSpPr>
        <p:spPr>
          <a:xfrm rot="18900000">
            <a:off x="4959680" y="3512323"/>
            <a:ext cx="347615" cy="335069"/>
          </a:xfrm>
          <a:prstGeom prst="roundRect">
            <a:avLst/>
          </a:prstGeom>
          <a:solidFill>
            <a:srgbClr val="FFFFFF"/>
          </a:solidFill>
          <a:ln w="38100">
            <a:solidFill>
              <a:srgbClr val="C1E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Rounded Corners 44">
            <a:extLst>
              <a:ext uri="{FF2B5EF4-FFF2-40B4-BE49-F238E27FC236}">
                <a16:creationId xmlns:a16="http://schemas.microsoft.com/office/drawing/2014/main" id="{5C709A44-95EA-4F0D-9A28-425706EC9729}"/>
              </a:ext>
            </a:extLst>
          </p:cNvPr>
          <p:cNvSpPr/>
          <p:nvPr/>
        </p:nvSpPr>
        <p:spPr>
          <a:xfrm rot="2700000">
            <a:off x="5918246" y="2498162"/>
            <a:ext cx="347615" cy="335069"/>
          </a:xfrm>
          <a:prstGeom prst="roundRect">
            <a:avLst/>
          </a:prstGeom>
          <a:solidFill>
            <a:srgbClr val="FFFFFF"/>
          </a:solidFill>
          <a:ln w="38100">
            <a:solidFill>
              <a:srgbClr val="C1E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15D86D32-1B56-41A4-8155-88342B6651B8}"/>
              </a:ext>
            </a:extLst>
          </p:cNvPr>
          <p:cNvSpPr txBox="1"/>
          <p:nvPr/>
        </p:nvSpPr>
        <p:spPr>
          <a:xfrm>
            <a:off x="5261218" y="3169338"/>
            <a:ext cx="1597365" cy="1131977"/>
          </a:xfrm>
          <a:prstGeom prst="rect">
            <a:avLst/>
          </a:prstGeom>
          <a:noFill/>
        </p:spPr>
        <p:txBody>
          <a:bodyPr wrap="square" rtlCol="0">
            <a:spAutoFit/>
          </a:bodyPr>
          <a:lstStyle/>
          <a:p>
            <a:pPr algn="ctr">
              <a:lnSpc>
                <a:spcPct val="80000"/>
              </a:lnSpc>
            </a:pPr>
            <a:r>
              <a:rPr lang="en-US" sz="2400" b="1" i="1" spc="-250" dirty="0">
                <a:solidFill>
                  <a:srgbClr val="1E4117"/>
                </a:solidFill>
              </a:rPr>
              <a:t>HOMERUN</a:t>
            </a:r>
          </a:p>
          <a:p>
            <a:pPr algn="ctr">
              <a:lnSpc>
                <a:spcPct val="80000"/>
              </a:lnSpc>
            </a:pPr>
            <a:r>
              <a:rPr lang="en-US" i="1" dirty="0">
                <a:solidFill>
                  <a:srgbClr val="0A0A0A"/>
                </a:solidFill>
              </a:rPr>
              <a:t>or</a:t>
            </a:r>
            <a:r>
              <a:rPr lang="en-US" i="1" dirty="0"/>
              <a:t> </a:t>
            </a:r>
            <a:r>
              <a:rPr lang="en-US" sz="2400" b="1" i="1" dirty="0">
                <a:solidFill>
                  <a:srgbClr val="1E4117"/>
                </a:solidFill>
              </a:rPr>
              <a:t>OUT</a:t>
            </a:r>
            <a:endParaRPr lang="en-US" i="1" dirty="0">
              <a:solidFill>
                <a:srgbClr val="1E4117"/>
              </a:solidFill>
            </a:endParaRPr>
          </a:p>
          <a:p>
            <a:pPr algn="ctr">
              <a:lnSpc>
                <a:spcPct val="80000"/>
              </a:lnSpc>
            </a:pPr>
            <a:r>
              <a:rPr lang="en-US" i="1" dirty="0">
                <a:solidFill>
                  <a:srgbClr val="1E4117"/>
                </a:solidFill>
              </a:rPr>
              <a:t>Tap and</a:t>
            </a:r>
          </a:p>
          <a:p>
            <a:pPr algn="ctr">
              <a:lnSpc>
                <a:spcPct val="80000"/>
              </a:lnSpc>
            </a:pPr>
            <a:r>
              <a:rPr lang="en-US" i="1" dirty="0">
                <a:solidFill>
                  <a:srgbClr val="1E4117"/>
                </a:solidFill>
              </a:rPr>
              <a:t>find out!</a:t>
            </a:r>
          </a:p>
        </p:txBody>
      </p:sp>
      <p:sp>
        <p:nvSpPr>
          <p:cNvPr id="47" name="Arrow: Pentagon 46">
            <a:extLst>
              <a:ext uri="{FF2B5EF4-FFF2-40B4-BE49-F238E27FC236}">
                <a16:creationId xmlns:a16="http://schemas.microsoft.com/office/drawing/2014/main" id="{74498B84-F2EF-4D73-BBC0-9629C6374FDF}"/>
              </a:ext>
            </a:extLst>
          </p:cNvPr>
          <p:cNvSpPr/>
          <p:nvPr/>
        </p:nvSpPr>
        <p:spPr>
          <a:xfrm rot="5400000">
            <a:off x="5906950" y="4600655"/>
            <a:ext cx="347615" cy="336027"/>
          </a:xfrm>
          <a:prstGeom prst="homePlate">
            <a:avLst/>
          </a:prstGeom>
          <a:solidFill>
            <a:srgbClr val="FFFFFF"/>
          </a:solidFill>
          <a:ln w="38100">
            <a:solidFill>
              <a:srgbClr val="C1E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6F0DDD70-763C-4333-80F2-9CAF4CA4B2B7}"/>
              </a:ext>
            </a:extLst>
          </p:cNvPr>
          <p:cNvSpPr txBox="1"/>
          <p:nvPr/>
        </p:nvSpPr>
        <p:spPr>
          <a:xfrm>
            <a:off x="5840000" y="4458909"/>
            <a:ext cx="486562" cy="584775"/>
          </a:xfrm>
          <a:prstGeom prst="rect">
            <a:avLst/>
          </a:prstGeom>
          <a:noFill/>
        </p:spPr>
        <p:txBody>
          <a:bodyPr wrap="square" rtlCol="0">
            <a:spAutoFit/>
          </a:bodyPr>
          <a:lstStyle/>
          <a:p>
            <a:pPr algn="ctr"/>
            <a:r>
              <a:rPr lang="en-US" sz="3200" b="1" dirty="0">
                <a:solidFill>
                  <a:srgbClr val="1E4117"/>
                </a:solidFill>
              </a:rPr>
              <a:t>?</a:t>
            </a:r>
          </a:p>
        </p:txBody>
      </p:sp>
      <p:sp>
        <p:nvSpPr>
          <p:cNvPr id="9" name="Rectangle 8">
            <a:hlinkClick r:id="rId3" action="ppaction://hlinksldjump"/>
            <a:extLst>
              <a:ext uri="{FF2B5EF4-FFF2-40B4-BE49-F238E27FC236}">
                <a16:creationId xmlns:a16="http://schemas.microsoft.com/office/drawing/2014/main" id="{E6688B76-5363-46EE-82DC-2E8DF98276B4}"/>
              </a:ext>
            </a:extLst>
          </p:cNvPr>
          <p:cNvSpPr/>
          <p:nvPr/>
        </p:nvSpPr>
        <p:spPr>
          <a:xfrm>
            <a:off x="0" y="1"/>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hlinkClick r:id="rId4" action="ppaction://hlinksldjump"/>
            <a:extLst>
              <a:ext uri="{FF2B5EF4-FFF2-40B4-BE49-F238E27FC236}">
                <a16:creationId xmlns:a16="http://schemas.microsoft.com/office/drawing/2014/main" id="{C7A94317-E942-4A48-9103-C42368749C4D}"/>
              </a:ext>
            </a:extLst>
          </p:cNvPr>
          <p:cNvSpPr/>
          <p:nvPr/>
        </p:nvSpPr>
        <p:spPr>
          <a:xfrm rot="18961460">
            <a:off x="5238133" y="2875149"/>
            <a:ext cx="1687965" cy="16687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9558674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down)">
                                      <p:cBhvr>
                                        <p:cTn id="7" dur="1000"/>
                                        <p:tgtEl>
                                          <p:spTgt spid="37"/>
                                        </p:tgtEl>
                                      </p:cBhvr>
                                    </p:animEffect>
                                  </p:childTnLst>
                                </p:cTn>
                              </p:par>
                            </p:childTnLst>
                          </p:cTn>
                        </p:par>
                        <p:par>
                          <p:cTn id="8" fill="hold">
                            <p:stCondLst>
                              <p:cond delay="1000"/>
                            </p:stCondLst>
                            <p:childTnLst>
                              <p:par>
                                <p:cTn id="9" presetID="53" presetClass="entr" presetSubtype="16" fill="hold" nodeType="afterEffect">
                                  <p:stCondLst>
                                    <p:cond delay="100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2500"/>
                            </p:stCondLst>
                            <p:childTnLst>
                              <p:par>
                                <p:cTn id="15" presetID="22" presetClass="entr" presetSubtype="4"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wipe(down)">
                                      <p:cBhvr>
                                        <p:cTn id="17" dur="500"/>
                                        <p:tgtEl>
                                          <p:spTgt spid="40"/>
                                        </p:tgtEl>
                                      </p:cBhvr>
                                    </p:animEffect>
                                  </p:childTnLst>
                                </p:cTn>
                              </p:par>
                            </p:childTnLst>
                          </p:cTn>
                        </p:par>
                        <p:par>
                          <p:cTn id="18" fill="hold">
                            <p:stCondLst>
                              <p:cond delay="3000"/>
                            </p:stCondLst>
                            <p:childTnLst>
                              <p:par>
                                <p:cTn id="19" presetID="1" presetClass="entr" presetSubtype="0"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childTnLst>
                                </p:cTn>
                              </p:par>
                            </p:childTnLst>
                          </p:cTn>
                        </p:par>
                        <p:par>
                          <p:cTn id="21" fill="hold">
                            <p:stCondLst>
                              <p:cond delay="3000"/>
                            </p:stCondLst>
                            <p:childTnLst>
                              <p:par>
                                <p:cTn id="22" presetID="22" presetClass="entr" presetSubtype="4"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wipe(down)">
                                      <p:cBhvr>
                                        <p:cTn id="24" dur="500"/>
                                        <p:tgtEl>
                                          <p:spTgt spid="39"/>
                                        </p:tgtEl>
                                      </p:cBhvr>
                                    </p:animEffect>
                                  </p:childTnLst>
                                </p:cTn>
                              </p:par>
                            </p:childTnLst>
                          </p:cTn>
                        </p:par>
                        <p:par>
                          <p:cTn id="25" fill="hold">
                            <p:stCondLst>
                              <p:cond delay="3500"/>
                            </p:stCondLst>
                            <p:childTnLst>
                              <p:par>
                                <p:cTn id="26" presetID="1" presetClass="entr" presetSubtype="0" fill="hold" grpId="0" nodeType="afterEffect">
                                  <p:stCondLst>
                                    <p:cond delay="0"/>
                                  </p:stCondLst>
                                  <p:childTnLst>
                                    <p:set>
                                      <p:cBhvr>
                                        <p:cTn id="27" dur="1" fill="hold">
                                          <p:stCondLst>
                                            <p:cond delay="0"/>
                                          </p:stCondLst>
                                        </p:cTn>
                                        <p:tgtEl>
                                          <p:spTgt spid="45"/>
                                        </p:tgtEl>
                                        <p:attrNameLst>
                                          <p:attrName>style.visibility</p:attrName>
                                        </p:attrNameLst>
                                      </p:cBhvr>
                                      <p:to>
                                        <p:strVal val="visible"/>
                                      </p:to>
                                    </p:set>
                                  </p:childTnLst>
                                </p:cTn>
                              </p:par>
                            </p:childTnLst>
                          </p:cTn>
                        </p:par>
                        <p:par>
                          <p:cTn id="28" fill="hold">
                            <p:stCondLst>
                              <p:cond delay="3500"/>
                            </p:stCondLst>
                            <p:childTnLst>
                              <p:par>
                                <p:cTn id="29" presetID="22" presetClass="entr" presetSubtype="1"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wipe(up)">
                                      <p:cBhvr>
                                        <p:cTn id="31" dur="500"/>
                                        <p:tgtEl>
                                          <p:spTgt spid="42"/>
                                        </p:tgtEl>
                                      </p:cBhvr>
                                    </p:animEffect>
                                  </p:childTnLst>
                                </p:cTn>
                              </p:par>
                            </p:childTnLst>
                          </p:cTn>
                        </p:par>
                        <p:par>
                          <p:cTn id="32" fill="hold">
                            <p:stCondLst>
                              <p:cond delay="4000"/>
                            </p:stCondLst>
                            <p:childTnLst>
                              <p:par>
                                <p:cTn id="33" presetID="1"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childTnLst>
                                </p:cTn>
                              </p:par>
                            </p:childTnLst>
                          </p:cTn>
                        </p:par>
                        <p:par>
                          <p:cTn id="35" fill="hold">
                            <p:stCondLst>
                              <p:cond delay="4000"/>
                            </p:stCondLst>
                            <p:childTnLst>
                              <p:par>
                                <p:cTn id="36" presetID="22" presetClass="entr" presetSubtype="1" fill="hold" nodeType="afterEffect">
                                  <p:stCondLst>
                                    <p:cond delay="0"/>
                                  </p:stCondLst>
                                  <p:childTnLst>
                                    <p:set>
                                      <p:cBhvr>
                                        <p:cTn id="37" dur="1" fill="hold">
                                          <p:stCondLst>
                                            <p:cond delay="0"/>
                                          </p:stCondLst>
                                        </p:cTn>
                                        <p:tgtEl>
                                          <p:spTgt spid="43"/>
                                        </p:tgtEl>
                                        <p:attrNameLst>
                                          <p:attrName>style.visibility</p:attrName>
                                        </p:attrNameLst>
                                      </p:cBhvr>
                                      <p:to>
                                        <p:strVal val="visible"/>
                                      </p:to>
                                    </p:set>
                                    <p:animEffect transition="in" filter="wipe(up)">
                                      <p:cBhvr>
                                        <p:cTn id="38" dur="500"/>
                                        <p:tgtEl>
                                          <p:spTgt spid="43"/>
                                        </p:tgtEl>
                                      </p:cBhvr>
                                    </p:animEffect>
                                  </p:childTnLst>
                                </p:cTn>
                              </p:par>
                            </p:childTnLst>
                          </p:cTn>
                        </p:par>
                        <p:par>
                          <p:cTn id="39" fill="hold">
                            <p:stCondLst>
                              <p:cond delay="4500"/>
                            </p:stCondLst>
                            <p:childTnLst>
                              <p:par>
                                <p:cTn id="40" presetID="1" presetClass="entr" presetSubtype="0" fill="hold" grpId="0" nodeType="afterEffect">
                                  <p:stCondLst>
                                    <p:cond delay="0"/>
                                  </p:stCondLst>
                                  <p:childTnLst>
                                    <p:set>
                                      <p:cBhvr>
                                        <p:cTn id="41" dur="1" fill="hold">
                                          <p:stCondLst>
                                            <p:cond delay="0"/>
                                          </p:stCondLst>
                                        </p:cTn>
                                        <p:tgtEl>
                                          <p:spTgt spid="47"/>
                                        </p:tgtEl>
                                        <p:attrNameLst>
                                          <p:attrName>style.visibility</p:attrName>
                                        </p:attrNameLst>
                                      </p:cBhvr>
                                      <p:to>
                                        <p:strVal val="visible"/>
                                      </p:to>
                                    </p:set>
                                  </p:childTnLst>
                                </p:cTn>
                              </p:par>
                            </p:childTnLst>
                          </p:cTn>
                        </p:par>
                        <p:par>
                          <p:cTn id="42" fill="hold">
                            <p:stCondLst>
                              <p:cond delay="4500"/>
                            </p:stCondLst>
                            <p:childTnLst>
                              <p:par>
                                <p:cTn id="43" presetID="53" presetClass="entr" presetSubtype="16"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 calcmode="lin" valueType="num">
                                      <p:cBhvr>
                                        <p:cTn id="45" dur="250" fill="hold"/>
                                        <p:tgtEl>
                                          <p:spTgt spid="48"/>
                                        </p:tgtEl>
                                        <p:attrNameLst>
                                          <p:attrName>ppt_w</p:attrName>
                                        </p:attrNameLst>
                                      </p:cBhvr>
                                      <p:tavLst>
                                        <p:tav tm="0">
                                          <p:val>
                                            <p:fltVal val="0"/>
                                          </p:val>
                                        </p:tav>
                                        <p:tav tm="100000">
                                          <p:val>
                                            <p:strVal val="#ppt_w"/>
                                          </p:val>
                                        </p:tav>
                                      </p:tavLst>
                                    </p:anim>
                                    <p:anim calcmode="lin" valueType="num">
                                      <p:cBhvr>
                                        <p:cTn id="46" dur="250" fill="hold"/>
                                        <p:tgtEl>
                                          <p:spTgt spid="48"/>
                                        </p:tgtEl>
                                        <p:attrNameLst>
                                          <p:attrName>ppt_h</p:attrName>
                                        </p:attrNameLst>
                                      </p:cBhvr>
                                      <p:tavLst>
                                        <p:tav tm="0">
                                          <p:val>
                                            <p:fltVal val="0"/>
                                          </p:val>
                                        </p:tav>
                                        <p:tav tm="100000">
                                          <p:val>
                                            <p:strVal val="#ppt_h"/>
                                          </p:val>
                                        </p:tav>
                                      </p:tavLst>
                                    </p:anim>
                                    <p:animEffect transition="in" filter="fade">
                                      <p:cBhvr>
                                        <p:cTn id="47" dur="250"/>
                                        <p:tgtEl>
                                          <p:spTgt spid="48"/>
                                        </p:tgtEl>
                                      </p:cBhvr>
                                    </p:animEffect>
                                  </p:childTnLst>
                                </p:cTn>
                              </p:par>
                            </p:childTnLst>
                          </p:cTn>
                        </p:par>
                        <p:par>
                          <p:cTn id="48" fill="hold">
                            <p:stCondLst>
                              <p:cond delay="4750"/>
                            </p:stCondLst>
                            <p:childTnLst>
                              <p:par>
                                <p:cTn id="49" presetID="1"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childTnLst>
                                </p:cTn>
                              </p:par>
                              <p:par>
                                <p:cTn id="51" presetID="53" presetClass="entr" presetSubtype="16" fill="hold" grpId="0" nodeType="withEffect">
                                  <p:stCondLst>
                                    <p:cond delay="0"/>
                                  </p:stCondLst>
                                  <p:childTnLst>
                                    <p:set>
                                      <p:cBhvr>
                                        <p:cTn id="52" dur="1" fill="hold">
                                          <p:stCondLst>
                                            <p:cond delay="0"/>
                                          </p:stCondLst>
                                        </p:cTn>
                                        <p:tgtEl>
                                          <p:spTgt spid="46"/>
                                        </p:tgtEl>
                                        <p:attrNameLst>
                                          <p:attrName>style.visibility</p:attrName>
                                        </p:attrNameLst>
                                      </p:cBhvr>
                                      <p:to>
                                        <p:strVal val="visible"/>
                                      </p:to>
                                    </p:set>
                                    <p:anim calcmode="lin" valueType="num">
                                      <p:cBhvr>
                                        <p:cTn id="53" dur="500" fill="hold"/>
                                        <p:tgtEl>
                                          <p:spTgt spid="46"/>
                                        </p:tgtEl>
                                        <p:attrNameLst>
                                          <p:attrName>ppt_w</p:attrName>
                                        </p:attrNameLst>
                                      </p:cBhvr>
                                      <p:tavLst>
                                        <p:tav tm="0">
                                          <p:val>
                                            <p:fltVal val="0"/>
                                          </p:val>
                                        </p:tav>
                                        <p:tav tm="100000">
                                          <p:val>
                                            <p:strVal val="#ppt_w"/>
                                          </p:val>
                                        </p:tav>
                                      </p:tavLst>
                                    </p:anim>
                                    <p:anim calcmode="lin" valueType="num">
                                      <p:cBhvr>
                                        <p:cTn id="54" dur="500" fill="hold"/>
                                        <p:tgtEl>
                                          <p:spTgt spid="46"/>
                                        </p:tgtEl>
                                        <p:attrNameLst>
                                          <p:attrName>ppt_h</p:attrName>
                                        </p:attrNameLst>
                                      </p:cBhvr>
                                      <p:tavLst>
                                        <p:tav tm="0">
                                          <p:val>
                                            <p:fltVal val="0"/>
                                          </p:val>
                                        </p:tav>
                                        <p:tav tm="100000">
                                          <p:val>
                                            <p:strVal val="#ppt_h"/>
                                          </p:val>
                                        </p:tav>
                                      </p:tavLst>
                                    </p:anim>
                                    <p:animEffect transition="in" filter="fade">
                                      <p:cBhvr>
                                        <p:cTn id="55"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41" grpId="0" animBg="1"/>
      <p:bldP spid="44" grpId="0" animBg="1"/>
      <p:bldP spid="45" grpId="0" animBg="1"/>
      <p:bldP spid="46" grpId="0"/>
      <p:bldP spid="47" grpId="0" animBg="1"/>
      <p:bldP spid="48" grpId="0"/>
      <p:bldP spid="19" grpId="0" animBg="1"/>
    </p:bld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2C257A76-6056-49D7-BE51-BFE81462A087}"/>
              </a:ext>
            </a:extLst>
          </p:cNvPr>
          <p:cNvSpPr txBox="1"/>
          <p:nvPr/>
        </p:nvSpPr>
        <p:spPr>
          <a:xfrm>
            <a:off x="538040" y="2249670"/>
            <a:ext cx="11132697" cy="2576090"/>
          </a:xfrm>
          <a:prstGeom prst="rect">
            <a:avLst/>
          </a:prstGeom>
          <a:solidFill>
            <a:srgbClr val="FFFFFF"/>
          </a:solidFill>
          <a:ln w="38100">
            <a:solidFill>
              <a:srgbClr val="0A0A0A"/>
            </a:solidFill>
          </a:ln>
        </p:spPr>
        <p:txBody>
          <a:bodyPr wrap="square" rtlCol="0">
            <a:spAutoFit/>
          </a:bodyPr>
          <a:lstStyle/>
          <a:p>
            <a:pPr algn="ctr">
              <a:lnSpc>
                <a:spcPct val="80000"/>
              </a:lnSpc>
            </a:pPr>
            <a:r>
              <a:rPr lang="en-US" sz="3200" b="1" i="1" dirty="0"/>
              <a:t>Answer:</a:t>
            </a:r>
            <a:r>
              <a:rPr lang="en-US" sz="4400" b="1" i="1" dirty="0"/>
              <a:t> </a:t>
            </a:r>
            <a:r>
              <a:rPr lang="en-US" sz="4400" b="1" dirty="0"/>
              <a:t>a Sabbath day’s journey</a:t>
            </a:r>
          </a:p>
          <a:p>
            <a:pPr algn="ctr">
              <a:lnSpc>
                <a:spcPct val="80000"/>
              </a:lnSpc>
            </a:pPr>
            <a:r>
              <a:rPr lang="en-US" sz="4400" b="1" dirty="0"/>
              <a:t>(2,000 cubits ≈ a half-mile)</a:t>
            </a:r>
            <a:r>
              <a:rPr lang="en-US" sz="4400" b="1" i="1" dirty="0"/>
              <a:t> </a:t>
            </a:r>
            <a:endParaRPr lang="en-US" sz="4400" b="1" dirty="0"/>
          </a:p>
          <a:p>
            <a:pPr algn="just">
              <a:spcBef>
                <a:spcPts val="600"/>
              </a:spcBef>
              <a:spcAft>
                <a:spcPts val="600"/>
              </a:spcAft>
            </a:pPr>
            <a:r>
              <a:rPr lang="en-US" sz="2400" b="1" dirty="0">
                <a:solidFill>
                  <a:srgbClr val="0A0A0A"/>
                </a:solidFill>
                <a:latin typeface="Times New Roman" panose="02020603050405020304" pitchFamily="18" charset="0"/>
                <a:cs typeface="Times New Roman" panose="02020603050405020304" pitchFamily="18" charset="0"/>
              </a:rPr>
              <a:t>Acts 1:12</a:t>
            </a:r>
            <a:endParaRPr lang="en-US" sz="2400" dirty="0">
              <a:solidFill>
                <a:srgbClr val="0A0A0A"/>
              </a:solidFill>
              <a:latin typeface="Times New Roman" panose="02020603050405020304" pitchFamily="18" charset="0"/>
              <a:cs typeface="Times New Roman" panose="02020603050405020304" pitchFamily="18" charset="0"/>
            </a:endParaRPr>
          </a:p>
          <a:p>
            <a:pPr algn="just"/>
            <a:r>
              <a:rPr lang="en-US" sz="2400" spc="-10" baseline="30000" dirty="0">
                <a:solidFill>
                  <a:srgbClr val="0A0A0A"/>
                </a:solidFill>
                <a:latin typeface="Times New Roman" panose="02020603050405020304" pitchFamily="18" charset="0"/>
                <a:cs typeface="Times New Roman" panose="02020603050405020304" pitchFamily="18" charset="0"/>
              </a:rPr>
              <a:t>12</a:t>
            </a:r>
            <a:r>
              <a:rPr lang="en-US" sz="2400" spc="-10" dirty="0">
                <a:solidFill>
                  <a:srgbClr val="0A0A0A"/>
                </a:solidFill>
                <a:latin typeface="Times New Roman" panose="02020603050405020304" pitchFamily="18" charset="0"/>
                <a:cs typeface="Times New Roman" panose="02020603050405020304" pitchFamily="18" charset="0"/>
              </a:rPr>
              <a:t> Then they returned to Jerusalem from the mount called Olivet, which is near Jerusalem, </a:t>
            </a:r>
            <a:r>
              <a:rPr lang="en-US" sz="2400" b="1" dirty="0">
                <a:solidFill>
                  <a:srgbClr val="0064FF"/>
                </a:solidFill>
                <a:latin typeface="Times New Roman" panose="02020603050405020304" pitchFamily="18" charset="0"/>
                <a:cs typeface="Times New Roman" panose="02020603050405020304" pitchFamily="18" charset="0"/>
              </a:rPr>
              <a:t>a Sabbath day’s journey away</a:t>
            </a:r>
            <a:r>
              <a:rPr lang="en-US" sz="2400" dirty="0">
                <a:solidFill>
                  <a:srgbClr val="0A0A0A"/>
                </a:solidFill>
                <a:latin typeface="Times New Roman" panose="02020603050405020304" pitchFamily="18" charset="0"/>
                <a:cs typeface="Times New Roman" panose="02020603050405020304" pitchFamily="18" charset="0"/>
              </a:rPr>
              <a:t>.</a:t>
            </a:r>
          </a:p>
          <a:p>
            <a:pPr algn="just">
              <a:lnSpc>
                <a:spcPct val="90000"/>
              </a:lnSpc>
            </a:pPr>
            <a:endParaRPr lang="en-US" sz="10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97EE180E-2647-427C-99D1-FEFA8B59334A}"/>
              </a:ext>
            </a:extLst>
          </p:cNvPr>
          <p:cNvSpPr txBox="1"/>
          <p:nvPr/>
        </p:nvSpPr>
        <p:spPr>
          <a:xfrm>
            <a:off x="2044077" y="242123"/>
            <a:ext cx="8121896" cy="1569660"/>
          </a:xfrm>
          <a:prstGeom prst="rect">
            <a:avLst/>
          </a:prstGeom>
          <a:noFill/>
        </p:spPr>
        <p:txBody>
          <a:bodyPr wrap="square" rtlCol="0">
            <a:spAutoFit/>
          </a:bodyPr>
          <a:lstStyle/>
          <a:p>
            <a:pPr algn="ctr"/>
            <a:r>
              <a:rPr lang="en-US" sz="4800" dirty="0">
                <a:solidFill>
                  <a:srgbClr val="0A0A0A"/>
                </a:solidFill>
              </a:rPr>
              <a:t>How far is the Mount of Olives</a:t>
            </a:r>
          </a:p>
          <a:p>
            <a:pPr algn="ctr"/>
            <a:r>
              <a:rPr lang="en-US" sz="4800" dirty="0">
                <a:solidFill>
                  <a:srgbClr val="0A0A0A"/>
                </a:solidFill>
              </a:rPr>
              <a:t>from Jerusalem?</a:t>
            </a:r>
            <a:endParaRPr lang="en-US" sz="4800" spc="-110" dirty="0">
              <a:solidFill>
                <a:srgbClr val="0A0A0A"/>
              </a:solidFill>
            </a:endParaRPr>
          </a:p>
        </p:txBody>
      </p:sp>
      <p:sp>
        <p:nvSpPr>
          <p:cNvPr id="13" name="Rectangle 12">
            <a:extLst>
              <a:ext uri="{FF2B5EF4-FFF2-40B4-BE49-F238E27FC236}">
                <a16:creationId xmlns:a16="http://schemas.microsoft.com/office/drawing/2014/main" id="{1A92B292-999C-41BD-8633-C886BEF2E421}"/>
              </a:ext>
            </a:extLst>
          </p:cNvPr>
          <p:cNvSpPr/>
          <p:nvPr/>
        </p:nvSpPr>
        <p:spPr>
          <a:xfrm>
            <a:off x="3911648" y="5707176"/>
            <a:ext cx="4378122"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HOMERUN</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15" name="Arrow: Pentagon 14">
            <a:extLst>
              <a:ext uri="{FF2B5EF4-FFF2-40B4-BE49-F238E27FC236}">
                <a16:creationId xmlns:a16="http://schemas.microsoft.com/office/drawing/2014/main" id="{92E42785-55FE-4821-B8C3-BBD1F1B9DE91}"/>
              </a:ext>
            </a:extLst>
          </p:cNvPr>
          <p:cNvSpPr/>
          <p:nvPr/>
        </p:nvSpPr>
        <p:spPr>
          <a:xfrm rot="5400000">
            <a:off x="5744181" y="5495044"/>
            <a:ext cx="559837" cy="541175"/>
          </a:xfrm>
          <a:prstGeom prst="homePlate">
            <a:avLst/>
          </a:prstGeom>
          <a:solidFill>
            <a:srgbClr val="FFFFF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0000FF"/>
                </a:solidFill>
              </a:ln>
              <a:solidFill>
                <a:srgbClr val="C6E9F2"/>
              </a:solidFill>
            </a:endParaRPr>
          </a:p>
        </p:txBody>
      </p:sp>
      <p:sp>
        <p:nvSpPr>
          <p:cNvPr id="16" name="Rectangle 15">
            <a:extLst>
              <a:ext uri="{FF2B5EF4-FFF2-40B4-BE49-F238E27FC236}">
                <a16:creationId xmlns:a16="http://schemas.microsoft.com/office/drawing/2014/main" id="{74F5D43B-0F8E-4590-9358-117100628D3E}"/>
              </a:ext>
            </a:extLst>
          </p:cNvPr>
          <p:cNvSpPr/>
          <p:nvPr/>
        </p:nvSpPr>
        <p:spPr>
          <a:xfrm>
            <a:off x="5801923" y="5353233"/>
            <a:ext cx="444352" cy="707886"/>
          </a:xfrm>
          <a:prstGeom prst="rect">
            <a:avLst/>
          </a:prstGeom>
          <a:noFill/>
        </p:spPr>
        <p:txBody>
          <a:bodyPr wrap="none" lIns="91440" tIns="45720" rIns="91440" bIns="45720">
            <a:spAutoFit/>
          </a:bodyPr>
          <a:lstStyle/>
          <a:p>
            <a:pPr algn="ctr"/>
            <a:r>
              <a:rPr lang="en-US" sz="40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rPr>
              <a:t>2</a:t>
            </a:r>
          </a:p>
        </p:txBody>
      </p:sp>
      <p:sp>
        <p:nvSpPr>
          <p:cNvPr id="17" name="TextBox 16">
            <a:extLst>
              <a:ext uri="{FF2B5EF4-FFF2-40B4-BE49-F238E27FC236}">
                <a16:creationId xmlns:a16="http://schemas.microsoft.com/office/drawing/2014/main" id="{F7630016-EB54-44BD-A07F-17C90C204647}"/>
              </a:ext>
            </a:extLst>
          </p:cNvPr>
          <p:cNvSpPr txBox="1"/>
          <p:nvPr/>
        </p:nvSpPr>
        <p:spPr>
          <a:xfrm>
            <a:off x="9751360" y="4512515"/>
            <a:ext cx="1928649" cy="307777"/>
          </a:xfrm>
          <a:prstGeom prst="rect">
            <a:avLst/>
          </a:prstGeom>
          <a:noFill/>
        </p:spPr>
        <p:txBody>
          <a:bodyPr wrap="square" rtlCol="0">
            <a:spAutoFit/>
          </a:bodyPr>
          <a:lstStyle/>
          <a:p>
            <a:pPr algn="r"/>
            <a:r>
              <a:rPr lang="en-US" sz="1400" b="1" i="1" dirty="0">
                <a:solidFill>
                  <a:srgbClr val="0064FF"/>
                </a:solidFill>
              </a:rPr>
              <a:t>Tap screen to continue</a:t>
            </a:r>
          </a:p>
        </p:txBody>
      </p:sp>
      <p:sp>
        <p:nvSpPr>
          <p:cNvPr id="14" name="Rectangle 13">
            <a:hlinkClick r:id="rId2" action="ppaction://hlinksldjump"/>
            <a:extLst>
              <a:ext uri="{FF2B5EF4-FFF2-40B4-BE49-F238E27FC236}">
                <a16:creationId xmlns:a16="http://schemas.microsoft.com/office/drawing/2014/main" id="{86AA66A4-9626-4128-BBF5-59EF4FC17789}"/>
              </a:ext>
            </a:extLst>
          </p:cNvPr>
          <p:cNvSpPr/>
          <p:nvPr/>
        </p:nvSpPr>
        <p:spPr>
          <a:xfrm>
            <a:off x="0" y="1"/>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07765708"/>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41A93F72-7A40-4375-A465-58414B0FC0DA}"/>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961049" y="3678"/>
            <a:ext cx="8269901" cy="6850644"/>
          </a:xfrm>
          <a:prstGeom prst="rect">
            <a:avLst/>
          </a:prstGeom>
        </p:spPr>
      </p:pic>
      <p:sp>
        <p:nvSpPr>
          <p:cNvPr id="3" name="Arrow: Pentagon 2">
            <a:extLst>
              <a:ext uri="{FF2B5EF4-FFF2-40B4-BE49-F238E27FC236}">
                <a16:creationId xmlns:a16="http://schemas.microsoft.com/office/drawing/2014/main" id="{0E698766-2C5D-4F25-88C7-23B76B7549CE}"/>
              </a:ext>
            </a:extLst>
          </p:cNvPr>
          <p:cNvSpPr/>
          <p:nvPr/>
        </p:nvSpPr>
        <p:spPr>
          <a:xfrm rot="5400000">
            <a:off x="5786126" y="5771881"/>
            <a:ext cx="559837" cy="541175"/>
          </a:xfrm>
          <a:prstGeom prst="homePlate">
            <a:avLst/>
          </a:prstGeom>
          <a:solidFill>
            <a:srgbClr val="FFFFFF"/>
          </a:solid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E26FFEE2-E142-4914-886A-7908DA12B71A}"/>
              </a:ext>
            </a:extLst>
          </p:cNvPr>
          <p:cNvSpPr/>
          <p:nvPr/>
        </p:nvSpPr>
        <p:spPr>
          <a:xfrm rot="2700000">
            <a:off x="8292973" y="3189275"/>
            <a:ext cx="559837" cy="490575"/>
          </a:xfrm>
          <a:prstGeom prst="roundRect">
            <a:avLst/>
          </a:prstGeom>
          <a:solidFill>
            <a:srgbClr val="FFFFFF"/>
          </a:solid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Rounded Corners 1">
            <a:extLst>
              <a:ext uri="{FF2B5EF4-FFF2-40B4-BE49-F238E27FC236}">
                <a16:creationId xmlns:a16="http://schemas.microsoft.com/office/drawing/2014/main" id="{26C67EEB-FAC5-47A4-8E95-72B39C554BCB}"/>
              </a:ext>
            </a:extLst>
          </p:cNvPr>
          <p:cNvSpPr/>
          <p:nvPr/>
        </p:nvSpPr>
        <p:spPr>
          <a:xfrm>
            <a:off x="5833744" y="714690"/>
            <a:ext cx="559837" cy="541175"/>
          </a:xfrm>
          <a:prstGeom prst="roundRect">
            <a:avLst/>
          </a:prstGeom>
          <a:solidFill>
            <a:srgbClr val="FFFFFF"/>
          </a:solid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Rounded Corners 5">
            <a:extLst>
              <a:ext uri="{FF2B5EF4-FFF2-40B4-BE49-F238E27FC236}">
                <a16:creationId xmlns:a16="http://schemas.microsoft.com/office/drawing/2014/main" id="{51FF1BA1-CD56-473D-85BA-056342436F57}"/>
              </a:ext>
            </a:extLst>
          </p:cNvPr>
          <p:cNvSpPr/>
          <p:nvPr/>
        </p:nvSpPr>
        <p:spPr>
          <a:xfrm rot="2700000">
            <a:off x="3192240" y="3163976"/>
            <a:ext cx="559837" cy="541175"/>
          </a:xfrm>
          <a:prstGeom prst="roundRect">
            <a:avLst/>
          </a:prstGeom>
          <a:solidFill>
            <a:srgbClr val="FFFFFF"/>
          </a:solid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241FA49-9943-405B-88E2-7921F7B4202A}"/>
              </a:ext>
            </a:extLst>
          </p:cNvPr>
          <p:cNvSpPr/>
          <p:nvPr/>
        </p:nvSpPr>
        <p:spPr>
          <a:xfrm>
            <a:off x="221682" y="2817521"/>
            <a:ext cx="2741456"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TRIPLE</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0" name="Rectangle 19">
            <a:extLst>
              <a:ext uri="{FF2B5EF4-FFF2-40B4-BE49-F238E27FC236}">
                <a16:creationId xmlns:a16="http://schemas.microsoft.com/office/drawing/2014/main" id="{0B10BECB-80DD-442E-92B9-3F4C0A002431}"/>
              </a:ext>
            </a:extLst>
          </p:cNvPr>
          <p:cNvSpPr/>
          <p:nvPr/>
        </p:nvSpPr>
        <p:spPr>
          <a:xfrm>
            <a:off x="3911648" y="5707176"/>
            <a:ext cx="4378122"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HOMERUN</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1" name="Rectangle 20">
            <a:extLst>
              <a:ext uri="{FF2B5EF4-FFF2-40B4-BE49-F238E27FC236}">
                <a16:creationId xmlns:a16="http://schemas.microsoft.com/office/drawing/2014/main" id="{D001A687-EC28-42A1-A935-5A2C1C78AA91}"/>
              </a:ext>
            </a:extLst>
          </p:cNvPr>
          <p:cNvSpPr/>
          <p:nvPr/>
        </p:nvSpPr>
        <p:spPr>
          <a:xfrm>
            <a:off x="4427572" y="-72002"/>
            <a:ext cx="3353803"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DOUBLE</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2" name="TextBox 21">
            <a:extLst>
              <a:ext uri="{FF2B5EF4-FFF2-40B4-BE49-F238E27FC236}">
                <a16:creationId xmlns:a16="http://schemas.microsoft.com/office/drawing/2014/main" id="{79EBE414-7D34-4475-87B5-9C8384501209}"/>
              </a:ext>
            </a:extLst>
          </p:cNvPr>
          <p:cNvSpPr txBox="1"/>
          <p:nvPr/>
        </p:nvSpPr>
        <p:spPr>
          <a:xfrm>
            <a:off x="4354650" y="2671022"/>
            <a:ext cx="3485724" cy="1569660"/>
          </a:xfrm>
          <a:prstGeom prst="rect">
            <a:avLst/>
          </a:prstGeom>
          <a:noFill/>
        </p:spPr>
        <p:txBody>
          <a:bodyPr wrap="square" rtlCol="0">
            <a:spAutoFit/>
          </a:bodyPr>
          <a:lstStyle/>
          <a:p>
            <a:pPr algn="ctr"/>
            <a:r>
              <a:rPr lang="en-US" sz="4800" b="1" dirty="0">
                <a:ln w="38100">
                  <a:solidFill>
                    <a:srgbClr val="0000FF"/>
                  </a:solidFill>
                </a:ln>
                <a:solidFill>
                  <a:srgbClr val="C6E9F2"/>
                </a:solidFill>
              </a:rPr>
              <a:t>Next batter!</a:t>
            </a:r>
          </a:p>
          <a:p>
            <a:pPr algn="ctr"/>
            <a:r>
              <a:rPr lang="en-US" sz="4800" b="1" dirty="0">
                <a:ln w="38100">
                  <a:solidFill>
                    <a:srgbClr val="0000FF"/>
                  </a:solidFill>
                </a:ln>
                <a:solidFill>
                  <a:srgbClr val="C6E9F2"/>
                </a:solidFill>
              </a:rPr>
              <a:t>Pick a hit</a:t>
            </a:r>
          </a:p>
        </p:txBody>
      </p:sp>
      <p:sp>
        <p:nvSpPr>
          <p:cNvPr id="27" name="Rectangle 26">
            <a:hlinkClick r:id="rId3" action="ppaction://hlinksldjump"/>
            <a:extLst>
              <a:ext uri="{FF2B5EF4-FFF2-40B4-BE49-F238E27FC236}">
                <a16:creationId xmlns:a16="http://schemas.microsoft.com/office/drawing/2014/main" id="{D92DD891-84FF-4ACE-91C9-567827698553}"/>
              </a:ext>
            </a:extLst>
          </p:cNvPr>
          <p:cNvSpPr/>
          <p:nvPr/>
        </p:nvSpPr>
        <p:spPr>
          <a:xfrm>
            <a:off x="0" y="-287"/>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hlinkClick r:id="rId4" action="ppaction://hlinksldjump"/>
            <a:extLst>
              <a:ext uri="{FF2B5EF4-FFF2-40B4-BE49-F238E27FC236}">
                <a16:creationId xmlns:a16="http://schemas.microsoft.com/office/drawing/2014/main" id="{D4C96D45-ABC1-4915-A153-4627346B4727}"/>
              </a:ext>
            </a:extLst>
          </p:cNvPr>
          <p:cNvSpPr/>
          <p:nvPr/>
        </p:nvSpPr>
        <p:spPr>
          <a:xfrm>
            <a:off x="4504879" y="176169"/>
            <a:ext cx="3204595" cy="7382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hlinkClick r:id="rId5" action="ppaction://hlinksldjump"/>
            <a:extLst>
              <a:ext uri="{FF2B5EF4-FFF2-40B4-BE49-F238E27FC236}">
                <a16:creationId xmlns:a16="http://schemas.microsoft.com/office/drawing/2014/main" id="{8AA909FD-4850-48E7-9C00-1F20249196AE}"/>
              </a:ext>
            </a:extLst>
          </p:cNvPr>
          <p:cNvSpPr/>
          <p:nvPr/>
        </p:nvSpPr>
        <p:spPr>
          <a:xfrm>
            <a:off x="221673" y="3059883"/>
            <a:ext cx="2741456" cy="7639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hlinkClick r:id="rId6" action="ppaction://hlinksldjump"/>
            <a:extLst>
              <a:ext uri="{FF2B5EF4-FFF2-40B4-BE49-F238E27FC236}">
                <a16:creationId xmlns:a16="http://schemas.microsoft.com/office/drawing/2014/main" id="{8991CFC0-EA4A-40DD-B2E8-91602EEF7B5F}"/>
              </a:ext>
            </a:extLst>
          </p:cNvPr>
          <p:cNvSpPr/>
          <p:nvPr/>
        </p:nvSpPr>
        <p:spPr>
          <a:xfrm>
            <a:off x="3916828" y="5953271"/>
            <a:ext cx="4378122" cy="7382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332099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41A93F72-7A40-4375-A465-58414B0FC0DA}"/>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961049" y="3678"/>
            <a:ext cx="8269901" cy="6850644"/>
          </a:xfrm>
          <a:prstGeom prst="rect">
            <a:avLst/>
          </a:prstGeom>
        </p:spPr>
      </p:pic>
      <p:sp>
        <p:nvSpPr>
          <p:cNvPr id="5" name="Rectangle: Rounded Corners 4">
            <a:extLst>
              <a:ext uri="{FF2B5EF4-FFF2-40B4-BE49-F238E27FC236}">
                <a16:creationId xmlns:a16="http://schemas.microsoft.com/office/drawing/2014/main" id="{E26FFEE2-E142-4914-886A-7908DA12B71A}"/>
              </a:ext>
            </a:extLst>
          </p:cNvPr>
          <p:cNvSpPr/>
          <p:nvPr/>
        </p:nvSpPr>
        <p:spPr>
          <a:xfrm rot="2700000">
            <a:off x="8292973" y="3189275"/>
            <a:ext cx="559837" cy="490575"/>
          </a:xfrm>
          <a:prstGeom prst="roundRect">
            <a:avLst/>
          </a:prstGeom>
          <a:solidFill>
            <a:srgbClr val="FFFFFF"/>
          </a:solid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Rounded Corners 1">
            <a:extLst>
              <a:ext uri="{FF2B5EF4-FFF2-40B4-BE49-F238E27FC236}">
                <a16:creationId xmlns:a16="http://schemas.microsoft.com/office/drawing/2014/main" id="{26C67EEB-FAC5-47A4-8E95-72B39C554BCB}"/>
              </a:ext>
            </a:extLst>
          </p:cNvPr>
          <p:cNvSpPr/>
          <p:nvPr/>
        </p:nvSpPr>
        <p:spPr>
          <a:xfrm>
            <a:off x="5833744" y="714690"/>
            <a:ext cx="559837" cy="541175"/>
          </a:xfrm>
          <a:prstGeom prst="roundRect">
            <a:avLst/>
          </a:prstGeom>
          <a:solidFill>
            <a:srgbClr val="FFFFFF"/>
          </a:solid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Rounded Corners 5">
            <a:extLst>
              <a:ext uri="{FF2B5EF4-FFF2-40B4-BE49-F238E27FC236}">
                <a16:creationId xmlns:a16="http://schemas.microsoft.com/office/drawing/2014/main" id="{51FF1BA1-CD56-473D-85BA-056342436F57}"/>
              </a:ext>
            </a:extLst>
          </p:cNvPr>
          <p:cNvSpPr/>
          <p:nvPr/>
        </p:nvSpPr>
        <p:spPr>
          <a:xfrm rot="2700000">
            <a:off x="3192240" y="3163976"/>
            <a:ext cx="559837" cy="541175"/>
          </a:xfrm>
          <a:prstGeom prst="roundRect">
            <a:avLst/>
          </a:prstGeom>
          <a:solidFill>
            <a:srgbClr val="FFFFFF"/>
          </a:solid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241FA49-9943-405B-88E2-7921F7B4202A}"/>
              </a:ext>
            </a:extLst>
          </p:cNvPr>
          <p:cNvSpPr/>
          <p:nvPr/>
        </p:nvSpPr>
        <p:spPr>
          <a:xfrm>
            <a:off x="221682" y="2817521"/>
            <a:ext cx="2741456"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TRIPLE</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1" name="Rectangle 20">
            <a:extLst>
              <a:ext uri="{FF2B5EF4-FFF2-40B4-BE49-F238E27FC236}">
                <a16:creationId xmlns:a16="http://schemas.microsoft.com/office/drawing/2014/main" id="{D001A687-EC28-42A1-A935-5A2C1C78AA91}"/>
              </a:ext>
            </a:extLst>
          </p:cNvPr>
          <p:cNvSpPr/>
          <p:nvPr/>
        </p:nvSpPr>
        <p:spPr>
          <a:xfrm>
            <a:off x="4427572" y="-72002"/>
            <a:ext cx="3353803"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DOUBLE</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2" name="TextBox 21">
            <a:extLst>
              <a:ext uri="{FF2B5EF4-FFF2-40B4-BE49-F238E27FC236}">
                <a16:creationId xmlns:a16="http://schemas.microsoft.com/office/drawing/2014/main" id="{79EBE414-7D34-4475-87B5-9C8384501209}"/>
              </a:ext>
            </a:extLst>
          </p:cNvPr>
          <p:cNvSpPr txBox="1"/>
          <p:nvPr/>
        </p:nvSpPr>
        <p:spPr>
          <a:xfrm>
            <a:off x="4354650" y="2671022"/>
            <a:ext cx="3485724" cy="1569660"/>
          </a:xfrm>
          <a:prstGeom prst="rect">
            <a:avLst/>
          </a:prstGeom>
          <a:noFill/>
        </p:spPr>
        <p:txBody>
          <a:bodyPr wrap="square" rtlCol="0">
            <a:spAutoFit/>
          </a:bodyPr>
          <a:lstStyle/>
          <a:p>
            <a:pPr algn="ctr"/>
            <a:r>
              <a:rPr lang="en-US" sz="4800" b="1" dirty="0">
                <a:ln w="38100">
                  <a:solidFill>
                    <a:srgbClr val="0000FF"/>
                  </a:solidFill>
                </a:ln>
                <a:solidFill>
                  <a:srgbClr val="C6E9F2"/>
                </a:solidFill>
              </a:rPr>
              <a:t>Next batter!</a:t>
            </a:r>
          </a:p>
          <a:p>
            <a:pPr algn="ctr"/>
            <a:r>
              <a:rPr lang="en-US" sz="4800" b="1" dirty="0">
                <a:ln w="38100">
                  <a:solidFill>
                    <a:srgbClr val="0000FF"/>
                  </a:solidFill>
                </a:ln>
                <a:solidFill>
                  <a:srgbClr val="C6E9F2"/>
                </a:solidFill>
              </a:rPr>
              <a:t>Pick a hit</a:t>
            </a:r>
          </a:p>
        </p:txBody>
      </p:sp>
      <p:sp>
        <p:nvSpPr>
          <p:cNvPr id="3" name="Arrow: Pentagon 2">
            <a:extLst>
              <a:ext uri="{FF2B5EF4-FFF2-40B4-BE49-F238E27FC236}">
                <a16:creationId xmlns:a16="http://schemas.microsoft.com/office/drawing/2014/main" id="{0E698766-2C5D-4F25-88C7-23B76B7549CE}"/>
              </a:ext>
            </a:extLst>
          </p:cNvPr>
          <p:cNvSpPr/>
          <p:nvPr/>
        </p:nvSpPr>
        <p:spPr>
          <a:xfrm rot="5400000">
            <a:off x="5786126" y="5771881"/>
            <a:ext cx="559837" cy="541175"/>
          </a:xfrm>
          <a:prstGeom prst="homePlate">
            <a:avLst/>
          </a:prstGeom>
          <a:solidFill>
            <a:srgbClr val="FFFFFF"/>
          </a:solid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ECC38632-62A9-4DB0-A149-FC77324FE114}"/>
              </a:ext>
            </a:extLst>
          </p:cNvPr>
          <p:cNvSpPr/>
          <p:nvPr/>
        </p:nvSpPr>
        <p:spPr>
          <a:xfrm>
            <a:off x="9025723" y="2828834"/>
            <a:ext cx="2904962"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SINGLE</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0" name="Rectangle 19">
            <a:extLst>
              <a:ext uri="{FF2B5EF4-FFF2-40B4-BE49-F238E27FC236}">
                <a16:creationId xmlns:a16="http://schemas.microsoft.com/office/drawing/2014/main" id="{0B10BECB-80DD-442E-92B9-3F4C0A002431}"/>
              </a:ext>
            </a:extLst>
          </p:cNvPr>
          <p:cNvSpPr/>
          <p:nvPr/>
        </p:nvSpPr>
        <p:spPr>
          <a:xfrm>
            <a:off x="3911648" y="5707176"/>
            <a:ext cx="4378122"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HOMERUN</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7" name="Rectangle 26">
            <a:hlinkClick r:id="rId3" action="ppaction://hlinksldjump"/>
            <a:extLst>
              <a:ext uri="{FF2B5EF4-FFF2-40B4-BE49-F238E27FC236}">
                <a16:creationId xmlns:a16="http://schemas.microsoft.com/office/drawing/2014/main" id="{D92DD891-84FF-4ACE-91C9-567827698553}"/>
              </a:ext>
            </a:extLst>
          </p:cNvPr>
          <p:cNvSpPr/>
          <p:nvPr/>
        </p:nvSpPr>
        <p:spPr>
          <a:xfrm>
            <a:off x="0" y="-2303"/>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hlinkClick r:id="rId4" action="ppaction://hlinksldjump"/>
            <a:extLst>
              <a:ext uri="{FF2B5EF4-FFF2-40B4-BE49-F238E27FC236}">
                <a16:creationId xmlns:a16="http://schemas.microsoft.com/office/drawing/2014/main" id="{D4C96D45-ABC1-4915-A153-4627346B4727}"/>
              </a:ext>
            </a:extLst>
          </p:cNvPr>
          <p:cNvSpPr/>
          <p:nvPr/>
        </p:nvSpPr>
        <p:spPr>
          <a:xfrm>
            <a:off x="4504879" y="176169"/>
            <a:ext cx="3204595" cy="7382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hlinkClick r:id="rId5" action="ppaction://hlinksldjump"/>
            <a:extLst>
              <a:ext uri="{FF2B5EF4-FFF2-40B4-BE49-F238E27FC236}">
                <a16:creationId xmlns:a16="http://schemas.microsoft.com/office/drawing/2014/main" id="{8AA909FD-4850-48E7-9C00-1F20249196AE}"/>
              </a:ext>
            </a:extLst>
          </p:cNvPr>
          <p:cNvSpPr/>
          <p:nvPr/>
        </p:nvSpPr>
        <p:spPr>
          <a:xfrm>
            <a:off x="221673" y="3059883"/>
            <a:ext cx="2741456" cy="7639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hlinkClick r:id="rId6" action="ppaction://hlinksldjump"/>
            <a:extLst>
              <a:ext uri="{FF2B5EF4-FFF2-40B4-BE49-F238E27FC236}">
                <a16:creationId xmlns:a16="http://schemas.microsoft.com/office/drawing/2014/main" id="{444DD879-596B-450A-BB58-3D8A8F7FDD0C}"/>
              </a:ext>
            </a:extLst>
          </p:cNvPr>
          <p:cNvSpPr/>
          <p:nvPr/>
        </p:nvSpPr>
        <p:spPr>
          <a:xfrm>
            <a:off x="9107476" y="3073878"/>
            <a:ext cx="2741456" cy="7639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hlinkClick r:id="rId7" action="ppaction://hlinksldjump"/>
            <a:extLst>
              <a:ext uri="{FF2B5EF4-FFF2-40B4-BE49-F238E27FC236}">
                <a16:creationId xmlns:a16="http://schemas.microsoft.com/office/drawing/2014/main" id="{8991CFC0-EA4A-40DD-B2E8-91602EEF7B5F}"/>
              </a:ext>
            </a:extLst>
          </p:cNvPr>
          <p:cNvSpPr/>
          <p:nvPr/>
        </p:nvSpPr>
        <p:spPr>
          <a:xfrm>
            <a:off x="3916828" y="5953271"/>
            <a:ext cx="4378122" cy="7382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4348004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38095C53-9122-4FE4-A61E-62CD66E94BAE}"/>
              </a:ext>
            </a:extLst>
          </p:cNvPr>
          <p:cNvSpPr/>
          <p:nvPr/>
        </p:nvSpPr>
        <p:spPr>
          <a:xfrm>
            <a:off x="3911648" y="5707176"/>
            <a:ext cx="4378122"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HOMERUN</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9" name="Arrow: Pentagon 28">
            <a:extLst>
              <a:ext uri="{FF2B5EF4-FFF2-40B4-BE49-F238E27FC236}">
                <a16:creationId xmlns:a16="http://schemas.microsoft.com/office/drawing/2014/main" id="{6E663844-F06A-405F-9AAA-691AD62B8C19}"/>
              </a:ext>
            </a:extLst>
          </p:cNvPr>
          <p:cNvSpPr/>
          <p:nvPr/>
        </p:nvSpPr>
        <p:spPr>
          <a:xfrm rot="5400000">
            <a:off x="5744181" y="5495044"/>
            <a:ext cx="559837" cy="541175"/>
          </a:xfrm>
          <a:prstGeom prst="homePlate">
            <a:avLst/>
          </a:prstGeom>
          <a:solidFill>
            <a:srgbClr val="FFFFF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0000FF"/>
                </a:solidFill>
              </a:ln>
              <a:solidFill>
                <a:srgbClr val="C6E9F2"/>
              </a:solidFill>
            </a:endParaRPr>
          </a:p>
        </p:txBody>
      </p:sp>
      <p:sp>
        <p:nvSpPr>
          <p:cNvPr id="30" name="Rectangle 29">
            <a:extLst>
              <a:ext uri="{FF2B5EF4-FFF2-40B4-BE49-F238E27FC236}">
                <a16:creationId xmlns:a16="http://schemas.microsoft.com/office/drawing/2014/main" id="{6AC587A5-0E98-43A7-9365-AA902C9DA53F}"/>
              </a:ext>
            </a:extLst>
          </p:cNvPr>
          <p:cNvSpPr/>
          <p:nvPr/>
        </p:nvSpPr>
        <p:spPr>
          <a:xfrm>
            <a:off x="5801923" y="5353233"/>
            <a:ext cx="444352" cy="707886"/>
          </a:xfrm>
          <a:prstGeom prst="rect">
            <a:avLst/>
          </a:prstGeom>
          <a:noFill/>
        </p:spPr>
        <p:txBody>
          <a:bodyPr wrap="none" lIns="91440" tIns="45720" rIns="91440" bIns="45720">
            <a:spAutoFit/>
          </a:bodyPr>
          <a:lstStyle/>
          <a:p>
            <a:pPr algn="ctr"/>
            <a:r>
              <a:rPr lang="en-US" sz="40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rPr>
              <a:t>3</a:t>
            </a:r>
          </a:p>
        </p:txBody>
      </p:sp>
      <p:sp>
        <p:nvSpPr>
          <p:cNvPr id="37" name="TextBox 36">
            <a:extLst>
              <a:ext uri="{FF2B5EF4-FFF2-40B4-BE49-F238E27FC236}">
                <a16:creationId xmlns:a16="http://schemas.microsoft.com/office/drawing/2014/main" id="{59B3AA5B-53CA-4FED-8E7D-124BBAD6F4D9}"/>
              </a:ext>
            </a:extLst>
          </p:cNvPr>
          <p:cNvSpPr txBox="1"/>
          <p:nvPr/>
        </p:nvSpPr>
        <p:spPr>
          <a:xfrm>
            <a:off x="699903" y="242123"/>
            <a:ext cx="10810244" cy="1569660"/>
          </a:xfrm>
          <a:prstGeom prst="rect">
            <a:avLst/>
          </a:prstGeom>
          <a:noFill/>
        </p:spPr>
        <p:txBody>
          <a:bodyPr wrap="square" rtlCol="0">
            <a:spAutoFit/>
          </a:bodyPr>
          <a:lstStyle/>
          <a:p>
            <a:pPr algn="ctr"/>
            <a:r>
              <a:rPr lang="en-US" sz="4800" dirty="0">
                <a:solidFill>
                  <a:srgbClr val="0A0A0A"/>
                </a:solidFill>
              </a:rPr>
              <a:t>What is the Aramaic name for the</a:t>
            </a:r>
          </a:p>
          <a:p>
            <a:pPr algn="ctr"/>
            <a:r>
              <a:rPr lang="en-US" sz="4800" i="1" dirty="0">
                <a:solidFill>
                  <a:srgbClr val="0A0A0A"/>
                </a:solidFill>
              </a:rPr>
              <a:t>“Field of Blood” </a:t>
            </a:r>
            <a:r>
              <a:rPr lang="en-US" sz="4800" dirty="0">
                <a:solidFill>
                  <a:srgbClr val="0A0A0A"/>
                </a:solidFill>
              </a:rPr>
              <a:t>where Judas Iscariot died?</a:t>
            </a:r>
          </a:p>
        </p:txBody>
      </p:sp>
      <p:pic>
        <p:nvPicPr>
          <p:cNvPr id="38" name="Picture 37">
            <a:extLst>
              <a:ext uri="{FF2B5EF4-FFF2-40B4-BE49-F238E27FC236}">
                <a16:creationId xmlns:a16="http://schemas.microsoft.com/office/drawing/2014/main" id="{F29F7C25-CA39-40A0-AF38-6CCB6367C3AD}"/>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4503586" y="2220554"/>
            <a:ext cx="3188405" cy="2641220"/>
          </a:xfrm>
          <a:prstGeom prst="rect">
            <a:avLst/>
          </a:prstGeom>
        </p:spPr>
      </p:pic>
      <p:cxnSp>
        <p:nvCxnSpPr>
          <p:cNvPr id="39" name="Straight Connector 38">
            <a:extLst>
              <a:ext uri="{FF2B5EF4-FFF2-40B4-BE49-F238E27FC236}">
                <a16:creationId xmlns:a16="http://schemas.microsoft.com/office/drawing/2014/main" id="{CF0E246F-7099-4A09-874A-05C2F0939AC2}"/>
              </a:ext>
            </a:extLst>
          </p:cNvPr>
          <p:cNvCxnSpPr>
            <a:cxnSpLocks/>
          </p:cNvCxnSpPr>
          <p:nvPr/>
        </p:nvCxnSpPr>
        <p:spPr>
          <a:xfrm rot="5460000" flipV="1">
            <a:off x="6124282" y="2578990"/>
            <a:ext cx="846670" cy="861150"/>
          </a:xfrm>
          <a:prstGeom prst="line">
            <a:avLst/>
          </a:prstGeom>
          <a:ln w="76200">
            <a:solidFill>
              <a:srgbClr val="C1E7F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7BA9FDA9-5036-48E8-A3BE-3AC23809A72F}"/>
              </a:ext>
            </a:extLst>
          </p:cNvPr>
          <p:cNvCxnSpPr>
            <a:cxnSpLocks/>
          </p:cNvCxnSpPr>
          <p:nvPr/>
        </p:nvCxnSpPr>
        <p:spPr>
          <a:xfrm flipV="1">
            <a:off x="6139562" y="3692181"/>
            <a:ext cx="846670" cy="861150"/>
          </a:xfrm>
          <a:prstGeom prst="line">
            <a:avLst/>
          </a:prstGeom>
          <a:ln w="76200">
            <a:solidFill>
              <a:srgbClr val="C1E7F1"/>
            </a:solidFill>
          </a:ln>
        </p:spPr>
        <p:style>
          <a:lnRef idx="1">
            <a:schemeClr val="accent1"/>
          </a:lnRef>
          <a:fillRef idx="0">
            <a:schemeClr val="accent1"/>
          </a:fillRef>
          <a:effectRef idx="0">
            <a:schemeClr val="accent1"/>
          </a:effectRef>
          <a:fontRef idx="minor">
            <a:schemeClr val="tx1"/>
          </a:fontRef>
        </p:style>
      </p:cxnSp>
      <p:sp>
        <p:nvSpPr>
          <p:cNvPr id="41" name="Rectangle: Rounded Corners 40">
            <a:extLst>
              <a:ext uri="{FF2B5EF4-FFF2-40B4-BE49-F238E27FC236}">
                <a16:creationId xmlns:a16="http://schemas.microsoft.com/office/drawing/2014/main" id="{596BFFA3-F36D-4447-BDBF-7ACCFF23287A}"/>
              </a:ext>
            </a:extLst>
          </p:cNvPr>
          <p:cNvSpPr/>
          <p:nvPr/>
        </p:nvSpPr>
        <p:spPr>
          <a:xfrm rot="2700000">
            <a:off x="6836926" y="3407864"/>
            <a:ext cx="347615" cy="335069"/>
          </a:xfrm>
          <a:prstGeom prst="roundRect">
            <a:avLst/>
          </a:prstGeom>
          <a:solidFill>
            <a:srgbClr val="FFFFFF"/>
          </a:solidFill>
          <a:ln w="38100">
            <a:solidFill>
              <a:srgbClr val="AADE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2" name="Straight Connector 41">
            <a:extLst>
              <a:ext uri="{FF2B5EF4-FFF2-40B4-BE49-F238E27FC236}">
                <a16:creationId xmlns:a16="http://schemas.microsoft.com/office/drawing/2014/main" id="{01851120-3071-4224-97F1-DD0DBD09A521}"/>
              </a:ext>
            </a:extLst>
          </p:cNvPr>
          <p:cNvCxnSpPr>
            <a:cxnSpLocks/>
          </p:cNvCxnSpPr>
          <p:nvPr/>
        </p:nvCxnSpPr>
        <p:spPr>
          <a:xfrm flipV="1">
            <a:off x="5144933" y="2647370"/>
            <a:ext cx="846670" cy="861150"/>
          </a:xfrm>
          <a:prstGeom prst="line">
            <a:avLst/>
          </a:prstGeom>
          <a:ln w="76200">
            <a:solidFill>
              <a:srgbClr val="C1E7F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43625465-9C06-49BD-A829-E2A42C084EEB}"/>
              </a:ext>
            </a:extLst>
          </p:cNvPr>
          <p:cNvCxnSpPr>
            <a:cxnSpLocks/>
          </p:cNvCxnSpPr>
          <p:nvPr/>
        </p:nvCxnSpPr>
        <p:spPr>
          <a:xfrm rot="5460000" flipV="1">
            <a:off x="5129380" y="3661797"/>
            <a:ext cx="846670" cy="861150"/>
          </a:xfrm>
          <a:prstGeom prst="line">
            <a:avLst/>
          </a:prstGeom>
          <a:ln w="76200">
            <a:solidFill>
              <a:srgbClr val="C1E7F1"/>
            </a:solidFill>
          </a:ln>
        </p:spPr>
        <p:style>
          <a:lnRef idx="1">
            <a:schemeClr val="accent1"/>
          </a:lnRef>
          <a:fillRef idx="0">
            <a:schemeClr val="accent1"/>
          </a:fillRef>
          <a:effectRef idx="0">
            <a:schemeClr val="accent1"/>
          </a:effectRef>
          <a:fontRef idx="minor">
            <a:schemeClr val="tx1"/>
          </a:fontRef>
        </p:style>
      </p:cxnSp>
      <p:sp>
        <p:nvSpPr>
          <p:cNvPr id="44" name="Rectangle: Rounded Corners 43">
            <a:extLst>
              <a:ext uri="{FF2B5EF4-FFF2-40B4-BE49-F238E27FC236}">
                <a16:creationId xmlns:a16="http://schemas.microsoft.com/office/drawing/2014/main" id="{0CBB114A-6E53-4907-A5C1-8923625E091C}"/>
              </a:ext>
            </a:extLst>
          </p:cNvPr>
          <p:cNvSpPr/>
          <p:nvPr/>
        </p:nvSpPr>
        <p:spPr>
          <a:xfrm rot="18900000">
            <a:off x="4959680" y="3406448"/>
            <a:ext cx="347615" cy="335069"/>
          </a:xfrm>
          <a:prstGeom prst="roundRect">
            <a:avLst/>
          </a:prstGeom>
          <a:solidFill>
            <a:srgbClr val="FFFFFF"/>
          </a:solidFill>
          <a:ln w="38100">
            <a:solidFill>
              <a:srgbClr val="C1E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Rounded Corners 44">
            <a:extLst>
              <a:ext uri="{FF2B5EF4-FFF2-40B4-BE49-F238E27FC236}">
                <a16:creationId xmlns:a16="http://schemas.microsoft.com/office/drawing/2014/main" id="{F2B0686B-B9D6-40CC-9C97-655618AD6BC1}"/>
              </a:ext>
            </a:extLst>
          </p:cNvPr>
          <p:cNvSpPr/>
          <p:nvPr/>
        </p:nvSpPr>
        <p:spPr>
          <a:xfrm rot="2700000">
            <a:off x="5918246" y="2392287"/>
            <a:ext cx="347615" cy="335069"/>
          </a:xfrm>
          <a:prstGeom prst="roundRect">
            <a:avLst/>
          </a:prstGeom>
          <a:solidFill>
            <a:srgbClr val="FFFFFF"/>
          </a:solidFill>
          <a:ln w="38100">
            <a:solidFill>
              <a:srgbClr val="C1E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0676DC20-6647-4917-9ED7-CA12A6C01323}"/>
              </a:ext>
            </a:extLst>
          </p:cNvPr>
          <p:cNvSpPr txBox="1"/>
          <p:nvPr/>
        </p:nvSpPr>
        <p:spPr>
          <a:xfrm>
            <a:off x="5261218" y="3063463"/>
            <a:ext cx="1597365" cy="1131977"/>
          </a:xfrm>
          <a:prstGeom prst="rect">
            <a:avLst/>
          </a:prstGeom>
          <a:noFill/>
        </p:spPr>
        <p:txBody>
          <a:bodyPr wrap="square" rtlCol="0">
            <a:spAutoFit/>
          </a:bodyPr>
          <a:lstStyle/>
          <a:p>
            <a:pPr algn="ctr">
              <a:lnSpc>
                <a:spcPct val="80000"/>
              </a:lnSpc>
            </a:pPr>
            <a:r>
              <a:rPr lang="en-US" sz="2400" b="1" i="1" spc="-250" dirty="0">
                <a:solidFill>
                  <a:srgbClr val="1E4117"/>
                </a:solidFill>
              </a:rPr>
              <a:t>HOMERUN</a:t>
            </a:r>
          </a:p>
          <a:p>
            <a:pPr algn="ctr">
              <a:lnSpc>
                <a:spcPct val="80000"/>
              </a:lnSpc>
            </a:pPr>
            <a:r>
              <a:rPr lang="en-US" i="1" dirty="0">
                <a:solidFill>
                  <a:srgbClr val="0A0A0A"/>
                </a:solidFill>
              </a:rPr>
              <a:t>or</a:t>
            </a:r>
            <a:r>
              <a:rPr lang="en-US" i="1" dirty="0"/>
              <a:t> </a:t>
            </a:r>
            <a:r>
              <a:rPr lang="en-US" sz="2400" b="1" i="1" dirty="0">
                <a:solidFill>
                  <a:srgbClr val="1E4117"/>
                </a:solidFill>
              </a:rPr>
              <a:t>OUT</a:t>
            </a:r>
            <a:endParaRPr lang="en-US" i="1" dirty="0">
              <a:solidFill>
                <a:srgbClr val="1E4117"/>
              </a:solidFill>
            </a:endParaRPr>
          </a:p>
          <a:p>
            <a:pPr algn="ctr">
              <a:lnSpc>
                <a:spcPct val="80000"/>
              </a:lnSpc>
            </a:pPr>
            <a:r>
              <a:rPr lang="en-US" i="1" dirty="0">
                <a:solidFill>
                  <a:srgbClr val="1E4117"/>
                </a:solidFill>
              </a:rPr>
              <a:t>Tap and</a:t>
            </a:r>
          </a:p>
          <a:p>
            <a:pPr algn="ctr">
              <a:lnSpc>
                <a:spcPct val="80000"/>
              </a:lnSpc>
            </a:pPr>
            <a:r>
              <a:rPr lang="en-US" i="1" dirty="0">
                <a:solidFill>
                  <a:srgbClr val="1E4117"/>
                </a:solidFill>
              </a:rPr>
              <a:t>find out!</a:t>
            </a:r>
          </a:p>
        </p:txBody>
      </p:sp>
      <p:sp>
        <p:nvSpPr>
          <p:cNvPr id="47" name="Arrow: Pentagon 46">
            <a:extLst>
              <a:ext uri="{FF2B5EF4-FFF2-40B4-BE49-F238E27FC236}">
                <a16:creationId xmlns:a16="http://schemas.microsoft.com/office/drawing/2014/main" id="{B44CDED7-8A62-476A-B953-901DDACB1FD1}"/>
              </a:ext>
            </a:extLst>
          </p:cNvPr>
          <p:cNvSpPr/>
          <p:nvPr/>
        </p:nvSpPr>
        <p:spPr>
          <a:xfrm rot="5400000">
            <a:off x="5906950" y="4494780"/>
            <a:ext cx="347615" cy="336027"/>
          </a:xfrm>
          <a:prstGeom prst="homePlate">
            <a:avLst/>
          </a:prstGeom>
          <a:solidFill>
            <a:srgbClr val="FFFFFF"/>
          </a:solidFill>
          <a:ln w="38100">
            <a:solidFill>
              <a:srgbClr val="C1E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F106C104-5651-4D02-880D-FE5D4B70D528}"/>
              </a:ext>
            </a:extLst>
          </p:cNvPr>
          <p:cNvSpPr txBox="1"/>
          <p:nvPr/>
        </p:nvSpPr>
        <p:spPr>
          <a:xfrm>
            <a:off x="5840000" y="4353034"/>
            <a:ext cx="486562" cy="584775"/>
          </a:xfrm>
          <a:prstGeom prst="rect">
            <a:avLst/>
          </a:prstGeom>
          <a:noFill/>
        </p:spPr>
        <p:txBody>
          <a:bodyPr wrap="square" rtlCol="0">
            <a:spAutoFit/>
          </a:bodyPr>
          <a:lstStyle/>
          <a:p>
            <a:pPr algn="ctr"/>
            <a:r>
              <a:rPr lang="en-US" sz="3200" b="1" dirty="0">
                <a:solidFill>
                  <a:srgbClr val="1E4117"/>
                </a:solidFill>
              </a:rPr>
              <a:t>?</a:t>
            </a:r>
          </a:p>
        </p:txBody>
      </p:sp>
      <p:sp>
        <p:nvSpPr>
          <p:cNvPr id="9" name="Rectangle 8">
            <a:hlinkClick r:id="rId3" action="ppaction://hlinksldjump"/>
            <a:extLst>
              <a:ext uri="{FF2B5EF4-FFF2-40B4-BE49-F238E27FC236}">
                <a16:creationId xmlns:a16="http://schemas.microsoft.com/office/drawing/2014/main" id="{2822B1DA-C084-4221-B9D7-72A0281B8B0C}"/>
              </a:ext>
            </a:extLst>
          </p:cNvPr>
          <p:cNvSpPr/>
          <p:nvPr/>
        </p:nvSpPr>
        <p:spPr>
          <a:xfrm>
            <a:off x="0" y="1"/>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hlinkClick r:id="rId4" action="ppaction://hlinksldjump"/>
            <a:extLst>
              <a:ext uri="{FF2B5EF4-FFF2-40B4-BE49-F238E27FC236}">
                <a16:creationId xmlns:a16="http://schemas.microsoft.com/office/drawing/2014/main" id="{55E501C7-0B8F-4959-94B1-530F565FC73F}"/>
              </a:ext>
            </a:extLst>
          </p:cNvPr>
          <p:cNvSpPr/>
          <p:nvPr/>
        </p:nvSpPr>
        <p:spPr>
          <a:xfrm rot="18961460">
            <a:off x="5238133" y="2769274"/>
            <a:ext cx="1687965" cy="16687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0195063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down)">
                                      <p:cBhvr>
                                        <p:cTn id="7" dur="1000"/>
                                        <p:tgtEl>
                                          <p:spTgt spid="37"/>
                                        </p:tgtEl>
                                      </p:cBhvr>
                                    </p:animEffect>
                                  </p:childTnLst>
                                </p:cTn>
                              </p:par>
                            </p:childTnLst>
                          </p:cTn>
                        </p:par>
                        <p:par>
                          <p:cTn id="8" fill="hold">
                            <p:stCondLst>
                              <p:cond delay="1000"/>
                            </p:stCondLst>
                            <p:childTnLst>
                              <p:par>
                                <p:cTn id="9" presetID="53" presetClass="entr" presetSubtype="16" fill="hold" nodeType="afterEffect">
                                  <p:stCondLst>
                                    <p:cond delay="100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2500"/>
                            </p:stCondLst>
                            <p:childTnLst>
                              <p:par>
                                <p:cTn id="15" presetID="22" presetClass="entr" presetSubtype="4"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wipe(down)">
                                      <p:cBhvr>
                                        <p:cTn id="17" dur="500"/>
                                        <p:tgtEl>
                                          <p:spTgt spid="40"/>
                                        </p:tgtEl>
                                      </p:cBhvr>
                                    </p:animEffect>
                                  </p:childTnLst>
                                </p:cTn>
                              </p:par>
                            </p:childTnLst>
                          </p:cTn>
                        </p:par>
                        <p:par>
                          <p:cTn id="18" fill="hold">
                            <p:stCondLst>
                              <p:cond delay="3000"/>
                            </p:stCondLst>
                            <p:childTnLst>
                              <p:par>
                                <p:cTn id="19" presetID="1" presetClass="entr" presetSubtype="0"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childTnLst>
                                </p:cTn>
                              </p:par>
                            </p:childTnLst>
                          </p:cTn>
                        </p:par>
                        <p:par>
                          <p:cTn id="21" fill="hold">
                            <p:stCondLst>
                              <p:cond delay="3000"/>
                            </p:stCondLst>
                            <p:childTnLst>
                              <p:par>
                                <p:cTn id="22" presetID="22" presetClass="entr" presetSubtype="4"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wipe(down)">
                                      <p:cBhvr>
                                        <p:cTn id="24" dur="500"/>
                                        <p:tgtEl>
                                          <p:spTgt spid="39"/>
                                        </p:tgtEl>
                                      </p:cBhvr>
                                    </p:animEffect>
                                  </p:childTnLst>
                                </p:cTn>
                              </p:par>
                            </p:childTnLst>
                          </p:cTn>
                        </p:par>
                        <p:par>
                          <p:cTn id="25" fill="hold">
                            <p:stCondLst>
                              <p:cond delay="3500"/>
                            </p:stCondLst>
                            <p:childTnLst>
                              <p:par>
                                <p:cTn id="26" presetID="1" presetClass="entr" presetSubtype="0" fill="hold" grpId="0" nodeType="afterEffect">
                                  <p:stCondLst>
                                    <p:cond delay="0"/>
                                  </p:stCondLst>
                                  <p:childTnLst>
                                    <p:set>
                                      <p:cBhvr>
                                        <p:cTn id="27" dur="1" fill="hold">
                                          <p:stCondLst>
                                            <p:cond delay="0"/>
                                          </p:stCondLst>
                                        </p:cTn>
                                        <p:tgtEl>
                                          <p:spTgt spid="45"/>
                                        </p:tgtEl>
                                        <p:attrNameLst>
                                          <p:attrName>style.visibility</p:attrName>
                                        </p:attrNameLst>
                                      </p:cBhvr>
                                      <p:to>
                                        <p:strVal val="visible"/>
                                      </p:to>
                                    </p:set>
                                  </p:childTnLst>
                                </p:cTn>
                              </p:par>
                            </p:childTnLst>
                          </p:cTn>
                        </p:par>
                        <p:par>
                          <p:cTn id="28" fill="hold">
                            <p:stCondLst>
                              <p:cond delay="3500"/>
                            </p:stCondLst>
                            <p:childTnLst>
                              <p:par>
                                <p:cTn id="29" presetID="22" presetClass="entr" presetSubtype="1"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wipe(up)">
                                      <p:cBhvr>
                                        <p:cTn id="31" dur="500"/>
                                        <p:tgtEl>
                                          <p:spTgt spid="42"/>
                                        </p:tgtEl>
                                      </p:cBhvr>
                                    </p:animEffect>
                                  </p:childTnLst>
                                </p:cTn>
                              </p:par>
                            </p:childTnLst>
                          </p:cTn>
                        </p:par>
                        <p:par>
                          <p:cTn id="32" fill="hold">
                            <p:stCondLst>
                              <p:cond delay="4000"/>
                            </p:stCondLst>
                            <p:childTnLst>
                              <p:par>
                                <p:cTn id="33" presetID="1"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childTnLst>
                                </p:cTn>
                              </p:par>
                            </p:childTnLst>
                          </p:cTn>
                        </p:par>
                        <p:par>
                          <p:cTn id="35" fill="hold">
                            <p:stCondLst>
                              <p:cond delay="4000"/>
                            </p:stCondLst>
                            <p:childTnLst>
                              <p:par>
                                <p:cTn id="36" presetID="22" presetClass="entr" presetSubtype="1" fill="hold" nodeType="afterEffect">
                                  <p:stCondLst>
                                    <p:cond delay="0"/>
                                  </p:stCondLst>
                                  <p:childTnLst>
                                    <p:set>
                                      <p:cBhvr>
                                        <p:cTn id="37" dur="1" fill="hold">
                                          <p:stCondLst>
                                            <p:cond delay="0"/>
                                          </p:stCondLst>
                                        </p:cTn>
                                        <p:tgtEl>
                                          <p:spTgt spid="43"/>
                                        </p:tgtEl>
                                        <p:attrNameLst>
                                          <p:attrName>style.visibility</p:attrName>
                                        </p:attrNameLst>
                                      </p:cBhvr>
                                      <p:to>
                                        <p:strVal val="visible"/>
                                      </p:to>
                                    </p:set>
                                    <p:animEffect transition="in" filter="wipe(up)">
                                      <p:cBhvr>
                                        <p:cTn id="38" dur="500"/>
                                        <p:tgtEl>
                                          <p:spTgt spid="43"/>
                                        </p:tgtEl>
                                      </p:cBhvr>
                                    </p:animEffect>
                                  </p:childTnLst>
                                </p:cTn>
                              </p:par>
                            </p:childTnLst>
                          </p:cTn>
                        </p:par>
                        <p:par>
                          <p:cTn id="39" fill="hold">
                            <p:stCondLst>
                              <p:cond delay="4500"/>
                            </p:stCondLst>
                            <p:childTnLst>
                              <p:par>
                                <p:cTn id="40" presetID="1" presetClass="entr" presetSubtype="0" fill="hold" grpId="0" nodeType="afterEffect">
                                  <p:stCondLst>
                                    <p:cond delay="0"/>
                                  </p:stCondLst>
                                  <p:childTnLst>
                                    <p:set>
                                      <p:cBhvr>
                                        <p:cTn id="41" dur="1" fill="hold">
                                          <p:stCondLst>
                                            <p:cond delay="0"/>
                                          </p:stCondLst>
                                        </p:cTn>
                                        <p:tgtEl>
                                          <p:spTgt spid="47"/>
                                        </p:tgtEl>
                                        <p:attrNameLst>
                                          <p:attrName>style.visibility</p:attrName>
                                        </p:attrNameLst>
                                      </p:cBhvr>
                                      <p:to>
                                        <p:strVal val="visible"/>
                                      </p:to>
                                    </p:set>
                                  </p:childTnLst>
                                </p:cTn>
                              </p:par>
                            </p:childTnLst>
                          </p:cTn>
                        </p:par>
                        <p:par>
                          <p:cTn id="42" fill="hold">
                            <p:stCondLst>
                              <p:cond delay="4500"/>
                            </p:stCondLst>
                            <p:childTnLst>
                              <p:par>
                                <p:cTn id="43" presetID="53" presetClass="entr" presetSubtype="16"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 calcmode="lin" valueType="num">
                                      <p:cBhvr>
                                        <p:cTn id="45" dur="250" fill="hold"/>
                                        <p:tgtEl>
                                          <p:spTgt spid="48"/>
                                        </p:tgtEl>
                                        <p:attrNameLst>
                                          <p:attrName>ppt_w</p:attrName>
                                        </p:attrNameLst>
                                      </p:cBhvr>
                                      <p:tavLst>
                                        <p:tav tm="0">
                                          <p:val>
                                            <p:fltVal val="0"/>
                                          </p:val>
                                        </p:tav>
                                        <p:tav tm="100000">
                                          <p:val>
                                            <p:strVal val="#ppt_w"/>
                                          </p:val>
                                        </p:tav>
                                      </p:tavLst>
                                    </p:anim>
                                    <p:anim calcmode="lin" valueType="num">
                                      <p:cBhvr>
                                        <p:cTn id="46" dur="250" fill="hold"/>
                                        <p:tgtEl>
                                          <p:spTgt spid="48"/>
                                        </p:tgtEl>
                                        <p:attrNameLst>
                                          <p:attrName>ppt_h</p:attrName>
                                        </p:attrNameLst>
                                      </p:cBhvr>
                                      <p:tavLst>
                                        <p:tav tm="0">
                                          <p:val>
                                            <p:fltVal val="0"/>
                                          </p:val>
                                        </p:tav>
                                        <p:tav tm="100000">
                                          <p:val>
                                            <p:strVal val="#ppt_h"/>
                                          </p:val>
                                        </p:tav>
                                      </p:tavLst>
                                    </p:anim>
                                    <p:animEffect transition="in" filter="fade">
                                      <p:cBhvr>
                                        <p:cTn id="47" dur="250"/>
                                        <p:tgtEl>
                                          <p:spTgt spid="48"/>
                                        </p:tgtEl>
                                      </p:cBhvr>
                                    </p:animEffect>
                                  </p:childTnLst>
                                </p:cTn>
                              </p:par>
                            </p:childTnLst>
                          </p:cTn>
                        </p:par>
                        <p:par>
                          <p:cTn id="48" fill="hold">
                            <p:stCondLst>
                              <p:cond delay="4750"/>
                            </p:stCondLst>
                            <p:childTnLst>
                              <p:par>
                                <p:cTn id="49" presetID="1"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childTnLst>
                                </p:cTn>
                              </p:par>
                              <p:par>
                                <p:cTn id="51" presetID="53" presetClass="entr" presetSubtype="16" fill="hold" grpId="0" nodeType="withEffect">
                                  <p:stCondLst>
                                    <p:cond delay="0"/>
                                  </p:stCondLst>
                                  <p:childTnLst>
                                    <p:set>
                                      <p:cBhvr>
                                        <p:cTn id="52" dur="1" fill="hold">
                                          <p:stCondLst>
                                            <p:cond delay="0"/>
                                          </p:stCondLst>
                                        </p:cTn>
                                        <p:tgtEl>
                                          <p:spTgt spid="46"/>
                                        </p:tgtEl>
                                        <p:attrNameLst>
                                          <p:attrName>style.visibility</p:attrName>
                                        </p:attrNameLst>
                                      </p:cBhvr>
                                      <p:to>
                                        <p:strVal val="visible"/>
                                      </p:to>
                                    </p:set>
                                    <p:anim calcmode="lin" valueType="num">
                                      <p:cBhvr>
                                        <p:cTn id="53" dur="500" fill="hold"/>
                                        <p:tgtEl>
                                          <p:spTgt spid="46"/>
                                        </p:tgtEl>
                                        <p:attrNameLst>
                                          <p:attrName>ppt_w</p:attrName>
                                        </p:attrNameLst>
                                      </p:cBhvr>
                                      <p:tavLst>
                                        <p:tav tm="0">
                                          <p:val>
                                            <p:fltVal val="0"/>
                                          </p:val>
                                        </p:tav>
                                        <p:tav tm="100000">
                                          <p:val>
                                            <p:strVal val="#ppt_w"/>
                                          </p:val>
                                        </p:tav>
                                      </p:tavLst>
                                    </p:anim>
                                    <p:anim calcmode="lin" valueType="num">
                                      <p:cBhvr>
                                        <p:cTn id="54" dur="500" fill="hold"/>
                                        <p:tgtEl>
                                          <p:spTgt spid="46"/>
                                        </p:tgtEl>
                                        <p:attrNameLst>
                                          <p:attrName>ppt_h</p:attrName>
                                        </p:attrNameLst>
                                      </p:cBhvr>
                                      <p:tavLst>
                                        <p:tav tm="0">
                                          <p:val>
                                            <p:fltVal val="0"/>
                                          </p:val>
                                        </p:tav>
                                        <p:tav tm="100000">
                                          <p:val>
                                            <p:strVal val="#ppt_h"/>
                                          </p:val>
                                        </p:tav>
                                      </p:tavLst>
                                    </p:anim>
                                    <p:animEffect transition="in" filter="fade">
                                      <p:cBhvr>
                                        <p:cTn id="55"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41" grpId="0" animBg="1"/>
      <p:bldP spid="44" grpId="0" animBg="1"/>
      <p:bldP spid="45" grpId="0" animBg="1"/>
      <p:bldP spid="46" grpId="0"/>
      <p:bldP spid="47" grpId="0" animBg="1"/>
      <p:bldP spid="48" grpId="0"/>
      <p:bldP spid="19" grpId="0" animBg="1"/>
    </p:bldLst>
  </p:timing>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FD4C4785-AAC6-407A-A18F-F814DA0422B9}"/>
              </a:ext>
            </a:extLst>
          </p:cNvPr>
          <p:cNvSpPr txBox="1"/>
          <p:nvPr/>
        </p:nvSpPr>
        <p:spPr>
          <a:xfrm>
            <a:off x="538040" y="2057155"/>
            <a:ext cx="11132697" cy="2954655"/>
          </a:xfrm>
          <a:prstGeom prst="rect">
            <a:avLst/>
          </a:prstGeom>
          <a:solidFill>
            <a:srgbClr val="FFFFFF"/>
          </a:solidFill>
          <a:ln w="38100">
            <a:solidFill>
              <a:srgbClr val="0A0A0A"/>
            </a:solidFill>
          </a:ln>
        </p:spPr>
        <p:txBody>
          <a:bodyPr wrap="square" rtlCol="0">
            <a:spAutoFit/>
          </a:bodyPr>
          <a:lstStyle/>
          <a:p>
            <a:pPr algn="ctr"/>
            <a:r>
              <a:rPr lang="en-US" sz="3200" b="1" i="1" dirty="0"/>
              <a:t>Answer:</a:t>
            </a:r>
            <a:r>
              <a:rPr lang="en-US" sz="4400" b="1" i="1" dirty="0"/>
              <a:t> </a:t>
            </a:r>
            <a:r>
              <a:rPr lang="en-US" sz="4400" b="1" dirty="0"/>
              <a:t>Akeldama</a:t>
            </a:r>
            <a:r>
              <a:rPr lang="en-US" sz="3200" b="1" i="1" dirty="0"/>
              <a:t> </a:t>
            </a:r>
            <a:endParaRPr lang="en-US" sz="3200" b="1" dirty="0"/>
          </a:p>
          <a:p>
            <a:pPr algn="just">
              <a:spcBef>
                <a:spcPts val="600"/>
              </a:spcBef>
              <a:spcAft>
                <a:spcPts val="600"/>
              </a:spcAft>
            </a:pPr>
            <a:r>
              <a:rPr lang="en-US" sz="2400" b="1" dirty="0">
                <a:solidFill>
                  <a:srgbClr val="0A0A0A"/>
                </a:solidFill>
                <a:latin typeface="Times New Roman" panose="02020603050405020304" pitchFamily="18" charset="0"/>
                <a:cs typeface="Times New Roman" panose="02020603050405020304" pitchFamily="18" charset="0"/>
              </a:rPr>
              <a:t>Acts 1:18-19</a:t>
            </a:r>
            <a:endParaRPr lang="en-US" sz="2400" dirty="0">
              <a:solidFill>
                <a:srgbClr val="0A0A0A"/>
              </a:solidFill>
              <a:latin typeface="Times New Roman" panose="02020603050405020304" pitchFamily="18" charset="0"/>
              <a:cs typeface="Times New Roman" panose="02020603050405020304" pitchFamily="18" charset="0"/>
            </a:endParaRPr>
          </a:p>
          <a:p>
            <a:pPr algn="just"/>
            <a:r>
              <a:rPr lang="en-US" sz="2400" baseline="30000" dirty="0">
                <a:solidFill>
                  <a:srgbClr val="0A0A0A"/>
                </a:solidFill>
                <a:latin typeface="Times New Roman" panose="02020603050405020304" pitchFamily="18" charset="0"/>
                <a:cs typeface="Times New Roman" panose="02020603050405020304" pitchFamily="18" charset="0"/>
              </a:rPr>
              <a:t>18</a:t>
            </a:r>
            <a:r>
              <a:rPr lang="en-US" sz="2400" dirty="0">
                <a:solidFill>
                  <a:srgbClr val="0A0A0A"/>
                </a:solidFill>
                <a:latin typeface="Times New Roman" panose="02020603050405020304" pitchFamily="18" charset="0"/>
                <a:cs typeface="Times New Roman" panose="02020603050405020304" pitchFamily="18" charset="0"/>
              </a:rPr>
              <a:t> Now this man acquired a field with the reward of his wickedness, and falling headlong he burst open in the middle and all his bowels gushed out.  </a:t>
            </a:r>
            <a:r>
              <a:rPr lang="en-US" sz="2400" baseline="30000" dirty="0">
                <a:solidFill>
                  <a:srgbClr val="0A0A0A"/>
                </a:solidFill>
                <a:latin typeface="Times New Roman" panose="02020603050405020304" pitchFamily="18" charset="0"/>
                <a:cs typeface="Times New Roman" panose="02020603050405020304" pitchFamily="18" charset="0"/>
              </a:rPr>
              <a:t>19</a:t>
            </a:r>
            <a:r>
              <a:rPr lang="en-US" sz="2400" dirty="0">
                <a:solidFill>
                  <a:srgbClr val="0A0A0A"/>
                </a:solidFill>
                <a:latin typeface="Times New Roman" panose="02020603050405020304" pitchFamily="18" charset="0"/>
                <a:cs typeface="Times New Roman" panose="02020603050405020304" pitchFamily="18" charset="0"/>
              </a:rPr>
              <a:t> And it became known to   all the inhabitants of Jerusalem, so that the field was called in their own language </a:t>
            </a:r>
            <a:r>
              <a:rPr lang="en-US" sz="2400" b="1" dirty="0">
                <a:solidFill>
                  <a:srgbClr val="0064FF"/>
                </a:solidFill>
                <a:latin typeface="Times New Roman" panose="02020603050405020304" pitchFamily="18" charset="0"/>
                <a:cs typeface="Times New Roman" panose="02020603050405020304" pitchFamily="18" charset="0"/>
              </a:rPr>
              <a:t>Akeldama</a:t>
            </a:r>
            <a:r>
              <a:rPr lang="en-US" sz="2400" dirty="0">
                <a:solidFill>
                  <a:srgbClr val="0064FF"/>
                </a:solidFill>
                <a:latin typeface="Times New Roman" panose="02020603050405020304" pitchFamily="18" charset="0"/>
                <a:cs typeface="Times New Roman" panose="02020603050405020304" pitchFamily="18" charset="0"/>
              </a:rPr>
              <a:t>,</a:t>
            </a:r>
            <a:r>
              <a:rPr lang="en-US" sz="2400" dirty="0">
                <a:solidFill>
                  <a:srgbClr val="0A0A0A"/>
                </a:solidFill>
                <a:latin typeface="Times New Roman" panose="02020603050405020304" pitchFamily="18" charset="0"/>
                <a:cs typeface="Times New Roman" panose="02020603050405020304" pitchFamily="18" charset="0"/>
              </a:rPr>
              <a:t> that is, </a:t>
            </a:r>
            <a:r>
              <a:rPr lang="en-US" sz="2400" b="1" dirty="0">
                <a:solidFill>
                  <a:srgbClr val="0064FF"/>
                </a:solidFill>
                <a:latin typeface="Times New Roman" panose="02020603050405020304" pitchFamily="18" charset="0"/>
                <a:cs typeface="Times New Roman" panose="02020603050405020304" pitchFamily="18" charset="0"/>
              </a:rPr>
              <a:t>Field of Blood</a:t>
            </a:r>
            <a:r>
              <a:rPr lang="en-US" sz="2400" dirty="0">
                <a:solidFill>
                  <a:srgbClr val="0064FF"/>
                </a:solidFill>
                <a:latin typeface="Times New Roman" panose="02020603050405020304" pitchFamily="18" charset="0"/>
                <a:cs typeface="Times New Roman" panose="02020603050405020304" pitchFamily="18" charset="0"/>
              </a:rPr>
              <a:t>.</a:t>
            </a:r>
            <a:r>
              <a:rPr lang="en-US" sz="2400" dirty="0">
                <a:solidFill>
                  <a:srgbClr val="0A0A0A"/>
                </a:solidFill>
                <a:latin typeface="Times New Roman" panose="02020603050405020304" pitchFamily="18" charset="0"/>
                <a:cs typeface="Times New Roman" panose="02020603050405020304" pitchFamily="18" charset="0"/>
              </a:rPr>
              <a:t>)</a:t>
            </a:r>
          </a:p>
          <a:p>
            <a:pPr algn="just"/>
            <a:endParaRPr lang="en-US" sz="12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97EE180E-2647-427C-99D1-FEFA8B59334A}"/>
              </a:ext>
            </a:extLst>
          </p:cNvPr>
          <p:cNvSpPr txBox="1"/>
          <p:nvPr/>
        </p:nvSpPr>
        <p:spPr>
          <a:xfrm>
            <a:off x="699903" y="242123"/>
            <a:ext cx="10810244" cy="1569660"/>
          </a:xfrm>
          <a:prstGeom prst="rect">
            <a:avLst/>
          </a:prstGeom>
          <a:noFill/>
        </p:spPr>
        <p:txBody>
          <a:bodyPr wrap="square" rtlCol="0">
            <a:spAutoFit/>
          </a:bodyPr>
          <a:lstStyle/>
          <a:p>
            <a:pPr algn="ctr"/>
            <a:r>
              <a:rPr lang="en-US" sz="4800" dirty="0">
                <a:solidFill>
                  <a:srgbClr val="0A0A0A"/>
                </a:solidFill>
              </a:rPr>
              <a:t>What is the Aramaic name for the</a:t>
            </a:r>
          </a:p>
          <a:p>
            <a:pPr algn="ctr"/>
            <a:r>
              <a:rPr lang="en-US" sz="4800" i="1" dirty="0">
                <a:solidFill>
                  <a:srgbClr val="0A0A0A"/>
                </a:solidFill>
              </a:rPr>
              <a:t>“Field of Blood” </a:t>
            </a:r>
            <a:r>
              <a:rPr lang="en-US" sz="4800" dirty="0">
                <a:solidFill>
                  <a:srgbClr val="0A0A0A"/>
                </a:solidFill>
              </a:rPr>
              <a:t>where Judas Iscariot died?</a:t>
            </a:r>
          </a:p>
        </p:txBody>
      </p:sp>
      <p:sp>
        <p:nvSpPr>
          <p:cNvPr id="9" name="Rectangle 8">
            <a:extLst>
              <a:ext uri="{FF2B5EF4-FFF2-40B4-BE49-F238E27FC236}">
                <a16:creationId xmlns:a16="http://schemas.microsoft.com/office/drawing/2014/main" id="{35A1F926-58EA-4D04-B4FA-53D05597EC04}"/>
              </a:ext>
            </a:extLst>
          </p:cNvPr>
          <p:cNvSpPr/>
          <p:nvPr/>
        </p:nvSpPr>
        <p:spPr>
          <a:xfrm>
            <a:off x="3911648" y="5707176"/>
            <a:ext cx="4378122"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HOMERUN</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15" name="Arrow: Pentagon 14">
            <a:extLst>
              <a:ext uri="{FF2B5EF4-FFF2-40B4-BE49-F238E27FC236}">
                <a16:creationId xmlns:a16="http://schemas.microsoft.com/office/drawing/2014/main" id="{A7857AB4-9A4C-478A-B158-B5187A745210}"/>
              </a:ext>
            </a:extLst>
          </p:cNvPr>
          <p:cNvSpPr/>
          <p:nvPr/>
        </p:nvSpPr>
        <p:spPr>
          <a:xfrm rot="5400000">
            <a:off x="5744181" y="5495044"/>
            <a:ext cx="559837" cy="541175"/>
          </a:xfrm>
          <a:prstGeom prst="homePlate">
            <a:avLst/>
          </a:prstGeom>
          <a:solidFill>
            <a:srgbClr val="FFFFF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0000FF"/>
                </a:solidFill>
              </a:ln>
              <a:solidFill>
                <a:srgbClr val="C6E9F2"/>
              </a:solidFill>
            </a:endParaRPr>
          </a:p>
        </p:txBody>
      </p:sp>
      <p:sp>
        <p:nvSpPr>
          <p:cNvPr id="16" name="Rectangle 15">
            <a:extLst>
              <a:ext uri="{FF2B5EF4-FFF2-40B4-BE49-F238E27FC236}">
                <a16:creationId xmlns:a16="http://schemas.microsoft.com/office/drawing/2014/main" id="{F6D54F93-5885-4B80-9DB2-29C1D1D0E691}"/>
              </a:ext>
            </a:extLst>
          </p:cNvPr>
          <p:cNvSpPr/>
          <p:nvPr/>
        </p:nvSpPr>
        <p:spPr>
          <a:xfrm>
            <a:off x="5801923" y="5353233"/>
            <a:ext cx="444352" cy="707886"/>
          </a:xfrm>
          <a:prstGeom prst="rect">
            <a:avLst/>
          </a:prstGeom>
          <a:noFill/>
        </p:spPr>
        <p:txBody>
          <a:bodyPr wrap="none" lIns="91440" tIns="45720" rIns="91440" bIns="45720">
            <a:spAutoFit/>
          </a:bodyPr>
          <a:lstStyle/>
          <a:p>
            <a:pPr algn="ctr"/>
            <a:r>
              <a:rPr lang="en-US" sz="40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rPr>
              <a:t>3</a:t>
            </a:r>
          </a:p>
        </p:txBody>
      </p:sp>
      <p:sp>
        <p:nvSpPr>
          <p:cNvPr id="17" name="TextBox 16">
            <a:extLst>
              <a:ext uri="{FF2B5EF4-FFF2-40B4-BE49-F238E27FC236}">
                <a16:creationId xmlns:a16="http://schemas.microsoft.com/office/drawing/2014/main" id="{24727B36-E56C-4BBA-9A38-7F2AA8F75661}"/>
              </a:ext>
            </a:extLst>
          </p:cNvPr>
          <p:cNvSpPr txBox="1"/>
          <p:nvPr/>
        </p:nvSpPr>
        <p:spPr>
          <a:xfrm>
            <a:off x="9741736" y="4685758"/>
            <a:ext cx="1928649" cy="307777"/>
          </a:xfrm>
          <a:prstGeom prst="rect">
            <a:avLst/>
          </a:prstGeom>
          <a:noFill/>
        </p:spPr>
        <p:txBody>
          <a:bodyPr wrap="square" rtlCol="0">
            <a:spAutoFit/>
          </a:bodyPr>
          <a:lstStyle/>
          <a:p>
            <a:pPr algn="r"/>
            <a:r>
              <a:rPr lang="en-US" sz="1400" b="1" i="1" dirty="0">
                <a:solidFill>
                  <a:srgbClr val="0064FF"/>
                </a:solidFill>
              </a:rPr>
              <a:t>Tap screen to continue</a:t>
            </a:r>
          </a:p>
        </p:txBody>
      </p:sp>
      <p:sp>
        <p:nvSpPr>
          <p:cNvPr id="13" name="Rectangle 12">
            <a:hlinkClick r:id="rId2" action="ppaction://hlinksldjump"/>
            <a:extLst>
              <a:ext uri="{FF2B5EF4-FFF2-40B4-BE49-F238E27FC236}">
                <a16:creationId xmlns:a16="http://schemas.microsoft.com/office/drawing/2014/main" id="{7105AD3E-1D2D-4B6B-8534-B4F2E2404127}"/>
              </a:ext>
            </a:extLst>
          </p:cNvPr>
          <p:cNvSpPr/>
          <p:nvPr/>
        </p:nvSpPr>
        <p:spPr>
          <a:xfrm>
            <a:off x="0" y="1"/>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34879535"/>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41A93F72-7A40-4375-A465-58414B0FC0DA}"/>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961049" y="3678"/>
            <a:ext cx="8269901" cy="6850644"/>
          </a:xfrm>
          <a:prstGeom prst="rect">
            <a:avLst/>
          </a:prstGeom>
        </p:spPr>
      </p:pic>
      <p:sp>
        <p:nvSpPr>
          <p:cNvPr id="5" name="Rectangle: Rounded Corners 4">
            <a:extLst>
              <a:ext uri="{FF2B5EF4-FFF2-40B4-BE49-F238E27FC236}">
                <a16:creationId xmlns:a16="http://schemas.microsoft.com/office/drawing/2014/main" id="{E26FFEE2-E142-4914-886A-7908DA12B71A}"/>
              </a:ext>
            </a:extLst>
          </p:cNvPr>
          <p:cNvSpPr/>
          <p:nvPr/>
        </p:nvSpPr>
        <p:spPr>
          <a:xfrm rot="2700000">
            <a:off x="8292973" y="3189275"/>
            <a:ext cx="559837" cy="490575"/>
          </a:xfrm>
          <a:prstGeom prst="roundRect">
            <a:avLst/>
          </a:prstGeom>
          <a:solidFill>
            <a:srgbClr val="FFFFFF"/>
          </a:solid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Rounded Corners 1">
            <a:extLst>
              <a:ext uri="{FF2B5EF4-FFF2-40B4-BE49-F238E27FC236}">
                <a16:creationId xmlns:a16="http://schemas.microsoft.com/office/drawing/2014/main" id="{26C67EEB-FAC5-47A4-8E95-72B39C554BCB}"/>
              </a:ext>
            </a:extLst>
          </p:cNvPr>
          <p:cNvSpPr/>
          <p:nvPr/>
        </p:nvSpPr>
        <p:spPr>
          <a:xfrm>
            <a:off x="5833744" y="714690"/>
            <a:ext cx="559837" cy="541175"/>
          </a:xfrm>
          <a:prstGeom prst="roundRect">
            <a:avLst/>
          </a:prstGeom>
          <a:solidFill>
            <a:srgbClr val="FFFFFF"/>
          </a:solid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Rounded Corners 5">
            <a:extLst>
              <a:ext uri="{FF2B5EF4-FFF2-40B4-BE49-F238E27FC236}">
                <a16:creationId xmlns:a16="http://schemas.microsoft.com/office/drawing/2014/main" id="{51FF1BA1-CD56-473D-85BA-056342436F57}"/>
              </a:ext>
            </a:extLst>
          </p:cNvPr>
          <p:cNvSpPr/>
          <p:nvPr/>
        </p:nvSpPr>
        <p:spPr>
          <a:xfrm rot="2700000">
            <a:off x="3192240" y="3163976"/>
            <a:ext cx="559837" cy="541175"/>
          </a:xfrm>
          <a:prstGeom prst="roundRect">
            <a:avLst/>
          </a:prstGeom>
          <a:solidFill>
            <a:srgbClr val="FFFFFF"/>
          </a:solid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241FA49-9943-405B-88E2-7921F7B4202A}"/>
              </a:ext>
            </a:extLst>
          </p:cNvPr>
          <p:cNvSpPr/>
          <p:nvPr/>
        </p:nvSpPr>
        <p:spPr>
          <a:xfrm>
            <a:off x="221682" y="2817521"/>
            <a:ext cx="2741456"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TRIPLE</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1" name="Rectangle 20">
            <a:extLst>
              <a:ext uri="{FF2B5EF4-FFF2-40B4-BE49-F238E27FC236}">
                <a16:creationId xmlns:a16="http://schemas.microsoft.com/office/drawing/2014/main" id="{D001A687-EC28-42A1-A935-5A2C1C78AA91}"/>
              </a:ext>
            </a:extLst>
          </p:cNvPr>
          <p:cNvSpPr/>
          <p:nvPr/>
        </p:nvSpPr>
        <p:spPr>
          <a:xfrm>
            <a:off x="4427572" y="-72002"/>
            <a:ext cx="3353803"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DOUBLE</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2" name="TextBox 21">
            <a:extLst>
              <a:ext uri="{FF2B5EF4-FFF2-40B4-BE49-F238E27FC236}">
                <a16:creationId xmlns:a16="http://schemas.microsoft.com/office/drawing/2014/main" id="{79EBE414-7D34-4475-87B5-9C8384501209}"/>
              </a:ext>
            </a:extLst>
          </p:cNvPr>
          <p:cNvSpPr txBox="1"/>
          <p:nvPr/>
        </p:nvSpPr>
        <p:spPr>
          <a:xfrm>
            <a:off x="4354650" y="2671022"/>
            <a:ext cx="3485724" cy="1569660"/>
          </a:xfrm>
          <a:prstGeom prst="rect">
            <a:avLst/>
          </a:prstGeom>
          <a:noFill/>
        </p:spPr>
        <p:txBody>
          <a:bodyPr wrap="square" rtlCol="0">
            <a:spAutoFit/>
          </a:bodyPr>
          <a:lstStyle/>
          <a:p>
            <a:pPr algn="ctr"/>
            <a:r>
              <a:rPr lang="en-US" sz="4800" b="1" dirty="0">
                <a:ln w="38100">
                  <a:solidFill>
                    <a:srgbClr val="0000FF"/>
                  </a:solidFill>
                </a:ln>
                <a:solidFill>
                  <a:srgbClr val="C6E9F2"/>
                </a:solidFill>
              </a:rPr>
              <a:t>Next batter!</a:t>
            </a:r>
          </a:p>
          <a:p>
            <a:pPr algn="ctr"/>
            <a:r>
              <a:rPr lang="en-US" sz="4800" b="1" dirty="0">
                <a:ln w="38100">
                  <a:solidFill>
                    <a:srgbClr val="0000FF"/>
                  </a:solidFill>
                </a:ln>
                <a:solidFill>
                  <a:srgbClr val="C6E9F2"/>
                </a:solidFill>
              </a:rPr>
              <a:t>Pick a hit</a:t>
            </a:r>
          </a:p>
        </p:txBody>
      </p:sp>
      <p:sp>
        <p:nvSpPr>
          <p:cNvPr id="15" name="Rectangle 14">
            <a:extLst>
              <a:ext uri="{FF2B5EF4-FFF2-40B4-BE49-F238E27FC236}">
                <a16:creationId xmlns:a16="http://schemas.microsoft.com/office/drawing/2014/main" id="{ECC38632-62A9-4DB0-A149-FC77324FE114}"/>
              </a:ext>
            </a:extLst>
          </p:cNvPr>
          <p:cNvSpPr/>
          <p:nvPr/>
        </p:nvSpPr>
        <p:spPr>
          <a:xfrm>
            <a:off x="9025723" y="2828834"/>
            <a:ext cx="2904962"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SINGLE</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3" name="Arrow: Pentagon 2">
            <a:extLst>
              <a:ext uri="{FF2B5EF4-FFF2-40B4-BE49-F238E27FC236}">
                <a16:creationId xmlns:a16="http://schemas.microsoft.com/office/drawing/2014/main" id="{0E698766-2C5D-4F25-88C7-23B76B7549CE}"/>
              </a:ext>
            </a:extLst>
          </p:cNvPr>
          <p:cNvSpPr/>
          <p:nvPr/>
        </p:nvSpPr>
        <p:spPr>
          <a:xfrm rot="5400000">
            <a:off x="5786126" y="5771881"/>
            <a:ext cx="559837" cy="541175"/>
          </a:xfrm>
          <a:prstGeom prst="homePlate">
            <a:avLst/>
          </a:prstGeom>
          <a:solidFill>
            <a:srgbClr val="FFFFFF"/>
          </a:solid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0B10BECB-80DD-442E-92B9-3F4C0A002431}"/>
              </a:ext>
            </a:extLst>
          </p:cNvPr>
          <p:cNvSpPr/>
          <p:nvPr/>
        </p:nvSpPr>
        <p:spPr>
          <a:xfrm>
            <a:off x="3911648" y="5707176"/>
            <a:ext cx="4378122"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HOMERUN</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7" name="Rectangle 26">
            <a:hlinkClick r:id="rId3" action="ppaction://hlinksldjump"/>
            <a:extLst>
              <a:ext uri="{FF2B5EF4-FFF2-40B4-BE49-F238E27FC236}">
                <a16:creationId xmlns:a16="http://schemas.microsoft.com/office/drawing/2014/main" id="{D92DD891-84FF-4ACE-91C9-567827698553}"/>
              </a:ext>
            </a:extLst>
          </p:cNvPr>
          <p:cNvSpPr/>
          <p:nvPr/>
        </p:nvSpPr>
        <p:spPr>
          <a:xfrm>
            <a:off x="0" y="7322"/>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hlinkClick r:id="rId4" action="ppaction://hlinksldjump"/>
            <a:extLst>
              <a:ext uri="{FF2B5EF4-FFF2-40B4-BE49-F238E27FC236}">
                <a16:creationId xmlns:a16="http://schemas.microsoft.com/office/drawing/2014/main" id="{D4C96D45-ABC1-4915-A153-4627346B4727}"/>
              </a:ext>
            </a:extLst>
          </p:cNvPr>
          <p:cNvSpPr/>
          <p:nvPr/>
        </p:nvSpPr>
        <p:spPr>
          <a:xfrm>
            <a:off x="4504879" y="176169"/>
            <a:ext cx="3204595" cy="7382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hlinkClick r:id="rId5" action="ppaction://hlinksldjump"/>
            <a:extLst>
              <a:ext uri="{FF2B5EF4-FFF2-40B4-BE49-F238E27FC236}">
                <a16:creationId xmlns:a16="http://schemas.microsoft.com/office/drawing/2014/main" id="{8AA909FD-4850-48E7-9C00-1F20249196AE}"/>
              </a:ext>
            </a:extLst>
          </p:cNvPr>
          <p:cNvSpPr/>
          <p:nvPr/>
        </p:nvSpPr>
        <p:spPr>
          <a:xfrm>
            <a:off x="221673" y="3059883"/>
            <a:ext cx="2741456" cy="7639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hlinkClick r:id="rId6" action="ppaction://hlinksldjump"/>
            <a:extLst>
              <a:ext uri="{FF2B5EF4-FFF2-40B4-BE49-F238E27FC236}">
                <a16:creationId xmlns:a16="http://schemas.microsoft.com/office/drawing/2014/main" id="{444DD879-596B-450A-BB58-3D8A8F7FDD0C}"/>
              </a:ext>
            </a:extLst>
          </p:cNvPr>
          <p:cNvSpPr/>
          <p:nvPr/>
        </p:nvSpPr>
        <p:spPr>
          <a:xfrm>
            <a:off x="9107476" y="3073878"/>
            <a:ext cx="2741456" cy="7639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hlinkClick r:id="rId7" action="ppaction://hlinksldjump"/>
            <a:extLst>
              <a:ext uri="{FF2B5EF4-FFF2-40B4-BE49-F238E27FC236}">
                <a16:creationId xmlns:a16="http://schemas.microsoft.com/office/drawing/2014/main" id="{8991CFC0-EA4A-40DD-B2E8-91602EEF7B5F}"/>
              </a:ext>
            </a:extLst>
          </p:cNvPr>
          <p:cNvSpPr/>
          <p:nvPr/>
        </p:nvSpPr>
        <p:spPr>
          <a:xfrm>
            <a:off x="3916828" y="5953271"/>
            <a:ext cx="4378122" cy="7382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89123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36">
            <a:extLst>
              <a:ext uri="{FF2B5EF4-FFF2-40B4-BE49-F238E27FC236}">
                <a16:creationId xmlns:a16="http://schemas.microsoft.com/office/drawing/2014/main" id="{40986936-70ED-42D5-80BD-21907597A0AA}"/>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4503586" y="2480429"/>
            <a:ext cx="3188405" cy="2641220"/>
          </a:xfrm>
          <a:prstGeom prst="rect">
            <a:avLst/>
          </a:prstGeom>
        </p:spPr>
      </p:pic>
      <p:cxnSp>
        <p:nvCxnSpPr>
          <p:cNvPr id="38" name="Straight Connector 37">
            <a:extLst>
              <a:ext uri="{FF2B5EF4-FFF2-40B4-BE49-F238E27FC236}">
                <a16:creationId xmlns:a16="http://schemas.microsoft.com/office/drawing/2014/main" id="{1A264A79-9C55-4CD7-B2DE-B0CBE9AF7531}"/>
              </a:ext>
            </a:extLst>
          </p:cNvPr>
          <p:cNvCxnSpPr>
            <a:cxnSpLocks/>
          </p:cNvCxnSpPr>
          <p:nvPr/>
        </p:nvCxnSpPr>
        <p:spPr>
          <a:xfrm rot="5460000" flipV="1">
            <a:off x="6124282" y="2838865"/>
            <a:ext cx="846670" cy="861150"/>
          </a:xfrm>
          <a:prstGeom prst="line">
            <a:avLst/>
          </a:prstGeom>
          <a:ln w="76200">
            <a:solidFill>
              <a:srgbClr val="C1E7F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4318B91-0E2E-4D5B-B19D-D6E866F8D3E8}"/>
              </a:ext>
            </a:extLst>
          </p:cNvPr>
          <p:cNvCxnSpPr>
            <a:cxnSpLocks/>
          </p:cNvCxnSpPr>
          <p:nvPr/>
        </p:nvCxnSpPr>
        <p:spPr>
          <a:xfrm flipV="1">
            <a:off x="6139562" y="3952056"/>
            <a:ext cx="846670" cy="861150"/>
          </a:xfrm>
          <a:prstGeom prst="line">
            <a:avLst/>
          </a:prstGeom>
          <a:ln w="76200">
            <a:solidFill>
              <a:srgbClr val="C1E7F1"/>
            </a:solidFill>
          </a:ln>
        </p:spPr>
        <p:style>
          <a:lnRef idx="1">
            <a:schemeClr val="accent1"/>
          </a:lnRef>
          <a:fillRef idx="0">
            <a:schemeClr val="accent1"/>
          </a:fillRef>
          <a:effectRef idx="0">
            <a:schemeClr val="accent1"/>
          </a:effectRef>
          <a:fontRef idx="minor">
            <a:schemeClr val="tx1"/>
          </a:fontRef>
        </p:style>
      </p:cxnSp>
      <p:sp>
        <p:nvSpPr>
          <p:cNvPr id="40" name="Rectangle: Rounded Corners 39">
            <a:extLst>
              <a:ext uri="{FF2B5EF4-FFF2-40B4-BE49-F238E27FC236}">
                <a16:creationId xmlns:a16="http://schemas.microsoft.com/office/drawing/2014/main" id="{37196229-F40C-4912-9676-D81D230B415F}"/>
              </a:ext>
            </a:extLst>
          </p:cNvPr>
          <p:cNvSpPr/>
          <p:nvPr/>
        </p:nvSpPr>
        <p:spPr>
          <a:xfrm rot="2700000">
            <a:off x="6836926" y="3667739"/>
            <a:ext cx="347615" cy="335069"/>
          </a:xfrm>
          <a:prstGeom prst="roundRect">
            <a:avLst/>
          </a:prstGeom>
          <a:solidFill>
            <a:srgbClr val="FFFFFF"/>
          </a:solidFill>
          <a:ln w="38100">
            <a:solidFill>
              <a:srgbClr val="AADE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BF536216-8632-43C0-8CC6-DB8128B826CF}"/>
              </a:ext>
            </a:extLst>
          </p:cNvPr>
          <p:cNvCxnSpPr>
            <a:cxnSpLocks/>
          </p:cNvCxnSpPr>
          <p:nvPr/>
        </p:nvCxnSpPr>
        <p:spPr>
          <a:xfrm flipV="1">
            <a:off x="5144933" y="2907245"/>
            <a:ext cx="846670" cy="861150"/>
          </a:xfrm>
          <a:prstGeom prst="line">
            <a:avLst/>
          </a:prstGeom>
          <a:ln w="76200">
            <a:solidFill>
              <a:srgbClr val="C1E7F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0E2E525A-C6BC-418A-8B89-B2FED65EE88B}"/>
              </a:ext>
            </a:extLst>
          </p:cNvPr>
          <p:cNvCxnSpPr>
            <a:cxnSpLocks/>
          </p:cNvCxnSpPr>
          <p:nvPr/>
        </p:nvCxnSpPr>
        <p:spPr>
          <a:xfrm rot="5460000" flipV="1">
            <a:off x="5129380" y="3921672"/>
            <a:ext cx="846670" cy="861150"/>
          </a:xfrm>
          <a:prstGeom prst="line">
            <a:avLst/>
          </a:prstGeom>
          <a:ln w="76200">
            <a:solidFill>
              <a:srgbClr val="C1E7F1"/>
            </a:solidFill>
          </a:ln>
        </p:spPr>
        <p:style>
          <a:lnRef idx="1">
            <a:schemeClr val="accent1"/>
          </a:lnRef>
          <a:fillRef idx="0">
            <a:schemeClr val="accent1"/>
          </a:fillRef>
          <a:effectRef idx="0">
            <a:schemeClr val="accent1"/>
          </a:effectRef>
          <a:fontRef idx="minor">
            <a:schemeClr val="tx1"/>
          </a:fontRef>
        </p:style>
      </p:cxnSp>
      <p:sp>
        <p:nvSpPr>
          <p:cNvPr id="43" name="Rectangle: Rounded Corners 42">
            <a:extLst>
              <a:ext uri="{FF2B5EF4-FFF2-40B4-BE49-F238E27FC236}">
                <a16:creationId xmlns:a16="http://schemas.microsoft.com/office/drawing/2014/main" id="{41CC3005-507E-4BB6-AF57-A60C9BA29079}"/>
              </a:ext>
            </a:extLst>
          </p:cNvPr>
          <p:cNvSpPr/>
          <p:nvPr/>
        </p:nvSpPr>
        <p:spPr>
          <a:xfrm rot="18900000">
            <a:off x="4959680" y="3666323"/>
            <a:ext cx="347615" cy="335069"/>
          </a:xfrm>
          <a:prstGeom prst="roundRect">
            <a:avLst/>
          </a:prstGeom>
          <a:solidFill>
            <a:srgbClr val="FFFFFF"/>
          </a:solidFill>
          <a:ln w="38100">
            <a:solidFill>
              <a:srgbClr val="C1E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Rounded Corners 43">
            <a:extLst>
              <a:ext uri="{FF2B5EF4-FFF2-40B4-BE49-F238E27FC236}">
                <a16:creationId xmlns:a16="http://schemas.microsoft.com/office/drawing/2014/main" id="{F0461DB0-ACD1-4F39-8B04-01D7EB4EAC97}"/>
              </a:ext>
            </a:extLst>
          </p:cNvPr>
          <p:cNvSpPr/>
          <p:nvPr/>
        </p:nvSpPr>
        <p:spPr>
          <a:xfrm rot="2700000">
            <a:off x="5918246" y="2652162"/>
            <a:ext cx="347615" cy="335069"/>
          </a:xfrm>
          <a:prstGeom prst="roundRect">
            <a:avLst/>
          </a:prstGeom>
          <a:solidFill>
            <a:srgbClr val="FFFFFF"/>
          </a:solidFill>
          <a:ln w="38100">
            <a:solidFill>
              <a:srgbClr val="C1E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0E8897E5-93D4-48D1-A45F-97C96CEC14F8}"/>
              </a:ext>
            </a:extLst>
          </p:cNvPr>
          <p:cNvSpPr txBox="1"/>
          <p:nvPr/>
        </p:nvSpPr>
        <p:spPr>
          <a:xfrm>
            <a:off x="5261218" y="3323338"/>
            <a:ext cx="1597365" cy="1131977"/>
          </a:xfrm>
          <a:prstGeom prst="rect">
            <a:avLst/>
          </a:prstGeom>
          <a:noFill/>
        </p:spPr>
        <p:txBody>
          <a:bodyPr wrap="square" rtlCol="0">
            <a:spAutoFit/>
          </a:bodyPr>
          <a:lstStyle/>
          <a:p>
            <a:pPr algn="ctr">
              <a:lnSpc>
                <a:spcPct val="80000"/>
              </a:lnSpc>
            </a:pPr>
            <a:r>
              <a:rPr lang="en-US" sz="2400" b="1" i="1" spc="-250" dirty="0">
                <a:solidFill>
                  <a:srgbClr val="1E4117"/>
                </a:solidFill>
              </a:rPr>
              <a:t>HOMERUN</a:t>
            </a:r>
          </a:p>
          <a:p>
            <a:pPr algn="ctr">
              <a:lnSpc>
                <a:spcPct val="80000"/>
              </a:lnSpc>
            </a:pPr>
            <a:r>
              <a:rPr lang="en-US" i="1" dirty="0">
                <a:solidFill>
                  <a:srgbClr val="0A0A0A"/>
                </a:solidFill>
              </a:rPr>
              <a:t>or</a:t>
            </a:r>
            <a:r>
              <a:rPr lang="en-US" i="1" dirty="0"/>
              <a:t> </a:t>
            </a:r>
            <a:r>
              <a:rPr lang="en-US" sz="2400" b="1" i="1" dirty="0">
                <a:solidFill>
                  <a:srgbClr val="1E4117"/>
                </a:solidFill>
              </a:rPr>
              <a:t>OUT</a:t>
            </a:r>
            <a:endParaRPr lang="en-US" i="1" dirty="0">
              <a:solidFill>
                <a:srgbClr val="1E4117"/>
              </a:solidFill>
            </a:endParaRPr>
          </a:p>
          <a:p>
            <a:pPr algn="ctr">
              <a:lnSpc>
                <a:spcPct val="80000"/>
              </a:lnSpc>
            </a:pPr>
            <a:r>
              <a:rPr lang="en-US" i="1" dirty="0">
                <a:solidFill>
                  <a:srgbClr val="1E4117"/>
                </a:solidFill>
              </a:rPr>
              <a:t>Tap and</a:t>
            </a:r>
          </a:p>
          <a:p>
            <a:pPr algn="ctr">
              <a:lnSpc>
                <a:spcPct val="80000"/>
              </a:lnSpc>
            </a:pPr>
            <a:r>
              <a:rPr lang="en-US" i="1" dirty="0">
                <a:solidFill>
                  <a:srgbClr val="1E4117"/>
                </a:solidFill>
              </a:rPr>
              <a:t>find out!</a:t>
            </a:r>
          </a:p>
        </p:txBody>
      </p:sp>
      <p:sp>
        <p:nvSpPr>
          <p:cNvPr id="46" name="Arrow: Pentagon 45">
            <a:extLst>
              <a:ext uri="{FF2B5EF4-FFF2-40B4-BE49-F238E27FC236}">
                <a16:creationId xmlns:a16="http://schemas.microsoft.com/office/drawing/2014/main" id="{23753DAC-60FB-4E96-BB5C-2630F8462226}"/>
              </a:ext>
            </a:extLst>
          </p:cNvPr>
          <p:cNvSpPr/>
          <p:nvPr/>
        </p:nvSpPr>
        <p:spPr>
          <a:xfrm rot="5400000">
            <a:off x="5906950" y="4754655"/>
            <a:ext cx="347615" cy="336027"/>
          </a:xfrm>
          <a:prstGeom prst="homePlate">
            <a:avLst/>
          </a:prstGeom>
          <a:solidFill>
            <a:srgbClr val="FFFFFF"/>
          </a:solidFill>
          <a:ln w="38100">
            <a:solidFill>
              <a:srgbClr val="C1E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FB2BA7E5-A6D9-4A2E-BA6A-77BC99CD07D3}"/>
              </a:ext>
            </a:extLst>
          </p:cNvPr>
          <p:cNvSpPr txBox="1"/>
          <p:nvPr/>
        </p:nvSpPr>
        <p:spPr>
          <a:xfrm>
            <a:off x="5840000" y="4612909"/>
            <a:ext cx="486562" cy="584775"/>
          </a:xfrm>
          <a:prstGeom prst="rect">
            <a:avLst/>
          </a:prstGeom>
          <a:noFill/>
        </p:spPr>
        <p:txBody>
          <a:bodyPr wrap="square" rtlCol="0">
            <a:spAutoFit/>
          </a:bodyPr>
          <a:lstStyle/>
          <a:p>
            <a:pPr algn="ctr"/>
            <a:r>
              <a:rPr lang="en-US" sz="3200" b="1" dirty="0">
                <a:solidFill>
                  <a:srgbClr val="1E4117"/>
                </a:solidFill>
              </a:rPr>
              <a:t>?</a:t>
            </a:r>
          </a:p>
        </p:txBody>
      </p:sp>
      <p:sp>
        <p:nvSpPr>
          <p:cNvPr id="28" name="Rectangle 27">
            <a:extLst>
              <a:ext uri="{FF2B5EF4-FFF2-40B4-BE49-F238E27FC236}">
                <a16:creationId xmlns:a16="http://schemas.microsoft.com/office/drawing/2014/main" id="{F48D61BB-3817-4DE5-BBD5-3E05E84D010D}"/>
              </a:ext>
            </a:extLst>
          </p:cNvPr>
          <p:cNvSpPr/>
          <p:nvPr/>
        </p:nvSpPr>
        <p:spPr>
          <a:xfrm>
            <a:off x="3911648" y="5707176"/>
            <a:ext cx="4378122"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HOMERUN</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9" name="Arrow: Pentagon 28">
            <a:extLst>
              <a:ext uri="{FF2B5EF4-FFF2-40B4-BE49-F238E27FC236}">
                <a16:creationId xmlns:a16="http://schemas.microsoft.com/office/drawing/2014/main" id="{08BCFA17-B794-45BE-A7A9-35361594EB84}"/>
              </a:ext>
            </a:extLst>
          </p:cNvPr>
          <p:cNvSpPr/>
          <p:nvPr/>
        </p:nvSpPr>
        <p:spPr>
          <a:xfrm rot="5400000">
            <a:off x="5744181" y="5495044"/>
            <a:ext cx="559837" cy="541175"/>
          </a:xfrm>
          <a:prstGeom prst="homePlate">
            <a:avLst/>
          </a:prstGeom>
          <a:solidFill>
            <a:srgbClr val="FFFFF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0000FF"/>
                </a:solidFill>
              </a:ln>
              <a:solidFill>
                <a:srgbClr val="C6E9F2"/>
              </a:solidFill>
            </a:endParaRPr>
          </a:p>
        </p:txBody>
      </p:sp>
      <p:sp>
        <p:nvSpPr>
          <p:cNvPr id="30" name="Rectangle 29">
            <a:extLst>
              <a:ext uri="{FF2B5EF4-FFF2-40B4-BE49-F238E27FC236}">
                <a16:creationId xmlns:a16="http://schemas.microsoft.com/office/drawing/2014/main" id="{1A7CB7CA-0D71-4C0B-904B-3FEF8BB11203}"/>
              </a:ext>
            </a:extLst>
          </p:cNvPr>
          <p:cNvSpPr/>
          <p:nvPr/>
        </p:nvSpPr>
        <p:spPr>
          <a:xfrm>
            <a:off x="5801923" y="5353233"/>
            <a:ext cx="444352" cy="707886"/>
          </a:xfrm>
          <a:prstGeom prst="rect">
            <a:avLst/>
          </a:prstGeom>
          <a:noFill/>
        </p:spPr>
        <p:txBody>
          <a:bodyPr wrap="none" lIns="91440" tIns="45720" rIns="91440" bIns="45720">
            <a:spAutoFit/>
          </a:bodyPr>
          <a:lstStyle/>
          <a:p>
            <a:pPr algn="ctr"/>
            <a:r>
              <a:rPr lang="en-US" sz="40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rPr>
              <a:t>4</a:t>
            </a:r>
          </a:p>
        </p:txBody>
      </p:sp>
      <p:sp>
        <p:nvSpPr>
          <p:cNvPr id="52" name="TextBox 51">
            <a:extLst>
              <a:ext uri="{FF2B5EF4-FFF2-40B4-BE49-F238E27FC236}">
                <a16:creationId xmlns:a16="http://schemas.microsoft.com/office/drawing/2014/main" id="{B3118524-3302-4A51-B508-663AC79FB6CF}"/>
              </a:ext>
            </a:extLst>
          </p:cNvPr>
          <p:cNvSpPr txBox="1"/>
          <p:nvPr/>
        </p:nvSpPr>
        <p:spPr>
          <a:xfrm>
            <a:off x="159391" y="191789"/>
            <a:ext cx="11891268" cy="2123658"/>
          </a:xfrm>
          <a:prstGeom prst="rect">
            <a:avLst/>
          </a:prstGeom>
          <a:noFill/>
        </p:spPr>
        <p:txBody>
          <a:bodyPr wrap="square" rtlCol="0">
            <a:spAutoFit/>
          </a:bodyPr>
          <a:lstStyle/>
          <a:p>
            <a:pPr algn="ctr"/>
            <a:r>
              <a:rPr lang="en-US" sz="4400" dirty="0">
                <a:solidFill>
                  <a:srgbClr val="0A0A0A"/>
                </a:solidFill>
              </a:rPr>
              <a:t>What book of the Old Testament directed the apostles to get a replacement for Judas Iscariot, saying, </a:t>
            </a:r>
            <a:r>
              <a:rPr lang="en-US" sz="4400" i="1" dirty="0">
                <a:solidFill>
                  <a:srgbClr val="0A0A0A"/>
                </a:solidFill>
              </a:rPr>
              <a:t>“Let another take his office?”</a:t>
            </a:r>
          </a:p>
        </p:txBody>
      </p:sp>
      <p:sp>
        <p:nvSpPr>
          <p:cNvPr id="9" name="Rectangle 8">
            <a:hlinkClick r:id="rId3" action="ppaction://hlinksldjump"/>
            <a:extLst>
              <a:ext uri="{FF2B5EF4-FFF2-40B4-BE49-F238E27FC236}">
                <a16:creationId xmlns:a16="http://schemas.microsoft.com/office/drawing/2014/main" id="{F03CFDA8-A224-4253-B14F-583E9F95022D}"/>
              </a:ext>
            </a:extLst>
          </p:cNvPr>
          <p:cNvSpPr/>
          <p:nvPr/>
        </p:nvSpPr>
        <p:spPr>
          <a:xfrm>
            <a:off x="0" y="1"/>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hlinkClick r:id="rId4" action="ppaction://hlinksldjump"/>
            <a:extLst>
              <a:ext uri="{FF2B5EF4-FFF2-40B4-BE49-F238E27FC236}">
                <a16:creationId xmlns:a16="http://schemas.microsoft.com/office/drawing/2014/main" id="{160D6214-131E-4863-98EB-32563B0DCFA2}"/>
              </a:ext>
            </a:extLst>
          </p:cNvPr>
          <p:cNvSpPr/>
          <p:nvPr/>
        </p:nvSpPr>
        <p:spPr>
          <a:xfrm rot="18961460">
            <a:off x="5238133" y="3029149"/>
            <a:ext cx="1687965" cy="16687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7001676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down)">
                                      <p:cBhvr>
                                        <p:cTn id="7" dur="1000"/>
                                        <p:tgtEl>
                                          <p:spTgt spid="52"/>
                                        </p:tgtEl>
                                      </p:cBhvr>
                                    </p:animEffect>
                                  </p:childTnLst>
                                </p:cTn>
                              </p:par>
                            </p:childTnLst>
                          </p:cTn>
                        </p:par>
                        <p:par>
                          <p:cTn id="8" fill="hold">
                            <p:stCondLst>
                              <p:cond delay="1000"/>
                            </p:stCondLst>
                            <p:childTnLst>
                              <p:par>
                                <p:cTn id="9" presetID="53" presetClass="entr" presetSubtype="16" fill="hold" nodeType="afterEffect">
                                  <p:stCondLst>
                                    <p:cond delay="1000"/>
                                  </p:stCondLst>
                                  <p:childTnLst>
                                    <p:set>
                                      <p:cBhvr>
                                        <p:cTn id="10" dur="1" fill="hold">
                                          <p:stCondLst>
                                            <p:cond delay="0"/>
                                          </p:stCondLst>
                                        </p:cTn>
                                        <p:tgtEl>
                                          <p:spTgt spid="37"/>
                                        </p:tgtEl>
                                        <p:attrNameLst>
                                          <p:attrName>style.visibility</p:attrName>
                                        </p:attrNameLst>
                                      </p:cBhvr>
                                      <p:to>
                                        <p:strVal val="visible"/>
                                      </p:to>
                                    </p:set>
                                    <p:anim calcmode="lin" valueType="num">
                                      <p:cBhvr>
                                        <p:cTn id="11" dur="500" fill="hold"/>
                                        <p:tgtEl>
                                          <p:spTgt spid="37"/>
                                        </p:tgtEl>
                                        <p:attrNameLst>
                                          <p:attrName>ppt_w</p:attrName>
                                        </p:attrNameLst>
                                      </p:cBhvr>
                                      <p:tavLst>
                                        <p:tav tm="0">
                                          <p:val>
                                            <p:fltVal val="0"/>
                                          </p:val>
                                        </p:tav>
                                        <p:tav tm="100000">
                                          <p:val>
                                            <p:strVal val="#ppt_w"/>
                                          </p:val>
                                        </p:tav>
                                      </p:tavLst>
                                    </p:anim>
                                    <p:anim calcmode="lin" valueType="num">
                                      <p:cBhvr>
                                        <p:cTn id="12" dur="500" fill="hold"/>
                                        <p:tgtEl>
                                          <p:spTgt spid="37"/>
                                        </p:tgtEl>
                                        <p:attrNameLst>
                                          <p:attrName>ppt_h</p:attrName>
                                        </p:attrNameLst>
                                      </p:cBhvr>
                                      <p:tavLst>
                                        <p:tav tm="0">
                                          <p:val>
                                            <p:fltVal val="0"/>
                                          </p:val>
                                        </p:tav>
                                        <p:tav tm="100000">
                                          <p:val>
                                            <p:strVal val="#ppt_h"/>
                                          </p:val>
                                        </p:tav>
                                      </p:tavLst>
                                    </p:anim>
                                    <p:animEffect transition="in" filter="fade">
                                      <p:cBhvr>
                                        <p:cTn id="13" dur="500"/>
                                        <p:tgtEl>
                                          <p:spTgt spid="37"/>
                                        </p:tgtEl>
                                      </p:cBhvr>
                                    </p:animEffect>
                                  </p:childTnLst>
                                </p:cTn>
                              </p:par>
                            </p:childTnLst>
                          </p:cTn>
                        </p:par>
                        <p:par>
                          <p:cTn id="14" fill="hold">
                            <p:stCondLst>
                              <p:cond delay="2500"/>
                            </p:stCondLst>
                            <p:childTnLst>
                              <p:par>
                                <p:cTn id="15" presetID="22" presetClass="entr" presetSubtype="4"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wipe(down)">
                                      <p:cBhvr>
                                        <p:cTn id="17" dur="500"/>
                                        <p:tgtEl>
                                          <p:spTgt spid="39"/>
                                        </p:tgtEl>
                                      </p:cBhvr>
                                    </p:animEffect>
                                  </p:childTnLst>
                                </p:cTn>
                              </p:par>
                            </p:childTnLst>
                          </p:cTn>
                        </p:par>
                        <p:par>
                          <p:cTn id="18" fill="hold">
                            <p:stCondLst>
                              <p:cond delay="3000"/>
                            </p:stCondLst>
                            <p:childTnLst>
                              <p:par>
                                <p:cTn id="19" presetID="1" presetClass="entr" presetSubtype="0" fill="hold" grpId="0" nodeType="afterEffect">
                                  <p:stCondLst>
                                    <p:cond delay="0"/>
                                  </p:stCondLst>
                                  <p:childTnLst>
                                    <p:set>
                                      <p:cBhvr>
                                        <p:cTn id="20" dur="1" fill="hold">
                                          <p:stCondLst>
                                            <p:cond delay="0"/>
                                          </p:stCondLst>
                                        </p:cTn>
                                        <p:tgtEl>
                                          <p:spTgt spid="40"/>
                                        </p:tgtEl>
                                        <p:attrNameLst>
                                          <p:attrName>style.visibility</p:attrName>
                                        </p:attrNameLst>
                                      </p:cBhvr>
                                      <p:to>
                                        <p:strVal val="visible"/>
                                      </p:to>
                                    </p:set>
                                  </p:childTnLst>
                                </p:cTn>
                              </p:par>
                            </p:childTnLst>
                          </p:cTn>
                        </p:par>
                        <p:par>
                          <p:cTn id="21" fill="hold">
                            <p:stCondLst>
                              <p:cond delay="3000"/>
                            </p:stCondLst>
                            <p:childTnLst>
                              <p:par>
                                <p:cTn id="22" presetID="22" presetClass="entr" presetSubtype="4" fill="hold" nodeType="after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wipe(down)">
                                      <p:cBhvr>
                                        <p:cTn id="24" dur="500"/>
                                        <p:tgtEl>
                                          <p:spTgt spid="38"/>
                                        </p:tgtEl>
                                      </p:cBhvr>
                                    </p:animEffect>
                                  </p:childTnLst>
                                </p:cTn>
                              </p:par>
                            </p:childTnLst>
                          </p:cTn>
                        </p:par>
                        <p:par>
                          <p:cTn id="25" fill="hold">
                            <p:stCondLst>
                              <p:cond delay="3500"/>
                            </p:stCondLst>
                            <p:childTnLst>
                              <p:par>
                                <p:cTn id="26" presetID="1" presetClass="entr" presetSubtype="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childTnLst>
                                </p:cTn>
                              </p:par>
                            </p:childTnLst>
                          </p:cTn>
                        </p:par>
                        <p:par>
                          <p:cTn id="28" fill="hold">
                            <p:stCondLst>
                              <p:cond delay="3500"/>
                            </p:stCondLst>
                            <p:childTnLst>
                              <p:par>
                                <p:cTn id="29" presetID="22" presetClass="entr" presetSubtype="1" fill="hold" nodeType="after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wipe(up)">
                                      <p:cBhvr>
                                        <p:cTn id="31" dur="500"/>
                                        <p:tgtEl>
                                          <p:spTgt spid="41"/>
                                        </p:tgtEl>
                                      </p:cBhvr>
                                    </p:animEffect>
                                  </p:childTnLst>
                                </p:cTn>
                              </p:par>
                            </p:childTnLst>
                          </p:cTn>
                        </p:par>
                        <p:par>
                          <p:cTn id="32" fill="hold">
                            <p:stCondLst>
                              <p:cond delay="4000"/>
                            </p:stCondLst>
                            <p:childTnLst>
                              <p:par>
                                <p:cTn id="33" presetID="1" presetClass="entr" presetSubtype="0" fill="hold" grpId="0" nodeType="afterEffect">
                                  <p:stCondLst>
                                    <p:cond delay="0"/>
                                  </p:stCondLst>
                                  <p:childTnLst>
                                    <p:set>
                                      <p:cBhvr>
                                        <p:cTn id="34" dur="1" fill="hold">
                                          <p:stCondLst>
                                            <p:cond delay="0"/>
                                          </p:stCondLst>
                                        </p:cTn>
                                        <p:tgtEl>
                                          <p:spTgt spid="43"/>
                                        </p:tgtEl>
                                        <p:attrNameLst>
                                          <p:attrName>style.visibility</p:attrName>
                                        </p:attrNameLst>
                                      </p:cBhvr>
                                      <p:to>
                                        <p:strVal val="visible"/>
                                      </p:to>
                                    </p:set>
                                  </p:childTnLst>
                                </p:cTn>
                              </p:par>
                            </p:childTnLst>
                          </p:cTn>
                        </p:par>
                        <p:par>
                          <p:cTn id="35" fill="hold">
                            <p:stCondLst>
                              <p:cond delay="4000"/>
                            </p:stCondLst>
                            <p:childTnLst>
                              <p:par>
                                <p:cTn id="36" presetID="22" presetClass="entr" presetSubtype="1" fill="hold" nodeType="afterEffect">
                                  <p:stCondLst>
                                    <p:cond delay="0"/>
                                  </p:stCondLst>
                                  <p:childTnLst>
                                    <p:set>
                                      <p:cBhvr>
                                        <p:cTn id="37" dur="1" fill="hold">
                                          <p:stCondLst>
                                            <p:cond delay="0"/>
                                          </p:stCondLst>
                                        </p:cTn>
                                        <p:tgtEl>
                                          <p:spTgt spid="42"/>
                                        </p:tgtEl>
                                        <p:attrNameLst>
                                          <p:attrName>style.visibility</p:attrName>
                                        </p:attrNameLst>
                                      </p:cBhvr>
                                      <p:to>
                                        <p:strVal val="visible"/>
                                      </p:to>
                                    </p:set>
                                    <p:animEffect transition="in" filter="wipe(up)">
                                      <p:cBhvr>
                                        <p:cTn id="38" dur="500"/>
                                        <p:tgtEl>
                                          <p:spTgt spid="42"/>
                                        </p:tgtEl>
                                      </p:cBhvr>
                                    </p:animEffect>
                                  </p:childTnLst>
                                </p:cTn>
                              </p:par>
                            </p:childTnLst>
                          </p:cTn>
                        </p:par>
                        <p:par>
                          <p:cTn id="39" fill="hold">
                            <p:stCondLst>
                              <p:cond delay="4500"/>
                            </p:stCondLst>
                            <p:childTnLst>
                              <p:par>
                                <p:cTn id="40" presetID="1" presetClass="entr" presetSubtype="0" fill="hold" grpId="0" nodeType="afterEffect">
                                  <p:stCondLst>
                                    <p:cond delay="0"/>
                                  </p:stCondLst>
                                  <p:childTnLst>
                                    <p:set>
                                      <p:cBhvr>
                                        <p:cTn id="41" dur="1" fill="hold">
                                          <p:stCondLst>
                                            <p:cond delay="0"/>
                                          </p:stCondLst>
                                        </p:cTn>
                                        <p:tgtEl>
                                          <p:spTgt spid="46"/>
                                        </p:tgtEl>
                                        <p:attrNameLst>
                                          <p:attrName>style.visibility</p:attrName>
                                        </p:attrNameLst>
                                      </p:cBhvr>
                                      <p:to>
                                        <p:strVal val="visible"/>
                                      </p:to>
                                    </p:set>
                                  </p:childTnLst>
                                </p:cTn>
                              </p:par>
                            </p:childTnLst>
                          </p:cTn>
                        </p:par>
                        <p:par>
                          <p:cTn id="42" fill="hold">
                            <p:stCondLst>
                              <p:cond delay="4500"/>
                            </p:stCondLst>
                            <p:childTnLst>
                              <p:par>
                                <p:cTn id="43" presetID="53" presetClass="entr" presetSubtype="16" fill="hold" grpId="0" nodeType="afterEffect">
                                  <p:stCondLst>
                                    <p:cond delay="0"/>
                                  </p:stCondLst>
                                  <p:childTnLst>
                                    <p:set>
                                      <p:cBhvr>
                                        <p:cTn id="44" dur="1" fill="hold">
                                          <p:stCondLst>
                                            <p:cond delay="0"/>
                                          </p:stCondLst>
                                        </p:cTn>
                                        <p:tgtEl>
                                          <p:spTgt spid="47"/>
                                        </p:tgtEl>
                                        <p:attrNameLst>
                                          <p:attrName>style.visibility</p:attrName>
                                        </p:attrNameLst>
                                      </p:cBhvr>
                                      <p:to>
                                        <p:strVal val="visible"/>
                                      </p:to>
                                    </p:set>
                                    <p:anim calcmode="lin" valueType="num">
                                      <p:cBhvr>
                                        <p:cTn id="45" dur="250" fill="hold"/>
                                        <p:tgtEl>
                                          <p:spTgt spid="47"/>
                                        </p:tgtEl>
                                        <p:attrNameLst>
                                          <p:attrName>ppt_w</p:attrName>
                                        </p:attrNameLst>
                                      </p:cBhvr>
                                      <p:tavLst>
                                        <p:tav tm="0">
                                          <p:val>
                                            <p:fltVal val="0"/>
                                          </p:val>
                                        </p:tav>
                                        <p:tav tm="100000">
                                          <p:val>
                                            <p:strVal val="#ppt_w"/>
                                          </p:val>
                                        </p:tav>
                                      </p:tavLst>
                                    </p:anim>
                                    <p:anim calcmode="lin" valueType="num">
                                      <p:cBhvr>
                                        <p:cTn id="46" dur="250" fill="hold"/>
                                        <p:tgtEl>
                                          <p:spTgt spid="47"/>
                                        </p:tgtEl>
                                        <p:attrNameLst>
                                          <p:attrName>ppt_h</p:attrName>
                                        </p:attrNameLst>
                                      </p:cBhvr>
                                      <p:tavLst>
                                        <p:tav tm="0">
                                          <p:val>
                                            <p:fltVal val="0"/>
                                          </p:val>
                                        </p:tav>
                                        <p:tav tm="100000">
                                          <p:val>
                                            <p:strVal val="#ppt_h"/>
                                          </p:val>
                                        </p:tav>
                                      </p:tavLst>
                                    </p:anim>
                                    <p:animEffect transition="in" filter="fade">
                                      <p:cBhvr>
                                        <p:cTn id="47" dur="250"/>
                                        <p:tgtEl>
                                          <p:spTgt spid="47"/>
                                        </p:tgtEl>
                                      </p:cBhvr>
                                    </p:animEffect>
                                  </p:childTnLst>
                                </p:cTn>
                              </p:par>
                            </p:childTnLst>
                          </p:cTn>
                        </p:par>
                        <p:par>
                          <p:cTn id="48" fill="hold">
                            <p:stCondLst>
                              <p:cond delay="4750"/>
                            </p:stCondLst>
                            <p:childTnLst>
                              <p:par>
                                <p:cTn id="49" presetID="1"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childTnLst>
                                </p:cTn>
                              </p:par>
                              <p:par>
                                <p:cTn id="51" presetID="53" presetClass="entr" presetSubtype="16" fill="hold" grpId="0" nodeType="with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500" fill="hold"/>
                                        <p:tgtEl>
                                          <p:spTgt spid="45"/>
                                        </p:tgtEl>
                                        <p:attrNameLst>
                                          <p:attrName>ppt_w</p:attrName>
                                        </p:attrNameLst>
                                      </p:cBhvr>
                                      <p:tavLst>
                                        <p:tav tm="0">
                                          <p:val>
                                            <p:fltVal val="0"/>
                                          </p:val>
                                        </p:tav>
                                        <p:tav tm="100000">
                                          <p:val>
                                            <p:strVal val="#ppt_w"/>
                                          </p:val>
                                        </p:tav>
                                      </p:tavLst>
                                    </p:anim>
                                    <p:anim calcmode="lin" valueType="num">
                                      <p:cBhvr>
                                        <p:cTn id="54" dur="500" fill="hold"/>
                                        <p:tgtEl>
                                          <p:spTgt spid="45"/>
                                        </p:tgtEl>
                                        <p:attrNameLst>
                                          <p:attrName>ppt_h</p:attrName>
                                        </p:attrNameLst>
                                      </p:cBhvr>
                                      <p:tavLst>
                                        <p:tav tm="0">
                                          <p:val>
                                            <p:fltVal val="0"/>
                                          </p:val>
                                        </p:tav>
                                        <p:tav tm="100000">
                                          <p:val>
                                            <p:strVal val="#ppt_h"/>
                                          </p:val>
                                        </p:tav>
                                      </p:tavLst>
                                    </p:anim>
                                    <p:animEffect transition="in" filter="fade">
                                      <p:cBhvr>
                                        <p:cTn id="55"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3" grpId="0" animBg="1"/>
      <p:bldP spid="44" grpId="0" animBg="1"/>
      <p:bldP spid="45" grpId="0"/>
      <p:bldP spid="46" grpId="0" animBg="1"/>
      <p:bldP spid="47" grpId="0"/>
      <p:bldP spid="52" grpId="0"/>
      <p:bldP spid="19" grpId="0" animBg="1"/>
    </p:bldLst>
  </p:timing>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FBD28F40-3652-4270-8289-2CFA41536EA4}"/>
              </a:ext>
            </a:extLst>
          </p:cNvPr>
          <p:cNvSpPr txBox="1"/>
          <p:nvPr/>
        </p:nvSpPr>
        <p:spPr>
          <a:xfrm>
            <a:off x="538040" y="2659136"/>
            <a:ext cx="11132697" cy="2277547"/>
          </a:xfrm>
          <a:prstGeom prst="rect">
            <a:avLst/>
          </a:prstGeom>
          <a:solidFill>
            <a:srgbClr val="FFFFFF"/>
          </a:solidFill>
          <a:ln w="38100">
            <a:solidFill>
              <a:srgbClr val="0A0A0A"/>
            </a:solidFill>
          </a:ln>
        </p:spPr>
        <p:txBody>
          <a:bodyPr wrap="square" rtlCol="0">
            <a:spAutoFit/>
          </a:bodyPr>
          <a:lstStyle/>
          <a:p>
            <a:pPr algn="ctr"/>
            <a:r>
              <a:rPr lang="en-US" sz="3200" b="1" i="1" dirty="0"/>
              <a:t>Answer:</a:t>
            </a:r>
            <a:r>
              <a:rPr lang="en-US" sz="4400" b="1" i="1" dirty="0"/>
              <a:t> </a:t>
            </a:r>
            <a:r>
              <a:rPr lang="en-US" sz="4400" b="1" dirty="0"/>
              <a:t>Psalms </a:t>
            </a:r>
          </a:p>
          <a:p>
            <a:pPr algn="just">
              <a:spcBef>
                <a:spcPts val="600"/>
              </a:spcBef>
              <a:spcAft>
                <a:spcPts val="600"/>
              </a:spcAft>
            </a:pPr>
            <a:r>
              <a:rPr lang="en-US" sz="2600" b="1" dirty="0">
                <a:solidFill>
                  <a:srgbClr val="0A0A0A"/>
                </a:solidFill>
                <a:latin typeface="Times New Roman" panose="02020603050405020304" pitchFamily="18" charset="0"/>
                <a:cs typeface="Times New Roman" panose="02020603050405020304" pitchFamily="18" charset="0"/>
              </a:rPr>
              <a:t>Acts 1:20 x-refs </a:t>
            </a:r>
            <a:r>
              <a:rPr lang="en-US" sz="2600" b="1" dirty="0">
                <a:solidFill>
                  <a:srgbClr val="0A0A0A"/>
                </a:solidFill>
                <a:latin typeface="Times New Roman" panose="02020603050405020304" pitchFamily="18" charset="0"/>
                <a:cs typeface="Times New Roman" panose="02020603050405020304" pitchFamily="18" charset="0"/>
                <a:sym typeface="Wingdings" panose="05000000000000000000" pitchFamily="2" charset="2"/>
              </a:rPr>
              <a:t></a:t>
            </a:r>
            <a:r>
              <a:rPr lang="en-US" sz="2600" b="1" dirty="0">
                <a:solidFill>
                  <a:srgbClr val="0A0A0A"/>
                </a:solidFill>
                <a:latin typeface="Times New Roman" panose="02020603050405020304" pitchFamily="18" charset="0"/>
                <a:cs typeface="Times New Roman" panose="02020603050405020304" pitchFamily="18" charset="0"/>
              </a:rPr>
              <a:t> Psalm 69:25; Psalm 109:8</a:t>
            </a:r>
            <a:endParaRPr lang="en-US" sz="2600" dirty="0">
              <a:solidFill>
                <a:srgbClr val="0A0A0A"/>
              </a:solidFill>
              <a:latin typeface="Times New Roman" panose="02020603050405020304" pitchFamily="18" charset="0"/>
              <a:cs typeface="Times New Roman" panose="02020603050405020304" pitchFamily="18" charset="0"/>
            </a:endParaRPr>
          </a:p>
          <a:p>
            <a:pPr algn="just"/>
            <a:r>
              <a:rPr lang="en-US" sz="2600" baseline="30000" dirty="0">
                <a:solidFill>
                  <a:srgbClr val="0A0A0A"/>
                </a:solidFill>
                <a:latin typeface="Times New Roman" panose="02020603050405020304" pitchFamily="18" charset="0"/>
                <a:cs typeface="Times New Roman" panose="02020603050405020304" pitchFamily="18" charset="0"/>
              </a:rPr>
              <a:t>20</a:t>
            </a:r>
            <a:r>
              <a:rPr lang="en-US" sz="2600" dirty="0">
                <a:solidFill>
                  <a:srgbClr val="0A0A0A"/>
                </a:solidFill>
                <a:latin typeface="Times New Roman" panose="02020603050405020304" pitchFamily="18" charset="0"/>
                <a:cs typeface="Times New Roman" panose="02020603050405020304" pitchFamily="18" charset="0"/>
              </a:rPr>
              <a:t> For it is written in the Book of Psalms, “May his camp become desolate, and let there be no one to dwell in it”; and </a:t>
            </a:r>
            <a:r>
              <a:rPr lang="en-US" sz="2600" dirty="0">
                <a:solidFill>
                  <a:srgbClr val="0064FF"/>
                </a:solidFill>
                <a:latin typeface="Times New Roman" panose="02020603050405020304" pitchFamily="18" charset="0"/>
                <a:cs typeface="Times New Roman" panose="02020603050405020304" pitchFamily="18" charset="0"/>
              </a:rPr>
              <a:t>“</a:t>
            </a:r>
            <a:r>
              <a:rPr lang="en-US" sz="2600" b="1" dirty="0">
                <a:solidFill>
                  <a:srgbClr val="0064FF"/>
                </a:solidFill>
                <a:latin typeface="Times New Roman" panose="02020603050405020304" pitchFamily="18" charset="0"/>
                <a:cs typeface="Times New Roman" panose="02020603050405020304" pitchFamily="18" charset="0"/>
              </a:rPr>
              <a:t>Let another take his office</a:t>
            </a:r>
            <a:r>
              <a:rPr lang="en-US" sz="2600" dirty="0">
                <a:solidFill>
                  <a:srgbClr val="0064FF"/>
                </a:solidFill>
                <a:latin typeface="Times New Roman" panose="02020603050405020304" pitchFamily="18" charset="0"/>
                <a:cs typeface="Times New Roman" panose="02020603050405020304" pitchFamily="18" charset="0"/>
              </a:rPr>
              <a:t>.”</a:t>
            </a:r>
          </a:p>
          <a:p>
            <a:pPr algn="just"/>
            <a:endParaRPr lang="en-US" sz="10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97EE180E-2647-427C-99D1-FEFA8B59334A}"/>
              </a:ext>
            </a:extLst>
          </p:cNvPr>
          <p:cNvSpPr txBox="1"/>
          <p:nvPr/>
        </p:nvSpPr>
        <p:spPr>
          <a:xfrm>
            <a:off x="159391" y="191789"/>
            <a:ext cx="11891268" cy="2123658"/>
          </a:xfrm>
          <a:prstGeom prst="rect">
            <a:avLst/>
          </a:prstGeom>
          <a:noFill/>
        </p:spPr>
        <p:txBody>
          <a:bodyPr wrap="square" rtlCol="0">
            <a:spAutoFit/>
          </a:bodyPr>
          <a:lstStyle/>
          <a:p>
            <a:pPr algn="ctr"/>
            <a:r>
              <a:rPr lang="en-US" sz="4400" dirty="0">
                <a:solidFill>
                  <a:srgbClr val="0A0A0A"/>
                </a:solidFill>
              </a:rPr>
              <a:t>What book of the Old Testament directed the apostles to get a replacement for Judas Iscariot, saying, </a:t>
            </a:r>
            <a:r>
              <a:rPr lang="en-US" sz="4400" i="1" dirty="0">
                <a:solidFill>
                  <a:srgbClr val="0A0A0A"/>
                </a:solidFill>
              </a:rPr>
              <a:t>“Let another take his office?”</a:t>
            </a:r>
          </a:p>
        </p:txBody>
      </p:sp>
      <p:sp>
        <p:nvSpPr>
          <p:cNvPr id="9" name="Rectangle 8">
            <a:extLst>
              <a:ext uri="{FF2B5EF4-FFF2-40B4-BE49-F238E27FC236}">
                <a16:creationId xmlns:a16="http://schemas.microsoft.com/office/drawing/2014/main" id="{9642A463-302E-486C-B5D9-8FCC091AE478}"/>
              </a:ext>
            </a:extLst>
          </p:cNvPr>
          <p:cNvSpPr/>
          <p:nvPr/>
        </p:nvSpPr>
        <p:spPr>
          <a:xfrm>
            <a:off x="3911648" y="5707176"/>
            <a:ext cx="4378122"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HOMERUN</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15" name="Arrow: Pentagon 14">
            <a:extLst>
              <a:ext uri="{FF2B5EF4-FFF2-40B4-BE49-F238E27FC236}">
                <a16:creationId xmlns:a16="http://schemas.microsoft.com/office/drawing/2014/main" id="{3D26B475-B43A-4871-8481-AF1B42FA6545}"/>
              </a:ext>
            </a:extLst>
          </p:cNvPr>
          <p:cNvSpPr/>
          <p:nvPr/>
        </p:nvSpPr>
        <p:spPr>
          <a:xfrm rot="5400000">
            <a:off x="5744181" y="5495044"/>
            <a:ext cx="559837" cy="541175"/>
          </a:xfrm>
          <a:prstGeom prst="homePlate">
            <a:avLst/>
          </a:prstGeom>
          <a:solidFill>
            <a:srgbClr val="FFFFF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0000FF"/>
                </a:solidFill>
              </a:ln>
              <a:solidFill>
                <a:srgbClr val="C6E9F2"/>
              </a:solidFill>
            </a:endParaRPr>
          </a:p>
        </p:txBody>
      </p:sp>
      <p:sp>
        <p:nvSpPr>
          <p:cNvPr id="16" name="Rectangle 15">
            <a:extLst>
              <a:ext uri="{FF2B5EF4-FFF2-40B4-BE49-F238E27FC236}">
                <a16:creationId xmlns:a16="http://schemas.microsoft.com/office/drawing/2014/main" id="{3DCC33AB-88EB-42A6-978F-A273FA3237EF}"/>
              </a:ext>
            </a:extLst>
          </p:cNvPr>
          <p:cNvSpPr/>
          <p:nvPr/>
        </p:nvSpPr>
        <p:spPr>
          <a:xfrm>
            <a:off x="5801923" y="5353233"/>
            <a:ext cx="444352" cy="707886"/>
          </a:xfrm>
          <a:prstGeom prst="rect">
            <a:avLst/>
          </a:prstGeom>
          <a:noFill/>
        </p:spPr>
        <p:txBody>
          <a:bodyPr wrap="none" lIns="91440" tIns="45720" rIns="91440" bIns="45720">
            <a:spAutoFit/>
          </a:bodyPr>
          <a:lstStyle/>
          <a:p>
            <a:pPr algn="ctr"/>
            <a:r>
              <a:rPr lang="en-US" sz="40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rPr>
              <a:t>4</a:t>
            </a:r>
          </a:p>
        </p:txBody>
      </p:sp>
      <p:sp>
        <p:nvSpPr>
          <p:cNvPr id="17" name="TextBox 16">
            <a:extLst>
              <a:ext uri="{FF2B5EF4-FFF2-40B4-BE49-F238E27FC236}">
                <a16:creationId xmlns:a16="http://schemas.microsoft.com/office/drawing/2014/main" id="{8CC7AB50-F1CC-4FB0-9EFE-B26418464DF2}"/>
              </a:ext>
            </a:extLst>
          </p:cNvPr>
          <p:cNvSpPr txBox="1"/>
          <p:nvPr/>
        </p:nvSpPr>
        <p:spPr>
          <a:xfrm>
            <a:off x="9732110" y="4599133"/>
            <a:ext cx="1928649" cy="307777"/>
          </a:xfrm>
          <a:prstGeom prst="rect">
            <a:avLst/>
          </a:prstGeom>
          <a:noFill/>
        </p:spPr>
        <p:txBody>
          <a:bodyPr wrap="square" rtlCol="0">
            <a:spAutoFit/>
          </a:bodyPr>
          <a:lstStyle/>
          <a:p>
            <a:pPr algn="r"/>
            <a:r>
              <a:rPr lang="en-US" sz="1400" b="1" i="1" dirty="0">
                <a:solidFill>
                  <a:srgbClr val="0064FF"/>
                </a:solidFill>
              </a:rPr>
              <a:t>Tap screen to continue</a:t>
            </a:r>
          </a:p>
        </p:txBody>
      </p:sp>
      <p:sp>
        <p:nvSpPr>
          <p:cNvPr id="13" name="Rectangle 12">
            <a:hlinkClick r:id="rId2" action="ppaction://hlinksldjump"/>
            <a:extLst>
              <a:ext uri="{FF2B5EF4-FFF2-40B4-BE49-F238E27FC236}">
                <a16:creationId xmlns:a16="http://schemas.microsoft.com/office/drawing/2014/main" id="{34335591-E7F9-4196-88DB-C4209773A8BD}"/>
              </a:ext>
            </a:extLst>
          </p:cNvPr>
          <p:cNvSpPr/>
          <p:nvPr/>
        </p:nvSpPr>
        <p:spPr>
          <a:xfrm>
            <a:off x="0" y="1"/>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27191425"/>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41A93F72-7A40-4375-A465-58414B0FC0DA}"/>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961049" y="3678"/>
            <a:ext cx="8269901" cy="6850644"/>
          </a:xfrm>
          <a:prstGeom prst="rect">
            <a:avLst/>
          </a:prstGeom>
        </p:spPr>
      </p:pic>
      <p:sp>
        <p:nvSpPr>
          <p:cNvPr id="3" name="Arrow: Pentagon 2">
            <a:extLst>
              <a:ext uri="{FF2B5EF4-FFF2-40B4-BE49-F238E27FC236}">
                <a16:creationId xmlns:a16="http://schemas.microsoft.com/office/drawing/2014/main" id="{0E698766-2C5D-4F25-88C7-23B76B7549CE}"/>
              </a:ext>
            </a:extLst>
          </p:cNvPr>
          <p:cNvSpPr/>
          <p:nvPr/>
        </p:nvSpPr>
        <p:spPr>
          <a:xfrm rot="5400000">
            <a:off x="5786126" y="5771881"/>
            <a:ext cx="559837" cy="541175"/>
          </a:xfrm>
          <a:prstGeom prst="homePlate">
            <a:avLst/>
          </a:prstGeom>
          <a:solidFill>
            <a:srgbClr val="FFFFFF"/>
          </a:solid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E26FFEE2-E142-4914-886A-7908DA12B71A}"/>
              </a:ext>
            </a:extLst>
          </p:cNvPr>
          <p:cNvSpPr/>
          <p:nvPr/>
        </p:nvSpPr>
        <p:spPr>
          <a:xfrm rot="2700000">
            <a:off x="8292973" y="3189275"/>
            <a:ext cx="559837" cy="490575"/>
          </a:xfrm>
          <a:prstGeom prst="roundRect">
            <a:avLst/>
          </a:prstGeom>
          <a:solidFill>
            <a:srgbClr val="FFFFFF"/>
          </a:solid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Rounded Corners 1">
            <a:extLst>
              <a:ext uri="{FF2B5EF4-FFF2-40B4-BE49-F238E27FC236}">
                <a16:creationId xmlns:a16="http://schemas.microsoft.com/office/drawing/2014/main" id="{26C67EEB-FAC5-47A4-8E95-72B39C554BCB}"/>
              </a:ext>
            </a:extLst>
          </p:cNvPr>
          <p:cNvSpPr/>
          <p:nvPr/>
        </p:nvSpPr>
        <p:spPr>
          <a:xfrm>
            <a:off x="5833744" y="714690"/>
            <a:ext cx="559837" cy="541175"/>
          </a:xfrm>
          <a:prstGeom prst="roundRect">
            <a:avLst/>
          </a:prstGeom>
          <a:solidFill>
            <a:srgbClr val="FFFFFF"/>
          </a:solid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Rounded Corners 5">
            <a:extLst>
              <a:ext uri="{FF2B5EF4-FFF2-40B4-BE49-F238E27FC236}">
                <a16:creationId xmlns:a16="http://schemas.microsoft.com/office/drawing/2014/main" id="{51FF1BA1-CD56-473D-85BA-056342436F57}"/>
              </a:ext>
            </a:extLst>
          </p:cNvPr>
          <p:cNvSpPr/>
          <p:nvPr/>
        </p:nvSpPr>
        <p:spPr>
          <a:xfrm rot="2700000">
            <a:off x="3192240" y="3163976"/>
            <a:ext cx="559837" cy="541175"/>
          </a:xfrm>
          <a:prstGeom prst="roundRect">
            <a:avLst/>
          </a:prstGeom>
          <a:solidFill>
            <a:srgbClr val="FFFFFF"/>
          </a:solid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241FA49-9943-405B-88E2-7921F7B4202A}"/>
              </a:ext>
            </a:extLst>
          </p:cNvPr>
          <p:cNvSpPr/>
          <p:nvPr/>
        </p:nvSpPr>
        <p:spPr>
          <a:xfrm>
            <a:off x="221682" y="2817521"/>
            <a:ext cx="2741456"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TRIPLE</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0" name="Rectangle 19">
            <a:extLst>
              <a:ext uri="{FF2B5EF4-FFF2-40B4-BE49-F238E27FC236}">
                <a16:creationId xmlns:a16="http://schemas.microsoft.com/office/drawing/2014/main" id="{0B10BECB-80DD-442E-92B9-3F4C0A002431}"/>
              </a:ext>
            </a:extLst>
          </p:cNvPr>
          <p:cNvSpPr/>
          <p:nvPr/>
        </p:nvSpPr>
        <p:spPr>
          <a:xfrm>
            <a:off x="3911648" y="5707176"/>
            <a:ext cx="4378122"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HOMERUN</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1" name="Rectangle 20">
            <a:extLst>
              <a:ext uri="{FF2B5EF4-FFF2-40B4-BE49-F238E27FC236}">
                <a16:creationId xmlns:a16="http://schemas.microsoft.com/office/drawing/2014/main" id="{D001A687-EC28-42A1-A935-5A2C1C78AA91}"/>
              </a:ext>
            </a:extLst>
          </p:cNvPr>
          <p:cNvSpPr/>
          <p:nvPr/>
        </p:nvSpPr>
        <p:spPr>
          <a:xfrm>
            <a:off x="4427572" y="-72002"/>
            <a:ext cx="3353803"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DOUBLE</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2" name="TextBox 21">
            <a:extLst>
              <a:ext uri="{FF2B5EF4-FFF2-40B4-BE49-F238E27FC236}">
                <a16:creationId xmlns:a16="http://schemas.microsoft.com/office/drawing/2014/main" id="{79EBE414-7D34-4475-87B5-9C8384501209}"/>
              </a:ext>
            </a:extLst>
          </p:cNvPr>
          <p:cNvSpPr txBox="1"/>
          <p:nvPr/>
        </p:nvSpPr>
        <p:spPr>
          <a:xfrm>
            <a:off x="4354650" y="2671022"/>
            <a:ext cx="3485724" cy="1569660"/>
          </a:xfrm>
          <a:prstGeom prst="rect">
            <a:avLst/>
          </a:prstGeom>
          <a:noFill/>
        </p:spPr>
        <p:txBody>
          <a:bodyPr wrap="square" rtlCol="0">
            <a:spAutoFit/>
          </a:bodyPr>
          <a:lstStyle/>
          <a:p>
            <a:pPr algn="ctr"/>
            <a:r>
              <a:rPr lang="en-US" sz="4800" b="1" dirty="0">
                <a:ln w="38100">
                  <a:solidFill>
                    <a:srgbClr val="0000FF"/>
                  </a:solidFill>
                </a:ln>
                <a:solidFill>
                  <a:srgbClr val="C6E9F2"/>
                </a:solidFill>
              </a:rPr>
              <a:t>Next batter!</a:t>
            </a:r>
          </a:p>
          <a:p>
            <a:pPr algn="ctr"/>
            <a:r>
              <a:rPr lang="en-US" sz="4800" b="1" dirty="0">
                <a:ln w="38100">
                  <a:solidFill>
                    <a:srgbClr val="0000FF"/>
                  </a:solidFill>
                </a:ln>
                <a:solidFill>
                  <a:srgbClr val="C6E9F2"/>
                </a:solidFill>
              </a:rPr>
              <a:t>Pick a hit</a:t>
            </a:r>
          </a:p>
        </p:txBody>
      </p:sp>
      <p:sp>
        <p:nvSpPr>
          <p:cNvPr id="15" name="Rectangle 14">
            <a:extLst>
              <a:ext uri="{FF2B5EF4-FFF2-40B4-BE49-F238E27FC236}">
                <a16:creationId xmlns:a16="http://schemas.microsoft.com/office/drawing/2014/main" id="{ECC38632-62A9-4DB0-A149-FC77324FE114}"/>
              </a:ext>
            </a:extLst>
          </p:cNvPr>
          <p:cNvSpPr/>
          <p:nvPr/>
        </p:nvSpPr>
        <p:spPr>
          <a:xfrm>
            <a:off x="9025723" y="2828834"/>
            <a:ext cx="2904962"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SINGLE</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7" name="Rectangle 26">
            <a:hlinkClick r:id="rId3" action="ppaction://hlinksldjump"/>
            <a:extLst>
              <a:ext uri="{FF2B5EF4-FFF2-40B4-BE49-F238E27FC236}">
                <a16:creationId xmlns:a16="http://schemas.microsoft.com/office/drawing/2014/main" id="{D92DD891-84FF-4ACE-91C9-567827698553}"/>
              </a:ext>
            </a:extLst>
          </p:cNvPr>
          <p:cNvSpPr/>
          <p:nvPr/>
        </p:nvSpPr>
        <p:spPr>
          <a:xfrm>
            <a:off x="0" y="7322"/>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hlinkClick r:id="rId4" action="ppaction://hlinksldjump"/>
            <a:extLst>
              <a:ext uri="{FF2B5EF4-FFF2-40B4-BE49-F238E27FC236}">
                <a16:creationId xmlns:a16="http://schemas.microsoft.com/office/drawing/2014/main" id="{D4C96D45-ABC1-4915-A153-4627346B4727}"/>
              </a:ext>
            </a:extLst>
          </p:cNvPr>
          <p:cNvSpPr/>
          <p:nvPr/>
        </p:nvSpPr>
        <p:spPr>
          <a:xfrm>
            <a:off x="4504879" y="176169"/>
            <a:ext cx="3204595" cy="7382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hlinkClick r:id="rId5" action="ppaction://hlinksldjump"/>
            <a:extLst>
              <a:ext uri="{FF2B5EF4-FFF2-40B4-BE49-F238E27FC236}">
                <a16:creationId xmlns:a16="http://schemas.microsoft.com/office/drawing/2014/main" id="{8AA909FD-4850-48E7-9C00-1F20249196AE}"/>
              </a:ext>
            </a:extLst>
          </p:cNvPr>
          <p:cNvSpPr/>
          <p:nvPr/>
        </p:nvSpPr>
        <p:spPr>
          <a:xfrm>
            <a:off x="221673" y="3059883"/>
            <a:ext cx="2741456" cy="7639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hlinkClick r:id="rId6" action="ppaction://hlinksldjump"/>
            <a:extLst>
              <a:ext uri="{FF2B5EF4-FFF2-40B4-BE49-F238E27FC236}">
                <a16:creationId xmlns:a16="http://schemas.microsoft.com/office/drawing/2014/main" id="{8991CFC0-EA4A-40DD-B2E8-91602EEF7B5F}"/>
              </a:ext>
            </a:extLst>
          </p:cNvPr>
          <p:cNvSpPr/>
          <p:nvPr/>
        </p:nvSpPr>
        <p:spPr>
          <a:xfrm>
            <a:off x="3916828" y="5953271"/>
            <a:ext cx="4378122" cy="7382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hlinkClick r:id="rId7" action="ppaction://hlinksldjump"/>
            <a:extLst>
              <a:ext uri="{FF2B5EF4-FFF2-40B4-BE49-F238E27FC236}">
                <a16:creationId xmlns:a16="http://schemas.microsoft.com/office/drawing/2014/main" id="{444DD879-596B-450A-BB58-3D8A8F7FDD0C}"/>
              </a:ext>
            </a:extLst>
          </p:cNvPr>
          <p:cNvSpPr/>
          <p:nvPr/>
        </p:nvSpPr>
        <p:spPr>
          <a:xfrm>
            <a:off x="9107476" y="3073878"/>
            <a:ext cx="2741456" cy="7639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4764339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897A0337-BF19-4F82-BE9B-B2134CFD5BBA}"/>
              </a:ext>
            </a:extLst>
          </p:cNvPr>
          <p:cNvSpPr/>
          <p:nvPr/>
        </p:nvSpPr>
        <p:spPr>
          <a:xfrm>
            <a:off x="3911648" y="5707176"/>
            <a:ext cx="4378122"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HOMERUN</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9" name="Arrow: Pentagon 28">
            <a:extLst>
              <a:ext uri="{FF2B5EF4-FFF2-40B4-BE49-F238E27FC236}">
                <a16:creationId xmlns:a16="http://schemas.microsoft.com/office/drawing/2014/main" id="{6EE7C348-44B5-4299-BC4D-7C7C584C222A}"/>
              </a:ext>
            </a:extLst>
          </p:cNvPr>
          <p:cNvSpPr/>
          <p:nvPr/>
        </p:nvSpPr>
        <p:spPr>
          <a:xfrm rot="5400000">
            <a:off x="5744181" y="5495044"/>
            <a:ext cx="559837" cy="541175"/>
          </a:xfrm>
          <a:prstGeom prst="homePlate">
            <a:avLst/>
          </a:prstGeom>
          <a:solidFill>
            <a:srgbClr val="FFFFF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0000FF"/>
                </a:solidFill>
              </a:ln>
              <a:solidFill>
                <a:srgbClr val="C6E9F2"/>
              </a:solidFill>
            </a:endParaRPr>
          </a:p>
        </p:txBody>
      </p:sp>
      <p:sp>
        <p:nvSpPr>
          <p:cNvPr id="30" name="Rectangle 29">
            <a:extLst>
              <a:ext uri="{FF2B5EF4-FFF2-40B4-BE49-F238E27FC236}">
                <a16:creationId xmlns:a16="http://schemas.microsoft.com/office/drawing/2014/main" id="{59CD65DA-9CD0-418F-96F1-0CC52F1DBA6A}"/>
              </a:ext>
            </a:extLst>
          </p:cNvPr>
          <p:cNvSpPr/>
          <p:nvPr/>
        </p:nvSpPr>
        <p:spPr>
          <a:xfrm>
            <a:off x="5801923" y="5353233"/>
            <a:ext cx="444352" cy="707886"/>
          </a:xfrm>
          <a:prstGeom prst="rect">
            <a:avLst/>
          </a:prstGeom>
          <a:noFill/>
        </p:spPr>
        <p:txBody>
          <a:bodyPr wrap="none" lIns="91440" tIns="45720" rIns="91440" bIns="45720">
            <a:spAutoFit/>
          </a:bodyPr>
          <a:lstStyle/>
          <a:p>
            <a:pPr algn="ctr"/>
            <a:r>
              <a:rPr lang="en-US" sz="40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rPr>
              <a:t>5</a:t>
            </a:r>
          </a:p>
        </p:txBody>
      </p:sp>
      <p:pic>
        <p:nvPicPr>
          <p:cNvPr id="31" name="Picture 30">
            <a:extLst>
              <a:ext uri="{FF2B5EF4-FFF2-40B4-BE49-F238E27FC236}">
                <a16:creationId xmlns:a16="http://schemas.microsoft.com/office/drawing/2014/main" id="{C88D8DB5-B9C1-40FF-B32F-662D1F8C2716}"/>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4503586" y="2220554"/>
            <a:ext cx="3188405" cy="2641220"/>
          </a:xfrm>
          <a:prstGeom prst="rect">
            <a:avLst/>
          </a:prstGeom>
        </p:spPr>
      </p:pic>
      <p:cxnSp>
        <p:nvCxnSpPr>
          <p:cNvPr id="32" name="Straight Connector 31">
            <a:extLst>
              <a:ext uri="{FF2B5EF4-FFF2-40B4-BE49-F238E27FC236}">
                <a16:creationId xmlns:a16="http://schemas.microsoft.com/office/drawing/2014/main" id="{3A298DDF-68C3-48CF-9B3E-B21E4FCFC917}"/>
              </a:ext>
            </a:extLst>
          </p:cNvPr>
          <p:cNvCxnSpPr>
            <a:cxnSpLocks/>
          </p:cNvCxnSpPr>
          <p:nvPr/>
        </p:nvCxnSpPr>
        <p:spPr>
          <a:xfrm rot="5460000" flipV="1">
            <a:off x="6124282" y="2578990"/>
            <a:ext cx="846670" cy="861150"/>
          </a:xfrm>
          <a:prstGeom prst="line">
            <a:avLst/>
          </a:prstGeom>
          <a:ln w="76200">
            <a:solidFill>
              <a:srgbClr val="C1E7F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6FE2044C-A9ED-48B1-B6E7-2E5FA4F50F78}"/>
              </a:ext>
            </a:extLst>
          </p:cNvPr>
          <p:cNvCxnSpPr>
            <a:cxnSpLocks/>
          </p:cNvCxnSpPr>
          <p:nvPr/>
        </p:nvCxnSpPr>
        <p:spPr>
          <a:xfrm flipV="1">
            <a:off x="6139562" y="3692181"/>
            <a:ext cx="846670" cy="861150"/>
          </a:xfrm>
          <a:prstGeom prst="line">
            <a:avLst/>
          </a:prstGeom>
          <a:ln w="76200">
            <a:solidFill>
              <a:srgbClr val="C1E7F1"/>
            </a:solidFill>
          </a:ln>
        </p:spPr>
        <p:style>
          <a:lnRef idx="1">
            <a:schemeClr val="accent1"/>
          </a:lnRef>
          <a:fillRef idx="0">
            <a:schemeClr val="accent1"/>
          </a:fillRef>
          <a:effectRef idx="0">
            <a:schemeClr val="accent1"/>
          </a:effectRef>
          <a:fontRef idx="minor">
            <a:schemeClr val="tx1"/>
          </a:fontRef>
        </p:style>
      </p:cxnSp>
      <p:sp>
        <p:nvSpPr>
          <p:cNvPr id="34" name="Rectangle: Rounded Corners 33">
            <a:extLst>
              <a:ext uri="{FF2B5EF4-FFF2-40B4-BE49-F238E27FC236}">
                <a16:creationId xmlns:a16="http://schemas.microsoft.com/office/drawing/2014/main" id="{0BD717FE-ACB1-4445-935B-F119326EFC91}"/>
              </a:ext>
            </a:extLst>
          </p:cNvPr>
          <p:cNvSpPr/>
          <p:nvPr/>
        </p:nvSpPr>
        <p:spPr>
          <a:xfrm rot="2700000">
            <a:off x="6836926" y="3407864"/>
            <a:ext cx="347615" cy="335069"/>
          </a:xfrm>
          <a:prstGeom prst="roundRect">
            <a:avLst/>
          </a:prstGeom>
          <a:solidFill>
            <a:srgbClr val="FFFFFF"/>
          </a:solidFill>
          <a:ln w="38100">
            <a:solidFill>
              <a:srgbClr val="AADE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5" name="Straight Connector 34">
            <a:extLst>
              <a:ext uri="{FF2B5EF4-FFF2-40B4-BE49-F238E27FC236}">
                <a16:creationId xmlns:a16="http://schemas.microsoft.com/office/drawing/2014/main" id="{077F6D1C-FF3E-4CA1-8734-40894D2DBE87}"/>
              </a:ext>
            </a:extLst>
          </p:cNvPr>
          <p:cNvCxnSpPr>
            <a:cxnSpLocks/>
          </p:cNvCxnSpPr>
          <p:nvPr/>
        </p:nvCxnSpPr>
        <p:spPr>
          <a:xfrm flipV="1">
            <a:off x="5144933" y="2647370"/>
            <a:ext cx="846670" cy="861150"/>
          </a:xfrm>
          <a:prstGeom prst="line">
            <a:avLst/>
          </a:prstGeom>
          <a:ln w="76200">
            <a:solidFill>
              <a:srgbClr val="C1E7F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FFE99BE9-42E8-47EC-B5C9-C94EA0083AE8}"/>
              </a:ext>
            </a:extLst>
          </p:cNvPr>
          <p:cNvCxnSpPr>
            <a:cxnSpLocks/>
          </p:cNvCxnSpPr>
          <p:nvPr/>
        </p:nvCxnSpPr>
        <p:spPr>
          <a:xfrm rot="5460000" flipV="1">
            <a:off x="5129380" y="3661797"/>
            <a:ext cx="846670" cy="861150"/>
          </a:xfrm>
          <a:prstGeom prst="line">
            <a:avLst/>
          </a:prstGeom>
          <a:ln w="76200">
            <a:solidFill>
              <a:srgbClr val="C1E7F1"/>
            </a:solidFill>
          </a:ln>
        </p:spPr>
        <p:style>
          <a:lnRef idx="1">
            <a:schemeClr val="accent1"/>
          </a:lnRef>
          <a:fillRef idx="0">
            <a:schemeClr val="accent1"/>
          </a:fillRef>
          <a:effectRef idx="0">
            <a:schemeClr val="accent1"/>
          </a:effectRef>
          <a:fontRef idx="minor">
            <a:schemeClr val="tx1"/>
          </a:fontRef>
        </p:style>
      </p:cxnSp>
      <p:sp>
        <p:nvSpPr>
          <p:cNvPr id="37" name="Rectangle: Rounded Corners 36">
            <a:extLst>
              <a:ext uri="{FF2B5EF4-FFF2-40B4-BE49-F238E27FC236}">
                <a16:creationId xmlns:a16="http://schemas.microsoft.com/office/drawing/2014/main" id="{128AC1D4-7E30-448E-B140-6CC543A1230E}"/>
              </a:ext>
            </a:extLst>
          </p:cNvPr>
          <p:cNvSpPr/>
          <p:nvPr/>
        </p:nvSpPr>
        <p:spPr>
          <a:xfrm rot="18900000">
            <a:off x="4959680" y="3406448"/>
            <a:ext cx="347615" cy="335069"/>
          </a:xfrm>
          <a:prstGeom prst="roundRect">
            <a:avLst/>
          </a:prstGeom>
          <a:solidFill>
            <a:srgbClr val="FFFFFF"/>
          </a:solidFill>
          <a:ln w="38100">
            <a:solidFill>
              <a:srgbClr val="C1E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Rounded Corners 37">
            <a:extLst>
              <a:ext uri="{FF2B5EF4-FFF2-40B4-BE49-F238E27FC236}">
                <a16:creationId xmlns:a16="http://schemas.microsoft.com/office/drawing/2014/main" id="{6DB56B19-4C98-466A-A049-5E63527E8849}"/>
              </a:ext>
            </a:extLst>
          </p:cNvPr>
          <p:cNvSpPr/>
          <p:nvPr/>
        </p:nvSpPr>
        <p:spPr>
          <a:xfrm rot="2700000">
            <a:off x="5918246" y="2392287"/>
            <a:ext cx="347615" cy="335069"/>
          </a:xfrm>
          <a:prstGeom prst="roundRect">
            <a:avLst/>
          </a:prstGeom>
          <a:solidFill>
            <a:srgbClr val="FFFFFF"/>
          </a:solidFill>
          <a:ln w="38100">
            <a:solidFill>
              <a:srgbClr val="C1E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53FC200D-76A2-4164-B6EB-312F9231F271}"/>
              </a:ext>
            </a:extLst>
          </p:cNvPr>
          <p:cNvSpPr txBox="1"/>
          <p:nvPr/>
        </p:nvSpPr>
        <p:spPr>
          <a:xfrm>
            <a:off x="5261218" y="3063463"/>
            <a:ext cx="1597365" cy="1131977"/>
          </a:xfrm>
          <a:prstGeom prst="rect">
            <a:avLst/>
          </a:prstGeom>
          <a:noFill/>
        </p:spPr>
        <p:txBody>
          <a:bodyPr wrap="square" rtlCol="0">
            <a:spAutoFit/>
          </a:bodyPr>
          <a:lstStyle/>
          <a:p>
            <a:pPr algn="ctr">
              <a:lnSpc>
                <a:spcPct val="80000"/>
              </a:lnSpc>
            </a:pPr>
            <a:r>
              <a:rPr lang="en-US" sz="2400" b="1" i="1" spc="-250" dirty="0">
                <a:solidFill>
                  <a:srgbClr val="1E4117"/>
                </a:solidFill>
              </a:rPr>
              <a:t>HOMERUN</a:t>
            </a:r>
          </a:p>
          <a:p>
            <a:pPr algn="ctr">
              <a:lnSpc>
                <a:spcPct val="80000"/>
              </a:lnSpc>
            </a:pPr>
            <a:r>
              <a:rPr lang="en-US" i="1" dirty="0">
                <a:solidFill>
                  <a:srgbClr val="0A0A0A"/>
                </a:solidFill>
              </a:rPr>
              <a:t>or </a:t>
            </a:r>
            <a:r>
              <a:rPr lang="en-US" sz="2400" b="1" i="1" dirty="0">
                <a:solidFill>
                  <a:srgbClr val="1E4117"/>
                </a:solidFill>
              </a:rPr>
              <a:t>OUT</a:t>
            </a:r>
            <a:endParaRPr lang="en-US" i="1" dirty="0">
              <a:solidFill>
                <a:srgbClr val="1E4117"/>
              </a:solidFill>
            </a:endParaRPr>
          </a:p>
          <a:p>
            <a:pPr algn="ctr">
              <a:lnSpc>
                <a:spcPct val="80000"/>
              </a:lnSpc>
            </a:pPr>
            <a:r>
              <a:rPr lang="en-US" i="1" dirty="0">
                <a:solidFill>
                  <a:srgbClr val="1E4117"/>
                </a:solidFill>
              </a:rPr>
              <a:t>Tap and</a:t>
            </a:r>
          </a:p>
          <a:p>
            <a:pPr algn="ctr">
              <a:lnSpc>
                <a:spcPct val="80000"/>
              </a:lnSpc>
            </a:pPr>
            <a:r>
              <a:rPr lang="en-US" i="1" dirty="0">
                <a:solidFill>
                  <a:srgbClr val="1E4117"/>
                </a:solidFill>
              </a:rPr>
              <a:t>find out!</a:t>
            </a:r>
          </a:p>
        </p:txBody>
      </p:sp>
      <p:sp>
        <p:nvSpPr>
          <p:cNvPr id="40" name="Arrow: Pentagon 39">
            <a:extLst>
              <a:ext uri="{FF2B5EF4-FFF2-40B4-BE49-F238E27FC236}">
                <a16:creationId xmlns:a16="http://schemas.microsoft.com/office/drawing/2014/main" id="{D6BBFB56-626B-404D-AB67-D5B4B059EAA9}"/>
              </a:ext>
            </a:extLst>
          </p:cNvPr>
          <p:cNvSpPr/>
          <p:nvPr/>
        </p:nvSpPr>
        <p:spPr>
          <a:xfrm rot="5400000">
            <a:off x="5906950" y="4494780"/>
            <a:ext cx="347615" cy="336027"/>
          </a:xfrm>
          <a:prstGeom prst="homePlate">
            <a:avLst/>
          </a:prstGeom>
          <a:solidFill>
            <a:srgbClr val="FFFFFF"/>
          </a:solidFill>
          <a:ln w="38100">
            <a:solidFill>
              <a:srgbClr val="C1E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79D3357A-53D7-4419-BC1C-5A74152B8B31}"/>
              </a:ext>
            </a:extLst>
          </p:cNvPr>
          <p:cNvSpPr txBox="1"/>
          <p:nvPr/>
        </p:nvSpPr>
        <p:spPr>
          <a:xfrm>
            <a:off x="5840000" y="4353034"/>
            <a:ext cx="486562" cy="584775"/>
          </a:xfrm>
          <a:prstGeom prst="rect">
            <a:avLst/>
          </a:prstGeom>
          <a:noFill/>
        </p:spPr>
        <p:txBody>
          <a:bodyPr wrap="square" rtlCol="0">
            <a:spAutoFit/>
          </a:bodyPr>
          <a:lstStyle/>
          <a:p>
            <a:pPr algn="ctr"/>
            <a:r>
              <a:rPr lang="en-US" sz="3200" b="1" dirty="0">
                <a:solidFill>
                  <a:srgbClr val="1E4117"/>
                </a:solidFill>
              </a:rPr>
              <a:t>?</a:t>
            </a:r>
          </a:p>
        </p:txBody>
      </p:sp>
      <p:sp>
        <p:nvSpPr>
          <p:cNvPr id="49" name="TextBox 48">
            <a:extLst>
              <a:ext uri="{FF2B5EF4-FFF2-40B4-BE49-F238E27FC236}">
                <a16:creationId xmlns:a16="http://schemas.microsoft.com/office/drawing/2014/main" id="{796C0905-5065-4596-9389-0CC5CAF5BEC1}"/>
              </a:ext>
            </a:extLst>
          </p:cNvPr>
          <p:cNvSpPr txBox="1"/>
          <p:nvPr/>
        </p:nvSpPr>
        <p:spPr>
          <a:xfrm>
            <a:off x="159391" y="242123"/>
            <a:ext cx="11891268" cy="1569660"/>
          </a:xfrm>
          <a:prstGeom prst="rect">
            <a:avLst/>
          </a:prstGeom>
          <a:noFill/>
        </p:spPr>
        <p:txBody>
          <a:bodyPr wrap="square" rtlCol="0">
            <a:spAutoFit/>
          </a:bodyPr>
          <a:lstStyle/>
          <a:p>
            <a:pPr algn="ctr"/>
            <a:r>
              <a:rPr lang="en-US" sz="4800" spc="-100" dirty="0">
                <a:solidFill>
                  <a:srgbClr val="0A0A0A"/>
                </a:solidFill>
              </a:rPr>
              <a:t>Name the </a:t>
            </a:r>
            <a:r>
              <a:rPr lang="en-US" sz="4800" i="1" spc="-100" dirty="0">
                <a:solidFill>
                  <a:srgbClr val="0A0A0A"/>
                </a:solidFill>
              </a:rPr>
              <a:t>two</a:t>
            </a:r>
            <a:r>
              <a:rPr lang="en-US" sz="4800" spc="-100" dirty="0">
                <a:solidFill>
                  <a:srgbClr val="0A0A0A"/>
                </a:solidFill>
              </a:rPr>
              <a:t> candidates who were nominated </a:t>
            </a:r>
            <a:r>
              <a:rPr lang="en-US" sz="4800" dirty="0">
                <a:solidFill>
                  <a:srgbClr val="0A0A0A"/>
                </a:solidFill>
              </a:rPr>
              <a:t>to replace Judas Iscariot as the 12</a:t>
            </a:r>
            <a:r>
              <a:rPr lang="en-US" sz="4800" baseline="30000" dirty="0">
                <a:solidFill>
                  <a:srgbClr val="0A0A0A"/>
                </a:solidFill>
              </a:rPr>
              <a:t>th</a:t>
            </a:r>
            <a:r>
              <a:rPr lang="en-US" sz="4800" dirty="0">
                <a:solidFill>
                  <a:srgbClr val="0A0A0A"/>
                </a:solidFill>
              </a:rPr>
              <a:t> apostle.</a:t>
            </a:r>
          </a:p>
        </p:txBody>
      </p:sp>
      <p:sp>
        <p:nvSpPr>
          <p:cNvPr id="9" name="Rectangle 8">
            <a:hlinkClick r:id="rId3" action="ppaction://hlinksldjump"/>
            <a:extLst>
              <a:ext uri="{FF2B5EF4-FFF2-40B4-BE49-F238E27FC236}">
                <a16:creationId xmlns:a16="http://schemas.microsoft.com/office/drawing/2014/main" id="{F761EC54-0BE4-4D8B-B4A7-AADE5A76E2C9}"/>
              </a:ext>
            </a:extLst>
          </p:cNvPr>
          <p:cNvSpPr/>
          <p:nvPr/>
        </p:nvSpPr>
        <p:spPr>
          <a:xfrm>
            <a:off x="0" y="1"/>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hlinkClick r:id="rId4" action="ppaction://hlinksldjump"/>
            <a:extLst>
              <a:ext uri="{FF2B5EF4-FFF2-40B4-BE49-F238E27FC236}">
                <a16:creationId xmlns:a16="http://schemas.microsoft.com/office/drawing/2014/main" id="{B5804898-B2F0-4590-ADBF-60B0E1E72ED3}"/>
              </a:ext>
            </a:extLst>
          </p:cNvPr>
          <p:cNvSpPr/>
          <p:nvPr/>
        </p:nvSpPr>
        <p:spPr>
          <a:xfrm rot="18961460">
            <a:off x="5238133" y="2769274"/>
            <a:ext cx="1687965" cy="16687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6405117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down)">
                                      <p:cBhvr>
                                        <p:cTn id="7" dur="1000"/>
                                        <p:tgtEl>
                                          <p:spTgt spid="49"/>
                                        </p:tgtEl>
                                      </p:cBhvr>
                                    </p:animEffect>
                                  </p:childTnLst>
                                </p:cTn>
                              </p:par>
                            </p:childTnLst>
                          </p:cTn>
                        </p:par>
                        <p:par>
                          <p:cTn id="8" fill="hold">
                            <p:stCondLst>
                              <p:cond delay="1000"/>
                            </p:stCondLst>
                            <p:childTnLst>
                              <p:par>
                                <p:cTn id="9" presetID="53" presetClass="entr" presetSubtype="16" fill="hold" nodeType="afterEffect">
                                  <p:stCondLst>
                                    <p:cond delay="1000"/>
                                  </p:stCondLst>
                                  <p:childTnLst>
                                    <p:set>
                                      <p:cBhvr>
                                        <p:cTn id="10" dur="1" fill="hold">
                                          <p:stCondLst>
                                            <p:cond delay="0"/>
                                          </p:stCondLst>
                                        </p:cTn>
                                        <p:tgtEl>
                                          <p:spTgt spid="31"/>
                                        </p:tgtEl>
                                        <p:attrNameLst>
                                          <p:attrName>style.visibility</p:attrName>
                                        </p:attrNameLst>
                                      </p:cBhvr>
                                      <p:to>
                                        <p:strVal val="visible"/>
                                      </p:to>
                                    </p:set>
                                    <p:anim calcmode="lin" valueType="num">
                                      <p:cBhvr>
                                        <p:cTn id="11" dur="500" fill="hold"/>
                                        <p:tgtEl>
                                          <p:spTgt spid="31"/>
                                        </p:tgtEl>
                                        <p:attrNameLst>
                                          <p:attrName>ppt_w</p:attrName>
                                        </p:attrNameLst>
                                      </p:cBhvr>
                                      <p:tavLst>
                                        <p:tav tm="0">
                                          <p:val>
                                            <p:fltVal val="0"/>
                                          </p:val>
                                        </p:tav>
                                        <p:tav tm="100000">
                                          <p:val>
                                            <p:strVal val="#ppt_w"/>
                                          </p:val>
                                        </p:tav>
                                      </p:tavLst>
                                    </p:anim>
                                    <p:anim calcmode="lin" valueType="num">
                                      <p:cBhvr>
                                        <p:cTn id="12" dur="500" fill="hold"/>
                                        <p:tgtEl>
                                          <p:spTgt spid="31"/>
                                        </p:tgtEl>
                                        <p:attrNameLst>
                                          <p:attrName>ppt_h</p:attrName>
                                        </p:attrNameLst>
                                      </p:cBhvr>
                                      <p:tavLst>
                                        <p:tav tm="0">
                                          <p:val>
                                            <p:fltVal val="0"/>
                                          </p:val>
                                        </p:tav>
                                        <p:tav tm="100000">
                                          <p:val>
                                            <p:strVal val="#ppt_h"/>
                                          </p:val>
                                        </p:tav>
                                      </p:tavLst>
                                    </p:anim>
                                    <p:animEffect transition="in" filter="fade">
                                      <p:cBhvr>
                                        <p:cTn id="13" dur="500"/>
                                        <p:tgtEl>
                                          <p:spTgt spid="31"/>
                                        </p:tgtEl>
                                      </p:cBhvr>
                                    </p:animEffect>
                                  </p:childTnLst>
                                </p:cTn>
                              </p:par>
                            </p:childTnLst>
                          </p:cTn>
                        </p:par>
                        <p:par>
                          <p:cTn id="14" fill="hold">
                            <p:stCondLst>
                              <p:cond delay="2500"/>
                            </p:stCondLst>
                            <p:childTnLst>
                              <p:par>
                                <p:cTn id="15" presetID="22" presetClass="entr" presetSubtype="4"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wipe(down)">
                                      <p:cBhvr>
                                        <p:cTn id="17" dur="500"/>
                                        <p:tgtEl>
                                          <p:spTgt spid="33"/>
                                        </p:tgtEl>
                                      </p:cBhvr>
                                    </p:animEffect>
                                  </p:childTnLst>
                                </p:cTn>
                              </p:par>
                            </p:childTnLst>
                          </p:cTn>
                        </p:par>
                        <p:par>
                          <p:cTn id="18" fill="hold">
                            <p:stCondLst>
                              <p:cond delay="3000"/>
                            </p:stCondLst>
                            <p:childTnLst>
                              <p:par>
                                <p:cTn id="19" presetID="1" presetClass="entr" presetSubtype="0"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childTnLst>
                                </p:cTn>
                              </p:par>
                            </p:childTnLst>
                          </p:cTn>
                        </p:par>
                        <p:par>
                          <p:cTn id="21" fill="hold">
                            <p:stCondLst>
                              <p:cond delay="3000"/>
                            </p:stCondLst>
                            <p:childTnLst>
                              <p:par>
                                <p:cTn id="22" presetID="22" presetClass="entr" presetSubtype="4" fill="hold" nodeType="after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wipe(down)">
                                      <p:cBhvr>
                                        <p:cTn id="24" dur="500"/>
                                        <p:tgtEl>
                                          <p:spTgt spid="32"/>
                                        </p:tgtEl>
                                      </p:cBhvr>
                                    </p:animEffect>
                                  </p:childTnLst>
                                </p:cTn>
                              </p:par>
                            </p:childTnLst>
                          </p:cTn>
                        </p:par>
                        <p:par>
                          <p:cTn id="25" fill="hold">
                            <p:stCondLst>
                              <p:cond delay="3500"/>
                            </p:stCondLst>
                            <p:childTnLst>
                              <p:par>
                                <p:cTn id="26" presetID="1" presetClass="entr" presetSubtype="0" fill="hold" grpId="0" nodeType="afterEffect">
                                  <p:stCondLst>
                                    <p:cond delay="0"/>
                                  </p:stCondLst>
                                  <p:childTnLst>
                                    <p:set>
                                      <p:cBhvr>
                                        <p:cTn id="27" dur="1" fill="hold">
                                          <p:stCondLst>
                                            <p:cond delay="0"/>
                                          </p:stCondLst>
                                        </p:cTn>
                                        <p:tgtEl>
                                          <p:spTgt spid="38"/>
                                        </p:tgtEl>
                                        <p:attrNameLst>
                                          <p:attrName>style.visibility</p:attrName>
                                        </p:attrNameLst>
                                      </p:cBhvr>
                                      <p:to>
                                        <p:strVal val="visible"/>
                                      </p:to>
                                    </p:set>
                                  </p:childTnLst>
                                </p:cTn>
                              </p:par>
                            </p:childTnLst>
                          </p:cTn>
                        </p:par>
                        <p:par>
                          <p:cTn id="28" fill="hold">
                            <p:stCondLst>
                              <p:cond delay="3500"/>
                            </p:stCondLst>
                            <p:childTnLst>
                              <p:par>
                                <p:cTn id="29" presetID="22" presetClass="entr" presetSubtype="1" fill="hold"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up)">
                                      <p:cBhvr>
                                        <p:cTn id="31" dur="500"/>
                                        <p:tgtEl>
                                          <p:spTgt spid="35"/>
                                        </p:tgtEl>
                                      </p:cBhvr>
                                    </p:animEffect>
                                  </p:childTnLst>
                                </p:cTn>
                              </p:par>
                            </p:childTnLst>
                          </p:cTn>
                        </p:par>
                        <p:par>
                          <p:cTn id="32" fill="hold">
                            <p:stCondLst>
                              <p:cond delay="4000"/>
                            </p:stCondLst>
                            <p:childTnLst>
                              <p:par>
                                <p:cTn id="33" presetID="1" presetClass="entr" presetSubtype="0" fill="hold" grpId="0" nodeType="afterEffect">
                                  <p:stCondLst>
                                    <p:cond delay="0"/>
                                  </p:stCondLst>
                                  <p:childTnLst>
                                    <p:set>
                                      <p:cBhvr>
                                        <p:cTn id="34" dur="1" fill="hold">
                                          <p:stCondLst>
                                            <p:cond delay="0"/>
                                          </p:stCondLst>
                                        </p:cTn>
                                        <p:tgtEl>
                                          <p:spTgt spid="37"/>
                                        </p:tgtEl>
                                        <p:attrNameLst>
                                          <p:attrName>style.visibility</p:attrName>
                                        </p:attrNameLst>
                                      </p:cBhvr>
                                      <p:to>
                                        <p:strVal val="visible"/>
                                      </p:to>
                                    </p:set>
                                  </p:childTnLst>
                                </p:cTn>
                              </p:par>
                            </p:childTnLst>
                          </p:cTn>
                        </p:par>
                        <p:par>
                          <p:cTn id="35" fill="hold">
                            <p:stCondLst>
                              <p:cond delay="4000"/>
                            </p:stCondLst>
                            <p:childTnLst>
                              <p:par>
                                <p:cTn id="36" presetID="22" presetClass="entr" presetSubtype="1" fill="hold" nodeType="afterEffect">
                                  <p:stCondLst>
                                    <p:cond delay="0"/>
                                  </p:stCondLst>
                                  <p:childTnLst>
                                    <p:set>
                                      <p:cBhvr>
                                        <p:cTn id="37" dur="1" fill="hold">
                                          <p:stCondLst>
                                            <p:cond delay="0"/>
                                          </p:stCondLst>
                                        </p:cTn>
                                        <p:tgtEl>
                                          <p:spTgt spid="36"/>
                                        </p:tgtEl>
                                        <p:attrNameLst>
                                          <p:attrName>style.visibility</p:attrName>
                                        </p:attrNameLst>
                                      </p:cBhvr>
                                      <p:to>
                                        <p:strVal val="visible"/>
                                      </p:to>
                                    </p:set>
                                    <p:animEffect transition="in" filter="wipe(up)">
                                      <p:cBhvr>
                                        <p:cTn id="38" dur="500"/>
                                        <p:tgtEl>
                                          <p:spTgt spid="36"/>
                                        </p:tgtEl>
                                      </p:cBhvr>
                                    </p:animEffect>
                                  </p:childTnLst>
                                </p:cTn>
                              </p:par>
                            </p:childTnLst>
                          </p:cTn>
                        </p:par>
                        <p:par>
                          <p:cTn id="39" fill="hold">
                            <p:stCondLst>
                              <p:cond delay="4500"/>
                            </p:stCondLst>
                            <p:childTnLst>
                              <p:par>
                                <p:cTn id="40" presetID="1" presetClass="entr" presetSubtype="0"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childTnLst>
                                </p:cTn>
                              </p:par>
                            </p:childTnLst>
                          </p:cTn>
                        </p:par>
                        <p:par>
                          <p:cTn id="42" fill="hold">
                            <p:stCondLst>
                              <p:cond delay="4500"/>
                            </p:stCondLst>
                            <p:childTnLst>
                              <p:par>
                                <p:cTn id="43" presetID="53" presetClass="entr" presetSubtype="16"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 calcmode="lin" valueType="num">
                                      <p:cBhvr>
                                        <p:cTn id="45" dur="250" fill="hold"/>
                                        <p:tgtEl>
                                          <p:spTgt spid="41"/>
                                        </p:tgtEl>
                                        <p:attrNameLst>
                                          <p:attrName>ppt_w</p:attrName>
                                        </p:attrNameLst>
                                      </p:cBhvr>
                                      <p:tavLst>
                                        <p:tav tm="0">
                                          <p:val>
                                            <p:fltVal val="0"/>
                                          </p:val>
                                        </p:tav>
                                        <p:tav tm="100000">
                                          <p:val>
                                            <p:strVal val="#ppt_w"/>
                                          </p:val>
                                        </p:tav>
                                      </p:tavLst>
                                    </p:anim>
                                    <p:anim calcmode="lin" valueType="num">
                                      <p:cBhvr>
                                        <p:cTn id="46" dur="250" fill="hold"/>
                                        <p:tgtEl>
                                          <p:spTgt spid="41"/>
                                        </p:tgtEl>
                                        <p:attrNameLst>
                                          <p:attrName>ppt_h</p:attrName>
                                        </p:attrNameLst>
                                      </p:cBhvr>
                                      <p:tavLst>
                                        <p:tav tm="0">
                                          <p:val>
                                            <p:fltVal val="0"/>
                                          </p:val>
                                        </p:tav>
                                        <p:tav tm="100000">
                                          <p:val>
                                            <p:strVal val="#ppt_h"/>
                                          </p:val>
                                        </p:tav>
                                      </p:tavLst>
                                    </p:anim>
                                    <p:animEffect transition="in" filter="fade">
                                      <p:cBhvr>
                                        <p:cTn id="47" dur="250"/>
                                        <p:tgtEl>
                                          <p:spTgt spid="41"/>
                                        </p:tgtEl>
                                      </p:cBhvr>
                                    </p:animEffect>
                                  </p:childTnLst>
                                </p:cTn>
                              </p:par>
                            </p:childTnLst>
                          </p:cTn>
                        </p:par>
                        <p:par>
                          <p:cTn id="48" fill="hold">
                            <p:stCondLst>
                              <p:cond delay="4750"/>
                            </p:stCondLst>
                            <p:childTnLst>
                              <p:par>
                                <p:cTn id="49" presetID="1"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childTnLst>
                                </p:cTn>
                              </p:par>
                              <p:par>
                                <p:cTn id="51" presetID="53" presetClass="entr" presetSubtype="16"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 calcmode="lin" valueType="num">
                                      <p:cBhvr>
                                        <p:cTn id="53" dur="500" fill="hold"/>
                                        <p:tgtEl>
                                          <p:spTgt spid="39"/>
                                        </p:tgtEl>
                                        <p:attrNameLst>
                                          <p:attrName>ppt_w</p:attrName>
                                        </p:attrNameLst>
                                      </p:cBhvr>
                                      <p:tavLst>
                                        <p:tav tm="0">
                                          <p:val>
                                            <p:fltVal val="0"/>
                                          </p:val>
                                        </p:tav>
                                        <p:tav tm="100000">
                                          <p:val>
                                            <p:strVal val="#ppt_w"/>
                                          </p:val>
                                        </p:tav>
                                      </p:tavLst>
                                    </p:anim>
                                    <p:anim calcmode="lin" valueType="num">
                                      <p:cBhvr>
                                        <p:cTn id="54" dur="500" fill="hold"/>
                                        <p:tgtEl>
                                          <p:spTgt spid="39"/>
                                        </p:tgtEl>
                                        <p:attrNameLst>
                                          <p:attrName>ppt_h</p:attrName>
                                        </p:attrNameLst>
                                      </p:cBhvr>
                                      <p:tavLst>
                                        <p:tav tm="0">
                                          <p:val>
                                            <p:fltVal val="0"/>
                                          </p:val>
                                        </p:tav>
                                        <p:tav tm="100000">
                                          <p:val>
                                            <p:strVal val="#ppt_h"/>
                                          </p:val>
                                        </p:tav>
                                      </p:tavLst>
                                    </p:anim>
                                    <p:animEffect transition="in" filter="fade">
                                      <p:cBhvr>
                                        <p:cTn id="55"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7" grpId="0" animBg="1"/>
      <p:bldP spid="38" grpId="0" animBg="1"/>
      <p:bldP spid="39" grpId="0"/>
      <p:bldP spid="40" grpId="0" animBg="1"/>
      <p:bldP spid="41" grpId="0"/>
      <p:bldP spid="49" grpId="0"/>
      <p:bldP spid="19" grpId="0" animBg="1"/>
    </p:bldLst>
  </p:timing>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7E98609-483B-490D-92FB-324220E1EDB0}"/>
              </a:ext>
            </a:extLst>
          </p:cNvPr>
          <p:cNvSpPr txBox="1"/>
          <p:nvPr/>
        </p:nvSpPr>
        <p:spPr>
          <a:xfrm>
            <a:off x="538040" y="2192709"/>
            <a:ext cx="11132697" cy="2683812"/>
          </a:xfrm>
          <a:prstGeom prst="rect">
            <a:avLst/>
          </a:prstGeom>
          <a:solidFill>
            <a:srgbClr val="FFFFFF"/>
          </a:solidFill>
          <a:ln w="38100">
            <a:solidFill>
              <a:srgbClr val="0A0A0A"/>
            </a:solidFill>
          </a:ln>
        </p:spPr>
        <p:txBody>
          <a:bodyPr wrap="square" rtlCol="0">
            <a:spAutoFit/>
          </a:bodyPr>
          <a:lstStyle/>
          <a:p>
            <a:pPr algn="ctr">
              <a:lnSpc>
                <a:spcPct val="80000"/>
              </a:lnSpc>
            </a:pPr>
            <a:r>
              <a:rPr lang="en-US" sz="3200" b="1" i="1" dirty="0"/>
              <a:t>Answer:</a:t>
            </a:r>
            <a:r>
              <a:rPr lang="en-US" sz="4400" b="1" i="1" dirty="0"/>
              <a:t> </a:t>
            </a:r>
            <a:r>
              <a:rPr lang="en-US" sz="4400" b="1" dirty="0"/>
              <a:t>Joseph Barsabbas (or Justus) </a:t>
            </a:r>
          </a:p>
          <a:p>
            <a:pPr algn="ctr">
              <a:lnSpc>
                <a:spcPct val="80000"/>
              </a:lnSpc>
            </a:pPr>
            <a:r>
              <a:rPr lang="en-US" sz="4400" b="1" dirty="0"/>
              <a:t>and Matthias</a:t>
            </a:r>
            <a:r>
              <a:rPr lang="en-US" sz="3200" b="1" dirty="0"/>
              <a:t> </a:t>
            </a:r>
          </a:p>
          <a:p>
            <a:pPr>
              <a:spcBef>
                <a:spcPts val="600"/>
              </a:spcBef>
              <a:spcAft>
                <a:spcPts val="600"/>
              </a:spcAft>
            </a:pPr>
            <a:r>
              <a:rPr lang="en-US" sz="2400" b="1" dirty="0">
                <a:solidFill>
                  <a:srgbClr val="0A0A0A"/>
                </a:solidFill>
                <a:latin typeface="Times New Roman" panose="02020603050405020304" pitchFamily="18" charset="0"/>
                <a:cs typeface="Times New Roman" panose="02020603050405020304" pitchFamily="18" charset="0"/>
              </a:rPr>
              <a:t>Acts 1:23</a:t>
            </a:r>
            <a:endParaRPr lang="en-US" sz="2400" dirty="0">
              <a:solidFill>
                <a:srgbClr val="0A0A0A"/>
              </a:solidFill>
              <a:latin typeface="Times New Roman" panose="02020603050405020304" pitchFamily="18" charset="0"/>
              <a:cs typeface="Times New Roman" panose="02020603050405020304" pitchFamily="18" charset="0"/>
            </a:endParaRPr>
          </a:p>
          <a:p>
            <a:r>
              <a:rPr lang="en-US" sz="2400" baseline="30000" dirty="0">
                <a:solidFill>
                  <a:srgbClr val="0A0A0A"/>
                </a:solidFill>
                <a:latin typeface="Times New Roman" panose="02020603050405020304" pitchFamily="18" charset="0"/>
                <a:cs typeface="Times New Roman" panose="02020603050405020304" pitchFamily="18" charset="0"/>
              </a:rPr>
              <a:t>23</a:t>
            </a:r>
            <a:r>
              <a:rPr lang="en-US" sz="2400" dirty="0">
                <a:solidFill>
                  <a:srgbClr val="0A0A0A"/>
                </a:solidFill>
                <a:latin typeface="Times New Roman" panose="02020603050405020304" pitchFamily="18" charset="0"/>
                <a:cs typeface="Times New Roman" panose="02020603050405020304" pitchFamily="18" charset="0"/>
              </a:rPr>
              <a:t> And they put forward two, </a:t>
            </a:r>
            <a:r>
              <a:rPr lang="en-US" sz="2400" b="1" dirty="0">
                <a:solidFill>
                  <a:srgbClr val="0064FF"/>
                </a:solidFill>
                <a:latin typeface="Times New Roman" panose="02020603050405020304" pitchFamily="18" charset="0"/>
                <a:cs typeface="Times New Roman" panose="02020603050405020304" pitchFamily="18" charset="0"/>
              </a:rPr>
              <a:t>Joseph called Barsabbas</a:t>
            </a:r>
            <a:r>
              <a:rPr lang="en-US" sz="2400" dirty="0">
                <a:solidFill>
                  <a:srgbClr val="0064FF"/>
                </a:solidFill>
                <a:latin typeface="Times New Roman" panose="02020603050405020304" pitchFamily="18" charset="0"/>
                <a:cs typeface="Times New Roman" panose="02020603050405020304" pitchFamily="18" charset="0"/>
              </a:rPr>
              <a:t>,</a:t>
            </a:r>
            <a:r>
              <a:rPr lang="en-US" sz="2400" dirty="0">
                <a:solidFill>
                  <a:srgbClr val="0A0A0A"/>
                </a:solidFill>
                <a:latin typeface="Times New Roman" panose="02020603050405020304" pitchFamily="18" charset="0"/>
                <a:cs typeface="Times New Roman" panose="02020603050405020304" pitchFamily="18" charset="0"/>
              </a:rPr>
              <a:t> who was also </a:t>
            </a:r>
            <a:r>
              <a:rPr lang="en-US" sz="2400" b="1" dirty="0">
                <a:solidFill>
                  <a:srgbClr val="0064FF"/>
                </a:solidFill>
                <a:latin typeface="Times New Roman" panose="02020603050405020304" pitchFamily="18" charset="0"/>
                <a:cs typeface="Times New Roman" panose="02020603050405020304" pitchFamily="18" charset="0"/>
              </a:rPr>
              <a:t>called Justus</a:t>
            </a:r>
            <a:r>
              <a:rPr lang="en-US" sz="2400" dirty="0">
                <a:solidFill>
                  <a:srgbClr val="0064FF"/>
                </a:solidFill>
                <a:latin typeface="Times New Roman" panose="02020603050405020304" pitchFamily="18" charset="0"/>
                <a:cs typeface="Times New Roman" panose="02020603050405020304" pitchFamily="18" charset="0"/>
              </a:rPr>
              <a:t>,</a:t>
            </a:r>
            <a:r>
              <a:rPr lang="en-US" sz="2400" dirty="0">
                <a:solidFill>
                  <a:srgbClr val="0A0A0A"/>
                </a:solidFill>
                <a:latin typeface="Times New Roman" panose="02020603050405020304" pitchFamily="18" charset="0"/>
                <a:cs typeface="Times New Roman" panose="02020603050405020304" pitchFamily="18" charset="0"/>
              </a:rPr>
              <a:t> and </a:t>
            </a:r>
            <a:r>
              <a:rPr lang="en-US" sz="2400" b="1" dirty="0">
                <a:solidFill>
                  <a:srgbClr val="0064FF"/>
                </a:solidFill>
                <a:latin typeface="Times New Roman" panose="02020603050405020304" pitchFamily="18" charset="0"/>
                <a:cs typeface="Times New Roman" panose="02020603050405020304" pitchFamily="18" charset="0"/>
              </a:rPr>
              <a:t>Matthias</a:t>
            </a:r>
            <a:r>
              <a:rPr lang="en-US" sz="2400" dirty="0">
                <a:solidFill>
                  <a:srgbClr val="0064FF"/>
                </a:solidFill>
                <a:latin typeface="Times New Roman" panose="02020603050405020304" pitchFamily="18" charset="0"/>
                <a:cs typeface="Times New Roman" panose="02020603050405020304" pitchFamily="18" charset="0"/>
              </a:rPr>
              <a:t>.</a:t>
            </a:r>
          </a:p>
          <a:p>
            <a:pPr algn="just"/>
            <a:endParaRPr lang="en-US" sz="16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97EE180E-2647-427C-99D1-FEFA8B59334A}"/>
              </a:ext>
            </a:extLst>
          </p:cNvPr>
          <p:cNvSpPr txBox="1"/>
          <p:nvPr/>
        </p:nvSpPr>
        <p:spPr>
          <a:xfrm>
            <a:off x="159391" y="242123"/>
            <a:ext cx="11891268" cy="1569660"/>
          </a:xfrm>
          <a:prstGeom prst="rect">
            <a:avLst/>
          </a:prstGeom>
          <a:noFill/>
        </p:spPr>
        <p:txBody>
          <a:bodyPr wrap="square" rtlCol="0">
            <a:spAutoFit/>
          </a:bodyPr>
          <a:lstStyle/>
          <a:p>
            <a:pPr algn="ctr"/>
            <a:r>
              <a:rPr lang="en-US" sz="4800" spc="-100" dirty="0">
                <a:solidFill>
                  <a:srgbClr val="0A0A0A"/>
                </a:solidFill>
              </a:rPr>
              <a:t>Name the </a:t>
            </a:r>
            <a:r>
              <a:rPr lang="en-US" sz="4800" i="1" spc="-100" dirty="0">
                <a:solidFill>
                  <a:srgbClr val="0A0A0A"/>
                </a:solidFill>
              </a:rPr>
              <a:t>two</a:t>
            </a:r>
            <a:r>
              <a:rPr lang="en-US" sz="4800" spc="-100" dirty="0">
                <a:solidFill>
                  <a:srgbClr val="0A0A0A"/>
                </a:solidFill>
              </a:rPr>
              <a:t> candidates who were nominated </a:t>
            </a:r>
            <a:r>
              <a:rPr lang="en-US" sz="4800" dirty="0">
                <a:solidFill>
                  <a:srgbClr val="0A0A0A"/>
                </a:solidFill>
              </a:rPr>
              <a:t>to replace Judas Iscariot as the 12</a:t>
            </a:r>
            <a:r>
              <a:rPr lang="en-US" sz="4800" baseline="30000" dirty="0">
                <a:solidFill>
                  <a:srgbClr val="0A0A0A"/>
                </a:solidFill>
              </a:rPr>
              <a:t>th</a:t>
            </a:r>
            <a:r>
              <a:rPr lang="en-US" sz="4800" dirty="0">
                <a:solidFill>
                  <a:srgbClr val="0A0A0A"/>
                </a:solidFill>
              </a:rPr>
              <a:t> apostle.</a:t>
            </a:r>
          </a:p>
        </p:txBody>
      </p:sp>
      <p:sp>
        <p:nvSpPr>
          <p:cNvPr id="14" name="Rectangle 13">
            <a:extLst>
              <a:ext uri="{FF2B5EF4-FFF2-40B4-BE49-F238E27FC236}">
                <a16:creationId xmlns:a16="http://schemas.microsoft.com/office/drawing/2014/main" id="{E087E833-8077-46CC-ACF6-95C53DCB719D}"/>
              </a:ext>
            </a:extLst>
          </p:cNvPr>
          <p:cNvSpPr/>
          <p:nvPr/>
        </p:nvSpPr>
        <p:spPr>
          <a:xfrm>
            <a:off x="3911648" y="5707176"/>
            <a:ext cx="4378122"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HOMERUN</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15" name="Arrow: Pentagon 14">
            <a:extLst>
              <a:ext uri="{FF2B5EF4-FFF2-40B4-BE49-F238E27FC236}">
                <a16:creationId xmlns:a16="http://schemas.microsoft.com/office/drawing/2014/main" id="{357E78D7-121E-442F-89A1-AC443DEEBDAF}"/>
              </a:ext>
            </a:extLst>
          </p:cNvPr>
          <p:cNvSpPr/>
          <p:nvPr/>
        </p:nvSpPr>
        <p:spPr>
          <a:xfrm rot="5400000">
            <a:off x="5744181" y="5495044"/>
            <a:ext cx="559837" cy="541175"/>
          </a:xfrm>
          <a:prstGeom prst="homePlate">
            <a:avLst/>
          </a:prstGeom>
          <a:solidFill>
            <a:srgbClr val="FFFFF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0000FF"/>
                </a:solidFill>
              </a:ln>
              <a:solidFill>
                <a:srgbClr val="C6E9F2"/>
              </a:solidFill>
            </a:endParaRPr>
          </a:p>
        </p:txBody>
      </p:sp>
      <p:sp>
        <p:nvSpPr>
          <p:cNvPr id="16" name="Rectangle 15">
            <a:extLst>
              <a:ext uri="{FF2B5EF4-FFF2-40B4-BE49-F238E27FC236}">
                <a16:creationId xmlns:a16="http://schemas.microsoft.com/office/drawing/2014/main" id="{E049C7FD-7DF6-4E29-A013-0537F5F4A33B}"/>
              </a:ext>
            </a:extLst>
          </p:cNvPr>
          <p:cNvSpPr/>
          <p:nvPr/>
        </p:nvSpPr>
        <p:spPr>
          <a:xfrm>
            <a:off x="5801923" y="5353233"/>
            <a:ext cx="444352" cy="707886"/>
          </a:xfrm>
          <a:prstGeom prst="rect">
            <a:avLst/>
          </a:prstGeom>
          <a:noFill/>
        </p:spPr>
        <p:txBody>
          <a:bodyPr wrap="none" lIns="91440" tIns="45720" rIns="91440" bIns="45720">
            <a:spAutoFit/>
          </a:bodyPr>
          <a:lstStyle/>
          <a:p>
            <a:pPr algn="ctr"/>
            <a:r>
              <a:rPr lang="en-US" sz="40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rPr>
              <a:t>5</a:t>
            </a:r>
          </a:p>
        </p:txBody>
      </p:sp>
      <p:sp>
        <p:nvSpPr>
          <p:cNvPr id="17" name="TextBox 16">
            <a:extLst>
              <a:ext uri="{FF2B5EF4-FFF2-40B4-BE49-F238E27FC236}">
                <a16:creationId xmlns:a16="http://schemas.microsoft.com/office/drawing/2014/main" id="{C310D105-BF75-4A7B-A445-7B127A144F7A}"/>
              </a:ext>
            </a:extLst>
          </p:cNvPr>
          <p:cNvSpPr txBox="1"/>
          <p:nvPr/>
        </p:nvSpPr>
        <p:spPr>
          <a:xfrm>
            <a:off x="9741735" y="4560636"/>
            <a:ext cx="1928649" cy="307777"/>
          </a:xfrm>
          <a:prstGeom prst="rect">
            <a:avLst/>
          </a:prstGeom>
          <a:noFill/>
        </p:spPr>
        <p:txBody>
          <a:bodyPr wrap="square" rtlCol="0">
            <a:spAutoFit/>
          </a:bodyPr>
          <a:lstStyle/>
          <a:p>
            <a:pPr algn="r"/>
            <a:r>
              <a:rPr lang="en-US" sz="1400" b="1" i="1" dirty="0">
                <a:solidFill>
                  <a:srgbClr val="0064FF"/>
                </a:solidFill>
              </a:rPr>
              <a:t>Tap screen to continue</a:t>
            </a:r>
          </a:p>
        </p:txBody>
      </p:sp>
      <p:sp>
        <p:nvSpPr>
          <p:cNvPr id="9" name="Rectangle 8">
            <a:hlinkClick r:id="rId2" action="ppaction://hlinksldjump"/>
            <a:extLst>
              <a:ext uri="{FF2B5EF4-FFF2-40B4-BE49-F238E27FC236}">
                <a16:creationId xmlns:a16="http://schemas.microsoft.com/office/drawing/2014/main" id="{22E88137-4EE5-4199-B4E8-23EF406C521F}"/>
              </a:ext>
            </a:extLst>
          </p:cNvPr>
          <p:cNvSpPr/>
          <p:nvPr/>
        </p:nvSpPr>
        <p:spPr>
          <a:xfrm>
            <a:off x="0" y="-829"/>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0677767"/>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41A93F72-7A40-4375-A465-58414B0FC0DA}"/>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961049" y="3678"/>
            <a:ext cx="8269901" cy="6850644"/>
          </a:xfrm>
          <a:prstGeom prst="rect">
            <a:avLst/>
          </a:prstGeom>
        </p:spPr>
      </p:pic>
      <p:sp>
        <p:nvSpPr>
          <p:cNvPr id="3" name="Arrow: Pentagon 2">
            <a:extLst>
              <a:ext uri="{FF2B5EF4-FFF2-40B4-BE49-F238E27FC236}">
                <a16:creationId xmlns:a16="http://schemas.microsoft.com/office/drawing/2014/main" id="{0E698766-2C5D-4F25-88C7-23B76B7549CE}"/>
              </a:ext>
            </a:extLst>
          </p:cNvPr>
          <p:cNvSpPr/>
          <p:nvPr/>
        </p:nvSpPr>
        <p:spPr>
          <a:xfrm rot="5400000">
            <a:off x="5786126" y="5771881"/>
            <a:ext cx="559837" cy="541175"/>
          </a:xfrm>
          <a:prstGeom prst="homePlate">
            <a:avLst/>
          </a:prstGeom>
          <a:solidFill>
            <a:srgbClr val="FFFFFF"/>
          </a:solid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E26FFEE2-E142-4914-886A-7908DA12B71A}"/>
              </a:ext>
            </a:extLst>
          </p:cNvPr>
          <p:cNvSpPr/>
          <p:nvPr/>
        </p:nvSpPr>
        <p:spPr>
          <a:xfrm rot="2700000">
            <a:off x="8292973" y="3189275"/>
            <a:ext cx="559837" cy="490575"/>
          </a:xfrm>
          <a:prstGeom prst="roundRect">
            <a:avLst/>
          </a:prstGeom>
          <a:solidFill>
            <a:srgbClr val="FFFFFF"/>
          </a:solid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Rounded Corners 1">
            <a:extLst>
              <a:ext uri="{FF2B5EF4-FFF2-40B4-BE49-F238E27FC236}">
                <a16:creationId xmlns:a16="http://schemas.microsoft.com/office/drawing/2014/main" id="{26C67EEB-FAC5-47A4-8E95-72B39C554BCB}"/>
              </a:ext>
            </a:extLst>
          </p:cNvPr>
          <p:cNvSpPr/>
          <p:nvPr/>
        </p:nvSpPr>
        <p:spPr>
          <a:xfrm>
            <a:off x="5833744" y="714690"/>
            <a:ext cx="559837" cy="541175"/>
          </a:xfrm>
          <a:prstGeom prst="roundRect">
            <a:avLst/>
          </a:prstGeom>
          <a:solidFill>
            <a:srgbClr val="FFFFFF"/>
          </a:solid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Rounded Corners 5">
            <a:extLst>
              <a:ext uri="{FF2B5EF4-FFF2-40B4-BE49-F238E27FC236}">
                <a16:creationId xmlns:a16="http://schemas.microsoft.com/office/drawing/2014/main" id="{51FF1BA1-CD56-473D-85BA-056342436F57}"/>
              </a:ext>
            </a:extLst>
          </p:cNvPr>
          <p:cNvSpPr/>
          <p:nvPr/>
        </p:nvSpPr>
        <p:spPr>
          <a:xfrm rot="2700000">
            <a:off x="3192240" y="3163976"/>
            <a:ext cx="559837" cy="541175"/>
          </a:xfrm>
          <a:prstGeom prst="roundRect">
            <a:avLst/>
          </a:prstGeom>
          <a:solidFill>
            <a:srgbClr val="FFFFFF"/>
          </a:solid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241FA49-9943-405B-88E2-7921F7B4202A}"/>
              </a:ext>
            </a:extLst>
          </p:cNvPr>
          <p:cNvSpPr/>
          <p:nvPr/>
        </p:nvSpPr>
        <p:spPr>
          <a:xfrm>
            <a:off x="221682" y="2817521"/>
            <a:ext cx="2741456"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TRIPLE</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0" name="Rectangle 19">
            <a:extLst>
              <a:ext uri="{FF2B5EF4-FFF2-40B4-BE49-F238E27FC236}">
                <a16:creationId xmlns:a16="http://schemas.microsoft.com/office/drawing/2014/main" id="{0B10BECB-80DD-442E-92B9-3F4C0A002431}"/>
              </a:ext>
            </a:extLst>
          </p:cNvPr>
          <p:cNvSpPr/>
          <p:nvPr/>
        </p:nvSpPr>
        <p:spPr>
          <a:xfrm>
            <a:off x="3911648" y="5707176"/>
            <a:ext cx="4378122"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HOMERUN</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1" name="Rectangle 20">
            <a:extLst>
              <a:ext uri="{FF2B5EF4-FFF2-40B4-BE49-F238E27FC236}">
                <a16:creationId xmlns:a16="http://schemas.microsoft.com/office/drawing/2014/main" id="{D001A687-EC28-42A1-A935-5A2C1C78AA91}"/>
              </a:ext>
            </a:extLst>
          </p:cNvPr>
          <p:cNvSpPr/>
          <p:nvPr/>
        </p:nvSpPr>
        <p:spPr>
          <a:xfrm>
            <a:off x="4427572" y="-72002"/>
            <a:ext cx="3353803"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DOUBLE</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2" name="TextBox 21">
            <a:extLst>
              <a:ext uri="{FF2B5EF4-FFF2-40B4-BE49-F238E27FC236}">
                <a16:creationId xmlns:a16="http://schemas.microsoft.com/office/drawing/2014/main" id="{79EBE414-7D34-4475-87B5-9C8384501209}"/>
              </a:ext>
            </a:extLst>
          </p:cNvPr>
          <p:cNvSpPr txBox="1"/>
          <p:nvPr/>
        </p:nvSpPr>
        <p:spPr>
          <a:xfrm>
            <a:off x="4354650" y="2671022"/>
            <a:ext cx="3485724" cy="1569660"/>
          </a:xfrm>
          <a:prstGeom prst="rect">
            <a:avLst/>
          </a:prstGeom>
          <a:noFill/>
        </p:spPr>
        <p:txBody>
          <a:bodyPr wrap="square" rtlCol="0">
            <a:spAutoFit/>
          </a:bodyPr>
          <a:lstStyle/>
          <a:p>
            <a:pPr algn="ctr"/>
            <a:r>
              <a:rPr lang="en-US" sz="4800" b="1" dirty="0">
                <a:ln w="38100">
                  <a:solidFill>
                    <a:srgbClr val="0000FF"/>
                  </a:solidFill>
                </a:ln>
                <a:solidFill>
                  <a:srgbClr val="C6E9F2"/>
                </a:solidFill>
              </a:rPr>
              <a:t>Next batter!</a:t>
            </a:r>
          </a:p>
          <a:p>
            <a:pPr algn="ctr"/>
            <a:r>
              <a:rPr lang="en-US" sz="4800" b="1" dirty="0">
                <a:ln w="38100">
                  <a:solidFill>
                    <a:srgbClr val="0000FF"/>
                  </a:solidFill>
                </a:ln>
                <a:solidFill>
                  <a:srgbClr val="C6E9F2"/>
                </a:solidFill>
              </a:rPr>
              <a:t>Pick a hit</a:t>
            </a:r>
          </a:p>
        </p:txBody>
      </p:sp>
      <p:sp>
        <p:nvSpPr>
          <p:cNvPr id="15" name="Rectangle 14">
            <a:extLst>
              <a:ext uri="{FF2B5EF4-FFF2-40B4-BE49-F238E27FC236}">
                <a16:creationId xmlns:a16="http://schemas.microsoft.com/office/drawing/2014/main" id="{ECC38632-62A9-4DB0-A149-FC77324FE114}"/>
              </a:ext>
            </a:extLst>
          </p:cNvPr>
          <p:cNvSpPr/>
          <p:nvPr/>
        </p:nvSpPr>
        <p:spPr>
          <a:xfrm>
            <a:off x="9025723" y="2828834"/>
            <a:ext cx="2904962"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SINGLE</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7" name="Rectangle 26">
            <a:hlinkClick r:id="rId3" action="ppaction://hlinksldjump"/>
            <a:extLst>
              <a:ext uri="{FF2B5EF4-FFF2-40B4-BE49-F238E27FC236}">
                <a16:creationId xmlns:a16="http://schemas.microsoft.com/office/drawing/2014/main" id="{D92DD891-84FF-4ACE-91C9-567827698553}"/>
              </a:ext>
            </a:extLst>
          </p:cNvPr>
          <p:cNvSpPr/>
          <p:nvPr/>
        </p:nvSpPr>
        <p:spPr>
          <a:xfrm>
            <a:off x="0" y="-2303"/>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hlinkClick r:id="rId4" action="ppaction://hlinksldjump"/>
            <a:extLst>
              <a:ext uri="{FF2B5EF4-FFF2-40B4-BE49-F238E27FC236}">
                <a16:creationId xmlns:a16="http://schemas.microsoft.com/office/drawing/2014/main" id="{D4C96D45-ABC1-4915-A153-4627346B4727}"/>
              </a:ext>
            </a:extLst>
          </p:cNvPr>
          <p:cNvSpPr/>
          <p:nvPr/>
        </p:nvSpPr>
        <p:spPr>
          <a:xfrm>
            <a:off x="4504879" y="176169"/>
            <a:ext cx="3204595" cy="7382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hlinkClick r:id="rId5" action="ppaction://hlinksldjump"/>
            <a:extLst>
              <a:ext uri="{FF2B5EF4-FFF2-40B4-BE49-F238E27FC236}">
                <a16:creationId xmlns:a16="http://schemas.microsoft.com/office/drawing/2014/main" id="{8AA909FD-4850-48E7-9C00-1F20249196AE}"/>
              </a:ext>
            </a:extLst>
          </p:cNvPr>
          <p:cNvSpPr/>
          <p:nvPr/>
        </p:nvSpPr>
        <p:spPr>
          <a:xfrm>
            <a:off x="221673" y="3059883"/>
            <a:ext cx="2741456" cy="7639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hlinkClick r:id="rId6" action="ppaction://hlinksldjump"/>
            <a:extLst>
              <a:ext uri="{FF2B5EF4-FFF2-40B4-BE49-F238E27FC236}">
                <a16:creationId xmlns:a16="http://schemas.microsoft.com/office/drawing/2014/main" id="{8991CFC0-EA4A-40DD-B2E8-91602EEF7B5F}"/>
              </a:ext>
            </a:extLst>
          </p:cNvPr>
          <p:cNvSpPr/>
          <p:nvPr/>
        </p:nvSpPr>
        <p:spPr>
          <a:xfrm>
            <a:off x="3916828" y="5953271"/>
            <a:ext cx="4378122" cy="7382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hlinkClick r:id="rId7" action="ppaction://hlinksldjump"/>
            <a:extLst>
              <a:ext uri="{FF2B5EF4-FFF2-40B4-BE49-F238E27FC236}">
                <a16:creationId xmlns:a16="http://schemas.microsoft.com/office/drawing/2014/main" id="{444DD879-596B-450A-BB58-3D8A8F7FDD0C}"/>
              </a:ext>
            </a:extLst>
          </p:cNvPr>
          <p:cNvSpPr/>
          <p:nvPr/>
        </p:nvSpPr>
        <p:spPr>
          <a:xfrm>
            <a:off x="9107476" y="3073878"/>
            <a:ext cx="2741456" cy="7639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0388046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87F3440-DE20-41ED-8334-AAFC8D902A7D}"/>
              </a:ext>
            </a:extLst>
          </p:cNvPr>
          <p:cNvSpPr txBox="1"/>
          <p:nvPr/>
        </p:nvSpPr>
        <p:spPr>
          <a:xfrm>
            <a:off x="281650" y="334617"/>
            <a:ext cx="7675926" cy="1938992"/>
          </a:xfrm>
          <a:prstGeom prst="rect">
            <a:avLst/>
          </a:prstGeom>
          <a:noFill/>
        </p:spPr>
        <p:txBody>
          <a:bodyPr wrap="square" rtlCol="0">
            <a:spAutoFit/>
          </a:bodyPr>
          <a:lstStyle/>
          <a:p>
            <a:pPr algn="ctr"/>
            <a:r>
              <a:rPr lang="en-US" sz="6000" dirty="0">
                <a:solidFill>
                  <a:srgbClr val="000000"/>
                </a:solidFill>
              </a:rPr>
              <a:t>In whose name alone must people be saved?</a:t>
            </a:r>
          </a:p>
        </p:txBody>
      </p:sp>
      <p:grpSp>
        <p:nvGrpSpPr>
          <p:cNvPr id="14" name="Group 13">
            <a:extLst>
              <a:ext uri="{FF2B5EF4-FFF2-40B4-BE49-F238E27FC236}">
                <a16:creationId xmlns:a16="http://schemas.microsoft.com/office/drawing/2014/main" id="{300D48E2-491B-4FC1-A624-1C56B337C853}"/>
              </a:ext>
            </a:extLst>
          </p:cNvPr>
          <p:cNvGrpSpPr/>
          <p:nvPr/>
        </p:nvGrpSpPr>
        <p:grpSpPr>
          <a:xfrm>
            <a:off x="8302305" y="2828834"/>
            <a:ext cx="3628380" cy="1200329"/>
            <a:chOff x="8302305" y="2828834"/>
            <a:chExt cx="3628380" cy="1200329"/>
          </a:xfrm>
        </p:grpSpPr>
        <p:sp>
          <p:nvSpPr>
            <p:cNvPr id="15" name="Rectangle 14">
              <a:extLst>
                <a:ext uri="{FF2B5EF4-FFF2-40B4-BE49-F238E27FC236}">
                  <a16:creationId xmlns:a16="http://schemas.microsoft.com/office/drawing/2014/main" id="{0C0BDE72-9BFB-4F18-B815-4E361701207D}"/>
                </a:ext>
              </a:extLst>
            </p:cNvPr>
            <p:cNvSpPr/>
            <p:nvPr/>
          </p:nvSpPr>
          <p:spPr>
            <a:xfrm>
              <a:off x="9025723" y="2828834"/>
              <a:ext cx="2904962"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SINGLE</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2" name="Rectangle: Rounded Corners 21">
              <a:extLst>
                <a:ext uri="{FF2B5EF4-FFF2-40B4-BE49-F238E27FC236}">
                  <a16:creationId xmlns:a16="http://schemas.microsoft.com/office/drawing/2014/main" id="{E722D154-6A00-482A-B9FE-15B3EB12F2E1}"/>
                </a:ext>
              </a:extLst>
            </p:cNvPr>
            <p:cNvSpPr/>
            <p:nvPr/>
          </p:nvSpPr>
          <p:spPr>
            <a:xfrm rot="2700000">
              <a:off x="8292974" y="3163975"/>
              <a:ext cx="559837" cy="541175"/>
            </a:xfrm>
            <a:prstGeom prst="roundRect">
              <a:avLst/>
            </a:prstGeom>
            <a:solidFill>
              <a:srgbClr val="FFFFF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0000FF"/>
                  </a:solidFill>
                </a:ln>
              </a:endParaRPr>
            </a:p>
          </p:txBody>
        </p:sp>
      </p:grpSp>
      <p:sp>
        <p:nvSpPr>
          <p:cNvPr id="23" name="Rectangle 22">
            <a:extLst>
              <a:ext uri="{FF2B5EF4-FFF2-40B4-BE49-F238E27FC236}">
                <a16:creationId xmlns:a16="http://schemas.microsoft.com/office/drawing/2014/main" id="{1B7065C8-856A-414E-BDF5-6883E79B02E8}"/>
              </a:ext>
            </a:extLst>
          </p:cNvPr>
          <p:cNvSpPr/>
          <p:nvPr/>
        </p:nvSpPr>
        <p:spPr>
          <a:xfrm>
            <a:off x="8350716" y="3062164"/>
            <a:ext cx="444352" cy="707886"/>
          </a:xfrm>
          <a:prstGeom prst="rect">
            <a:avLst/>
          </a:prstGeom>
          <a:noFill/>
        </p:spPr>
        <p:txBody>
          <a:bodyPr wrap="none" lIns="91440" tIns="45720" rIns="91440" bIns="45720">
            <a:spAutoFit/>
          </a:bodyPr>
          <a:lstStyle/>
          <a:p>
            <a:pPr algn="ctr"/>
            <a:r>
              <a:rPr lang="en-US" sz="40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rPr>
              <a:t>6</a:t>
            </a:r>
          </a:p>
        </p:txBody>
      </p:sp>
      <p:pic>
        <p:nvPicPr>
          <p:cNvPr id="31" name="Picture 30">
            <a:extLst>
              <a:ext uri="{FF2B5EF4-FFF2-40B4-BE49-F238E27FC236}">
                <a16:creationId xmlns:a16="http://schemas.microsoft.com/office/drawing/2014/main" id="{6E5D7655-E50D-4779-9A99-D0941FCA73E0}"/>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2496826" y="3118305"/>
            <a:ext cx="3188405" cy="2641220"/>
          </a:xfrm>
          <a:prstGeom prst="rect">
            <a:avLst/>
          </a:prstGeom>
        </p:spPr>
      </p:pic>
      <p:cxnSp>
        <p:nvCxnSpPr>
          <p:cNvPr id="32" name="Straight Connector 31">
            <a:extLst>
              <a:ext uri="{FF2B5EF4-FFF2-40B4-BE49-F238E27FC236}">
                <a16:creationId xmlns:a16="http://schemas.microsoft.com/office/drawing/2014/main" id="{12E18A77-E9A3-46AF-A27A-DA3AD9DCDFFF}"/>
              </a:ext>
            </a:extLst>
          </p:cNvPr>
          <p:cNvCxnSpPr>
            <a:cxnSpLocks/>
          </p:cNvCxnSpPr>
          <p:nvPr/>
        </p:nvCxnSpPr>
        <p:spPr>
          <a:xfrm flipV="1">
            <a:off x="4119613" y="4601199"/>
            <a:ext cx="846670" cy="861150"/>
          </a:xfrm>
          <a:prstGeom prst="line">
            <a:avLst/>
          </a:prstGeom>
          <a:ln w="76200">
            <a:solidFill>
              <a:srgbClr val="C1E7F1"/>
            </a:solidFill>
          </a:ln>
        </p:spPr>
        <p:style>
          <a:lnRef idx="1">
            <a:schemeClr val="accent1"/>
          </a:lnRef>
          <a:fillRef idx="0">
            <a:schemeClr val="accent1"/>
          </a:fillRef>
          <a:effectRef idx="0">
            <a:schemeClr val="accent1"/>
          </a:effectRef>
          <a:fontRef idx="minor">
            <a:schemeClr val="tx1"/>
          </a:fontRef>
        </p:style>
      </p:cxnSp>
      <p:sp>
        <p:nvSpPr>
          <p:cNvPr id="33" name="Rectangle: Rounded Corners 32">
            <a:extLst>
              <a:ext uri="{FF2B5EF4-FFF2-40B4-BE49-F238E27FC236}">
                <a16:creationId xmlns:a16="http://schemas.microsoft.com/office/drawing/2014/main" id="{8C4E0C72-BD14-4F54-85E4-AA747F0766B6}"/>
              </a:ext>
            </a:extLst>
          </p:cNvPr>
          <p:cNvSpPr/>
          <p:nvPr/>
        </p:nvSpPr>
        <p:spPr>
          <a:xfrm rot="2700000">
            <a:off x="4816977" y="4300104"/>
            <a:ext cx="347615" cy="335069"/>
          </a:xfrm>
          <a:prstGeom prst="roundRect">
            <a:avLst/>
          </a:prstGeom>
          <a:solidFill>
            <a:srgbClr val="FFFFFF"/>
          </a:solidFill>
          <a:ln w="38100">
            <a:solidFill>
              <a:srgbClr val="AADE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0FFA59AC-C6C4-4126-B786-5EC8EFF85467}"/>
              </a:ext>
            </a:extLst>
          </p:cNvPr>
          <p:cNvSpPr txBox="1"/>
          <p:nvPr/>
        </p:nvSpPr>
        <p:spPr>
          <a:xfrm>
            <a:off x="4757808" y="4186417"/>
            <a:ext cx="486562" cy="584775"/>
          </a:xfrm>
          <a:prstGeom prst="rect">
            <a:avLst/>
          </a:prstGeom>
          <a:noFill/>
          <a:ln>
            <a:noFill/>
          </a:ln>
        </p:spPr>
        <p:txBody>
          <a:bodyPr wrap="square" rtlCol="0">
            <a:spAutoFit/>
          </a:bodyPr>
          <a:lstStyle/>
          <a:p>
            <a:pPr algn="ctr"/>
            <a:r>
              <a:rPr lang="en-US" sz="3200" b="1" dirty="0">
                <a:solidFill>
                  <a:srgbClr val="002060"/>
                </a:solidFill>
              </a:rPr>
              <a:t>?</a:t>
            </a:r>
          </a:p>
        </p:txBody>
      </p:sp>
      <p:sp>
        <p:nvSpPr>
          <p:cNvPr id="35" name="TextBox 34">
            <a:extLst>
              <a:ext uri="{FF2B5EF4-FFF2-40B4-BE49-F238E27FC236}">
                <a16:creationId xmlns:a16="http://schemas.microsoft.com/office/drawing/2014/main" id="{5E4DEBE5-E0F5-4F50-95DA-85EE582E58C7}"/>
              </a:ext>
            </a:extLst>
          </p:cNvPr>
          <p:cNvSpPr txBox="1"/>
          <p:nvPr/>
        </p:nvSpPr>
        <p:spPr>
          <a:xfrm>
            <a:off x="3464404" y="3922411"/>
            <a:ext cx="1200124" cy="1131977"/>
          </a:xfrm>
          <a:prstGeom prst="rect">
            <a:avLst/>
          </a:prstGeom>
          <a:noFill/>
        </p:spPr>
        <p:txBody>
          <a:bodyPr wrap="square" rtlCol="0">
            <a:spAutoFit/>
          </a:bodyPr>
          <a:lstStyle/>
          <a:p>
            <a:pPr algn="ctr">
              <a:lnSpc>
                <a:spcPct val="80000"/>
              </a:lnSpc>
            </a:pPr>
            <a:r>
              <a:rPr lang="en-US" sz="2400" b="1" i="1" dirty="0">
                <a:solidFill>
                  <a:srgbClr val="002060"/>
                </a:solidFill>
              </a:rPr>
              <a:t>SINGLE</a:t>
            </a:r>
          </a:p>
          <a:p>
            <a:pPr algn="ctr">
              <a:lnSpc>
                <a:spcPct val="80000"/>
              </a:lnSpc>
            </a:pPr>
            <a:r>
              <a:rPr lang="en-US" i="1" dirty="0">
                <a:solidFill>
                  <a:srgbClr val="002060"/>
                </a:solidFill>
              </a:rPr>
              <a:t>or </a:t>
            </a:r>
            <a:r>
              <a:rPr lang="en-US" sz="2400" b="1" i="1" dirty="0">
                <a:solidFill>
                  <a:srgbClr val="002060"/>
                </a:solidFill>
              </a:rPr>
              <a:t>OUT</a:t>
            </a:r>
            <a:endParaRPr lang="en-US" i="1" dirty="0">
              <a:solidFill>
                <a:srgbClr val="002060"/>
              </a:solidFill>
            </a:endParaRPr>
          </a:p>
          <a:p>
            <a:pPr algn="ctr">
              <a:lnSpc>
                <a:spcPct val="80000"/>
              </a:lnSpc>
            </a:pPr>
            <a:r>
              <a:rPr lang="en-US" i="1" dirty="0">
                <a:solidFill>
                  <a:srgbClr val="002060"/>
                </a:solidFill>
              </a:rPr>
              <a:t>Tap and</a:t>
            </a:r>
          </a:p>
          <a:p>
            <a:pPr algn="ctr">
              <a:lnSpc>
                <a:spcPct val="80000"/>
              </a:lnSpc>
            </a:pPr>
            <a:r>
              <a:rPr lang="en-US" i="1" dirty="0">
                <a:solidFill>
                  <a:srgbClr val="002060"/>
                </a:solidFill>
              </a:rPr>
              <a:t>find out!</a:t>
            </a:r>
          </a:p>
        </p:txBody>
      </p:sp>
      <p:sp>
        <p:nvSpPr>
          <p:cNvPr id="11" name="Rectangle 10">
            <a:hlinkClick r:id="rId3" action="ppaction://hlinksldjump"/>
            <a:extLst>
              <a:ext uri="{FF2B5EF4-FFF2-40B4-BE49-F238E27FC236}">
                <a16:creationId xmlns:a16="http://schemas.microsoft.com/office/drawing/2014/main" id="{86A30256-A889-48BB-9786-BCA0D3B349CC}"/>
              </a:ext>
            </a:extLst>
          </p:cNvPr>
          <p:cNvSpPr/>
          <p:nvPr/>
        </p:nvSpPr>
        <p:spPr>
          <a:xfrm>
            <a:off x="0" y="1"/>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hlinkClick r:id="rId4" action="ppaction://hlinksldjump"/>
            <a:extLst>
              <a:ext uri="{FF2B5EF4-FFF2-40B4-BE49-F238E27FC236}">
                <a16:creationId xmlns:a16="http://schemas.microsoft.com/office/drawing/2014/main" id="{53D9F1AB-D334-480B-AC6E-6BA1BB116447}"/>
              </a:ext>
            </a:extLst>
          </p:cNvPr>
          <p:cNvSpPr/>
          <p:nvPr/>
        </p:nvSpPr>
        <p:spPr>
          <a:xfrm rot="18961460">
            <a:off x="3201444" y="3622114"/>
            <a:ext cx="1687965" cy="16687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879514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53" presetClass="entr" presetSubtype="16" fill="hold" nodeType="afterEffect">
                                  <p:stCondLst>
                                    <p:cond delay="1000"/>
                                  </p:stCondLst>
                                  <p:childTnLst>
                                    <p:set>
                                      <p:cBhvr>
                                        <p:cTn id="10" dur="1" fill="hold">
                                          <p:stCondLst>
                                            <p:cond delay="0"/>
                                          </p:stCondLst>
                                        </p:cTn>
                                        <p:tgtEl>
                                          <p:spTgt spid="31"/>
                                        </p:tgtEl>
                                        <p:attrNameLst>
                                          <p:attrName>style.visibility</p:attrName>
                                        </p:attrNameLst>
                                      </p:cBhvr>
                                      <p:to>
                                        <p:strVal val="visible"/>
                                      </p:to>
                                    </p:set>
                                    <p:anim calcmode="lin" valueType="num">
                                      <p:cBhvr>
                                        <p:cTn id="11" dur="500" fill="hold"/>
                                        <p:tgtEl>
                                          <p:spTgt spid="31"/>
                                        </p:tgtEl>
                                        <p:attrNameLst>
                                          <p:attrName>ppt_w</p:attrName>
                                        </p:attrNameLst>
                                      </p:cBhvr>
                                      <p:tavLst>
                                        <p:tav tm="0">
                                          <p:val>
                                            <p:fltVal val="0"/>
                                          </p:val>
                                        </p:tav>
                                        <p:tav tm="100000">
                                          <p:val>
                                            <p:strVal val="#ppt_w"/>
                                          </p:val>
                                        </p:tav>
                                      </p:tavLst>
                                    </p:anim>
                                    <p:anim calcmode="lin" valueType="num">
                                      <p:cBhvr>
                                        <p:cTn id="12" dur="500" fill="hold"/>
                                        <p:tgtEl>
                                          <p:spTgt spid="31"/>
                                        </p:tgtEl>
                                        <p:attrNameLst>
                                          <p:attrName>ppt_h</p:attrName>
                                        </p:attrNameLst>
                                      </p:cBhvr>
                                      <p:tavLst>
                                        <p:tav tm="0">
                                          <p:val>
                                            <p:fltVal val="0"/>
                                          </p:val>
                                        </p:tav>
                                        <p:tav tm="100000">
                                          <p:val>
                                            <p:strVal val="#ppt_h"/>
                                          </p:val>
                                        </p:tav>
                                      </p:tavLst>
                                    </p:anim>
                                    <p:animEffect transition="in" filter="fade">
                                      <p:cBhvr>
                                        <p:cTn id="13" dur="500"/>
                                        <p:tgtEl>
                                          <p:spTgt spid="31"/>
                                        </p:tgtEl>
                                      </p:cBhvr>
                                    </p:animEffect>
                                  </p:childTnLst>
                                </p:cTn>
                              </p:par>
                            </p:childTnLst>
                          </p:cTn>
                        </p:par>
                        <p:par>
                          <p:cTn id="14" fill="hold">
                            <p:stCondLst>
                              <p:cond delay="2500"/>
                            </p:stCondLst>
                            <p:childTnLst>
                              <p:par>
                                <p:cTn id="15" presetID="22" presetClass="entr" presetSubtype="4" fill="hold"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down)">
                                      <p:cBhvr>
                                        <p:cTn id="17" dur="500"/>
                                        <p:tgtEl>
                                          <p:spTgt spid="32"/>
                                        </p:tgtEl>
                                      </p:cBhvr>
                                    </p:animEffect>
                                  </p:childTnLst>
                                </p:cTn>
                              </p:par>
                            </p:childTnLst>
                          </p:cTn>
                        </p:par>
                        <p:par>
                          <p:cTn id="18" fill="hold">
                            <p:stCondLst>
                              <p:cond delay="3000"/>
                            </p:stCondLst>
                            <p:childTnLst>
                              <p:par>
                                <p:cTn id="19" presetID="1" presetClass="entr" presetSubtype="0"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childTnLst>
                                </p:cTn>
                              </p:par>
                            </p:childTnLst>
                          </p:cTn>
                        </p:par>
                        <p:par>
                          <p:cTn id="21" fill="hold">
                            <p:stCondLst>
                              <p:cond delay="3000"/>
                            </p:stCondLst>
                            <p:childTnLst>
                              <p:par>
                                <p:cTn id="22" presetID="5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250" fill="hold"/>
                                        <p:tgtEl>
                                          <p:spTgt spid="34"/>
                                        </p:tgtEl>
                                        <p:attrNameLst>
                                          <p:attrName>ppt_w</p:attrName>
                                        </p:attrNameLst>
                                      </p:cBhvr>
                                      <p:tavLst>
                                        <p:tav tm="0">
                                          <p:val>
                                            <p:fltVal val="0"/>
                                          </p:val>
                                        </p:tav>
                                        <p:tav tm="100000">
                                          <p:val>
                                            <p:strVal val="#ppt_w"/>
                                          </p:val>
                                        </p:tav>
                                      </p:tavLst>
                                    </p:anim>
                                    <p:anim calcmode="lin" valueType="num">
                                      <p:cBhvr>
                                        <p:cTn id="25" dur="250" fill="hold"/>
                                        <p:tgtEl>
                                          <p:spTgt spid="34"/>
                                        </p:tgtEl>
                                        <p:attrNameLst>
                                          <p:attrName>ppt_h</p:attrName>
                                        </p:attrNameLst>
                                      </p:cBhvr>
                                      <p:tavLst>
                                        <p:tav tm="0">
                                          <p:val>
                                            <p:fltVal val="0"/>
                                          </p:val>
                                        </p:tav>
                                        <p:tav tm="100000">
                                          <p:val>
                                            <p:strVal val="#ppt_h"/>
                                          </p:val>
                                        </p:tav>
                                      </p:tavLst>
                                    </p:anim>
                                    <p:animEffect transition="in" filter="fade">
                                      <p:cBhvr>
                                        <p:cTn id="26" dur="250"/>
                                        <p:tgtEl>
                                          <p:spTgt spid="34"/>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35"/>
                                        </p:tgtEl>
                                        <p:attrNameLst>
                                          <p:attrName>style.visibility</p:attrName>
                                        </p:attrNameLst>
                                      </p:cBhvr>
                                      <p:to>
                                        <p:strVal val="visible"/>
                                      </p:to>
                                    </p:set>
                                    <p:anim calcmode="lin" valueType="num">
                                      <p:cBhvr>
                                        <p:cTn id="29" dur="500" fill="hold"/>
                                        <p:tgtEl>
                                          <p:spTgt spid="35"/>
                                        </p:tgtEl>
                                        <p:attrNameLst>
                                          <p:attrName>ppt_w</p:attrName>
                                        </p:attrNameLst>
                                      </p:cBhvr>
                                      <p:tavLst>
                                        <p:tav tm="0">
                                          <p:val>
                                            <p:fltVal val="0"/>
                                          </p:val>
                                        </p:tav>
                                        <p:tav tm="100000">
                                          <p:val>
                                            <p:strVal val="#ppt_w"/>
                                          </p:val>
                                        </p:tav>
                                      </p:tavLst>
                                    </p:anim>
                                    <p:anim calcmode="lin" valueType="num">
                                      <p:cBhvr>
                                        <p:cTn id="30" dur="500" fill="hold"/>
                                        <p:tgtEl>
                                          <p:spTgt spid="35"/>
                                        </p:tgtEl>
                                        <p:attrNameLst>
                                          <p:attrName>ppt_h</p:attrName>
                                        </p:attrNameLst>
                                      </p:cBhvr>
                                      <p:tavLst>
                                        <p:tav tm="0">
                                          <p:val>
                                            <p:fltVal val="0"/>
                                          </p:val>
                                        </p:tav>
                                        <p:tav tm="100000">
                                          <p:val>
                                            <p:strVal val="#ppt_h"/>
                                          </p:val>
                                        </p:tav>
                                      </p:tavLst>
                                    </p:anim>
                                    <p:animEffect transition="in" filter="fade">
                                      <p:cBhvr>
                                        <p:cTn id="31" dur="500"/>
                                        <p:tgtEl>
                                          <p:spTgt spid="35"/>
                                        </p:tgtEl>
                                      </p:cBhvr>
                                    </p:animEffect>
                                  </p:childTnLst>
                                </p:cTn>
                              </p:par>
                            </p:childTnLst>
                          </p:cTn>
                        </p:par>
                        <p:par>
                          <p:cTn id="32" fill="hold">
                            <p:stCondLst>
                              <p:cond delay="3500"/>
                            </p:stCondLst>
                            <p:childTnLst>
                              <p:par>
                                <p:cTn id="33" presetID="1" presetClass="entr" presetSubtype="0"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3" grpId="0" animBg="1"/>
      <p:bldP spid="34" grpId="0"/>
      <p:bldP spid="35" grpId="0"/>
      <p:bldP spid="30" grpId="0" animBg="1"/>
    </p:bldLst>
  </p:timing>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ECB507AC-B853-4854-97FD-20A751BF2219}"/>
              </a:ext>
            </a:extLst>
          </p:cNvPr>
          <p:cNvSpPr/>
          <p:nvPr/>
        </p:nvSpPr>
        <p:spPr>
          <a:xfrm>
            <a:off x="3911648" y="5707176"/>
            <a:ext cx="4378122"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HOMERUN</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9" name="Arrow: Pentagon 28">
            <a:extLst>
              <a:ext uri="{FF2B5EF4-FFF2-40B4-BE49-F238E27FC236}">
                <a16:creationId xmlns:a16="http://schemas.microsoft.com/office/drawing/2014/main" id="{39ABD1C8-46AA-4AA7-A71E-7726DF862B86}"/>
              </a:ext>
            </a:extLst>
          </p:cNvPr>
          <p:cNvSpPr/>
          <p:nvPr/>
        </p:nvSpPr>
        <p:spPr>
          <a:xfrm rot="5400000">
            <a:off x="5744181" y="5495044"/>
            <a:ext cx="559837" cy="541175"/>
          </a:xfrm>
          <a:prstGeom prst="homePlate">
            <a:avLst/>
          </a:prstGeom>
          <a:solidFill>
            <a:srgbClr val="FFFFF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0000FF"/>
                </a:solidFill>
              </a:ln>
              <a:solidFill>
                <a:srgbClr val="C6E9F2"/>
              </a:solidFill>
            </a:endParaRPr>
          </a:p>
        </p:txBody>
      </p:sp>
      <p:sp>
        <p:nvSpPr>
          <p:cNvPr id="30" name="Rectangle 29">
            <a:extLst>
              <a:ext uri="{FF2B5EF4-FFF2-40B4-BE49-F238E27FC236}">
                <a16:creationId xmlns:a16="http://schemas.microsoft.com/office/drawing/2014/main" id="{D2EF9E09-8BFA-47AE-8D70-8598568BCB05}"/>
              </a:ext>
            </a:extLst>
          </p:cNvPr>
          <p:cNvSpPr/>
          <p:nvPr/>
        </p:nvSpPr>
        <p:spPr>
          <a:xfrm>
            <a:off x="5801923" y="5353233"/>
            <a:ext cx="444352" cy="707886"/>
          </a:xfrm>
          <a:prstGeom prst="rect">
            <a:avLst/>
          </a:prstGeom>
          <a:noFill/>
        </p:spPr>
        <p:txBody>
          <a:bodyPr wrap="none" lIns="91440" tIns="45720" rIns="91440" bIns="45720">
            <a:spAutoFit/>
          </a:bodyPr>
          <a:lstStyle/>
          <a:p>
            <a:pPr algn="ctr"/>
            <a:r>
              <a:rPr lang="en-US" sz="40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rPr>
              <a:t>6</a:t>
            </a:r>
          </a:p>
        </p:txBody>
      </p:sp>
      <p:pic>
        <p:nvPicPr>
          <p:cNvPr id="31" name="Picture 30">
            <a:extLst>
              <a:ext uri="{FF2B5EF4-FFF2-40B4-BE49-F238E27FC236}">
                <a16:creationId xmlns:a16="http://schemas.microsoft.com/office/drawing/2014/main" id="{A21F8EDE-2B17-4B36-B6D9-C5F3DD675A2E}"/>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4503586" y="2220554"/>
            <a:ext cx="3188405" cy="2641220"/>
          </a:xfrm>
          <a:prstGeom prst="rect">
            <a:avLst/>
          </a:prstGeom>
        </p:spPr>
      </p:pic>
      <p:cxnSp>
        <p:nvCxnSpPr>
          <p:cNvPr id="32" name="Straight Connector 31">
            <a:extLst>
              <a:ext uri="{FF2B5EF4-FFF2-40B4-BE49-F238E27FC236}">
                <a16:creationId xmlns:a16="http://schemas.microsoft.com/office/drawing/2014/main" id="{63EDFB49-982A-4E0A-81F7-C295FC5BAF0B}"/>
              </a:ext>
            </a:extLst>
          </p:cNvPr>
          <p:cNvCxnSpPr>
            <a:cxnSpLocks/>
          </p:cNvCxnSpPr>
          <p:nvPr/>
        </p:nvCxnSpPr>
        <p:spPr>
          <a:xfrm rot="5460000" flipV="1">
            <a:off x="6124282" y="2578990"/>
            <a:ext cx="846670" cy="861150"/>
          </a:xfrm>
          <a:prstGeom prst="line">
            <a:avLst/>
          </a:prstGeom>
          <a:ln w="76200">
            <a:solidFill>
              <a:srgbClr val="C1E7F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8BEF4241-1138-4569-A6F8-88E8E87AE6D6}"/>
              </a:ext>
            </a:extLst>
          </p:cNvPr>
          <p:cNvCxnSpPr>
            <a:cxnSpLocks/>
          </p:cNvCxnSpPr>
          <p:nvPr/>
        </p:nvCxnSpPr>
        <p:spPr>
          <a:xfrm flipV="1">
            <a:off x="6139562" y="3692181"/>
            <a:ext cx="846670" cy="861150"/>
          </a:xfrm>
          <a:prstGeom prst="line">
            <a:avLst/>
          </a:prstGeom>
          <a:ln w="76200">
            <a:solidFill>
              <a:srgbClr val="C1E7F1"/>
            </a:solidFill>
          </a:ln>
        </p:spPr>
        <p:style>
          <a:lnRef idx="1">
            <a:schemeClr val="accent1"/>
          </a:lnRef>
          <a:fillRef idx="0">
            <a:schemeClr val="accent1"/>
          </a:fillRef>
          <a:effectRef idx="0">
            <a:schemeClr val="accent1"/>
          </a:effectRef>
          <a:fontRef idx="minor">
            <a:schemeClr val="tx1"/>
          </a:fontRef>
        </p:style>
      </p:cxnSp>
      <p:sp>
        <p:nvSpPr>
          <p:cNvPr id="34" name="Rectangle: Rounded Corners 33">
            <a:extLst>
              <a:ext uri="{FF2B5EF4-FFF2-40B4-BE49-F238E27FC236}">
                <a16:creationId xmlns:a16="http://schemas.microsoft.com/office/drawing/2014/main" id="{CEE3C8C8-DB27-4F66-88F0-A24A42B5FCBD}"/>
              </a:ext>
            </a:extLst>
          </p:cNvPr>
          <p:cNvSpPr/>
          <p:nvPr/>
        </p:nvSpPr>
        <p:spPr>
          <a:xfrm rot="2700000">
            <a:off x="6836926" y="3407864"/>
            <a:ext cx="347615" cy="335069"/>
          </a:xfrm>
          <a:prstGeom prst="roundRect">
            <a:avLst/>
          </a:prstGeom>
          <a:solidFill>
            <a:srgbClr val="FFFFFF"/>
          </a:solidFill>
          <a:ln w="38100">
            <a:solidFill>
              <a:srgbClr val="AADE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5" name="Straight Connector 34">
            <a:extLst>
              <a:ext uri="{FF2B5EF4-FFF2-40B4-BE49-F238E27FC236}">
                <a16:creationId xmlns:a16="http://schemas.microsoft.com/office/drawing/2014/main" id="{C23F2A86-C5ED-45F7-9F6F-C96CF0382F37}"/>
              </a:ext>
            </a:extLst>
          </p:cNvPr>
          <p:cNvCxnSpPr>
            <a:cxnSpLocks/>
          </p:cNvCxnSpPr>
          <p:nvPr/>
        </p:nvCxnSpPr>
        <p:spPr>
          <a:xfrm flipV="1">
            <a:off x="5144933" y="2647370"/>
            <a:ext cx="846670" cy="861150"/>
          </a:xfrm>
          <a:prstGeom prst="line">
            <a:avLst/>
          </a:prstGeom>
          <a:ln w="76200">
            <a:solidFill>
              <a:srgbClr val="C1E7F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07FBD378-26AC-4F68-A725-C72E674EAB3A}"/>
              </a:ext>
            </a:extLst>
          </p:cNvPr>
          <p:cNvCxnSpPr>
            <a:cxnSpLocks/>
          </p:cNvCxnSpPr>
          <p:nvPr/>
        </p:nvCxnSpPr>
        <p:spPr>
          <a:xfrm rot="5460000" flipV="1">
            <a:off x="5129380" y="3661797"/>
            <a:ext cx="846670" cy="861150"/>
          </a:xfrm>
          <a:prstGeom prst="line">
            <a:avLst/>
          </a:prstGeom>
          <a:ln w="76200">
            <a:solidFill>
              <a:srgbClr val="C1E7F1"/>
            </a:solidFill>
          </a:ln>
        </p:spPr>
        <p:style>
          <a:lnRef idx="1">
            <a:schemeClr val="accent1"/>
          </a:lnRef>
          <a:fillRef idx="0">
            <a:schemeClr val="accent1"/>
          </a:fillRef>
          <a:effectRef idx="0">
            <a:schemeClr val="accent1"/>
          </a:effectRef>
          <a:fontRef idx="minor">
            <a:schemeClr val="tx1"/>
          </a:fontRef>
        </p:style>
      </p:cxnSp>
      <p:sp>
        <p:nvSpPr>
          <p:cNvPr id="37" name="Rectangle: Rounded Corners 36">
            <a:extLst>
              <a:ext uri="{FF2B5EF4-FFF2-40B4-BE49-F238E27FC236}">
                <a16:creationId xmlns:a16="http://schemas.microsoft.com/office/drawing/2014/main" id="{F6EFBC06-5C6C-4734-B59C-229961056AE3}"/>
              </a:ext>
            </a:extLst>
          </p:cNvPr>
          <p:cNvSpPr/>
          <p:nvPr/>
        </p:nvSpPr>
        <p:spPr>
          <a:xfrm rot="18900000">
            <a:off x="4959680" y="3406448"/>
            <a:ext cx="347615" cy="335069"/>
          </a:xfrm>
          <a:prstGeom prst="roundRect">
            <a:avLst/>
          </a:prstGeom>
          <a:solidFill>
            <a:srgbClr val="FFFFFF"/>
          </a:solidFill>
          <a:ln w="38100">
            <a:solidFill>
              <a:srgbClr val="C1E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Rounded Corners 37">
            <a:extLst>
              <a:ext uri="{FF2B5EF4-FFF2-40B4-BE49-F238E27FC236}">
                <a16:creationId xmlns:a16="http://schemas.microsoft.com/office/drawing/2014/main" id="{2B7EA227-323D-498C-8ED6-EA59D7FF036B}"/>
              </a:ext>
            </a:extLst>
          </p:cNvPr>
          <p:cNvSpPr/>
          <p:nvPr/>
        </p:nvSpPr>
        <p:spPr>
          <a:xfrm rot="2700000">
            <a:off x="5918246" y="2392287"/>
            <a:ext cx="347615" cy="335069"/>
          </a:xfrm>
          <a:prstGeom prst="roundRect">
            <a:avLst/>
          </a:prstGeom>
          <a:solidFill>
            <a:srgbClr val="FFFFFF"/>
          </a:solidFill>
          <a:ln w="38100">
            <a:solidFill>
              <a:srgbClr val="C1E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E7FB1EA9-3715-430A-93EB-FBD59725F690}"/>
              </a:ext>
            </a:extLst>
          </p:cNvPr>
          <p:cNvSpPr txBox="1"/>
          <p:nvPr/>
        </p:nvSpPr>
        <p:spPr>
          <a:xfrm>
            <a:off x="5261218" y="3063463"/>
            <a:ext cx="1597365" cy="1131977"/>
          </a:xfrm>
          <a:prstGeom prst="rect">
            <a:avLst/>
          </a:prstGeom>
          <a:noFill/>
        </p:spPr>
        <p:txBody>
          <a:bodyPr wrap="square" rtlCol="0">
            <a:spAutoFit/>
          </a:bodyPr>
          <a:lstStyle/>
          <a:p>
            <a:pPr algn="ctr">
              <a:lnSpc>
                <a:spcPct val="80000"/>
              </a:lnSpc>
            </a:pPr>
            <a:r>
              <a:rPr lang="en-US" sz="2400" b="1" i="1" spc="-250" dirty="0">
                <a:solidFill>
                  <a:srgbClr val="1E4117"/>
                </a:solidFill>
              </a:rPr>
              <a:t>HOMERUN</a:t>
            </a:r>
          </a:p>
          <a:p>
            <a:pPr algn="ctr">
              <a:lnSpc>
                <a:spcPct val="80000"/>
              </a:lnSpc>
            </a:pPr>
            <a:r>
              <a:rPr lang="en-US" i="1" dirty="0">
                <a:solidFill>
                  <a:srgbClr val="0A0A0A"/>
                </a:solidFill>
              </a:rPr>
              <a:t>or </a:t>
            </a:r>
            <a:r>
              <a:rPr lang="en-US" sz="2400" b="1" i="1" dirty="0">
                <a:solidFill>
                  <a:srgbClr val="1E4117"/>
                </a:solidFill>
              </a:rPr>
              <a:t>OUT</a:t>
            </a:r>
            <a:endParaRPr lang="en-US" i="1" dirty="0">
              <a:solidFill>
                <a:srgbClr val="1E4117"/>
              </a:solidFill>
            </a:endParaRPr>
          </a:p>
          <a:p>
            <a:pPr algn="ctr">
              <a:lnSpc>
                <a:spcPct val="80000"/>
              </a:lnSpc>
            </a:pPr>
            <a:r>
              <a:rPr lang="en-US" i="1" dirty="0">
                <a:solidFill>
                  <a:srgbClr val="1E4117"/>
                </a:solidFill>
              </a:rPr>
              <a:t>Tap and</a:t>
            </a:r>
          </a:p>
          <a:p>
            <a:pPr algn="ctr">
              <a:lnSpc>
                <a:spcPct val="80000"/>
              </a:lnSpc>
            </a:pPr>
            <a:r>
              <a:rPr lang="en-US" i="1" dirty="0">
                <a:solidFill>
                  <a:srgbClr val="1E4117"/>
                </a:solidFill>
              </a:rPr>
              <a:t>find out!</a:t>
            </a:r>
          </a:p>
        </p:txBody>
      </p:sp>
      <p:sp>
        <p:nvSpPr>
          <p:cNvPr id="40" name="Arrow: Pentagon 39">
            <a:extLst>
              <a:ext uri="{FF2B5EF4-FFF2-40B4-BE49-F238E27FC236}">
                <a16:creationId xmlns:a16="http://schemas.microsoft.com/office/drawing/2014/main" id="{CA92DE5E-8C9D-4DE7-AD6F-4887C44AAFBC}"/>
              </a:ext>
            </a:extLst>
          </p:cNvPr>
          <p:cNvSpPr/>
          <p:nvPr/>
        </p:nvSpPr>
        <p:spPr>
          <a:xfrm rot="5400000">
            <a:off x="5906950" y="4494780"/>
            <a:ext cx="347615" cy="336027"/>
          </a:xfrm>
          <a:prstGeom prst="homePlate">
            <a:avLst/>
          </a:prstGeom>
          <a:solidFill>
            <a:srgbClr val="FFFFFF"/>
          </a:solidFill>
          <a:ln w="38100">
            <a:solidFill>
              <a:srgbClr val="C1E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B295917D-D5B9-426F-A331-9C94306091BA}"/>
              </a:ext>
            </a:extLst>
          </p:cNvPr>
          <p:cNvSpPr txBox="1"/>
          <p:nvPr/>
        </p:nvSpPr>
        <p:spPr>
          <a:xfrm>
            <a:off x="5840000" y="4353034"/>
            <a:ext cx="486562" cy="584775"/>
          </a:xfrm>
          <a:prstGeom prst="rect">
            <a:avLst/>
          </a:prstGeom>
          <a:noFill/>
        </p:spPr>
        <p:txBody>
          <a:bodyPr wrap="square" rtlCol="0">
            <a:spAutoFit/>
          </a:bodyPr>
          <a:lstStyle/>
          <a:p>
            <a:pPr algn="ctr"/>
            <a:r>
              <a:rPr lang="en-US" sz="3200" b="1" dirty="0">
                <a:solidFill>
                  <a:srgbClr val="1E4117"/>
                </a:solidFill>
              </a:rPr>
              <a:t>?</a:t>
            </a:r>
          </a:p>
        </p:txBody>
      </p:sp>
      <p:sp>
        <p:nvSpPr>
          <p:cNvPr id="20" name="TextBox 19">
            <a:extLst>
              <a:ext uri="{FF2B5EF4-FFF2-40B4-BE49-F238E27FC236}">
                <a16:creationId xmlns:a16="http://schemas.microsoft.com/office/drawing/2014/main" id="{806BA970-2A3F-4B83-8430-7AAB272A3BFB}"/>
              </a:ext>
            </a:extLst>
          </p:cNvPr>
          <p:cNvSpPr txBox="1"/>
          <p:nvPr/>
        </p:nvSpPr>
        <p:spPr>
          <a:xfrm>
            <a:off x="159391" y="267290"/>
            <a:ext cx="11891268" cy="1569660"/>
          </a:xfrm>
          <a:prstGeom prst="rect">
            <a:avLst/>
          </a:prstGeom>
          <a:noFill/>
        </p:spPr>
        <p:txBody>
          <a:bodyPr wrap="square" rtlCol="0">
            <a:spAutoFit/>
          </a:bodyPr>
          <a:lstStyle/>
          <a:p>
            <a:pPr algn="ctr"/>
            <a:r>
              <a:rPr lang="en-US" sz="4800" dirty="0">
                <a:solidFill>
                  <a:srgbClr val="0A0A0A"/>
                </a:solidFill>
              </a:rPr>
              <a:t>When the apostles spoke in tongues on the Day of Pentecost, what did they talk about?</a:t>
            </a:r>
          </a:p>
        </p:txBody>
      </p:sp>
      <p:sp>
        <p:nvSpPr>
          <p:cNvPr id="9" name="Rectangle 8">
            <a:hlinkClick r:id="rId3" action="ppaction://hlinksldjump"/>
            <a:extLst>
              <a:ext uri="{FF2B5EF4-FFF2-40B4-BE49-F238E27FC236}">
                <a16:creationId xmlns:a16="http://schemas.microsoft.com/office/drawing/2014/main" id="{068E16E8-4462-4942-A826-053225EFA91C}"/>
              </a:ext>
            </a:extLst>
          </p:cNvPr>
          <p:cNvSpPr/>
          <p:nvPr/>
        </p:nvSpPr>
        <p:spPr>
          <a:xfrm>
            <a:off x="0" y="1"/>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hlinkClick r:id="rId4" action="ppaction://hlinksldjump"/>
            <a:extLst>
              <a:ext uri="{FF2B5EF4-FFF2-40B4-BE49-F238E27FC236}">
                <a16:creationId xmlns:a16="http://schemas.microsoft.com/office/drawing/2014/main" id="{5E0DDD32-D36D-4D87-9AAA-688B03336BAA}"/>
              </a:ext>
            </a:extLst>
          </p:cNvPr>
          <p:cNvSpPr/>
          <p:nvPr/>
        </p:nvSpPr>
        <p:spPr>
          <a:xfrm rot="18961460">
            <a:off x="5238133" y="2769274"/>
            <a:ext cx="1687965" cy="16687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9871241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1000"/>
                                        <p:tgtEl>
                                          <p:spTgt spid="20"/>
                                        </p:tgtEl>
                                      </p:cBhvr>
                                    </p:animEffect>
                                  </p:childTnLst>
                                </p:cTn>
                              </p:par>
                            </p:childTnLst>
                          </p:cTn>
                        </p:par>
                        <p:par>
                          <p:cTn id="8" fill="hold">
                            <p:stCondLst>
                              <p:cond delay="1000"/>
                            </p:stCondLst>
                            <p:childTnLst>
                              <p:par>
                                <p:cTn id="9" presetID="53" presetClass="entr" presetSubtype="16" fill="hold" nodeType="afterEffect">
                                  <p:stCondLst>
                                    <p:cond delay="1000"/>
                                  </p:stCondLst>
                                  <p:childTnLst>
                                    <p:set>
                                      <p:cBhvr>
                                        <p:cTn id="10" dur="1" fill="hold">
                                          <p:stCondLst>
                                            <p:cond delay="0"/>
                                          </p:stCondLst>
                                        </p:cTn>
                                        <p:tgtEl>
                                          <p:spTgt spid="31"/>
                                        </p:tgtEl>
                                        <p:attrNameLst>
                                          <p:attrName>style.visibility</p:attrName>
                                        </p:attrNameLst>
                                      </p:cBhvr>
                                      <p:to>
                                        <p:strVal val="visible"/>
                                      </p:to>
                                    </p:set>
                                    <p:anim calcmode="lin" valueType="num">
                                      <p:cBhvr>
                                        <p:cTn id="11" dur="500" fill="hold"/>
                                        <p:tgtEl>
                                          <p:spTgt spid="31"/>
                                        </p:tgtEl>
                                        <p:attrNameLst>
                                          <p:attrName>ppt_w</p:attrName>
                                        </p:attrNameLst>
                                      </p:cBhvr>
                                      <p:tavLst>
                                        <p:tav tm="0">
                                          <p:val>
                                            <p:fltVal val="0"/>
                                          </p:val>
                                        </p:tav>
                                        <p:tav tm="100000">
                                          <p:val>
                                            <p:strVal val="#ppt_w"/>
                                          </p:val>
                                        </p:tav>
                                      </p:tavLst>
                                    </p:anim>
                                    <p:anim calcmode="lin" valueType="num">
                                      <p:cBhvr>
                                        <p:cTn id="12" dur="500" fill="hold"/>
                                        <p:tgtEl>
                                          <p:spTgt spid="31"/>
                                        </p:tgtEl>
                                        <p:attrNameLst>
                                          <p:attrName>ppt_h</p:attrName>
                                        </p:attrNameLst>
                                      </p:cBhvr>
                                      <p:tavLst>
                                        <p:tav tm="0">
                                          <p:val>
                                            <p:fltVal val="0"/>
                                          </p:val>
                                        </p:tav>
                                        <p:tav tm="100000">
                                          <p:val>
                                            <p:strVal val="#ppt_h"/>
                                          </p:val>
                                        </p:tav>
                                      </p:tavLst>
                                    </p:anim>
                                    <p:animEffect transition="in" filter="fade">
                                      <p:cBhvr>
                                        <p:cTn id="13" dur="500"/>
                                        <p:tgtEl>
                                          <p:spTgt spid="31"/>
                                        </p:tgtEl>
                                      </p:cBhvr>
                                    </p:animEffect>
                                  </p:childTnLst>
                                </p:cTn>
                              </p:par>
                            </p:childTnLst>
                          </p:cTn>
                        </p:par>
                        <p:par>
                          <p:cTn id="14" fill="hold">
                            <p:stCondLst>
                              <p:cond delay="2500"/>
                            </p:stCondLst>
                            <p:childTnLst>
                              <p:par>
                                <p:cTn id="15" presetID="22" presetClass="entr" presetSubtype="4"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wipe(down)">
                                      <p:cBhvr>
                                        <p:cTn id="17" dur="500"/>
                                        <p:tgtEl>
                                          <p:spTgt spid="33"/>
                                        </p:tgtEl>
                                      </p:cBhvr>
                                    </p:animEffect>
                                  </p:childTnLst>
                                </p:cTn>
                              </p:par>
                            </p:childTnLst>
                          </p:cTn>
                        </p:par>
                        <p:par>
                          <p:cTn id="18" fill="hold">
                            <p:stCondLst>
                              <p:cond delay="3000"/>
                            </p:stCondLst>
                            <p:childTnLst>
                              <p:par>
                                <p:cTn id="19" presetID="1" presetClass="entr" presetSubtype="0"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childTnLst>
                                </p:cTn>
                              </p:par>
                            </p:childTnLst>
                          </p:cTn>
                        </p:par>
                        <p:par>
                          <p:cTn id="21" fill="hold">
                            <p:stCondLst>
                              <p:cond delay="3000"/>
                            </p:stCondLst>
                            <p:childTnLst>
                              <p:par>
                                <p:cTn id="22" presetID="22" presetClass="entr" presetSubtype="4" fill="hold" nodeType="after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wipe(down)">
                                      <p:cBhvr>
                                        <p:cTn id="24" dur="500"/>
                                        <p:tgtEl>
                                          <p:spTgt spid="32"/>
                                        </p:tgtEl>
                                      </p:cBhvr>
                                    </p:animEffect>
                                  </p:childTnLst>
                                </p:cTn>
                              </p:par>
                            </p:childTnLst>
                          </p:cTn>
                        </p:par>
                        <p:par>
                          <p:cTn id="25" fill="hold">
                            <p:stCondLst>
                              <p:cond delay="3500"/>
                            </p:stCondLst>
                            <p:childTnLst>
                              <p:par>
                                <p:cTn id="26" presetID="1" presetClass="entr" presetSubtype="0" fill="hold" grpId="0" nodeType="afterEffect">
                                  <p:stCondLst>
                                    <p:cond delay="0"/>
                                  </p:stCondLst>
                                  <p:childTnLst>
                                    <p:set>
                                      <p:cBhvr>
                                        <p:cTn id="27" dur="1" fill="hold">
                                          <p:stCondLst>
                                            <p:cond delay="0"/>
                                          </p:stCondLst>
                                        </p:cTn>
                                        <p:tgtEl>
                                          <p:spTgt spid="38"/>
                                        </p:tgtEl>
                                        <p:attrNameLst>
                                          <p:attrName>style.visibility</p:attrName>
                                        </p:attrNameLst>
                                      </p:cBhvr>
                                      <p:to>
                                        <p:strVal val="visible"/>
                                      </p:to>
                                    </p:set>
                                  </p:childTnLst>
                                </p:cTn>
                              </p:par>
                            </p:childTnLst>
                          </p:cTn>
                        </p:par>
                        <p:par>
                          <p:cTn id="28" fill="hold">
                            <p:stCondLst>
                              <p:cond delay="3500"/>
                            </p:stCondLst>
                            <p:childTnLst>
                              <p:par>
                                <p:cTn id="29" presetID="22" presetClass="entr" presetSubtype="1" fill="hold"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up)">
                                      <p:cBhvr>
                                        <p:cTn id="31" dur="500"/>
                                        <p:tgtEl>
                                          <p:spTgt spid="35"/>
                                        </p:tgtEl>
                                      </p:cBhvr>
                                    </p:animEffect>
                                  </p:childTnLst>
                                </p:cTn>
                              </p:par>
                            </p:childTnLst>
                          </p:cTn>
                        </p:par>
                        <p:par>
                          <p:cTn id="32" fill="hold">
                            <p:stCondLst>
                              <p:cond delay="4000"/>
                            </p:stCondLst>
                            <p:childTnLst>
                              <p:par>
                                <p:cTn id="33" presetID="1" presetClass="entr" presetSubtype="0" fill="hold" grpId="0" nodeType="afterEffect">
                                  <p:stCondLst>
                                    <p:cond delay="0"/>
                                  </p:stCondLst>
                                  <p:childTnLst>
                                    <p:set>
                                      <p:cBhvr>
                                        <p:cTn id="34" dur="1" fill="hold">
                                          <p:stCondLst>
                                            <p:cond delay="0"/>
                                          </p:stCondLst>
                                        </p:cTn>
                                        <p:tgtEl>
                                          <p:spTgt spid="37"/>
                                        </p:tgtEl>
                                        <p:attrNameLst>
                                          <p:attrName>style.visibility</p:attrName>
                                        </p:attrNameLst>
                                      </p:cBhvr>
                                      <p:to>
                                        <p:strVal val="visible"/>
                                      </p:to>
                                    </p:set>
                                  </p:childTnLst>
                                </p:cTn>
                              </p:par>
                            </p:childTnLst>
                          </p:cTn>
                        </p:par>
                        <p:par>
                          <p:cTn id="35" fill="hold">
                            <p:stCondLst>
                              <p:cond delay="4000"/>
                            </p:stCondLst>
                            <p:childTnLst>
                              <p:par>
                                <p:cTn id="36" presetID="22" presetClass="entr" presetSubtype="1" fill="hold" nodeType="afterEffect">
                                  <p:stCondLst>
                                    <p:cond delay="0"/>
                                  </p:stCondLst>
                                  <p:childTnLst>
                                    <p:set>
                                      <p:cBhvr>
                                        <p:cTn id="37" dur="1" fill="hold">
                                          <p:stCondLst>
                                            <p:cond delay="0"/>
                                          </p:stCondLst>
                                        </p:cTn>
                                        <p:tgtEl>
                                          <p:spTgt spid="36"/>
                                        </p:tgtEl>
                                        <p:attrNameLst>
                                          <p:attrName>style.visibility</p:attrName>
                                        </p:attrNameLst>
                                      </p:cBhvr>
                                      <p:to>
                                        <p:strVal val="visible"/>
                                      </p:to>
                                    </p:set>
                                    <p:animEffect transition="in" filter="wipe(up)">
                                      <p:cBhvr>
                                        <p:cTn id="38" dur="500"/>
                                        <p:tgtEl>
                                          <p:spTgt spid="36"/>
                                        </p:tgtEl>
                                      </p:cBhvr>
                                    </p:animEffect>
                                  </p:childTnLst>
                                </p:cTn>
                              </p:par>
                            </p:childTnLst>
                          </p:cTn>
                        </p:par>
                        <p:par>
                          <p:cTn id="39" fill="hold">
                            <p:stCondLst>
                              <p:cond delay="4500"/>
                            </p:stCondLst>
                            <p:childTnLst>
                              <p:par>
                                <p:cTn id="40" presetID="1" presetClass="entr" presetSubtype="0"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childTnLst>
                                </p:cTn>
                              </p:par>
                            </p:childTnLst>
                          </p:cTn>
                        </p:par>
                        <p:par>
                          <p:cTn id="42" fill="hold">
                            <p:stCondLst>
                              <p:cond delay="4500"/>
                            </p:stCondLst>
                            <p:childTnLst>
                              <p:par>
                                <p:cTn id="43" presetID="53" presetClass="entr" presetSubtype="16"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 calcmode="lin" valueType="num">
                                      <p:cBhvr>
                                        <p:cTn id="45" dur="250" fill="hold"/>
                                        <p:tgtEl>
                                          <p:spTgt spid="41"/>
                                        </p:tgtEl>
                                        <p:attrNameLst>
                                          <p:attrName>ppt_w</p:attrName>
                                        </p:attrNameLst>
                                      </p:cBhvr>
                                      <p:tavLst>
                                        <p:tav tm="0">
                                          <p:val>
                                            <p:fltVal val="0"/>
                                          </p:val>
                                        </p:tav>
                                        <p:tav tm="100000">
                                          <p:val>
                                            <p:strVal val="#ppt_w"/>
                                          </p:val>
                                        </p:tav>
                                      </p:tavLst>
                                    </p:anim>
                                    <p:anim calcmode="lin" valueType="num">
                                      <p:cBhvr>
                                        <p:cTn id="46" dur="250" fill="hold"/>
                                        <p:tgtEl>
                                          <p:spTgt spid="41"/>
                                        </p:tgtEl>
                                        <p:attrNameLst>
                                          <p:attrName>ppt_h</p:attrName>
                                        </p:attrNameLst>
                                      </p:cBhvr>
                                      <p:tavLst>
                                        <p:tav tm="0">
                                          <p:val>
                                            <p:fltVal val="0"/>
                                          </p:val>
                                        </p:tav>
                                        <p:tav tm="100000">
                                          <p:val>
                                            <p:strVal val="#ppt_h"/>
                                          </p:val>
                                        </p:tav>
                                      </p:tavLst>
                                    </p:anim>
                                    <p:animEffect transition="in" filter="fade">
                                      <p:cBhvr>
                                        <p:cTn id="47" dur="250"/>
                                        <p:tgtEl>
                                          <p:spTgt spid="41"/>
                                        </p:tgtEl>
                                      </p:cBhvr>
                                    </p:animEffect>
                                  </p:childTnLst>
                                </p:cTn>
                              </p:par>
                            </p:childTnLst>
                          </p:cTn>
                        </p:par>
                        <p:par>
                          <p:cTn id="48" fill="hold">
                            <p:stCondLst>
                              <p:cond delay="4750"/>
                            </p:stCondLst>
                            <p:childTnLst>
                              <p:par>
                                <p:cTn id="49" presetID="1"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childTnLst>
                                </p:cTn>
                              </p:par>
                              <p:par>
                                <p:cTn id="51" presetID="53" presetClass="entr" presetSubtype="16"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 calcmode="lin" valueType="num">
                                      <p:cBhvr>
                                        <p:cTn id="53" dur="500" fill="hold"/>
                                        <p:tgtEl>
                                          <p:spTgt spid="39"/>
                                        </p:tgtEl>
                                        <p:attrNameLst>
                                          <p:attrName>ppt_w</p:attrName>
                                        </p:attrNameLst>
                                      </p:cBhvr>
                                      <p:tavLst>
                                        <p:tav tm="0">
                                          <p:val>
                                            <p:fltVal val="0"/>
                                          </p:val>
                                        </p:tav>
                                        <p:tav tm="100000">
                                          <p:val>
                                            <p:strVal val="#ppt_w"/>
                                          </p:val>
                                        </p:tav>
                                      </p:tavLst>
                                    </p:anim>
                                    <p:anim calcmode="lin" valueType="num">
                                      <p:cBhvr>
                                        <p:cTn id="54" dur="500" fill="hold"/>
                                        <p:tgtEl>
                                          <p:spTgt spid="39"/>
                                        </p:tgtEl>
                                        <p:attrNameLst>
                                          <p:attrName>ppt_h</p:attrName>
                                        </p:attrNameLst>
                                      </p:cBhvr>
                                      <p:tavLst>
                                        <p:tav tm="0">
                                          <p:val>
                                            <p:fltVal val="0"/>
                                          </p:val>
                                        </p:tav>
                                        <p:tav tm="100000">
                                          <p:val>
                                            <p:strVal val="#ppt_h"/>
                                          </p:val>
                                        </p:tav>
                                      </p:tavLst>
                                    </p:anim>
                                    <p:animEffect transition="in" filter="fade">
                                      <p:cBhvr>
                                        <p:cTn id="55"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7" grpId="0" animBg="1"/>
      <p:bldP spid="38" grpId="0" animBg="1"/>
      <p:bldP spid="39" grpId="0"/>
      <p:bldP spid="40" grpId="0" animBg="1"/>
      <p:bldP spid="41" grpId="0"/>
      <p:bldP spid="20" grpId="0"/>
      <p:bldP spid="19" grpId="0" animBg="1"/>
    </p:bldLst>
  </p:timing>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9E01A06-FC18-490B-B602-66365BA7A617}"/>
              </a:ext>
            </a:extLst>
          </p:cNvPr>
          <p:cNvSpPr txBox="1"/>
          <p:nvPr/>
        </p:nvSpPr>
        <p:spPr>
          <a:xfrm>
            <a:off x="538040" y="2463892"/>
            <a:ext cx="11132697" cy="2154436"/>
          </a:xfrm>
          <a:prstGeom prst="rect">
            <a:avLst/>
          </a:prstGeom>
          <a:solidFill>
            <a:srgbClr val="FFFFFF"/>
          </a:solidFill>
          <a:ln w="38100">
            <a:solidFill>
              <a:srgbClr val="0A0A0A"/>
            </a:solidFill>
          </a:ln>
        </p:spPr>
        <p:txBody>
          <a:bodyPr wrap="square" rtlCol="0">
            <a:spAutoFit/>
          </a:bodyPr>
          <a:lstStyle/>
          <a:p>
            <a:pPr algn="ctr"/>
            <a:endParaRPr lang="en-US" sz="600" b="1" dirty="0">
              <a:solidFill>
                <a:srgbClr val="3F8731"/>
              </a:solidFill>
            </a:endParaRPr>
          </a:p>
          <a:p>
            <a:pPr algn="ctr"/>
            <a:r>
              <a:rPr lang="en-US" sz="3200" b="1" i="1" dirty="0"/>
              <a:t>Answer:</a:t>
            </a:r>
            <a:r>
              <a:rPr lang="en-US" sz="4400" b="1" dirty="0"/>
              <a:t> the mighty works of God</a:t>
            </a:r>
          </a:p>
          <a:p>
            <a:pPr algn="just">
              <a:spcBef>
                <a:spcPts val="600"/>
              </a:spcBef>
              <a:spcAft>
                <a:spcPts val="600"/>
              </a:spcAft>
            </a:pPr>
            <a:r>
              <a:rPr lang="en-US" sz="2800" b="1" dirty="0">
                <a:solidFill>
                  <a:srgbClr val="0A0A0A"/>
                </a:solidFill>
                <a:latin typeface="Times New Roman" panose="02020603050405020304" pitchFamily="18" charset="0"/>
                <a:cs typeface="Times New Roman" panose="02020603050405020304" pitchFamily="18" charset="0"/>
              </a:rPr>
              <a:t>Acts 2:11</a:t>
            </a:r>
            <a:endParaRPr lang="en-US" sz="2800" dirty="0">
              <a:solidFill>
                <a:srgbClr val="0A0A0A"/>
              </a:solidFill>
              <a:latin typeface="Times New Roman" panose="02020603050405020304" pitchFamily="18" charset="0"/>
              <a:cs typeface="Times New Roman" panose="02020603050405020304" pitchFamily="18" charset="0"/>
            </a:endParaRPr>
          </a:p>
          <a:p>
            <a:pPr algn="just"/>
            <a:r>
              <a:rPr lang="en-US" sz="2800" baseline="30000" dirty="0">
                <a:solidFill>
                  <a:srgbClr val="0A0A0A"/>
                </a:solidFill>
                <a:latin typeface="Times New Roman" panose="02020603050405020304" pitchFamily="18" charset="0"/>
                <a:cs typeface="Times New Roman" panose="02020603050405020304" pitchFamily="18" charset="0"/>
              </a:rPr>
              <a:t>11</a:t>
            </a:r>
            <a:r>
              <a:rPr lang="en-US" sz="2800" dirty="0">
                <a:solidFill>
                  <a:srgbClr val="0A0A0A"/>
                </a:solidFill>
                <a:latin typeface="Times New Roman" panose="02020603050405020304" pitchFamily="18" charset="0"/>
                <a:cs typeface="Times New Roman" panose="02020603050405020304" pitchFamily="18" charset="0"/>
              </a:rPr>
              <a:t> “— we hear them telling in our own tongues </a:t>
            </a:r>
            <a:r>
              <a:rPr lang="en-US" sz="2800" b="1" dirty="0">
                <a:solidFill>
                  <a:srgbClr val="0064FF"/>
                </a:solidFill>
                <a:latin typeface="Times New Roman" panose="02020603050405020304" pitchFamily="18" charset="0"/>
                <a:cs typeface="Times New Roman" panose="02020603050405020304" pitchFamily="18" charset="0"/>
              </a:rPr>
              <a:t>the mighty works of God</a:t>
            </a:r>
            <a:r>
              <a:rPr lang="en-US" sz="2800" dirty="0">
                <a:solidFill>
                  <a:srgbClr val="0064FF"/>
                </a:solidFill>
                <a:latin typeface="Times New Roman" panose="02020603050405020304" pitchFamily="18" charset="0"/>
                <a:cs typeface="Times New Roman" panose="02020603050405020304" pitchFamily="18" charset="0"/>
              </a:rPr>
              <a:t>.”</a:t>
            </a:r>
          </a:p>
          <a:p>
            <a:pPr algn="just"/>
            <a:endParaRPr lang="en-US"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97EE180E-2647-427C-99D1-FEFA8B59334A}"/>
              </a:ext>
            </a:extLst>
          </p:cNvPr>
          <p:cNvSpPr txBox="1"/>
          <p:nvPr/>
        </p:nvSpPr>
        <p:spPr>
          <a:xfrm>
            <a:off x="159391" y="267290"/>
            <a:ext cx="11891268" cy="1569660"/>
          </a:xfrm>
          <a:prstGeom prst="rect">
            <a:avLst/>
          </a:prstGeom>
          <a:noFill/>
        </p:spPr>
        <p:txBody>
          <a:bodyPr wrap="square" rtlCol="0">
            <a:spAutoFit/>
          </a:bodyPr>
          <a:lstStyle/>
          <a:p>
            <a:pPr algn="ctr"/>
            <a:r>
              <a:rPr lang="en-US" sz="4800" dirty="0">
                <a:solidFill>
                  <a:srgbClr val="0A0A0A"/>
                </a:solidFill>
              </a:rPr>
              <a:t>When the apostles spoke in tongues on the Day of Pentecost, what did they talk about?</a:t>
            </a:r>
          </a:p>
        </p:txBody>
      </p:sp>
      <p:sp>
        <p:nvSpPr>
          <p:cNvPr id="9" name="Rectangle 8">
            <a:extLst>
              <a:ext uri="{FF2B5EF4-FFF2-40B4-BE49-F238E27FC236}">
                <a16:creationId xmlns:a16="http://schemas.microsoft.com/office/drawing/2014/main" id="{359B7608-0AFB-4ED4-80CB-7C7D084DA603}"/>
              </a:ext>
            </a:extLst>
          </p:cNvPr>
          <p:cNvSpPr/>
          <p:nvPr/>
        </p:nvSpPr>
        <p:spPr>
          <a:xfrm>
            <a:off x="3911648" y="5707176"/>
            <a:ext cx="4378122"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HOMERUN</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15" name="Arrow: Pentagon 14">
            <a:extLst>
              <a:ext uri="{FF2B5EF4-FFF2-40B4-BE49-F238E27FC236}">
                <a16:creationId xmlns:a16="http://schemas.microsoft.com/office/drawing/2014/main" id="{4B34CD03-451E-4D28-9B99-47587A5BE55E}"/>
              </a:ext>
            </a:extLst>
          </p:cNvPr>
          <p:cNvSpPr/>
          <p:nvPr/>
        </p:nvSpPr>
        <p:spPr>
          <a:xfrm rot="5400000">
            <a:off x="5744181" y="5495044"/>
            <a:ext cx="559837" cy="541175"/>
          </a:xfrm>
          <a:prstGeom prst="homePlate">
            <a:avLst/>
          </a:prstGeom>
          <a:solidFill>
            <a:srgbClr val="FFFFF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0000FF"/>
                </a:solidFill>
              </a:ln>
              <a:solidFill>
                <a:srgbClr val="C6E9F2"/>
              </a:solidFill>
            </a:endParaRPr>
          </a:p>
        </p:txBody>
      </p:sp>
      <p:sp>
        <p:nvSpPr>
          <p:cNvPr id="16" name="Rectangle 15">
            <a:extLst>
              <a:ext uri="{FF2B5EF4-FFF2-40B4-BE49-F238E27FC236}">
                <a16:creationId xmlns:a16="http://schemas.microsoft.com/office/drawing/2014/main" id="{1BA1B310-13E3-4301-A332-4224B788E6C1}"/>
              </a:ext>
            </a:extLst>
          </p:cNvPr>
          <p:cNvSpPr/>
          <p:nvPr/>
        </p:nvSpPr>
        <p:spPr>
          <a:xfrm>
            <a:off x="5801923" y="5353233"/>
            <a:ext cx="444352" cy="707886"/>
          </a:xfrm>
          <a:prstGeom prst="rect">
            <a:avLst/>
          </a:prstGeom>
          <a:noFill/>
        </p:spPr>
        <p:txBody>
          <a:bodyPr wrap="none" lIns="91440" tIns="45720" rIns="91440" bIns="45720">
            <a:spAutoFit/>
          </a:bodyPr>
          <a:lstStyle/>
          <a:p>
            <a:pPr algn="ctr"/>
            <a:r>
              <a:rPr lang="en-US" sz="40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rPr>
              <a:t>6</a:t>
            </a:r>
          </a:p>
        </p:txBody>
      </p:sp>
      <p:sp>
        <p:nvSpPr>
          <p:cNvPr id="17" name="TextBox 16">
            <a:extLst>
              <a:ext uri="{FF2B5EF4-FFF2-40B4-BE49-F238E27FC236}">
                <a16:creationId xmlns:a16="http://schemas.microsoft.com/office/drawing/2014/main" id="{47FADA08-0092-4199-97BB-26E018231052}"/>
              </a:ext>
            </a:extLst>
          </p:cNvPr>
          <p:cNvSpPr txBox="1"/>
          <p:nvPr/>
        </p:nvSpPr>
        <p:spPr>
          <a:xfrm>
            <a:off x="9741736" y="4300926"/>
            <a:ext cx="1928649" cy="307777"/>
          </a:xfrm>
          <a:prstGeom prst="rect">
            <a:avLst/>
          </a:prstGeom>
          <a:noFill/>
        </p:spPr>
        <p:txBody>
          <a:bodyPr wrap="square" rtlCol="0">
            <a:spAutoFit/>
          </a:bodyPr>
          <a:lstStyle/>
          <a:p>
            <a:pPr algn="r"/>
            <a:r>
              <a:rPr lang="en-US" sz="1400" b="1" i="1" dirty="0">
                <a:solidFill>
                  <a:srgbClr val="0064FF"/>
                </a:solidFill>
              </a:rPr>
              <a:t>Tap screen to continue</a:t>
            </a:r>
          </a:p>
        </p:txBody>
      </p:sp>
      <p:sp>
        <p:nvSpPr>
          <p:cNvPr id="13" name="Rectangle 12">
            <a:hlinkClick r:id="rId2" action="ppaction://hlinksldjump"/>
            <a:extLst>
              <a:ext uri="{FF2B5EF4-FFF2-40B4-BE49-F238E27FC236}">
                <a16:creationId xmlns:a16="http://schemas.microsoft.com/office/drawing/2014/main" id="{2636013C-1674-4490-9755-F5FDFD77CCCA}"/>
              </a:ext>
            </a:extLst>
          </p:cNvPr>
          <p:cNvSpPr/>
          <p:nvPr/>
        </p:nvSpPr>
        <p:spPr>
          <a:xfrm>
            <a:off x="0" y="1"/>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58796335"/>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41A93F72-7A40-4375-A465-58414B0FC0DA}"/>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961049" y="3678"/>
            <a:ext cx="8269901" cy="6850644"/>
          </a:xfrm>
          <a:prstGeom prst="rect">
            <a:avLst/>
          </a:prstGeom>
        </p:spPr>
      </p:pic>
      <p:sp>
        <p:nvSpPr>
          <p:cNvPr id="3" name="Arrow: Pentagon 2">
            <a:extLst>
              <a:ext uri="{FF2B5EF4-FFF2-40B4-BE49-F238E27FC236}">
                <a16:creationId xmlns:a16="http://schemas.microsoft.com/office/drawing/2014/main" id="{0E698766-2C5D-4F25-88C7-23B76B7549CE}"/>
              </a:ext>
            </a:extLst>
          </p:cNvPr>
          <p:cNvSpPr/>
          <p:nvPr/>
        </p:nvSpPr>
        <p:spPr>
          <a:xfrm rot="5400000">
            <a:off x="5786126" y="5771881"/>
            <a:ext cx="559837" cy="541175"/>
          </a:xfrm>
          <a:prstGeom prst="homePlate">
            <a:avLst/>
          </a:prstGeom>
          <a:solidFill>
            <a:srgbClr val="FFFFFF"/>
          </a:solid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E26FFEE2-E142-4914-886A-7908DA12B71A}"/>
              </a:ext>
            </a:extLst>
          </p:cNvPr>
          <p:cNvSpPr/>
          <p:nvPr/>
        </p:nvSpPr>
        <p:spPr>
          <a:xfrm rot="2700000">
            <a:off x="8292973" y="3189275"/>
            <a:ext cx="559837" cy="490575"/>
          </a:xfrm>
          <a:prstGeom prst="roundRect">
            <a:avLst/>
          </a:prstGeom>
          <a:solidFill>
            <a:srgbClr val="FFFFFF"/>
          </a:solid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Rounded Corners 1">
            <a:extLst>
              <a:ext uri="{FF2B5EF4-FFF2-40B4-BE49-F238E27FC236}">
                <a16:creationId xmlns:a16="http://schemas.microsoft.com/office/drawing/2014/main" id="{26C67EEB-FAC5-47A4-8E95-72B39C554BCB}"/>
              </a:ext>
            </a:extLst>
          </p:cNvPr>
          <p:cNvSpPr/>
          <p:nvPr/>
        </p:nvSpPr>
        <p:spPr>
          <a:xfrm>
            <a:off x="5833744" y="714690"/>
            <a:ext cx="559837" cy="541175"/>
          </a:xfrm>
          <a:prstGeom prst="roundRect">
            <a:avLst/>
          </a:prstGeom>
          <a:solidFill>
            <a:srgbClr val="FFFFFF"/>
          </a:solid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Rounded Corners 5">
            <a:extLst>
              <a:ext uri="{FF2B5EF4-FFF2-40B4-BE49-F238E27FC236}">
                <a16:creationId xmlns:a16="http://schemas.microsoft.com/office/drawing/2014/main" id="{51FF1BA1-CD56-473D-85BA-056342436F57}"/>
              </a:ext>
            </a:extLst>
          </p:cNvPr>
          <p:cNvSpPr/>
          <p:nvPr/>
        </p:nvSpPr>
        <p:spPr>
          <a:xfrm rot="2700000">
            <a:off x="3192240" y="3163976"/>
            <a:ext cx="559837" cy="541175"/>
          </a:xfrm>
          <a:prstGeom prst="roundRect">
            <a:avLst/>
          </a:prstGeom>
          <a:solidFill>
            <a:srgbClr val="FFFFFF"/>
          </a:solid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241FA49-9943-405B-88E2-7921F7B4202A}"/>
              </a:ext>
            </a:extLst>
          </p:cNvPr>
          <p:cNvSpPr/>
          <p:nvPr/>
        </p:nvSpPr>
        <p:spPr>
          <a:xfrm>
            <a:off x="221682" y="2817521"/>
            <a:ext cx="2741456"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TRIPLE</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0" name="Rectangle 19">
            <a:extLst>
              <a:ext uri="{FF2B5EF4-FFF2-40B4-BE49-F238E27FC236}">
                <a16:creationId xmlns:a16="http://schemas.microsoft.com/office/drawing/2014/main" id="{0B10BECB-80DD-442E-92B9-3F4C0A002431}"/>
              </a:ext>
            </a:extLst>
          </p:cNvPr>
          <p:cNvSpPr/>
          <p:nvPr/>
        </p:nvSpPr>
        <p:spPr>
          <a:xfrm>
            <a:off x="3911648" y="5707176"/>
            <a:ext cx="4378122"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HOMERUN</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1" name="Rectangle 20">
            <a:extLst>
              <a:ext uri="{FF2B5EF4-FFF2-40B4-BE49-F238E27FC236}">
                <a16:creationId xmlns:a16="http://schemas.microsoft.com/office/drawing/2014/main" id="{D001A687-EC28-42A1-A935-5A2C1C78AA91}"/>
              </a:ext>
            </a:extLst>
          </p:cNvPr>
          <p:cNvSpPr/>
          <p:nvPr/>
        </p:nvSpPr>
        <p:spPr>
          <a:xfrm>
            <a:off x="4427572" y="-72002"/>
            <a:ext cx="3353803"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DOUBLE</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2" name="TextBox 21">
            <a:extLst>
              <a:ext uri="{FF2B5EF4-FFF2-40B4-BE49-F238E27FC236}">
                <a16:creationId xmlns:a16="http://schemas.microsoft.com/office/drawing/2014/main" id="{79EBE414-7D34-4475-87B5-9C8384501209}"/>
              </a:ext>
            </a:extLst>
          </p:cNvPr>
          <p:cNvSpPr txBox="1"/>
          <p:nvPr/>
        </p:nvSpPr>
        <p:spPr>
          <a:xfrm>
            <a:off x="4354650" y="2671022"/>
            <a:ext cx="3485724" cy="1569660"/>
          </a:xfrm>
          <a:prstGeom prst="rect">
            <a:avLst/>
          </a:prstGeom>
          <a:noFill/>
        </p:spPr>
        <p:txBody>
          <a:bodyPr wrap="square" rtlCol="0">
            <a:spAutoFit/>
          </a:bodyPr>
          <a:lstStyle/>
          <a:p>
            <a:pPr algn="ctr"/>
            <a:r>
              <a:rPr lang="en-US" sz="4800" b="1" dirty="0">
                <a:ln w="38100">
                  <a:solidFill>
                    <a:srgbClr val="0000FF"/>
                  </a:solidFill>
                </a:ln>
                <a:solidFill>
                  <a:srgbClr val="C6E9F2"/>
                </a:solidFill>
              </a:rPr>
              <a:t>Next batter!</a:t>
            </a:r>
          </a:p>
          <a:p>
            <a:pPr algn="ctr"/>
            <a:r>
              <a:rPr lang="en-US" sz="4800" b="1" dirty="0">
                <a:ln w="38100">
                  <a:solidFill>
                    <a:srgbClr val="0000FF"/>
                  </a:solidFill>
                </a:ln>
                <a:solidFill>
                  <a:srgbClr val="C6E9F2"/>
                </a:solidFill>
              </a:rPr>
              <a:t>Pick a hit</a:t>
            </a:r>
          </a:p>
        </p:txBody>
      </p:sp>
      <p:sp>
        <p:nvSpPr>
          <p:cNvPr id="15" name="Rectangle 14">
            <a:extLst>
              <a:ext uri="{FF2B5EF4-FFF2-40B4-BE49-F238E27FC236}">
                <a16:creationId xmlns:a16="http://schemas.microsoft.com/office/drawing/2014/main" id="{ECC38632-62A9-4DB0-A149-FC77324FE114}"/>
              </a:ext>
            </a:extLst>
          </p:cNvPr>
          <p:cNvSpPr/>
          <p:nvPr/>
        </p:nvSpPr>
        <p:spPr>
          <a:xfrm>
            <a:off x="9025723" y="2828834"/>
            <a:ext cx="2904962"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SINGLE</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7" name="Rectangle 26">
            <a:hlinkClick r:id="rId3" action="ppaction://hlinksldjump"/>
            <a:extLst>
              <a:ext uri="{FF2B5EF4-FFF2-40B4-BE49-F238E27FC236}">
                <a16:creationId xmlns:a16="http://schemas.microsoft.com/office/drawing/2014/main" id="{D92DD891-84FF-4ACE-91C9-567827698553}"/>
              </a:ext>
            </a:extLst>
          </p:cNvPr>
          <p:cNvSpPr/>
          <p:nvPr/>
        </p:nvSpPr>
        <p:spPr>
          <a:xfrm>
            <a:off x="0" y="-2303"/>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hlinkClick r:id="rId4" action="ppaction://hlinksldjump"/>
            <a:extLst>
              <a:ext uri="{FF2B5EF4-FFF2-40B4-BE49-F238E27FC236}">
                <a16:creationId xmlns:a16="http://schemas.microsoft.com/office/drawing/2014/main" id="{D4C96D45-ABC1-4915-A153-4627346B4727}"/>
              </a:ext>
            </a:extLst>
          </p:cNvPr>
          <p:cNvSpPr/>
          <p:nvPr/>
        </p:nvSpPr>
        <p:spPr>
          <a:xfrm>
            <a:off x="4504879" y="176169"/>
            <a:ext cx="3204595" cy="7382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hlinkClick r:id="rId5" action="ppaction://hlinksldjump"/>
            <a:extLst>
              <a:ext uri="{FF2B5EF4-FFF2-40B4-BE49-F238E27FC236}">
                <a16:creationId xmlns:a16="http://schemas.microsoft.com/office/drawing/2014/main" id="{8AA909FD-4850-48E7-9C00-1F20249196AE}"/>
              </a:ext>
            </a:extLst>
          </p:cNvPr>
          <p:cNvSpPr/>
          <p:nvPr/>
        </p:nvSpPr>
        <p:spPr>
          <a:xfrm>
            <a:off x="221673" y="3059883"/>
            <a:ext cx="2741456" cy="7639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hlinkClick r:id="rId6" action="ppaction://hlinksldjump"/>
            <a:extLst>
              <a:ext uri="{FF2B5EF4-FFF2-40B4-BE49-F238E27FC236}">
                <a16:creationId xmlns:a16="http://schemas.microsoft.com/office/drawing/2014/main" id="{8991CFC0-EA4A-40DD-B2E8-91602EEF7B5F}"/>
              </a:ext>
            </a:extLst>
          </p:cNvPr>
          <p:cNvSpPr/>
          <p:nvPr/>
        </p:nvSpPr>
        <p:spPr>
          <a:xfrm>
            <a:off x="3916828" y="5953271"/>
            <a:ext cx="4378122" cy="7382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hlinkClick r:id="rId7" action="ppaction://hlinksldjump"/>
            <a:extLst>
              <a:ext uri="{FF2B5EF4-FFF2-40B4-BE49-F238E27FC236}">
                <a16:creationId xmlns:a16="http://schemas.microsoft.com/office/drawing/2014/main" id="{444DD879-596B-450A-BB58-3D8A8F7FDD0C}"/>
              </a:ext>
            </a:extLst>
          </p:cNvPr>
          <p:cNvSpPr/>
          <p:nvPr/>
        </p:nvSpPr>
        <p:spPr>
          <a:xfrm>
            <a:off x="9107476" y="3073878"/>
            <a:ext cx="2741456" cy="7639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2367337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52F86C07-BC66-42C5-AC00-C183B596DA17}"/>
              </a:ext>
            </a:extLst>
          </p:cNvPr>
          <p:cNvSpPr/>
          <p:nvPr/>
        </p:nvSpPr>
        <p:spPr>
          <a:xfrm>
            <a:off x="3911648" y="5707176"/>
            <a:ext cx="4378122"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HOMERUN</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30" name="Arrow: Pentagon 29">
            <a:extLst>
              <a:ext uri="{FF2B5EF4-FFF2-40B4-BE49-F238E27FC236}">
                <a16:creationId xmlns:a16="http://schemas.microsoft.com/office/drawing/2014/main" id="{D60FA35B-EB0A-49D0-9F3E-D1BE486EAAC4}"/>
              </a:ext>
            </a:extLst>
          </p:cNvPr>
          <p:cNvSpPr/>
          <p:nvPr/>
        </p:nvSpPr>
        <p:spPr>
          <a:xfrm rot="5400000">
            <a:off x="5744181" y="5495044"/>
            <a:ext cx="559837" cy="541175"/>
          </a:xfrm>
          <a:prstGeom prst="homePlate">
            <a:avLst/>
          </a:prstGeom>
          <a:solidFill>
            <a:srgbClr val="FFFFF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0000FF"/>
                </a:solidFill>
              </a:ln>
              <a:solidFill>
                <a:srgbClr val="C6E9F2"/>
              </a:solidFill>
            </a:endParaRPr>
          </a:p>
        </p:txBody>
      </p:sp>
      <p:sp>
        <p:nvSpPr>
          <p:cNvPr id="31" name="Rectangle 30">
            <a:extLst>
              <a:ext uri="{FF2B5EF4-FFF2-40B4-BE49-F238E27FC236}">
                <a16:creationId xmlns:a16="http://schemas.microsoft.com/office/drawing/2014/main" id="{5E6885BF-EE89-4D41-B243-89AB22B8485B}"/>
              </a:ext>
            </a:extLst>
          </p:cNvPr>
          <p:cNvSpPr/>
          <p:nvPr/>
        </p:nvSpPr>
        <p:spPr>
          <a:xfrm>
            <a:off x="5801923" y="5353233"/>
            <a:ext cx="444352" cy="707886"/>
          </a:xfrm>
          <a:prstGeom prst="rect">
            <a:avLst/>
          </a:prstGeom>
          <a:noFill/>
        </p:spPr>
        <p:txBody>
          <a:bodyPr wrap="none" lIns="91440" tIns="45720" rIns="91440" bIns="45720">
            <a:spAutoFit/>
          </a:bodyPr>
          <a:lstStyle/>
          <a:p>
            <a:pPr algn="ctr"/>
            <a:r>
              <a:rPr lang="en-US" sz="40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rPr>
              <a:t>7</a:t>
            </a:r>
          </a:p>
        </p:txBody>
      </p:sp>
      <p:pic>
        <p:nvPicPr>
          <p:cNvPr id="32" name="Picture 31">
            <a:extLst>
              <a:ext uri="{FF2B5EF4-FFF2-40B4-BE49-F238E27FC236}">
                <a16:creationId xmlns:a16="http://schemas.microsoft.com/office/drawing/2014/main" id="{05DCA4E1-879B-4E51-9EA7-5AC9720DB2B0}"/>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4503586" y="2336054"/>
            <a:ext cx="3188405" cy="2641220"/>
          </a:xfrm>
          <a:prstGeom prst="rect">
            <a:avLst/>
          </a:prstGeom>
        </p:spPr>
      </p:pic>
      <p:cxnSp>
        <p:nvCxnSpPr>
          <p:cNvPr id="33" name="Straight Connector 32">
            <a:extLst>
              <a:ext uri="{FF2B5EF4-FFF2-40B4-BE49-F238E27FC236}">
                <a16:creationId xmlns:a16="http://schemas.microsoft.com/office/drawing/2014/main" id="{092BF49E-E4D0-45CA-B3EF-3EB860BF5849}"/>
              </a:ext>
            </a:extLst>
          </p:cNvPr>
          <p:cNvCxnSpPr>
            <a:cxnSpLocks/>
          </p:cNvCxnSpPr>
          <p:nvPr/>
        </p:nvCxnSpPr>
        <p:spPr>
          <a:xfrm rot="5460000" flipV="1">
            <a:off x="6124282" y="2694490"/>
            <a:ext cx="846670" cy="861150"/>
          </a:xfrm>
          <a:prstGeom prst="line">
            <a:avLst/>
          </a:prstGeom>
          <a:ln w="76200">
            <a:solidFill>
              <a:srgbClr val="C1E7F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7E02BC23-EF1E-45B9-A429-ACE8CD706104}"/>
              </a:ext>
            </a:extLst>
          </p:cNvPr>
          <p:cNvCxnSpPr>
            <a:cxnSpLocks/>
          </p:cNvCxnSpPr>
          <p:nvPr/>
        </p:nvCxnSpPr>
        <p:spPr>
          <a:xfrm flipV="1">
            <a:off x="6139562" y="3807681"/>
            <a:ext cx="846670" cy="861150"/>
          </a:xfrm>
          <a:prstGeom prst="line">
            <a:avLst/>
          </a:prstGeom>
          <a:ln w="76200">
            <a:solidFill>
              <a:srgbClr val="C1E7F1"/>
            </a:solidFill>
          </a:ln>
        </p:spPr>
        <p:style>
          <a:lnRef idx="1">
            <a:schemeClr val="accent1"/>
          </a:lnRef>
          <a:fillRef idx="0">
            <a:schemeClr val="accent1"/>
          </a:fillRef>
          <a:effectRef idx="0">
            <a:schemeClr val="accent1"/>
          </a:effectRef>
          <a:fontRef idx="minor">
            <a:schemeClr val="tx1"/>
          </a:fontRef>
        </p:style>
      </p:cxnSp>
      <p:sp>
        <p:nvSpPr>
          <p:cNvPr id="35" name="Rectangle: Rounded Corners 34">
            <a:extLst>
              <a:ext uri="{FF2B5EF4-FFF2-40B4-BE49-F238E27FC236}">
                <a16:creationId xmlns:a16="http://schemas.microsoft.com/office/drawing/2014/main" id="{6BCF7827-EBF7-4043-A5CE-6AF937D2942C}"/>
              </a:ext>
            </a:extLst>
          </p:cNvPr>
          <p:cNvSpPr/>
          <p:nvPr/>
        </p:nvSpPr>
        <p:spPr>
          <a:xfrm rot="2700000">
            <a:off x="6836926" y="3523364"/>
            <a:ext cx="347615" cy="335069"/>
          </a:xfrm>
          <a:prstGeom prst="roundRect">
            <a:avLst/>
          </a:prstGeom>
          <a:solidFill>
            <a:srgbClr val="FFFFFF"/>
          </a:solidFill>
          <a:ln w="38100">
            <a:solidFill>
              <a:srgbClr val="AADE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6" name="Straight Connector 35">
            <a:extLst>
              <a:ext uri="{FF2B5EF4-FFF2-40B4-BE49-F238E27FC236}">
                <a16:creationId xmlns:a16="http://schemas.microsoft.com/office/drawing/2014/main" id="{65052992-6FCB-4B3E-8287-D4658835E232}"/>
              </a:ext>
            </a:extLst>
          </p:cNvPr>
          <p:cNvCxnSpPr>
            <a:cxnSpLocks/>
          </p:cNvCxnSpPr>
          <p:nvPr/>
        </p:nvCxnSpPr>
        <p:spPr>
          <a:xfrm flipV="1">
            <a:off x="5144933" y="2762870"/>
            <a:ext cx="846670" cy="861150"/>
          </a:xfrm>
          <a:prstGeom prst="line">
            <a:avLst/>
          </a:prstGeom>
          <a:ln w="76200">
            <a:solidFill>
              <a:srgbClr val="C1E7F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084680D6-CA0A-429A-8281-92A10552A69B}"/>
              </a:ext>
            </a:extLst>
          </p:cNvPr>
          <p:cNvCxnSpPr>
            <a:cxnSpLocks/>
          </p:cNvCxnSpPr>
          <p:nvPr/>
        </p:nvCxnSpPr>
        <p:spPr>
          <a:xfrm rot="5460000" flipV="1">
            <a:off x="5129380" y="3777297"/>
            <a:ext cx="846670" cy="861150"/>
          </a:xfrm>
          <a:prstGeom prst="line">
            <a:avLst/>
          </a:prstGeom>
          <a:ln w="76200">
            <a:solidFill>
              <a:srgbClr val="C1E7F1"/>
            </a:solidFill>
          </a:ln>
        </p:spPr>
        <p:style>
          <a:lnRef idx="1">
            <a:schemeClr val="accent1"/>
          </a:lnRef>
          <a:fillRef idx="0">
            <a:schemeClr val="accent1"/>
          </a:fillRef>
          <a:effectRef idx="0">
            <a:schemeClr val="accent1"/>
          </a:effectRef>
          <a:fontRef idx="minor">
            <a:schemeClr val="tx1"/>
          </a:fontRef>
        </p:style>
      </p:cxnSp>
      <p:sp>
        <p:nvSpPr>
          <p:cNvPr id="38" name="Rectangle: Rounded Corners 37">
            <a:extLst>
              <a:ext uri="{FF2B5EF4-FFF2-40B4-BE49-F238E27FC236}">
                <a16:creationId xmlns:a16="http://schemas.microsoft.com/office/drawing/2014/main" id="{13E61FB2-9BF3-47E4-856A-9E6AE0D4B910}"/>
              </a:ext>
            </a:extLst>
          </p:cNvPr>
          <p:cNvSpPr/>
          <p:nvPr/>
        </p:nvSpPr>
        <p:spPr>
          <a:xfrm rot="18900000">
            <a:off x="4959680" y="3521948"/>
            <a:ext cx="347615" cy="335069"/>
          </a:xfrm>
          <a:prstGeom prst="roundRect">
            <a:avLst/>
          </a:prstGeom>
          <a:solidFill>
            <a:srgbClr val="FFFFFF"/>
          </a:solidFill>
          <a:ln w="38100">
            <a:solidFill>
              <a:srgbClr val="C1E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Rounded Corners 38">
            <a:extLst>
              <a:ext uri="{FF2B5EF4-FFF2-40B4-BE49-F238E27FC236}">
                <a16:creationId xmlns:a16="http://schemas.microsoft.com/office/drawing/2014/main" id="{DD6D990F-DF17-41B1-A4A8-42DDDA7CD836}"/>
              </a:ext>
            </a:extLst>
          </p:cNvPr>
          <p:cNvSpPr/>
          <p:nvPr/>
        </p:nvSpPr>
        <p:spPr>
          <a:xfrm rot="2700000">
            <a:off x="5918246" y="2507787"/>
            <a:ext cx="347615" cy="335069"/>
          </a:xfrm>
          <a:prstGeom prst="roundRect">
            <a:avLst/>
          </a:prstGeom>
          <a:solidFill>
            <a:srgbClr val="FFFFFF"/>
          </a:solidFill>
          <a:ln w="38100">
            <a:solidFill>
              <a:srgbClr val="C1E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3AF146F1-4465-42F2-B344-BFFC110BB399}"/>
              </a:ext>
            </a:extLst>
          </p:cNvPr>
          <p:cNvSpPr txBox="1"/>
          <p:nvPr/>
        </p:nvSpPr>
        <p:spPr>
          <a:xfrm>
            <a:off x="5261218" y="3178963"/>
            <a:ext cx="1597365" cy="1131977"/>
          </a:xfrm>
          <a:prstGeom prst="rect">
            <a:avLst/>
          </a:prstGeom>
          <a:noFill/>
        </p:spPr>
        <p:txBody>
          <a:bodyPr wrap="square" rtlCol="0">
            <a:spAutoFit/>
          </a:bodyPr>
          <a:lstStyle/>
          <a:p>
            <a:pPr algn="ctr">
              <a:lnSpc>
                <a:spcPct val="80000"/>
              </a:lnSpc>
            </a:pPr>
            <a:r>
              <a:rPr lang="en-US" sz="2400" b="1" i="1" spc="-250" dirty="0">
                <a:solidFill>
                  <a:srgbClr val="1E4117"/>
                </a:solidFill>
              </a:rPr>
              <a:t>HOMERUN</a:t>
            </a:r>
          </a:p>
          <a:p>
            <a:pPr algn="ctr">
              <a:lnSpc>
                <a:spcPct val="80000"/>
              </a:lnSpc>
            </a:pPr>
            <a:r>
              <a:rPr lang="en-US" i="1" dirty="0">
                <a:solidFill>
                  <a:srgbClr val="0A0A0A"/>
                </a:solidFill>
              </a:rPr>
              <a:t>or </a:t>
            </a:r>
            <a:r>
              <a:rPr lang="en-US" sz="2400" b="1" i="1" dirty="0">
                <a:solidFill>
                  <a:srgbClr val="1E4117"/>
                </a:solidFill>
              </a:rPr>
              <a:t>OUT</a:t>
            </a:r>
            <a:endParaRPr lang="en-US" i="1" dirty="0">
              <a:solidFill>
                <a:srgbClr val="1E4117"/>
              </a:solidFill>
            </a:endParaRPr>
          </a:p>
          <a:p>
            <a:pPr algn="ctr">
              <a:lnSpc>
                <a:spcPct val="80000"/>
              </a:lnSpc>
            </a:pPr>
            <a:r>
              <a:rPr lang="en-US" i="1" dirty="0">
                <a:solidFill>
                  <a:srgbClr val="1E4117"/>
                </a:solidFill>
              </a:rPr>
              <a:t>Tap and</a:t>
            </a:r>
          </a:p>
          <a:p>
            <a:pPr algn="ctr">
              <a:lnSpc>
                <a:spcPct val="80000"/>
              </a:lnSpc>
            </a:pPr>
            <a:r>
              <a:rPr lang="en-US" i="1" dirty="0">
                <a:solidFill>
                  <a:srgbClr val="1E4117"/>
                </a:solidFill>
              </a:rPr>
              <a:t>find out!</a:t>
            </a:r>
          </a:p>
        </p:txBody>
      </p:sp>
      <p:sp>
        <p:nvSpPr>
          <p:cNvPr id="41" name="Arrow: Pentagon 40">
            <a:extLst>
              <a:ext uri="{FF2B5EF4-FFF2-40B4-BE49-F238E27FC236}">
                <a16:creationId xmlns:a16="http://schemas.microsoft.com/office/drawing/2014/main" id="{736403CB-43EC-4E89-BC29-8722407B5FE6}"/>
              </a:ext>
            </a:extLst>
          </p:cNvPr>
          <p:cNvSpPr/>
          <p:nvPr/>
        </p:nvSpPr>
        <p:spPr>
          <a:xfrm rot="5400000">
            <a:off x="5906950" y="4610280"/>
            <a:ext cx="347615" cy="336027"/>
          </a:xfrm>
          <a:prstGeom prst="homePlate">
            <a:avLst/>
          </a:prstGeom>
          <a:solidFill>
            <a:srgbClr val="FFFFFF"/>
          </a:solidFill>
          <a:ln w="38100">
            <a:solidFill>
              <a:srgbClr val="C1E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69DD4E3B-AF0C-473A-BFFE-480ED2822F31}"/>
              </a:ext>
            </a:extLst>
          </p:cNvPr>
          <p:cNvSpPr txBox="1"/>
          <p:nvPr/>
        </p:nvSpPr>
        <p:spPr>
          <a:xfrm>
            <a:off x="5840000" y="4468534"/>
            <a:ext cx="486562" cy="584775"/>
          </a:xfrm>
          <a:prstGeom prst="rect">
            <a:avLst/>
          </a:prstGeom>
          <a:noFill/>
        </p:spPr>
        <p:txBody>
          <a:bodyPr wrap="square" rtlCol="0">
            <a:spAutoFit/>
          </a:bodyPr>
          <a:lstStyle/>
          <a:p>
            <a:pPr algn="ctr"/>
            <a:r>
              <a:rPr lang="en-US" sz="3200" b="1" dirty="0">
                <a:solidFill>
                  <a:srgbClr val="1E4117"/>
                </a:solidFill>
              </a:rPr>
              <a:t>?</a:t>
            </a:r>
          </a:p>
        </p:txBody>
      </p:sp>
      <p:sp>
        <p:nvSpPr>
          <p:cNvPr id="51" name="TextBox 50">
            <a:extLst>
              <a:ext uri="{FF2B5EF4-FFF2-40B4-BE49-F238E27FC236}">
                <a16:creationId xmlns:a16="http://schemas.microsoft.com/office/drawing/2014/main" id="{0466DD9A-F209-4E9D-AC24-E480D363D1CF}"/>
              </a:ext>
            </a:extLst>
          </p:cNvPr>
          <p:cNvSpPr txBox="1"/>
          <p:nvPr/>
        </p:nvSpPr>
        <p:spPr>
          <a:xfrm>
            <a:off x="159391" y="191789"/>
            <a:ext cx="11891268" cy="1846659"/>
          </a:xfrm>
          <a:prstGeom prst="rect">
            <a:avLst/>
          </a:prstGeom>
          <a:noFill/>
        </p:spPr>
        <p:txBody>
          <a:bodyPr wrap="square" rtlCol="0">
            <a:spAutoFit/>
          </a:bodyPr>
          <a:lstStyle/>
          <a:p>
            <a:pPr algn="ctr">
              <a:lnSpc>
                <a:spcPct val="95000"/>
              </a:lnSpc>
            </a:pPr>
            <a:r>
              <a:rPr lang="en-US" sz="4000" spc="-60" dirty="0">
                <a:solidFill>
                  <a:srgbClr val="0A0A0A"/>
                </a:solidFill>
              </a:rPr>
              <a:t>What Old Testament prophecy of the resurrection of Christ </a:t>
            </a:r>
            <a:r>
              <a:rPr lang="en-US" sz="4000" dirty="0">
                <a:solidFill>
                  <a:srgbClr val="0A0A0A"/>
                </a:solidFill>
              </a:rPr>
              <a:t>did Peter recite to the Jews in Jerusalem</a:t>
            </a:r>
          </a:p>
          <a:p>
            <a:pPr algn="ctr">
              <a:lnSpc>
                <a:spcPct val="95000"/>
              </a:lnSpc>
            </a:pPr>
            <a:r>
              <a:rPr lang="en-US" sz="4000" dirty="0">
                <a:solidFill>
                  <a:srgbClr val="0A0A0A"/>
                </a:solidFill>
              </a:rPr>
              <a:t>on the Day of Pentecost?</a:t>
            </a:r>
          </a:p>
        </p:txBody>
      </p:sp>
      <p:sp>
        <p:nvSpPr>
          <p:cNvPr id="9" name="Rectangle 8">
            <a:hlinkClick r:id="rId3" action="ppaction://hlinksldjump"/>
            <a:extLst>
              <a:ext uri="{FF2B5EF4-FFF2-40B4-BE49-F238E27FC236}">
                <a16:creationId xmlns:a16="http://schemas.microsoft.com/office/drawing/2014/main" id="{1C7DB1CD-6964-4B26-8B2A-E24CF19B8DDF}"/>
              </a:ext>
            </a:extLst>
          </p:cNvPr>
          <p:cNvSpPr/>
          <p:nvPr/>
        </p:nvSpPr>
        <p:spPr>
          <a:xfrm>
            <a:off x="0" y="1"/>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hlinkClick r:id="rId4" action="ppaction://hlinksldjump"/>
            <a:extLst>
              <a:ext uri="{FF2B5EF4-FFF2-40B4-BE49-F238E27FC236}">
                <a16:creationId xmlns:a16="http://schemas.microsoft.com/office/drawing/2014/main" id="{FD4CF8A8-81E7-4B49-8EB3-0BB527AD7B43}"/>
              </a:ext>
            </a:extLst>
          </p:cNvPr>
          <p:cNvSpPr/>
          <p:nvPr/>
        </p:nvSpPr>
        <p:spPr>
          <a:xfrm rot="18961460">
            <a:off x="5227236" y="2902351"/>
            <a:ext cx="1687965" cy="16687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9278830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down)">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100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2500"/>
                            </p:stCondLst>
                            <p:childTnLst>
                              <p:par>
                                <p:cTn id="15" presetID="22" presetClass="entr" presetSubtype="4"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down)">
                                      <p:cBhvr>
                                        <p:cTn id="17" dur="500"/>
                                        <p:tgtEl>
                                          <p:spTgt spid="34"/>
                                        </p:tgtEl>
                                      </p:cBhvr>
                                    </p:animEffect>
                                  </p:childTnLst>
                                </p:cTn>
                              </p:par>
                            </p:childTnLst>
                          </p:cTn>
                        </p:par>
                        <p:par>
                          <p:cTn id="18" fill="hold">
                            <p:stCondLst>
                              <p:cond delay="3000"/>
                            </p:stCondLst>
                            <p:childTnLst>
                              <p:par>
                                <p:cTn id="19" presetID="1" presetClass="entr" presetSubtype="0" fill="hold" grpId="0" nodeType="afterEffect">
                                  <p:stCondLst>
                                    <p:cond delay="0"/>
                                  </p:stCondLst>
                                  <p:childTnLst>
                                    <p:set>
                                      <p:cBhvr>
                                        <p:cTn id="20" dur="1" fill="hold">
                                          <p:stCondLst>
                                            <p:cond delay="0"/>
                                          </p:stCondLst>
                                        </p:cTn>
                                        <p:tgtEl>
                                          <p:spTgt spid="35"/>
                                        </p:tgtEl>
                                        <p:attrNameLst>
                                          <p:attrName>style.visibility</p:attrName>
                                        </p:attrNameLst>
                                      </p:cBhvr>
                                      <p:to>
                                        <p:strVal val="visible"/>
                                      </p:to>
                                    </p:set>
                                  </p:childTnLst>
                                </p:cTn>
                              </p:par>
                            </p:childTnLst>
                          </p:cTn>
                        </p:par>
                        <p:par>
                          <p:cTn id="21" fill="hold">
                            <p:stCondLst>
                              <p:cond delay="3000"/>
                            </p:stCondLst>
                            <p:childTnLst>
                              <p:par>
                                <p:cTn id="22" presetID="22" presetClass="entr" presetSubtype="4" fill="hold" nodeType="afterEffect">
                                  <p:stCondLst>
                                    <p:cond delay="0"/>
                                  </p:stCondLst>
                                  <p:childTnLst>
                                    <p:set>
                                      <p:cBhvr>
                                        <p:cTn id="23" dur="1" fill="hold">
                                          <p:stCondLst>
                                            <p:cond delay="0"/>
                                          </p:stCondLst>
                                        </p:cTn>
                                        <p:tgtEl>
                                          <p:spTgt spid="33"/>
                                        </p:tgtEl>
                                        <p:attrNameLst>
                                          <p:attrName>style.visibility</p:attrName>
                                        </p:attrNameLst>
                                      </p:cBhvr>
                                      <p:to>
                                        <p:strVal val="visible"/>
                                      </p:to>
                                    </p:set>
                                    <p:animEffect transition="in" filter="wipe(down)">
                                      <p:cBhvr>
                                        <p:cTn id="24" dur="500"/>
                                        <p:tgtEl>
                                          <p:spTgt spid="33"/>
                                        </p:tgtEl>
                                      </p:cBhvr>
                                    </p:animEffect>
                                  </p:childTnLst>
                                </p:cTn>
                              </p:par>
                            </p:childTnLst>
                          </p:cTn>
                        </p:par>
                        <p:par>
                          <p:cTn id="25" fill="hold">
                            <p:stCondLst>
                              <p:cond delay="3500"/>
                            </p:stCondLst>
                            <p:childTnLst>
                              <p:par>
                                <p:cTn id="26" presetID="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childTnLst>
                                </p:cTn>
                              </p:par>
                            </p:childTnLst>
                          </p:cTn>
                        </p:par>
                        <p:par>
                          <p:cTn id="28" fill="hold">
                            <p:stCondLst>
                              <p:cond delay="3500"/>
                            </p:stCondLst>
                            <p:childTnLst>
                              <p:par>
                                <p:cTn id="29" presetID="22" presetClass="entr" presetSubtype="1"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4000"/>
                            </p:stCondLst>
                            <p:childTnLst>
                              <p:par>
                                <p:cTn id="33" presetID="1" presetClass="entr" presetSubtype="0"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childTnLst>
                                </p:cTn>
                              </p:par>
                            </p:childTnLst>
                          </p:cTn>
                        </p:par>
                        <p:par>
                          <p:cTn id="35" fill="hold">
                            <p:stCondLst>
                              <p:cond delay="4000"/>
                            </p:stCondLst>
                            <p:childTnLst>
                              <p:par>
                                <p:cTn id="36" presetID="22" presetClass="entr" presetSubtype="1" fill="hold" nodeType="afterEffect">
                                  <p:stCondLst>
                                    <p:cond delay="0"/>
                                  </p:stCondLst>
                                  <p:childTnLst>
                                    <p:set>
                                      <p:cBhvr>
                                        <p:cTn id="37" dur="1" fill="hold">
                                          <p:stCondLst>
                                            <p:cond delay="0"/>
                                          </p:stCondLst>
                                        </p:cTn>
                                        <p:tgtEl>
                                          <p:spTgt spid="37"/>
                                        </p:tgtEl>
                                        <p:attrNameLst>
                                          <p:attrName>style.visibility</p:attrName>
                                        </p:attrNameLst>
                                      </p:cBhvr>
                                      <p:to>
                                        <p:strVal val="visible"/>
                                      </p:to>
                                    </p:set>
                                    <p:animEffect transition="in" filter="wipe(up)">
                                      <p:cBhvr>
                                        <p:cTn id="38" dur="500"/>
                                        <p:tgtEl>
                                          <p:spTgt spid="37"/>
                                        </p:tgtEl>
                                      </p:cBhvr>
                                    </p:animEffect>
                                  </p:childTnLst>
                                </p:cTn>
                              </p:par>
                            </p:childTnLst>
                          </p:cTn>
                        </p:par>
                        <p:par>
                          <p:cTn id="39" fill="hold">
                            <p:stCondLst>
                              <p:cond delay="4500"/>
                            </p:stCondLst>
                            <p:childTnLst>
                              <p:par>
                                <p:cTn id="40" presetID="1" presetClass="entr" presetSubtype="0" fill="hold" grpId="0" nodeType="afterEffect">
                                  <p:stCondLst>
                                    <p:cond delay="0"/>
                                  </p:stCondLst>
                                  <p:childTnLst>
                                    <p:set>
                                      <p:cBhvr>
                                        <p:cTn id="41" dur="1" fill="hold">
                                          <p:stCondLst>
                                            <p:cond delay="0"/>
                                          </p:stCondLst>
                                        </p:cTn>
                                        <p:tgtEl>
                                          <p:spTgt spid="41"/>
                                        </p:tgtEl>
                                        <p:attrNameLst>
                                          <p:attrName>style.visibility</p:attrName>
                                        </p:attrNameLst>
                                      </p:cBhvr>
                                      <p:to>
                                        <p:strVal val="visible"/>
                                      </p:to>
                                    </p:set>
                                  </p:childTnLst>
                                </p:cTn>
                              </p:par>
                            </p:childTnLst>
                          </p:cTn>
                        </p:par>
                        <p:par>
                          <p:cTn id="42" fill="hold">
                            <p:stCondLst>
                              <p:cond delay="4500"/>
                            </p:stCondLst>
                            <p:childTnLst>
                              <p:par>
                                <p:cTn id="43" presetID="53" presetClass="entr" presetSubtype="16" fill="hold" grpId="0" nodeType="afterEffect">
                                  <p:stCondLst>
                                    <p:cond delay="0"/>
                                  </p:stCondLst>
                                  <p:childTnLst>
                                    <p:set>
                                      <p:cBhvr>
                                        <p:cTn id="44" dur="1" fill="hold">
                                          <p:stCondLst>
                                            <p:cond delay="0"/>
                                          </p:stCondLst>
                                        </p:cTn>
                                        <p:tgtEl>
                                          <p:spTgt spid="42"/>
                                        </p:tgtEl>
                                        <p:attrNameLst>
                                          <p:attrName>style.visibility</p:attrName>
                                        </p:attrNameLst>
                                      </p:cBhvr>
                                      <p:to>
                                        <p:strVal val="visible"/>
                                      </p:to>
                                    </p:set>
                                    <p:anim calcmode="lin" valueType="num">
                                      <p:cBhvr>
                                        <p:cTn id="45" dur="250" fill="hold"/>
                                        <p:tgtEl>
                                          <p:spTgt spid="42"/>
                                        </p:tgtEl>
                                        <p:attrNameLst>
                                          <p:attrName>ppt_w</p:attrName>
                                        </p:attrNameLst>
                                      </p:cBhvr>
                                      <p:tavLst>
                                        <p:tav tm="0">
                                          <p:val>
                                            <p:fltVal val="0"/>
                                          </p:val>
                                        </p:tav>
                                        <p:tav tm="100000">
                                          <p:val>
                                            <p:strVal val="#ppt_w"/>
                                          </p:val>
                                        </p:tav>
                                      </p:tavLst>
                                    </p:anim>
                                    <p:anim calcmode="lin" valueType="num">
                                      <p:cBhvr>
                                        <p:cTn id="46" dur="250" fill="hold"/>
                                        <p:tgtEl>
                                          <p:spTgt spid="42"/>
                                        </p:tgtEl>
                                        <p:attrNameLst>
                                          <p:attrName>ppt_h</p:attrName>
                                        </p:attrNameLst>
                                      </p:cBhvr>
                                      <p:tavLst>
                                        <p:tav tm="0">
                                          <p:val>
                                            <p:fltVal val="0"/>
                                          </p:val>
                                        </p:tav>
                                        <p:tav tm="100000">
                                          <p:val>
                                            <p:strVal val="#ppt_h"/>
                                          </p:val>
                                        </p:tav>
                                      </p:tavLst>
                                    </p:anim>
                                    <p:animEffect transition="in" filter="fade">
                                      <p:cBhvr>
                                        <p:cTn id="47" dur="250"/>
                                        <p:tgtEl>
                                          <p:spTgt spid="42"/>
                                        </p:tgtEl>
                                      </p:cBhvr>
                                    </p:animEffect>
                                  </p:childTnLst>
                                </p:cTn>
                              </p:par>
                            </p:childTnLst>
                          </p:cTn>
                        </p:par>
                        <p:par>
                          <p:cTn id="48" fill="hold">
                            <p:stCondLst>
                              <p:cond delay="4750"/>
                            </p:stCondLst>
                            <p:childTnLst>
                              <p:par>
                                <p:cTn id="49" presetID="1"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childTnLst>
                                </p:cTn>
                              </p:par>
                              <p:par>
                                <p:cTn id="51" presetID="53" presetClass="entr" presetSubtype="16" fill="hold" grpId="0" nodeType="withEffect">
                                  <p:stCondLst>
                                    <p:cond delay="0"/>
                                  </p:stCondLst>
                                  <p:childTnLst>
                                    <p:set>
                                      <p:cBhvr>
                                        <p:cTn id="52" dur="1" fill="hold">
                                          <p:stCondLst>
                                            <p:cond delay="0"/>
                                          </p:stCondLst>
                                        </p:cTn>
                                        <p:tgtEl>
                                          <p:spTgt spid="40"/>
                                        </p:tgtEl>
                                        <p:attrNameLst>
                                          <p:attrName>style.visibility</p:attrName>
                                        </p:attrNameLst>
                                      </p:cBhvr>
                                      <p:to>
                                        <p:strVal val="visible"/>
                                      </p:to>
                                    </p:set>
                                    <p:anim calcmode="lin" valueType="num">
                                      <p:cBhvr>
                                        <p:cTn id="53" dur="500" fill="hold"/>
                                        <p:tgtEl>
                                          <p:spTgt spid="40"/>
                                        </p:tgtEl>
                                        <p:attrNameLst>
                                          <p:attrName>ppt_w</p:attrName>
                                        </p:attrNameLst>
                                      </p:cBhvr>
                                      <p:tavLst>
                                        <p:tav tm="0">
                                          <p:val>
                                            <p:fltVal val="0"/>
                                          </p:val>
                                        </p:tav>
                                        <p:tav tm="100000">
                                          <p:val>
                                            <p:strVal val="#ppt_w"/>
                                          </p:val>
                                        </p:tav>
                                      </p:tavLst>
                                    </p:anim>
                                    <p:anim calcmode="lin" valueType="num">
                                      <p:cBhvr>
                                        <p:cTn id="54" dur="500" fill="hold"/>
                                        <p:tgtEl>
                                          <p:spTgt spid="40"/>
                                        </p:tgtEl>
                                        <p:attrNameLst>
                                          <p:attrName>ppt_h</p:attrName>
                                        </p:attrNameLst>
                                      </p:cBhvr>
                                      <p:tavLst>
                                        <p:tav tm="0">
                                          <p:val>
                                            <p:fltVal val="0"/>
                                          </p:val>
                                        </p:tav>
                                        <p:tav tm="100000">
                                          <p:val>
                                            <p:strVal val="#ppt_h"/>
                                          </p:val>
                                        </p:tav>
                                      </p:tavLst>
                                    </p:anim>
                                    <p:animEffect transition="in" filter="fade">
                                      <p:cBhvr>
                                        <p:cTn id="5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8" grpId="0" animBg="1"/>
      <p:bldP spid="39" grpId="0" animBg="1"/>
      <p:bldP spid="40" grpId="0"/>
      <p:bldP spid="41" grpId="0" animBg="1"/>
      <p:bldP spid="42" grpId="0"/>
      <p:bldP spid="51" grpId="0"/>
      <p:bldP spid="19" grpId="0" animBg="1"/>
    </p:bldLst>
  </p:timing>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D3A16AA-C1DF-4DA4-8762-6337329F6787}"/>
              </a:ext>
            </a:extLst>
          </p:cNvPr>
          <p:cNvSpPr txBox="1"/>
          <p:nvPr/>
        </p:nvSpPr>
        <p:spPr>
          <a:xfrm>
            <a:off x="538040" y="2253194"/>
            <a:ext cx="11132697" cy="2816156"/>
          </a:xfrm>
          <a:prstGeom prst="rect">
            <a:avLst/>
          </a:prstGeom>
          <a:solidFill>
            <a:srgbClr val="FFFFFF"/>
          </a:solidFill>
          <a:ln w="38100">
            <a:solidFill>
              <a:srgbClr val="0A0A0A"/>
            </a:solidFill>
          </a:ln>
        </p:spPr>
        <p:txBody>
          <a:bodyPr wrap="square" rtlCol="0">
            <a:spAutoFit/>
          </a:bodyPr>
          <a:lstStyle/>
          <a:p>
            <a:pPr algn="ctr"/>
            <a:endParaRPr lang="en-US" sz="600" b="1" dirty="0">
              <a:solidFill>
                <a:srgbClr val="3F8731"/>
              </a:solidFill>
            </a:endParaRPr>
          </a:p>
          <a:p>
            <a:pPr algn="ctr"/>
            <a:r>
              <a:rPr lang="en-US" sz="3000" b="1" i="1" dirty="0"/>
              <a:t>Answer:</a:t>
            </a:r>
            <a:r>
              <a:rPr lang="en-US" sz="4000" b="1" i="1" dirty="0"/>
              <a:t> </a:t>
            </a:r>
            <a:r>
              <a:rPr lang="en-US" sz="4000" b="1" dirty="0"/>
              <a:t>Psalm 16 (Psalm 16:8-11)</a:t>
            </a:r>
          </a:p>
          <a:p>
            <a:pPr algn="just">
              <a:spcBef>
                <a:spcPts val="600"/>
              </a:spcBef>
              <a:spcAft>
                <a:spcPts val="600"/>
              </a:spcAft>
            </a:pPr>
            <a:r>
              <a:rPr lang="en-US" sz="2100" b="1" dirty="0">
                <a:solidFill>
                  <a:srgbClr val="0A0A0A"/>
                </a:solidFill>
                <a:latin typeface="Times New Roman" panose="02020603050405020304" pitchFamily="18" charset="0"/>
                <a:cs typeface="Times New Roman" panose="02020603050405020304" pitchFamily="18" charset="0"/>
              </a:rPr>
              <a:t>Acts 2:24-27ff x-ref </a:t>
            </a:r>
            <a:r>
              <a:rPr lang="en-US" sz="2100" b="1" dirty="0">
                <a:solidFill>
                  <a:srgbClr val="0A0A0A"/>
                </a:solidFill>
                <a:latin typeface="Times New Roman" panose="02020603050405020304" pitchFamily="18" charset="0"/>
                <a:cs typeface="Times New Roman" panose="02020603050405020304" pitchFamily="18" charset="0"/>
                <a:sym typeface="Wingdings" panose="05000000000000000000" pitchFamily="2" charset="2"/>
              </a:rPr>
              <a:t> </a:t>
            </a:r>
            <a:r>
              <a:rPr lang="en-US" sz="2100" b="1" dirty="0">
                <a:solidFill>
                  <a:srgbClr val="0A0A0A"/>
                </a:solidFill>
                <a:latin typeface="Times New Roman" panose="02020603050405020304" pitchFamily="18" charset="0"/>
                <a:cs typeface="Times New Roman" panose="02020603050405020304" pitchFamily="18" charset="0"/>
              </a:rPr>
              <a:t>Psalm 16:8-11</a:t>
            </a:r>
            <a:endParaRPr lang="en-US" sz="2100" dirty="0">
              <a:solidFill>
                <a:srgbClr val="0A0A0A"/>
              </a:solidFill>
              <a:latin typeface="Times New Roman" panose="02020603050405020304" pitchFamily="18" charset="0"/>
              <a:cs typeface="Times New Roman" panose="02020603050405020304" pitchFamily="18" charset="0"/>
            </a:endParaRPr>
          </a:p>
          <a:p>
            <a:pPr algn="just"/>
            <a:r>
              <a:rPr lang="en-US" sz="2100" baseline="30000" dirty="0">
                <a:solidFill>
                  <a:srgbClr val="0A0A0A"/>
                </a:solidFill>
                <a:latin typeface="Times New Roman" panose="02020603050405020304" pitchFamily="18" charset="0"/>
                <a:cs typeface="Times New Roman" panose="02020603050405020304" pitchFamily="18" charset="0"/>
              </a:rPr>
              <a:t>24</a:t>
            </a:r>
            <a:r>
              <a:rPr lang="en-US" sz="2100" dirty="0">
                <a:solidFill>
                  <a:srgbClr val="0A0A0A"/>
                </a:solidFill>
                <a:latin typeface="Times New Roman" panose="02020603050405020304" pitchFamily="18" charset="0"/>
                <a:cs typeface="Times New Roman" panose="02020603050405020304" pitchFamily="18" charset="0"/>
              </a:rPr>
              <a:t> God raised him up, loosing the pangs of death, because it was not possible for him to be held by it. </a:t>
            </a:r>
            <a:r>
              <a:rPr lang="en-US" sz="2100" baseline="30000" dirty="0">
                <a:solidFill>
                  <a:srgbClr val="0A0A0A"/>
                </a:solidFill>
                <a:latin typeface="Times New Roman" panose="02020603050405020304" pitchFamily="18" charset="0"/>
                <a:cs typeface="Times New Roman" panose="02020603050405020304" pitchFamily="18" charset="0"/>
              </a:rPr>
              <a:t>25</a:t>
            </a:r>
            <a:r>
              <a:rPr lang="en-US" sz="2100" dirty="0">
                <a:solidFill>
                  <a:srgbClr val="0A0A0A"/>
                </a:solidFill>
                <a:latin typeface="Times New Roman" panose="02020603050405020304" pitchFamily="18" charset="0"/>
                <a:cs typeface="Times New Roman" panose="02020603050405020304" pitchFamily="18" charset="0"/>
              </a:rPr>
              <a:t> For David says concerning him, “I saw the Lord always before me, for he is at my right hand that I may not be shaken; </a:t>
            </a:r>
            <a:r>
              <a:rPr lang="en-US" sz="2100" baseline="30000" dirty="0">
                <a:solidFill>
                  <a:srgbClr val="0A0A0A"/>
                </a:solidFill>
                <a:latin typeface="Times New Roman" panose="02020603050405020304" pitchFamily="18" charset="0"/>
                <a:cs typeface="Times New Roman" panose="02020603050405020304" pitchFamily="18" charset="0"/>
              </a:rPr>
              <a:t>26</a:t>
            </a:r>
            <a:r>
              <a:rPr lang="en-US" sz="2100" dirty="0">
                <a:solidFill>
                  <a:srgbClr val="0A0A0A"/>
                </a:solidFill>
                <a:latin typeface="Times New Roman" panose="02020603050405020304" pitchFamily="18" charset="0"/>
                <a:cs typeface="Times New Roman" panose="02020603050405020304" pitchFamily="18" charset="0"/>
              </a:rPr>
              <a:t> therefore my heart was glad, and my tongue rejoiced; my flesh also will dwell in hope.  </a:t>
            </a:r>
            <a:r>
              <a:rPr lang="en-US" sz="2100" baseline="30000" dirty="0">
                <a:solidFill>
                  <a:srgbClr val="0A0A0A"/>
                </a:solidFill>
                <a:latin typeface="Times New Roman" panose="02020603050405020304" pitchFamily="18" charset="0"/>
                <a:cs typeface="Times New Roman" panose="02020603050405020304" pitchFamily="18" charset="0"/>
              </a:rPr>
              <a:t>27</a:t>
            </a:r>
            <a:r>
              <a:rPr lang="en-US" sz="2100" dirty="0">
                <a:solidFill>
                  <a:srgbClr val="0A0A0A"/>
                </a:solidFill>
                <a:latin typeface="Times New Roman" panose="02020603050405020304" pitchFamily="18" charset="0"/>
                <a:cs typeface="Times New Roman" panose="02020603050405020304" pitchFamily="18" charset="0"/>
              </a:rPr>
              <a:t> For you will not abandon my soul to Hades, or let your Holy One see corruption.”</a:t>
            </a:r>
          </a:p>
          <a:p>
            <a:pPr algn="just"/>
            <a:endParaRPr lang="en-US" sz="1600" i="1" dirty="0">
              <a:solidFill>
                <a:srgbClr val="0A0A0A"/>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97EE180E-2647-427C-99D1-FEFA8B59334A}"/>
              </a:ext>
            </a:extLst>
          </p:cNvPr>
          <p:cNvSpPr txBox="1"/>
          <p:nvPr/>
        </p:nvSpPr>
        <p:spPr>
          <a:xfrm>
            <a:off x="159391" y="191789"/>
            <a:ext cx="11891268" cy="1846659"/>
          </a:xfrm>
          <a:prstGeom prst="rect">
            <a:avLst/>
          </a:prstGeom>
          <a:noFill/>
        </p:spPr>
        <p:txBody>
          <a:bodyPr wrap="square" rtlCol="0">
            <a:spAutoFit/>
          </a:bodyPr>
          <a:lstStyle/>
          <a:p>
            <a:pPr algn="ctr">
              <a:lnSpc>
                <a:spcPct val="95000"/>
              </a:lnSpc>
            </a:pPr>
            <a:r>
              <a:rPr lang="en-US" sz="4000" spc="-60" dirty="0">
                <a:solidFill>
                  <a:srgbClr val="0A0A0A"/>
                </a:solidFill>
              </a:rPr>
              <a:t>What Old Testament prophecy of the resurrection of Christ </a:t>
            </a:r>
            <a:r>
              <a:rPr lang="en-US" sz="4000" dirty="0">
                <a:solidFill>
                  <a:srgbClr val="0A0A0A"/>
                </a:solidFill>
              </a:rPr>
              <a:t>did Peter recite to the Jews in Jerusalem</a:t>
            </a:r>
          </a:p>
          <a:p>
            <a:pPr algn="ctr">
              <a:lnSpc>
                <a:spcPct val="95000"/>
              </a:lnSpc>
            </a:pPr>
            <a:r>
              <a:rPr lang="en-US" sz="4000" dirty="0">
                <a:solidFill>
                  <a:srgbClr val="0A0A0A"/>
                </a:solidFill>
              </a:rPr>
              <a:t>on the Day of Pentecost?</a:t>
            </a:r>
          </a:p>
        </p:txBody>
      </p:sp>
      <p:sp>
        <p:nvSpPr>
          <p:cNvPr id="9" name="Rectangle 8">
            <a:extLst>
              <a:ext uri="{FF2B5EF4-FFF2-40B4-BE49-F238E27FC236}">
                <a16:creationId xmlns:a16="http://schemas.microsoft.com/office/drawing/2014/main" id="{FE4D8A66-C873-4263-B841-46E2B814B8C4}"/>
              </a:ext>
            </a:extLst>
          </p:cNvPr>
          <p:cNvSpPr/>
          <p:nvPr/>
        </p:nvSpPr>
        <p:spPr>
          <a:xfrm>
            <a:off x="3911648" y="5707176"/>
            <a:ext cx="4378122"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HOMERUN</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15" name="Arrow: Pentagon 14">
            <a:extLst>
              <a:ext uri="{FF2B5EF4-FFF2-40B4-BE49-F238E27FC236}">
                <a16:creationId xmlns:a16="http://schemas.microsoft.com/office/drawing/2014/main" id="{CA4D6EAB-4FF6-487C-8099-EBCF81714A8E}"/>
              </a:ext>
            </a:extLst>
          </p:cNvPr>
          <p:cNvSpPr/>
          <p:nvPr/>
        </p:nvSpPr>
        <p:spPr>
          <a:xfrm rot="5400000">
            <a:off x="5744181" y="5495044"/>
            <a:ext cx="559837" cy="541175"/>
          </a:xfrm>
          <a:prstGeom prst="homePlate">
            <a:avLst/>
          </a:prstGeom>
          <a:solidFill>
            <a:srgbClr val="FFFFF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0000FF"/>
                </a:solidFill>
              </a:ln>
              <a:solidFill>
                <a:srgbClr val="C6E9F2"/>
              </a:solidFill>
            </a:endParaRPr>
          </a:p>
        </p:txBody>
      </p:sp>
      <p:sp>
        <p:nvSpPr>
          <p:cNvPr id="16" name="Rectangle 15">
            <a:extLst>
              <a:ext uri="{FF2B5EF4-FFF2-40B4-BE49-F238E27FC236}">
                <a16:creationId xmlns:a16="http://schemas.microsoft.com/office/drawing/2014/main" id="{2411F1A8-7DD1-4899-B620-C00F3CDB4C22}"/>
              </a:ext>
            </a:extLst>
          </p:cNvPr>
          <p:cNvSpPr/>
          <p:nvPr/>
        </p:nvSpPr>
        <p:spPr>
          <a:xfrm>
            <a:off x="5801923" y="5353233"/>
            <a:ext cx="444352" cy="707886"/>
          </a:xfrm>
          <a:prstGeom prst="rect">
            <a:avLst/>
          </a:prstGeom>
          <a:noFill/>
        </p:spPr>
        <p:txBody>
          <a:bodyPr wrap="none" lIns="91440" tIns="45720" rIns="91440" bIns="45720">
            <a:spAutoFit/>
          </a:bodyPr>
          <a:lstStyle/>
          <a:p>
            <a:pPr algn="ctr"/>
            <a:r>
              <a:rPr lang="en-US" sz="40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rPr>
              <a:t>7</a:t>
            </a:r>
          </a:p>
        </p:txBody>
      </p:sp>
      <p:sp>
        <p:nvSpPr>
          <p:cNvPr id="17" name="TextBox 16">
            <a:extLst>
              <a:ext uri="{FF2B5EF4-FFF2-40B4-BE49-F238E27FC236}">
                <a16:creationId xmlns:a16="http://schemas.microsoft.com/office/drawing/2014/main" id="{7C604A5E-8800-48AC-B8B6-D704EE622173}"/>
              </a:ext>
            </a:extLst>
          </p:cNvPr>
          <p:cNvSpPr txBox="1"/>
          <p:nvPr/>
        </p:nvSpPr>
        <p:spPr>
          <a:xfrm>
            <a:off x="9751360" y="4743510"/>
            <a:ext cx="1928649" cy="307777"/>
          </a:xfrm>
          <a:prstGeom prst="rect">
            <a:avLst/>
          </a:prstGeom>
          <a:noFill/>
        </p:spPr>
        <p:txBody>
          <a:bodyPr wrap="square" rtlCol="0">
            <a:spAutoFit/>
          </a:bodyPr>
          <a:lstStyle/>
          <a:p>
            <a:pPr algn="r"/>
            <a:r>
              <a:rPr lang="en-US" sz="1400" b="1" i="1" dirty="0">
                <a:solidFill>
                  <a:srgbClr val="0064FF"/>
                </a:solidFill>
              </a:rPr>
              <a:t>Tap screen to continue</a:t>
            </a:r>
          </a:p>
        </p:txBody>
      </p:sp>
      <p:sp>
        <p:nvSpPr>
          <p:cNvPr id="13" name="Rectangle 12">
            <a:hlinkClick r:id="rId2" action="ppaction://hlinksldjump"/>
            <a:extLst>
              <a:ext uri="{FF2B5EF4-FFF2-40B4-BE49-F238E27FC236}">
                <a16:creationId xmlns:a16="http://schemas.microsoft.com/office/drawing/2014/main" id="{5E06E4CD-A668-423C-87EB-CB956E2DA257}"/>
              </a:ext>
            </a:extLst>
          </p:cNvPr>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00846475"/>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41A93F72-7A40-4375-A465-58414B0FC0DA}"/>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961049" y="3678"/>
            <a:ext cx="8269901" cy="6850644"/>
          </a:xfrm>
          <a:prstGeom prst="rect">
            <a:avLst/>
          </a:prstGeom>
        </p:spPr>
      </p:pic>
      <p:sp>
        <p:nvSpPr>
          <p:cNvPr id="3" name="Arrow: Pentagon 2">
            <a:extLst>
              <a:ext uri="{FF2B5EF4-FFF2-40B4-BE49-F238E27FC236}">
                <a16:creationId xmlns:a16="http://schemas.microsoft.com/office/drawing/2014/main" id="{0E698766-2C5D-4F25-88C7-23B76B7549CE}"/>
              </a:ext>
            </a:extLst>
          </p:cNvPr>
          <p:cNvSpPr/>
          <p:nvPr/>
        </p:nvSpPr>
        <p:spPr>
          <a:xfrm rot="5400000">
            <a:off x="5786126" y="5771881"/>
            <a:ext cx="559837" cy="541175"/>
          </a:xfrm>
          <a:prstGeom prst="homePlate">
            <a:avLst/>
          </a:prstGeom>
          <a:solidFill>
            <a:srgbClr val="FFFFFF"/>
          </a:solid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E26FFEE2-E142-4914-886A-7908DA12B71A}"/>
              </a:ext>
            </a:extLst>
          </p:cNvPr>
          <p:cNvSpPr/>
          <p:nvPr/>
        </p:nvSpPr>
        <p:spPr>
          <a:xfrm rot="2700000">
            <a:off x="8292973" y="3189275"/>
            <a:ext cx="559837" cy="490575"/>
          </a:xfrm>
          <a:prstGeom prst="roundRect">
            <a:avLst/>
          </a:prstGeom>
          <a:solidFill>
            <a:srgbClr val="FFFFFF"/>
          </a:solid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Rounded Corners 1">
            <a:extLst>
              <a:ext uri="{FF2B5EF4-FFF2-40B4-BE49-F238E27FC236}">
                <a16:creationId xmlns:a16="http://schemas.microsoft.com/office/drawing/2014/main" id="{26C67EEB-FAC5-47A4-8E95-72B39C554BCB}"/>
              </a:ext>
            </a:extLst>
          </p:cNvPr>
          <p:cNvSpPr/>
          <p:nvPr/>
        </p:nvSpPr>
        <p:spPr>
          <a:xfrm>
            <a:off x="5833744" y="714690"/>
            <a:ext cx="559837" cy="541175"/>
          </a:xfrm>
          <a:prstGeom prst="roundRect">
            <a:avLst/>
          </a:prstGeom>
          <a:solidFill>
            <a:srgbClr val="FFFFFF"/>
          </a:solid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Rounded Corners 5">
            <a:extLst>
              <a:ext uri="{FF2B5EF4-FFF2-40B4-BE49-F238E27FC236}">
                <a16:creationId xmlns:a16="http://schemas.microsoft.com/office/drawing/2014/main" id="{51FF1BA1-CD56-473D-85BA-056342436F57}"/>
              </a:ext>
            </a:extLst>
          </p:cNvPr>
          <p:cNvSpPr/>
          <p:nvPr/>
        </p:nvSpPr>
        <p:spPr>
          <a:xfrm rot="2700000">
            <a:off x="3192240" y="3163976"/>
            <a:ext cx="559837" cy="541175"/>
          </a:xfrm>
          <a:prstGeom prst="roundRect">
            <a:avLst/>
          </a:prstGeom>
          <a:solidFill>
            <a:srgbClr val="FFFFFF"/>
          </a:solid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241FA49-9943-405B-88E2-7921F7B4202A}"/>
              </a:ext>
            </a:extLst>
          </p:cNvPr>
          <p:cNvSpPr/>
          <p:nvPr/>
        </p:nvSpPr>
        <p:spPr>
          <a:xfrm>
            <a:off x="221682" y="2817521"/>
            <a:ext cx="2741456"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TRIPLE</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0" name="Rectangle 19">
            <a:extLst>
              <a:ext uri="{FF2B5EF4-FFF2-40B4-BE49-F238E27FC236}">
                <a16:creationId xmlns:a16="http://schemas.microsoft.com/office/drawing/2014/main" id="{0B10BECB-80DD-442E-92B9-3F4C0A002431}"/>
              </a:ext>
            </a:extLst>
          </p:cNvPr>
          <p:cNvSpPr/>
          <p:nvPr/>
        </p:nvSpPr>
        <p:spPr>
          <a:xfrm>
            <a:off x="3911648" y="5707176"/>
            <a:ext cx="4378122"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HOMERUN</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1" name="Rectangle 20">
            <a:extLst>
              <a:ext uri="{FF2B5EF4-FFF2-40B4-BE49-F238E27FC236}">
                <a16:creationId xmlns:a16="http://schemas.microsoft.com/office/drawing/2014/main" id="{D001A687-EC28-42A1-A935-5A2C1C78AA91}"/>
              </a:ext>
            </a:extLst>
          </p:cNvPr>
          <p:cNvSpPr/>
          <p:nvPr/>
        </p:nvSpPr>
        <p:spPr>
          <a:xfrm>
            <a:off x="4427572" y="-72002"/>
            <a:ext cx="3353803"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DOUBLE</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2" name="TextBox 21">
            <a:extLst>
              <a:ext uri="{FF2B5EF4-FFF2-40B4-BE49-F238E27FC236}">
                <a16:creationId xmlns:a16="http://schemas.microsoft.com/office/drawing/2014/main" id="{79EBE414-7D34-4475-87B5-9C8384501209}"/>
              </a:ext>
            </a:extLst>
          </p:cNvPr>
          <p:cNvSpPr txBox="1"/>
          <p:nvPr/>
        </p:nvSpPr>
        <p:spPr>
          <a:xfrm>
            <a:off x="4354650" y="2671022"/>
            <a:ext cx="3485724" cy="1569660"/>
          </a:xfrm>
          <a:prstGeom prst="rect">
            <a:avLst/>
          </a:prstGeom>
          <a:noFill/>
        </p:spPr>
        <p:txBody>
          <a:bodyPr wrap="square" rtlCol="0">
            <a:spAutoFit/>
          </a:bodyPr>
          <a:lstStyle/>
          <a:p>
            <a:pPr algn="ctr"/>
            <a:r>
              <a:rPr lang="en-US" sz="4800" b="1" dirty="0">
                <a:ln w="38100">
                  <a:solidFill>
                    <a:srgbClr val="0000FF"/>
                  </a:solidFill>
                </a:ln>
                <a:solidFill>
                  <a:srgbClr val="C6E9F2"/>
                </a:solidFill>
              </a:rPr>
              <a:t>Next batter!</a:t>
            </a:r>
          </a:p>
          <a:p>
            <a:pPr algn="ctr"/>
            <a:r>
              <a:rPr lang="en-US" sz="4800" b="1" dirty="0">
                <a:ln w="38100">
                  <a:solidFill>
                    <a:srgbClr val="0000FF"/>
                  </a:solidFill>
                </a:ln>
                <a:solidFill>
                  <a:srgbClr val="C6E9F2"/>
                </a:solidFill>
              </a:rPr>
              <a:t>Pick a hit</a:t>
            </a:r>
          </a:p>
        </p:txBody>
      </p:sp>
      <p:sp>
        <p:nvSpPr>
          <p:cNvPr id="15" name="Rectangle 14">
            <a:extLst>
              <a:ext uri="{FF2B5EF4-FFF2-40B4-BE49-F238E27FC236}">
                <a16:creationId xmlns:a16="http://schemas.microsoft.com/office/drawing/2014/main" id="{ECC38632-62A9-4DB0-A149-FC77324FE114}"/>
              </a:ext>
            </a:extLst>
          </p:cNvPr>
          <p:cNvSpPr/>
          <p:nvPr/>
        </p:nvSpPr>
        <p:spPr>
          <a:xfrm>
            <a:off x="9025723" y="2828834"/>
            <a:ext cx="2904962"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SINGLE</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7" name="Rectangle 26">
            <a:hlinkClick r:id="rId3" action="ppaction://hlinksldjump"/>
            <a:extLst>
              <a:ext uri="{FF2B5EF4-FFF2-40B4-BE49-F238E27FC236}">
                <a16:creationId xmlns:a16="http://schemas.microsoft.com/office/drawing/2014/main" id="{D92DD891-84FF-4ACE-91C9-567827698553}"/>
              </a:ext>
            </a:extLst>
          </p:cNvPr>
          <p:cNvSpPr/>
          <p:nvPr/>
        </p:nvSpPr>
        <p:spPr>
          <a:xfrm>
            <a:off x="0" y="-2303"/>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hlinkClick r:id="rId4" action="ppaction://hlinksldjump"/>
            <a:extLst>
              <a:ext uri="{FF2B5EF4-FFF2-40B4-BE49-F238E27FC236}">
                <a16:creationId xmlns:a16="http://schemas.microsoft.com/office/drawing/2014/main" id="{D4C96D45-ABC1-4915-A153-4627346B4727}"/>
              </a:ext>
            </a:extLst>
          </p:cNvPr>
          <p:cNvSpPr/>
          <p:nvPr/>
        </p:nvSpPr>
        <p:spPr>
          <a:xfrm>
            <a:off x="4504879" y="176169"/>
            <a:ext cx="3204595" cy="7382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hlinkClick r:id="rId5" action="ppaction://hlinksldjump"/>
            <a:extLst>
              <a:ext uri="{FF2B5EF4-FFF2-40B4-BE49-F238E27FC236}">
                <a16:creationId xmlns:a16="http://schemas.microsoft.com/office/drawing/2014/main" id="{8AA909FD-4850-48E7-9C00-1F20249196AE}"/>
              </a:ext>
            </a:extLst>
          </p:cNvPr>
          <p:cNvSpPr/>
          <p:nvPr/>
        </p:nvSpPr>
        <p:spPr>
          <a:xfrm>
            <a:off x="221673" y="3059883"/>
            <a:ext cx="2741456" cy="7639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hlinkClick r:id="rId6" action="ppaction://hlinksldjump"/>
            <a:extLst>
              <a:ext uri="{FF2B5EF4-FFF2-40B4-BE49-F238E27FC236}">
                <a16:creationId xmlns:a16="http://schemas.microsoft.com/office/drawing/2014/main" id="{8991CFC0-EA4A-40DD-B2E8-91602EEF7B5F}"/>
              </a:ext>
            </a:extLst>
          </p:cNvPr>
          <p:cNvSpPr/>
          <p:nvPr/>
        </p:nvSpPr>
        <p:spPr>
          <a:xfrm>
            <a:off x="3916828" y="5953271"/>
            <a:ext cx="4378122" cy="7382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hlinkClick r:id="rId7" action="ppaction://hlinksldjump"/>
            <a:extLst>
              <a:ext uri="{FF2B5EF4-FFF2-40B4-BE49-F238E27FC236}">
                <a16:creationId xmlns:a16="http://schemas.microsoft.com/office/drawing/2014/main" id="{444DD879-596B-450A-BB58-3D8A8F7FDD0C}"/>
              </a:ext>
            </a:extLst>
          </p:cNvPr>
          <p:cNvSpPr/>
          <p:nvPr/>
        </p:nvSpPr>
        <p:spPr>
          <a:xfrm>
            <a:off x="9107476" y="3073878"/>
            <a:ext cx="2741456" cy="7639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2525836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F162A7DB-9CFF-4227-93AF-924DDB82E426}"/>
              </a:ext>
            </a:extLst>
          </p:cNvPr>
          <p:cNvSpPr/>
          <p:nvPr/>
        </p:nvSpPr>
        <p:spPr>
          <a:xfrm>
            <a:off x="3911648" y="5707176"/>
            <a:ext cx="4378122"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HOMERUN</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30" name="Arrow: Pentagon 29">
            <a:extLst>
              <a:ext uri="{FF2B5EF4-FFF2-40B4-BE49-F238E27FC236}">
                <a16:creationId xmlns:a16="http://schemas.microsoft.com/office/drawing/2014/main" id="{AC54FA9E-EB5D-4EE1-BE3C-CE8927CA3DD8}"/>
              </a:ext>
            </a:extLst>
          </p:cNvPr>
          <p:cNvSpPr/>
          <p:nvPr/>
        </p:nvSpPr>
        <p:spPr>
          <a:xfrm rot="5400000">
            <a:off x="5744181" y="5495044"/>
            <a:ext cx="559837" cy="541175"/>
          </a:xfrm>
          <a:prstGeom prst="homePlate">
            <a:avLst/>
          </a:prstGeom>
          <a:solidFill>
            <a:srgbClr val="FFFFF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0000FF"/>
                </a:solidFill>
              </a:ln>
              <a:solidFill>
                <a:srgbClr val="C6E9F2"/>
              </a:solidFill>
            </a:endParaRPr>
          </a:p>
        </p:txBody>
      </p:sp>
      <p:sp>
        <p:nvSpPr>
          <p:cNvPr id="31" name="Rectangle 30">
            <a:extLst>
              <a:ext uri="{FF2B5EF4-FFF2-40B4-BE49-F238E27FC236}">
                <a16:creationId xmlns:a16="http://schemas.microsoft.com/office/drawing/2014/main" id="{C4C8F779-A56E-41AB-9D45-EED544FC5D85}"/>
              </a:ext>
            </a:extLst>
          </p:cNvPr>
          <p:cNvSpPr/>
          <p:nvPr/>
        </p:nvSpPr>
        <p:spPr>
          <a:xfrm>
            <a:off x="5801923" y="5353233"/>
            <a:ext cx="444352" cy="707886"/>
          </a:xfrm>
          <a:prstGeom prst="rect">
            <a:avLst/>
          </a:prstGeom>
          <a:noFill/>
        </p:spPr>
        <p:txBody>
          <a:bodyPr wrap="none" lIns="91440" tIns="45720" rIns="91440" bIns="45720">
            <a:spAutoFit/>
          </a:bodyPr>
          <a:lstStyle/>
          <a:p>
            <a:pPr algn="ctr"/>
            <a:r>
              <a:rPr lang="en-US" sz="40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rPr>
              <a:t>8</a:t>
            </a:r>
          </a:p>
        </p:txBody>
      </p:sp>
      <p:pic>
        <p:nvPicPr>
          <p:cNvPr id="32" name="Picture 31">
            <a:extLst>
              <a:ext uri="{FF2B5EF4-FFF2-40B4-BE49-F238E27FC236}">
                <a16:creationId xmlns:a16="http://schemas.microsoft.com/office/drawing/2014/main" id="{60D412FC-5822-49B3-8D57-4462BA21AA63}"/>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4503586" y="2422679"/>
            <a:ext cx="3188405" cy="2641220"/>
          </a:xfrm>
          <a:prstGeom prst="rect">
            <a:avLst/>
          </a:prstGeom>
        </p:spPr>
      </p:pic>
      <p:cxnSp>
        <p:nvCxnSpPr>
          <p:cNvPr id="33" name="Straight Connector 32">
            <a:extLst>
              <a:ext uri="{FF2B5EF4-FFF2-40B4-BE49-F238E27FC236}">
                <a16:creationId xmlns:a16="http://schemas.microsoft.com/office/drawing/2014/main" id="{07402415-C5F3-430D-A844-0123BE2C3261}"/>
              </a:ext>
            </a:extLst>
          </p:cNvPr>
          <p:cNvCxnSpPr>
            <a:cxnSpLocks/>
          </p:cNvCxnSpPr>
          <p:nvPr/>
        </p:nvCxnSpPr>
        <p:spPr>
          <a:xfrm rot="5460000" flipV="1">
            <a:off x="6124282" y="2781115"/>
            <a:ext cx="846670" cy="861150"/>
          </a:xfrm>
          <a:prstGeom prst="line">
            <a:avLst/>
          </a:prstGeom>
          <a:ln w="76200">
            <a:solidFill>
              <a:srgbClr val="C1E7F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C39020C8-4479-4ACB-BA8B-B847B9CAF8EB}"/>
              </a:ext>
            </a:extLst>
          </p:cNvPr>
          <p:cNvCxnSpPr>
            <a:cxnSpLocks/>
          </p:cNvCxnSpPr>
          <p:nvPr/>
        </p:nvCxnSpPr>
        <p:spPr>
          <a:xfrm flipV="1">
            <a:off x="6139562" y="3894306"/>
            <a:ext cx="846670" cy="861150"/>
          </a:xfrm>
          <a:prstGeom prst="line">
            <a:avLst/>
          </a:prstGeom>
          <a:ln w="76200">
            <a:solidFill>
              <a:srgbClr val="C1E7F1"/>
            </a:solidFill>
          </a:ln>
        </p:spPr>
        <p:style>
          <a:lnRef idx="1">
            <a:schemeClr val="accent1"/>
          </a:lnRef>
          <a:fillRef idx="0">
            <a:schemeClr val="accent1"/>
          </a:fillRef>
          <a:effectRef idx="0">
            <a:schemeClr val="accent1"/>
          </a:effectRef>
          <a:fontRef idx="minor">
            <a:schemeClr val="tx1"/>
          </a:fontRef>
        </p:style>
      </p:cxnSp>
      <p:sp>
        <p:nvSpPr>
          <p:cNvPr id="35" name="Rectangle: Rounded Corners 34">
            <a:extLst>
              <a:ext uri="{FF2B5EF4-FFF2-40B4-BE49-F238E27FC236}">
                <a16:creationId xmlns:a16="http://schemas.microsoft.com/office/drawing/2014/main" id="{EDC04263-3017-40B3-A2FD-6232599D2B83}"/>
              </a:ext>
            </a:extLst>
          </p:cNvPr>
          <p:cNvSpPr/>
          <p:nvPr/>
        </p:nvSpPr>
        <p:spPr>
          <a:xfrm rot="2700000">
            <a:off x="6836926" y="3609989"/>
            <a:ext cx="347615" cy="335069"/>
          </a:xfrm>
          <a:prstGeom prst="roundRect">
            <a:avLst/>
          </a:prstGeom>
          <a:solidFill>
            <a:srgbClr val="FFFFFF"/>
          </a:solidFill>
          <a:ln w="38100">
            <a:solidFill>
              <a:srgbClr val="AADE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6" name="Straight Connector 35">
            <a:extLst>
              <a:ext uri="{FF2B5EF4-FFF2-40B4-BE49-F238E27FC236}">
                <a16:creationId xmlns:a16="http://schemas.microsoft.com/office/drawing/2014/main" id="{E4F623D9-7DA8-428B-B0E1-3097B31F1F62}"/>
              </a:ext>
            </a:extLst>
          </p:cNvPr>
          <p:cNvCxnSpPr>
            <a:cxnSpLocks/>
          </p:cNvCxnSpPr>
          <p:nvPr/>
        </p:nvCxnSpPr>
        <p:spPr>
          <a:xfrm flipV="1">
            <a:off x="5144933" y="2849495"/>
            <a:ext cx="846670" cy="861150"/>
          </a:xfrm>
          <a:prstGeom prst="line">
            <a:avLst/>
          </a:prstGeom>
          <a:ln w="76200">
            <a:solidFill>
              <a:srgbClr val="C1E7F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EBCB24FE-EB78-4BFF-861B-A0EF4FABE5D5}"/>
              </a:ext>
            </a:extLst>
          </p:cNvPr>
          <p:cNvCxnSpPr>
            <a:cxnSpLocks/>
          </p:cNvCxnSpPr>
          <p:nvPr/>
        </p:nvCxnSpPr>
        <p:spPr>
          <a:xfrm rot="5460000" flipV="1">
            <a:off x="5129380" y="3863922"/>
            <a:ext cx="846670" cy="861150"/>
          </a:xfrm>
          <a:prstGeom prst="line">
            <a:avLst/>
          </a:prstGeom>
          <a:ln w="76200">
            <a:solidFill>
              <a:srgbClr val="C1E7F1"/>
            </a:solidFill>
          </a:ln>
        </p:spPr>
        <p:style>
          <a:lnRef idx="1">
            <a:schemeClr val="accent1"/>
          </a:lnRef>
          <a:fillRef idx="0">
            <a:schemeClr val="accent1"/>
          </a:fillRef>
          <a:effectRef idx="0">
            <a:schemeClr val="accent1"/>
          </a:effectRef>
          <a:fontRef idx="minor">
            <a:schemeClr val="tx1"/>
          </a:fontRef>
        </p:style>
      </p:cxnSp>
      <p:sp>
        <p:nvSpPr>
          <p:cNvPr id="38" name="Rectangle: Rounded Corners 37">
            <a:extLst>
              <a:ext uri="{FF2B5EF4-FFF2-40B4-BE49-F238E27FC236}">
                <a16:creationId xmlns:a16="http://schemas.microsoft.com/office/drawing/2014/main" id="{3C2FBF49-9255-4FFB-BB82-91F8FAC07EB9}"/>
              </a:ext>
            </a:extLst>
          </p:cNvPr>
          <p:cNvSpPr/>
          <p:nvPr/>
        </p:nvSpPr>
        <p:spPr>
          <a:xfrm rot="18900000">
            <a:off x="4959680" y="3608573"/>
            <a:ext cx="347615" cy="335069"/>
          </a:xfrm>
          <a:prstGeom prst="roundRect">
            <a:avLst/>
          </a:prstGeom>
          <a:solidFill>
            <a:srgbClr val="FFFFFF"/>
          </a:solidFill>
          <a:ln w="38100">
            <a:solidFill>
              <a:srgbClr val="C1E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Rounded Corners 38">
            <a:extLst>
              <a:ext uri="{FF2B5EF4-FFF2-40B4-BE49-F238E27FC236}">
                <a16:creationId xmlns:a16="http://schemas.microsoft.com/office/drawing/2014/main" id="{20A2D06E-100C-4B31-98A2-3D3EA471CB7D}"/>
              </a:ext>
            </a:extLst>
          </p:cNvPr>
          <p:cNvSpPr/>
          <p:nvPr/>
        </p:nvSpPr>
        <p:spPr>
          <a:xfrm rot="2700000">
            <a:off x="5918246" y="2594412"/>
            <a:ext cx="347615" cy="335069"/>
          </a:xfrm>
          <a:prstGeom prst="roundRect">
            <a:avLst/>
          </a:prstGeom>
          <a:solidFill>
            <a:srgbClr val="FFFFFF"/>
          </a:solidFill>
          <a:ln w="38100">
            <a:solidFill>
              <a:srgbClr val="C1E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01AB75C6-AB83-4421-9C1B-F735348B76F1}"/>
              </a:ext>
            </a:extLst>
          </p:cNvPr>
          <p:cNvSpPr txBox="1"/>
          <p:nvPr/>
        </p:nvSpPr>
        <p:spPr>
          <a:xfrm>
            <a:off x="5261218" y="3265588"/>
            <a:ext cx="1597365" cy="1131977"/>
          </a:xfrm>
          <a:prstGeom prst="rect">
            <a:avLst/>
          </a:prstGeom>
          <a:noFill/>
        </p:spPr>
        <p:txBody>
          <a:bodyPr wrap="square" rtlCol="0">
            <a:spAutoFit/>
          </a:bodyPr>
          <a:lstStyle/>
          <a:p>
            <a:pPr algn="ctr">
              <a:lnSpc>
                <a:spcPct val="80000"/>
              </a:lnSpc>
            </a:pPr>
            <a:r>
              <a:rPr lang="en-US" sz="2400" b="1" i="1" spc="-250" dirty="0">
                <a:solidFill>
                  <a:srgbClr val="1E4117"/>
                </a:solidFill>
              </a:rPr>
              <a:t>HOMERUN</a:t>
            </a:r>
          </a:p>
          <a:p>
            <a:pPr algn="ctr">
              <a:lnSpc>
                <a:spcPct val="80000"/>
              </a:lnSpc>
            </a:pPr>
            <a:r>
              <a:rPr lang="en-US" i="1" dirty="0">
                <a:solidFill>
                  <a:srgbClr val="0A0A0A"/>
                </a:solidFill>
              </a:rPr>
              <a:t>or </a:t>
            </a:r>
            <a:r>
              <a:rPr lang="en-US" sz="2400" b="1" i="1" dirty="0">
                <a:solidFill>
                  <a:srgbClr val="1E4117"/>
                </a:solidFill>
              </a:rPr>
              <a:t>OUT</a:t>
            </a:r>
            <a:endParaRPr lang="en-US" i="1" dirty="0">
              <a:solidFill>
                <a:srgbClr val="1E4117"/>
              </a:solidFill>
            </a:endParaRPr>
          </a:p>
          <a:p>
            <a:pPr algn="ctr">
              <a:lnSpc>
                <a:spcPct val="80000"/>
              </a:lnSpc>
            </a:pPr>
            <a:r>
              <a:rPr lang="en-US" i="1" dirty="0">
                <a:solidFill>
                  <a:srgbClr val="1E4117"/>
                </a:solidFill>
              </a:rPr>
              <a:t>Tap and</a:t>
            </a:r>
          </a:p>
          <a:p>
            <a:pPr algn="ctr">
              <a:lnSpc>
                <a:spcPct val="80000"/>
              </a:lnSpc>
            </a:pPr>
            <a:r>
              <a:rPr lang="en-US" i="1" dirty="0">
                <a:solidFill>
                  <a:srgbClr val="1E4117"/>
                </a:solidFill>
              </a:rPr>
              <a:t>find out!</a:t>
            </a:r>
          </a:p>
        </p:txBody>
      </p:sp>
      <p:sp>
        <p:nvSpPr>
          <p:cNvPr id="41" name="Arrow: Pentagon 40">
            <a:extLst>
              <a:ext uri="{FF2B5EF4-FFF2-40B4-BE49-F238E27FC236}">
                <a16:creationId xmlns:a16="http://schemas.microsoft.com/office/drawing/2014/main" id="{EDA1833C-FA61-4DB9-B8E2-7ABAF2E6CDF4}"/>
              </a:ext>
            </a:extLst>
          </p:cNvPr>
          <p:cNvSpPr/>
          <p:nvPr/>
        </p:nvSpPr>
        <p:spPr>
          <a:xfrm rot="5400000">
            <a:off x="5906950" y="4696905"/>
            <a:ext cx="347615" cy="336027"/>
          </a:xfrm>
          <a:prstGeom prst="homePlate">
            <a:avLst/>
          </a:prstGeom>
          <a:solidFill>
            <a:srgbClr val="FFFFFF"/>
          </a:solidFill>
          <a:ln w="38100">
            <a:solidFill>
              <a:srgbClr val="C1E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85504623-6491-4181-BBFA-DC2432F01795}"/>
              </a:ext>
            </a:extLst>
          </p:cNvPr>
          <p:cNvSpPr txBox="1"/>
          <p:nvPr/>
        </p:nvSpPr>
        <p:spPr>
          <a:xfrm>
            <a:off x="5840000" y="4555159"/>
            <a:ext cx="486562" cy="584775"/>
          </a:xfrm>
          <a:prstGeom prst="rect">
            <a:avLst/>
          </a:prstGeom>
          <a:noFill/>
        </p:spPr>
        <p:txBody>
          <a:bodyPr wrap="square" rtlCol="0">
            <a:spAutoFit/>
          </a:bodyPr>
          <a:lstStyle/>
          <a:p>
            <a:pPr algn="ctr"/>
            <a:r>
              <a:rPr lang="en-US" sz="3200" b="1" dirty="0">
                <a:solidFill>
                  <a:srgbClr val="1E4117"/>
                </a:solidFill>
              </a:rPr>
              <a:t>?</a:t>
            </a:r>
          </a:p>
        </p:txBody>
      </p:sp>
      <p:sp>
        <p:nvSpPr>
          <p:cNvPr id="50" name="TextBox 49">
            <a:extLst>
              <a:ext uri="{FF2B5EF4-FFF2-40B4-BE49-F238E27FC236}">
                <a16:creationId xmlns:a16="http://schemas.microsoft.com/office/drawing/2014/main" id="{E80A1E2D-8FC2-4DB7-A5A5-0EFA544E2B96}"/>
              </a:ext>
            </a:extLst>
          </p:cNvPr>
          <p:cNvSpPr txBox="1"/>
          <p:nvPr/>
        </p:nvSpPr>
        <p:spPr>
          <a:xfrm>
            <a:off x="151002" y="284068"/>
            <a:ext cx="11891268" cy="1920526"/>
          </a:xfrm>
          <a:prstGeom prst="rect">
            <a:avLst/>
          </a:prstGeom>
          <a:noFill/>
        </p:spPr>
        <p:txBody>
          <a:bodyPr wrap="square" rtlCol="0">
            <a:spAutoFit/>
          </a:bodyPr>
          <a:lstStyle/>
          <a:p>
            <a:pPr algn="ctr">
              <a:lnSpc>
                <a:spcPct val="90000"/>
              </a:lnSpc>
            </a:pPr>
            <a:r>
              <a:rPr lang="en-US" sz="4400" dirty="0">
                <a:solidFill>
                  <a:srgbClr val="0A0A0A"/>
                </a:solidFill>
              </a:rPr>
              <a:t>What Old Testament prophecy of the ascension of Christ did Peter recite to the Jews in Jerusalem</a:t>
            </a:r>
          </a:p>
          <a:p>
            <a:pPr algn="ctr">
              <a:lnSpc>
                <a:spcPct val="90000"/>
              </a:lnSpc>
            </a:pPr>
            <a:r>
              <a:rPr lang="en-US" sz="4400" dirty="0">
                <a:solidFill>
                  <a:srgbClr val="0A0A0A"/>
                </a:solidFill>
              </a:rPr>
              <a:t>on the Day of Pentecost?</a:t>
            </a:r>
          </a:p>
        </p:txBody>
      </p:sp>
      <p:sp>
        <p:nvSpPr>
          <p:cNvPr id="9" name="Rectangle 8">
            <a:hlinkClick r:id="rId3" action="ppaction://hlinksldjump"/>
            <a:extLst>
              <a:ext uri="{FF2B5EF4-FFF2-40B4-BE49-F238E27FC236}">
                <a16:creationId xmlns:a16="http://schemas.microsoft.com/office/drawing/2014/main" id="{D5E7431B-0B8A-4F51-A9CC-6BCBD92147D5}"/>
              </a:ext>
            </a:extLst>
          </p:cNvPr>
          <p:cNvSpPr/>
          <p:nvPr/>
        </p:nvSpPr>
        <p:spPr>
          <a:xfrm>
            <a:off x="0" y="1"/>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hlinkClick r:id="rId4" action="ppaction://hlinksldjump"/>
            <a:extLst>
              <a:ext uri="{FF2B5EF4-FFF2-40B4-BE49-F238E27FC236}">
                <a16:creationId xmlns:a16="http://schemas.microsoft.com/office/drawing/2014/main" id="{C7124C9C-057A-433D-AE67-10A81F59ABB6}"/>
              </a:ext>
            </a:extLst>
          </p:cNvPr>
          <p:cNvSpPr/>
          <p:nvPr/>
        </p:nvSpPr>
        <p:spPr>
          <a:xfrm rot="18961460">
            <a:off x="5238133" y="2971399"/>
            <a:ext cx="1687965" cy="16687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2026760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down)">
                                      <p:cBhvr>
                                        <p:cTn id="7" dur="1000"/>
                                        <p:tgtEl>
                                          <p:spTgt spid="50"/>
                                        </p:tgtEl>
                                      </p:cBhvr>
                                    </p:animEffect>
                                  </p:childTnLst>
                                </p:cTn>
                              </p:par>
                            </p:childTnLst>
                          </p:cTn>
                        </p:par>
                        <p:par>
                          <p:cTn id="8" fill="hold">
                            <p:stCondLst>
                              <p:cond delay="1000"/>
                            </p:stCondLst>
                            <p:childTnLst>
                              <p:par>
                                <p:cTn id="9" presetID="53" presetClass="entr" presetSubtype="16" fill="hold" nodeType="afterEffect">
                                  <p:stCondLst>
                                    <p:cond delay="100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2500"/>
                            </p:stCondLst>
                            <p:childTnLst>
                              <p:par>
                                <p:cTn id="15" presetID="22" presetClass="entr" presetSubtype="4"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down)">
                                      <p:cBhvr>
                                        <p:cTn id="17" dur="500"/>
                                        <p:tgtEl>
                                          <p:spTgt spid="34"/>
                                        </p:tgtEl>
                                      </p:cBhvr>
                                    </p:animEffect>
                                  </p:childTnLst>
                                </p:cTn>
                              </p:par>
                            </p:childTnLst>
                          </p:cTn>
                        </p:par>
                        <p:par>
                          <p:cTn id="18" fill="hold">
                            <p:stCondLst>
                              <p:cond delay="3000"/>
                            </p:stCondLst>
                            <p:childTnLst>
                              <p:par>
                                <p:cTn id="19" presetID="1" presetClass="entr" presetSubtype="0" fill="hold" grpId="0" nodeType="afterEffect">
                                  <p:stCondLst>
                                    <p:cond delay="0"/>
                                  </p:stCondLst>
                                  <p:childTnLst>
                                    <p:set>
                                      <p:cBhvr>
                                        <p:cTn id="20" dur="1" fill="hold">
                                          <p:stCondLst>
                                            <p:cond delay="0"/>
                                          </p:stCondLst>
                                        </p:cTn>
                                        <p:tgtEl>
                                          <p:spTgt spid="35"/>
                                        </p:tgtEl>
                                        <p:attrNameLst>
                                          <p:attrName>style.visibility</p:attrName>
                                        </p:attrNameLst>
                                      </p:cBhvr>
                                      <p:to>
                                        <p:strVal val="visible"/>
                                      </p:to>
                                    </p:set>
                                  </p:childTnLst>
                                </p:cTn>
                              </p:par>
                            </p:childTnLst>
                          </p:cTn>
                        </p:par>
                        <p:par>
                          <p:cTn id="21" fill="hold">
                            <p:stCondLst>
                              <p:cond delay="3000"/>
                            </p:stCondLst>
                            <p:childTnLst>
                              <p:par>
                                <p:cTn id="22" presetID="22" presetClass="entr" presetSubtype="4" fill="hold" nodeType="afterEffect">
                                  <p:stCondLst>
                                    <p:cond delay="0"/>
                                  </p:stCondLst>
                                  <p:childTnLst>
                                    <p:set>
                                      <p:cBhvr>
                                        <p:cTn id="23" dur="1" fill="hold">
                                          <p:stCondLst>
                                            <p:cond delay="0"/>
                                          </p:stCondLst>
                                        </p:cTn>
                                        <p:tgtEl>
                                          <p:spTgt spid="33"/>
                                        </p:tgtEl>
                                        <p:attrNameLst>
                                          <p:attrName>style.visibility</p:attrName>
                                        </p:attrNameLst>
                                      </p:cBhvr>
                                      <p:to>
                                        <p:strVal val="visible"/>
                                      </p:to>
                                    </p:set>
                                    <p:animEffect transition="in" filter="wipe(down)">
                                      <p:cBhvr>
                                        <p:cTn id="24" dur="500"/>
                                        <p:tgtEl>
                                          <p:spTgt spid="33"/>
                                        </p:tgtEl>
                                      </p:cBhvr>
                                    </p:animEffect>
                                  </p:childTnLst>
                                </p:cTn>
                              </p:par>
                            </p:childTnLst>
                          </p:cTn>
                        </p:par>
                        <p:par>
                          <p:cTn id="25" fill="hold">
                            <p:stCondLst>
                              <p:cond delay="3500"/>
                            </p:stCondLst>
                            <p:childTnLst>
                              <p:par>
                                <p:cTn id="26" presetID="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childTnLst>
                                </p:cTn>
                              </p:par>
                            </p:childTnLst>
                          </p:cTn>
                        </p:par>
                        <p:par>
                          <p:cTn id="28" fill="hold">
                            <p:stCondLst>
                              <p:cond delay="3500"/>
                            </p:stCondLst>
                            <p:childTnLst>
                              <p:par>
                                <p:cTn id="29" presetID="22" presetClass="entr" presetSubtype="1"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4000"/>
                            </p:stCondLst>
                            <p:childTnLst>
                              <p:par>
                                <p:cTn id="33" presetID="1" presetClass="entr" presetSubtype="0"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childTnLst>
                                </p:cTn>
                              </p:par>
                            </p:childTnLst>
                          </p:cTn>
                        </p:par>
                        <p:par>
                          <p:cTn id="35" fill="hold">
                            <p:stCondLst>
                              <p:cond delay="4000"/>
                            </p:stCondLst>
                            <p:childTnLst>
                              <p:par>
                                <p:cTn id="36" presetID="22" presetClass="entr" presetSubtype="1" fill="hold" nodeType="afterEffect">
                                  <p:stCondLst>
                                    <p:cond delay="0"/>
                                  </p:stCondLst>
                                  <p:childTnLst>
                                    <p:set>
                                      <p:cBhvr>
                                        <p:cTn id="37" dur="1" fill="hold">
                                          <p:stCondLst>
                                            <p:cond delay="0"/>
                                          </p:stCondLst>
                                        </p:cTn>
                                        <p:tgtEl>
                                          <p:spTgt spid="37"/>
                                        </p:tgtEl>
                                        <p:attrNameLst>
                                          <p:attrName>style.visibility</p:attrName>
                                        </p:attrNameLst>
                                      </p:cBhvr>
                                      <p:to>
                                        <p:strVal val="visible"/>
                                      </p:to>
                                    </p:set>
                                    <p:animEffect transition="in" filter="wipe(up)">
                                      <p:cBhvr>
                                        <p:cTn id="38" dur="500"/>
                                        <p:tgtEl>
                                          <p:spTgt spid="37"/>
                                        </p:tgtEl>
                                      </p:cBhvr>
                                    </p:animEffect>
                                  </p:childTnLst>
                                </p:cTn>
                              </p:par>
                            </p:childTnLst>
                          </p:cTn>
                        </p:par>
                        <p:par>
                          <p:cTn id="39" fill="hold">
                            <p:stCondLst>
                              <p:cond delay="4500"/>
                            </p:stCondLst>
                            <p:childTnLst>
                              <p:par>
                                <p:cTn id="40" presetID="1" presetClass="entr" presetSubtype="0" fill="hold" grpId="0" nodeType="afterEffect">
                                  <p:stCondLst>
                                    <p:cond delay="0"/>
                                  </p:stCondLst>
                                  <p:childTnLst>
                                    <p:set>
                                      <p:cBhvr>
                                        <p:cTn id="41" dur="1" fill="hold">
                                          <p:stCondLst>
                                            <p:cond delay="0"/>
                                          </p:stCondLst>
                                        </p:cTn>
                                        <p:tgtEl>
                                          <p:spTgt spid="41"/>
                                        </p:tgtEl>
                                        <p:attrNameLst>
                                          <p:attrName>style.visibility</p:attrName>
                                        </p:attrNameLst>
                                      </p:cBhvr>
                                      <p:to>
                                        <p:strVal val="visible"/>
                                      </p:to>
                                    </p:set>
                                  </p:childTnLst>
                                </p:cTn>
                              </p:par>
                            </p:childTnLst>
                          </p:cTn>
                        </p:par>
                        <p:par>
                          <p:cTn id="42" fill="hold">
                            <p:stCondLst>
                              <p:cond delay="4500"/>
                            </p:stCondLst>
                            <p:childTnLst>
                              <p:par>
                                <p:cTn id="43" presetID="53" presetClass="entr" presetSubtype="16" fill="hold" grpId="0" nodeType="afterEffect">
                                  <p:stCondLst>
                                    <p:cond delay="0"/>
                                  </p:stCondLst>
                                  <p:childTnLst>
                                    <p:set>
                                      <p:cBhvr>
                                        <p:cTn id="44" dur="1" fill="hold">
                                          <p:stCondLst>
                                            <p:cond delay="0"/>
                                          </p:stCondLst>
                                        </p:cTn>
                                        <p:tgtEl>
                                          <p:spTgt spid="42"/>
                                        </p:tgtEl>
                                        <p:attrNameLst>
                                          <p:attrName>style.visibility</p:attrName>
                                        </p:attrNameLst>
                                      </p:cBhvr>
                                      <p:to>
                                        <p:strVal val="visible"/>
                                      </p:to>
                                    </p:set>
                                    <p:anim calcmode="lin" valueType="num">
                                      <p:cBhvr>
                                        <p:cTn id="45" dur="250" fill="hold"/>
                                        <p:tgtEl>
                                          <p:spTgt spid="42"/>
                                        </p:tgtEl>
                                        <p:attrNameLst>
                                          <p:attrName>ppt_w</p:attrName>
                                        </p:attrNameLst>
                                      </p:cBhvr>
                                      <p:tavLst>
                                        <p:tav tm="0">
                                          <p:val>
                                            <p:fltVal val="0"/>
                                          </p:val>
                                        </p:tav>
                                        <p:tav tm="100000">
                                          <p:val>
                                            <p:strVal val="#ppt_w"/>
                                          </p:val>
                                        </p:tav>
                                      </p:tavLst>
                                    </p:anim>
                                    <p:anim calcmode="lin" valueType="num">
                                      <p:cBhvr>
                                        <p:cTn id="46" dur="250" fill="hold"/>
                                        <p:tgtEl>
                                          <p:spTgt spid="42"/>
                                        </p:tgtEl>
                                        <p:attrNameLst>
                                          <p:attrName>ppt_h</p:attrName>
                                        </p:attrNameLst>
                                      </p:cBhvr>
                                      <p:tavLst>
                                        <p:tav tm="0">
                                          <p:val>
                                            <p:fltVal val="0"/>
                                          </p:val>
                                        </p:tav>
                                        <p:tav tm="100000">
                                          <p:val>
                                            <p:strVal val="#ppt_h"/>
                                          </p:val>
                                        </p:tav>
                                      </p:tavLst>
                                    </p:anim>
                                    <p:animEffect transition="in" filter="fade">
                                      <p:cBhvr>
                                        <p:cTn id="47" dur="250"/>
                                        <p:tgtEl>
                                          <p:spTgt spid="42"/>
                                        </p:tgtEl>
                                      </p:cBhvr>
                                    </p:animEffect>
                                  </p:childTnLst>
                                </p:cTn>
                              </p:par>
                            </p:childTnLst>
                          </p:cTn>
                        </p:par>
                        <p:par>
                          <p:cTn id="48" fill="hold">
                            <p:stCondLst>
                              <p:cond delay="4750"/>
                            </p:stCondLst>
                            <p:childTnLst>
                              <p:par>
                                <p:cTn id="49" presetID="1"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childTnLst>
                                </p:cTn>
                              </p:par>
                              <p:par>
                                <p:cTn id="51" presetID="53" presetClass="entr" presetSubtype="16" fill="hold" grpId="0" nodeType="withEffect">
                                  <p:stCondLst>
                                    <p:cond delay="0"/>
                                  </p:stCondLst>
                                  <p:childTnLst>
                                    <p:set>
                                      <p:cBhvr>
                                        <p:cTn id="52" dur="1" fill="hold">
                                          <p:stCondLst>
                                            <p:cond delay="0"/>
                                          </p:stCondLst>
                                        </p:cTn>
                                        <p:tgtEl>
                                          <p:spTgt spid="40"/>
                                        </p:tgtEl>
                                        <p:attrNameLst>
                                          <p:attrName>style.visibility</p:attrName>
                                        </p:attrNameLst>
                                      </p:cBhvr>
                                      <p:to>
                                        <p:strVal val="visible"/>
                                      </p:to>
                                    </p:set>
                                    <p:anim calcmode="lin" valueType="num">
                                      <p:cBhvr>
                                        <p:cTn id="53" dur="500" fill="hold"/>
                                        <p:tgtEl>
                                          <p:spTgt spid="40"/>
                                        </p:tgtEl>
                                        <p:attrNameLst>
                                          <p:attrName>ppt_w</p:attrName>
                                        </p:attrNameLst>
                                      </p:cBhvr>
                                      <p:tavLst>
                                        <p:tav tm="0">
                                          <p:val>
                                            <p:fltVal val="0"/>
                                          </p:val>
                                        </p:tav>
                                        <p:tav tm="100000">
                                          <p:val>
                                            <p:strVal val="#ppt_w"/>
                                          </p:val>
                                        </p:tav>
                                      </p:tavLst>
                                    </p:anim>
                                    <p:anim calcmode="lin" valueType="num">
                                      <p:cBhvr>
                                        <p:cTn id="54" dur="500" fill="hold"/>
                                        <p:tgtEl>
                                          <p:spTgt spid="40"/>
                                        </p:tgtEl>
                                        <p:attrNameLst>
                                          <p:attrName>ppt_h</p:attrName>
                                        </p:attrNameLst>
                                      </p:cBhvr>
                                      <p:tavLst>
                                        <p:tav tm="0">
                                          <p:val>
                                            <p:fltVal val="0"/>
                                          </p:val>
                                        </p:tav>
                                        <p:tav tm="100000">
                                          <p:val>
                                            <p:strVal val="#ppt_h"/>
                                          </p:val>
                                        </p:tav>
                                      </p:tavLst>
                                    </p:anim>
                                    <p:animEffect transition="in" filter="fade">
                                      <p:cBhvr>
                                        <p:cTn id="5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8" grpId="0" animBg="1"/>
      <p:bldP spid="39" grpId="0" animBg="1"/>
      <p:bldP spid="40" grpId="0"/>
      <p:bldP spid="41" grpId="0" animBg="1"/>
      <p:bldP spid="42" grpId="0"/>
      <p:bldP spid="50" grpId="0"/>
      <p:bldP spid="19" grpId="0" animBg="1"/>
    </p:bldLst>
  </p:timing>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5D64EF6-2A83-4FF8-B8F9-562A69621BE0}"/>
              </a:ext>
            </a:extLst>
          </p:cNvPr>
          <p:cNvSpPr txBox="1"/>
          <p:nvPr/>
        </p:nvSpPr>
        <p:spPr>
          <a:xfrm>
            <a:off x="538040" y="2333034"/>
            <a:ext cx="11132697" cy="2862322"/>
          </a:xfrm>
          <a:prstGeom prst="rect">
            <a:avLst/>
          </a:prstGeom>
          <a:solidFill>
            <a:srgbClr val="FFFFFF"/>
          </a:solidFill>
          <a:ln w="38100">
            <a:solidFill>
              <a:srgbClr val="0A0A0A"/>
            </a:solidFill>
          </a:ln>
        </p:spPr>
        <p:txBody>
          <a:bodyPr wrap="square" rtlCol="0">
            <a:spAutoFit/>
          </a:bodyPr>
          <a:lstStyle/>
          <a:p>
            <a:pPr algn="ctr"/>
            <a:endParaRPr lang="en-US" sz="600" b="1" dirty="0">
              <a:solidFill>
                <a:srgbClr val="3F8731"/>
              </a:solidFill>
            </a:endParaRPr>
          </a:p>
          <a:p>
            <a:pPr algn="ctr"/>
            <a:r>
              <a:rPr lang="en-US" sz="3200" b="1" i="1" dirty="0"/>
              <a:t>Answer:</a:t>
            </a:r>
            <a:r>
              <a:rPr lang="en-US" sz="4400" b="1" i="1" dirty="0"/>
              <a:t> </a:t>
            </a:r>
            <a:r>
              <a:rPr lang="en-US" sz="4400" b="1" dirty="0"/>
              <a:t>Psalm 110 (Psalm 110:1)</a:t>
            </a:r>
          </a:p>
          <a:p>
            <a:pPr algn="just">
              <a:spcBef>
                <a:spcPts val="600"/>
              </a:spcBef>
              <a:spcAft>
                <a:spcPts val="600"/>
              </a:spcAft>
            </a:pPr>
            <a:r>
              <a:rPr lang="en-US" sz="2200" b="1" dirty="0">
                <a:solidFill>
                  <a:srgbClr val="0A0A0A"/>
                </a:solidFill>
                <a:latin typeface="Times New Roman" panose="02020603050405020304" pitchFamily="18" charset="0"/>
                <a:cs typeface="Times New Roman" panose="02020603050405020304" pitchFamily="18" charset="0"/>
              </a:rPr>
              <a:t>Acts 2:33-35 x-ref Psalm 110:1</a:t>
            </a:r>
            <a:endParaRPr lang="en-US" sz="2200" dirty="0">
              <a:solidFill>
                <a:srgbClr val="0A0A0A"/>
              </a:solidFill>
              <a:latin typeface="Times New Roman" panose="02020603050405020304" pitchFamily="18" charset="0"/>
              <a:cs typeface="Times New Roman" panose="02020603050405020304" pitchFamily="18" charset="0"/>
            </a:endParaRPr>
          </a:p>
          <a:p>
            <a:pPr algn="just"/>
            <a:r>
              <a:rPr lang="en-US" sz="2200" baseline="30000" dirty="0">
                <a:solidFill>
                  <a:srgbClr val="0A0A0A"/>
                </a:solidFill>
                <a:latin typeface="Times New Roman" panose="02020603050405020304" pitchFamily="18" charset="0"/>
                <a:cs typeface="Times New Roman" panose="02020603050405020304" pitchFamily="18" charset="0"/>
              </a:rPr>
              <a:t>33</a:t>
            </a:r>
            <a:r>
              <a:rPr lang="en-US" sz="2200" dirty="0">
                <a:solidFill>
                  <a:srgbClr val="0A0A0A"/>
                </a:solidFill>
                <a:latin typeface="Times New Roman" panose="02020603050405020304" pitchFamily="18" charset="0"/>
                <a:cs typeface="Times New Roman" panose="02020603050405020304" pitchFamily="18" charset="0"/>
              </a:rPr>
              <a:t> Being therefore exalted at the right hand of God, and having received from the Father the promise of the Holy Spirit, he has poured out this that you yourselves are seeing and hearing.      </a:t>
            </a:r>
            <a:r>
              <a:rPr lang="en-US" sz="2200" baseline="30000" dirty="0">
                <a:solidFill>
                  <a:srgbClr val="0A0A0A"/>
                </a:solidFill>
                <a:latin typeface="Times New Roman" panose="02020603050405020304" pitchFamily="18" charset="0"/>
                <a:cs typeface="Times New Roman" panose="02020603050405020304" pitchFamily="18" charset="0"/>
              </a:rPr>
              <a:t>34</a:t>
            </a:r>
            <a:r>
              <a:rPr lang="en-US" sz="2200" dirty="0">
                <a:solidFill>
                  <a:srgbClr val="0A0A0A"/>
                </a:solidFill>
                <a:latin typeface="Times New Roman" panose="02020603050405020304" pitchFamily="18" charset="0"/>
                <a:cs typeface="Times New Roman" panose="02020603050405020304" pitchFamily="18" charset="0"/>
              </a:rPr>
              <a:t> For David did not ascend into the heavens, but he himself says, </a:t>
            </a:r>
            <a:r>
              <a:rPr lang="en-US" sz="2200" i="1" dirty="0">
                <a:solidFill>
                  <a:srgbClr val="0A0A0A"/>
                </a:solidFill>
                <a:latin typeface="Times New Roman" panose="02020603050405020304" pitchFamily="18" charset="0"/>
                <a:cs typeface="Times New Roman" panose="02020603050405020304" pitchFamily="18" charset="0"/>
              </a:rPr>
              <a:t>“</a:t>
            </a:r>
            <a:r>
              <a:rPr lang="en-US" sz="2200" dirty="0">
                <a:solidFill>
                  <a:srgbClr val="0A0A0A"/>
                </a:solidFill>
                <a:latin typeface="Times New Roman" panose="02020603050405020304" pitchFamily="18" charset="0"/>
                <a:cs typeface="Times New Roman" panose="02020603050405020304" pitchFamily="18" charset="0"/>
              </a:rPr>
              <a:t>The Lord said to my Lord,  ‘Sit at my right hand, </a:t>
            </a:r>
            <a:r>
              <a:rPr lang="en-US" sz="2200" baseline="30000" dirty="0">
                <a:solidFill>
                  <a:srgbClr val="0A0A0A"/>
                </a:solidFill>
                <a:latin typeface="Times New Roman" panose="02020603050405020304" pitchFamily="18" charset="0"/>
                <a:cs typeface="Times New Roman" panose="02020603050405020304" pitchFamily="18" charset="0"/>
              </a:rPr>
              <a:t>35</a:t>
            </a:r>
            <a:r>
              <a:rPr lang="en-US" sz="2200" dirty="0">
                <a:solidFill>
                  <a:srgbClr val="0A0A0A"/>
                </a:solidFill>
                <a:latin typeface="Times New Roman" panose="02020603050405020304" pitchFamily="18" charset="0"/>
                <a:cs typeface="Times New Roman" panose="02020603050405020304" pitchFamily="18" charset="0"/>
              </a:rPr>
              <a:t> until I make your enemies your footstool.’”</a:t>
            </a:r>
          </a:p>
          <a:p>
            <a:pPr algn="just"/>
            <a:endParaRPr lang="en-US" sz="1000" dirty="0">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id="{9C10E2AC-4D18-4F7E-80E0-81D992D0E156}"/>
              </a:ext>
            </a:extLst>
          </p:cNvPr>
          <p:cNvSpPr txBox="1"/>
          <p:nvPr/>
        </p:nvSpPr>
        <p:spPr>
          <a:xfrm>
            <a:off x="9734936" y="4874260"/>
            <a:ext cx="1928649" cy="307777"/>
          </a:xfrm>
          <a:prstGeom prst="rect">
            <a:avLst/>
          </a:prstGeom>
          <a:noFill/>
        </p:spPr>
        <p:txBody>
          <a:bodyPr wrap="square" rtlCol="0">
            <a:spAutoFit/>
          </a:bodyPr>
          <a:lstStyle/>
          <a:p>
            <a:pPr algn="r"/>
            <a:r>
              <a:rPr lang="en-US" sz="1400" b="1" i="1" dirty="0">
                <a:solidFill>
                  <a:srgbClr val="0064FF"/>
                </a:solidFill>
              </a:rPr>
              <a:t>Tap screen to continue</a:t>
            </a:r>
          </a:p>
        </p:txBody>
      </p:sp>
      <p:sp>
        <p:nvSpPr>
          <p:cNvPr id="8" name="TextBox 7">
            <a:extLst>
              <a:ext uri="{FF2B5EF4-FFF2-40B4-BE49-F238E27FC236}">
                <a16:creationId xmlns:a16="http://schemas.microsoft.com/office/drawing/2014/main" id="{72F0F95B-78C3-4235-988E-F1C726A5ADDD}"/>
              </a:ext>
            </a:extLst>
          </p:cNvPr>
          <p:cNvSpPr txBox="1"/>
          <p:nvPr/>
        </p:nvSpPr>
        <p:spPr>
          <a:xfrm>
            <a:off x="151002" y="284068"/>
            <a:ext cx="11891268" cy="1920526"/>
          </a:xfrm>
          <a:prstGeom prst="rect">
            <a:avLst/>
          </a:prstGeom>
          <a:noFill/>
        </p:spPr>
        <p:txBody>
          <a:bodyPr wrap="square" rtlCol="0">
            <a:spAutoFit/>
          </a:bodyPr>
          <a:lstStyle/>
          <a:p>
            <a:pPr algn="ctr">
              <a:lnSpc>
                <a:spcPct val="90000"/>
              </a:lnSpc>
            </a:pPr>
            <a:r>
              <a:rPr lang="en-US" sz="4400" dirty="0">
                <a:solidFill>
                  <a:srgbClr val="0A0A0A"/>
                </a:solidFill>
              </a:rPr>
              <a:t>What Old Testament prophecy of the ascension of Christ did Peter recite to the Jews in Jerusalem</a:t>
            </a:r>
          </a:p>
          <a:p>
            <a:pPr algn="ctr">
              <a:lnSpc>
                <a:spcPct val="90000"/>
              </a:lnSpc>
            </a:pPr>
            <a:r>
              <a:rPr lang="en-US" sz="4400" dirty="0">
                <a:solidFill>
                  <a:srgbClr val="0A0A0A"/>
                </a:solidFill>
              </a:rPr>
              <a:t>on the Day of Pentecost?</a:t>
            </a:r>
          </a:p>
        </p:txBody>
      </p:sp>
      <p:sp>
        <p:nvSpPr>
          <p:cNvPr id="9" name="Rectangle 8">
            <a:extLst>
              <a:ext uri="{FF2B5EF4-FFF2-40B4-BE49-F238E27FC236}">
                <a16:creationId xmlns:a16="http://schemas.microsoft.com/office/drawing/2014/main" id="{6A92ECFD-EA6F-4BC6-A59D-54EDC14D232B}"/>
              </a:ext>
            </a:extLst>
          </p:cNvPr>
          <p:cNvSpPr/>
          <p:nvPr/>
        </p:nvSpPr>
        <p:spPr>
          <a:xfrm>
            <a:off x="3911648" y="5707176"/>
            <a:ext cx="4378122"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HOMERUN</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15" name="Arrow: Pentagon 14">
            <a:extLst>
              <a:ext uri="{FF2B5EF4-FFF2-40B4-BE49-F238E27FC236}">
                <a16:creationId xmlns:a16="http://schemas.microsoft.com/office/drawing/2014/main" id="{3275BA88-4DB0-4BC9-ACCA-8FF9961F501E}"/>
              </a:ext>
            </a:extLst>
          </p:cNvPr>
          <p:cNvSpPr/>
          <p:nvPr/>
        </p:nvSpPr>
        <p:spPr>
          <a:xfrm rot="5400000">
            <a:off x="5744181" y="5495044"/>
            <a:ext cx="559837" cy="541175"/>
          </a:xfrm>
          <a:prstGeom prst="homePlate">
            <a:avLst/>
          </a:prstGeom>
          <a:solidFill>
            <a:srgbClr val="FFFFF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0000FF"/>
                </a:solidFill>
              </a:ln>
              <a:solidFill>
                <a:srgbClr val="C6E9F2"/>
              </a:solidFill>
            </a:endParaRPr>
          </a:p>
        </p:txBody>
      </p:sp>
      <p:sp>
        <p:nvSpPr>
          <p:cNvPr id="16" name="Rectangle 15">
            <a:extLst>
              <a:ext uri="{FF2B5EF4-FFF2-40B4-BE49-F238E27FC236}">
                <a16:creationId xmlns:a16="http://schemas.microsoft.com/office/drawing/2014/main" id="{FDE47C9D-9D55-4808-B806-1E9B7EE5BBC2}"/>
              </a:ext>
            </a:extLst>
          </p:cNvPr>
          <p:cNvSpPr/>
          <p:nvPr/>
        </p:nvSpPr>
        <p:spPr>
          <a:xfrm>
            <a:off x="5801923" y="5353233"/>
            <a:ext cx="444352" cy="707886"/>
          </a:xfrm>
          <a:prstGeom prst="rect">
            <a:avLst/>
          </a:prstGeom>
          <a:noFill/>
        </p:spPr>
        <p:txBody>
          <a:bodyPr wrap="none" lIns="91440" tIns="45720" rIns="91440" bIns="45720">
            <a:spAutoFit/>
          </a:bodyPr>
          <a:lstStyle/>
          <a:p>
            <a:pPr algn="ctr"/>
            <a:r>
              <a:rPr lang="en-US" sz="40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rPr>
              <a:t>8</a:t>
            </a:r>
          </a:p>
        </p:txBody>
      </p:sp>
      <p:sp>
        <p:nvSpPr>
          <p:cNvPr id="13" name="Rectangle 12">
            <a:hlinkClick r:id="rId2" action="ppaction://hlinksldjump"/>
            <a:extLst>
              <a:ext uri="{FF2B5EF4-FFF2-40B4-BE49-F238E27FC236}">
                <a16:creationId xmlns:a16="http://schemas.microsoft.com/office/drawing/2014/main" id="{2EC84D54-ECCE-4405-A9F8-E457514BEF07}"/>
              </a:ext>
            </a:extLst>
          </p:cNvPr>
          <p:cNvSpPr/>
          <p:nvPr/>
        </p:nvSpPr>
        <p:spPr>
          <a:xfrm>
            <a:off x="0" y="1"/>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62011237"/>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41A93F72-7A40-4375-A465-58414B0FC0DA}"/>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961049" y="3678"/>
            <a:ext cx="8269901" cy="6850644"/>
          </a:xfrm>
          <a:prstGeom prst="rect">
            <a:avLst/>
          </a:prstGeom>
        </p:spPr>
      </p:pic>
      <p:sp>
        <p:nvSpPr>
          <p:cNvPr id="3" name="Arrow: Pentagon 2">
            <a:extLst>
              <a:ext uri="{FF2B5EF4-FFF2-40B4-BE49-F238E27FC236}">
                <a16:creationId xmlns:a16="http://schemas.microsoft.com/office/drawing/2014/main" id="{0E698766-2C5D-4F25-88C7-23B76B7549CE}"/>
              </a:ext>
            </a:extLst>
          </p:cNvPr>
          <p:cNvSpPr/>
          <p:nvPr/>
        </p:nvSpPr>
        <p:spPr>
          <a:xfrm rot="5400000">
            <a:off x="5786126" y="5771881"/>
            <a:ext cx="559837" cy="541175"/>
          </a:xfrm>
          <a:prstGeom prst="homePlate">
            <a:avLst/>
          </a:prstGeom>
          <a:solidFill>
            <a:srgbClr val="FFFFFF"/>
          </a:solid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E26FFEE2-E142-4914-886A-7908DA12B71A}"/>
              </a:ext>
            </a:extLst>
          </p:cNvPr>
          <p:cNvSpPr/>
          <p:nvPr/>
        </p:nvSpPr>
        <p:spPr>
          <a:xfrm rot="2700000">
            <a:off x="8292973" y="3189275"/>
            <a:ext cx="559837" cy="490575"/>
          </a:xfrm>
          <a:prstGeom prst="roundRect">
            <a:avLst/>
          </a:prstGeom>
          <a:solidFill>
            <a:srgbClr val="FFFFFF"/>
          </a:solid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Rounded Corners 1">
            <a:extLst>
              <a:ext uri="{FF2B5EF4-FFF2-40B4-BE49-F238E27FC236}">
                <a16:creationId xmlns:a16="http://schemas.microsoft.com/office/drawing/2014/main" id="{26C67EEB-FAC5-47A4-8E95-72B39C554BCB}"/>
              </a:ext>
            </a:extLst>
          </p:cNvPr>
          <p:cNvSpPr/>
          <p:nvPr/>
        </p:nvSpPr>
        <p:spPr>
          <a:xfrm>
            <a:off x="5833744" y="714690"/>
            <a:ext cx="559837" cy="541175"/>
          </a:xfrm>
          <a:prstGeom prst="roundRect">
            <a:avLst/>
          </a:prstGeom>
          <a:solidFill>
            <a:srgbClr val="FFFFFF"/>
          </a:solid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Rounded Corners 5">
            <a:extLst>
              <a:ext uri="{FF2B5EF4-FFF2-40B4-BE49-F238E27FC236}">
                <a16:creationId xmlns:a16="http://schemas.microsoft.com/office/drawing/2014/main" id="{51FF1BA1-CD56-473D-85BA-056342436F57}"/>
              </a:ext>
            </a:extLst>
          </p:cNvPr>
          <p:cNvSpPr/>
          <p:nvPr/>
        </p:nvSpPr>
        <p:spPr>
          <a:xfrm rot="2700000">
            <a:off x="3192240" y="3163976"/>
            <a:ext cx="559837" cy="541175"/>
          </a:xfrm>
          <a:prstGeom prst="roundRect">
            <a:avLst/>
          </a:prstGeom>
          <a:solidFill>
            <a:srgbClr val="FFFFFF"/>
          </a:solid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241FA49-9943-405B-88E2-7921F7B4202A}"/>
              </a:ext>
            </a:extLst>
          </p:cNvPr>
          <p:cNvSpPr/>
          <p:nvPr/>
        </p:nvSpPr>
        <p:spPr>
          <a:xfrm>
            <a:off x="221682" y="2817521"/>
            <a:ext cx="2741456"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TRIPLE</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0" name="Rectangle 19">
            <a:extLst>
              <a:ext uri="{FF2B5EF4-FFF2-40B4-BE49-F238E27FC236}">
                <a16:creationId xmlns:a16="http://schemas.microsoft.com/office/drawing/2014/main" id="{0B10BECB-80DD-442E-92B9-3F4C0A002431}"/>
              </a:ext>
            </a:extLst>
          </p:cNvPr>
          <p:cNvSpPr/>
          <p:nvPr/>
        </p:nvSpPr>
        <p:spPr>
          <a:xfrm>
            <a:off x="3911648" y="5707176"/>
            <a:ext cx="4378122"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HOMERUN</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1" name="Rectangle 20">
            <a:extLst>
              <a:ext uri="{FF2B5EF4-FFF2-40B4-BE49-F238E27FC236}">
                <a16:creationId xmlns:a16="http://schemas.microsoft.com/office/drawing/2014/main" id="{D001A687-EC28-42A1-A935-5A2C1C78AA91}"/>
              </a:ext>
            </a:extLst>
          </p:cNvPr>
          <p:cNvSpPr/>
          <p:nvPr/>
        </p:nvSpPr>
        <p:spPr>
          <a:xfrm>
            <a:off x="4427572" y="-72002"/>
            <a:ext cx="3353803"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DOUBLE</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2" name="TextBox 21">
            <a:extLst>
              <a:ext uri="{FF2B5EF4-FFF2-40B4-BE49-F238E27FC236}">
                <a16:creationId xmlns:a16="http://schemas.microsoft.com/office/drawing/2014/main" id="{79EBE414-7D34-4475-87B5-9C8384501209}"/>
              </a:ext>
            </a:extLst>
          </p:cNvPr>
          <p:cNvSpPr txBox="1"/>
          <p:nvPr/>
        </p:nvSpPr>
        <p:spPr>
          <a:xfrm>
            <a:off x="4354650" y="2671022"/>
            <a:ext cx="3485724" cy="1569660"/>
          </a:xfrm>
          <a:prstGeom prst="rect">
            <a:avLst/>
          </a:prstGeom>
          <a:noFill/>
        </p:spPr>
        <p:txBody>
          <a:bodyPr wrap="square" rtlCol="0">
            <a:spAutoFit/>
          </a:bodyPr>
          <a:lstStyle/>
          <a:p>
            <a:pPr algn="ctr"/>
            <a:r>
              <a:rPr lang="en-US" sz="4800" b="1" dirty="0">
                <a:ln w="38100">
                  <a:solidFill>
                    <a:srgbClr val="0000FF"/>
                  </a:solidFill>
                </a:ln>
                <a:solidFill>
                  <a:srgbClr val="C6E9F2"/>
                </a:solidFill>
              </a:rPr>
              <a:t>Next batter!</a:t>
            </a:r>
          </a:p>
          <a:p>
            <a:pPr algn="ctr"/>
            <a:r>
              <a:rPr lang="en-US" sz="4800" b="1" dirty="0">
                <a:ln w="38100">
                  <a:solidFill>
                    <a:srgbClr val="0000FF"/>
                  </a:solidFill>
                </a:ln>
                <a:solidFill>
                  <a:srgbClr val="C6E9F2"/>
                </a:solidFill>
              </a:rPr>
              <a:t>Pick a hit</a:t>
            </a:r>
          </a:p>
        </p:txBody>
      </p:sp>
      <p:sp>
        <p:nvSpPr>
          <p:cNvPr id="15" name="Rectangle 14">
            <a:extLst>
              <a:ext uri="{FF2B5EF4-FFF2-40B4-BE49-F238E27FC236}">
                <a16:creationId xmlns:a16="http://schemas.microsoft.com/office/drawing/2014/main" id="{ECC38632-62A9-4DB0-A149-FC77324FE114}"/>
              </a:ext>
            </a:extLst>
          </p:cNvPr>
          <p:cNvSpPr/>
          <p:nvPr/>
        </p:nvSpPr>
        <p:spPr>
          <a:xfrm>
            <a:off x="9025723" y="2828834"/>
            <a:ext cx="2904962"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SINGLE</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7" name="Rectangle 26">
            <a:hlinkClick r:id="rId3" action="ppaction://hlinksldjump"/>
            <a:extLst>
              <a:ext uri="{FF2B5EF4-FFF2-40B4-BE49-F238E27FC236}">
                <a16:creationId xmlns:a16="http://schemas.microsoft.com/office/drawing/2014/main" id="{D92DD891-84FF-4ACE-91C9-567827698553}"/>
              </a:ext>
            </a:extLst>
          </p:cNvPr>
          <p:cNvSpPr/>
          <p:nvPr/>
        </p:nvSpPr>
        <p:spPr>
          <a:xfrm>
            <a:off x="0" y="-2303"/>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hlinkClick r:id="rId4" action="ppaction://hlinksldjump"/>
            <a:extLst>
              <a:ext uri="{FF2B5EF4-FFF2-40B4-BE49-F238E27FC236}">
                <a16:creationId xmlns:a16="http://schemas.microsoft.com/office/drawing/2014/main" id="{D4C96D45-ABC1-4915-A153-4627346B4727}"/>
              </a:ext>
            </a:extLst>
          </p:cNvPr>
          <p:cNvSpPr/>
          <p:nvPr/>
        </p:nvSpPr>
        <p:spPr>
          <a:xfrm>
            <a:off x="4504879" y="176169"/>
            <a:ext cx="3204595" cy="7382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hlinkClick r:id="rId5" action="ppaction://hlinksldjump"/>
            <a:extLst>
              <a:ext uri="{FF2B5EF4-FFF2-40B4-BE49-F238E27FC236}">
                <a16:creationId xmlns:a16="http://schemas.microsoft.com/office/drawing/2014/main" id="{8AA909FD-4850-48E7-9C00-1F20249196AE}"/>
              </a:ext>
            </a:extLst>
          </p:cNvPr>
          <p:cNvSpPr/>
          <p:nvPr/>
        </p:nvSpPr>
        <p:spPr>
          <a:xfrm>
            <a:off x="221673" y="3059883"/>
            <a:ext cx="2741456" cy="7639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hlinkClick r:id="rId6" action="ppaction://hlinksldjump"/>
            <a:extLst>
              <a:ext uri="{FF2B5EF4-FFF2-40B4-BE49-F238E27FC236}">
                <a16:creationId xmlns:a16="http://schemas.microsoft.com/office/drawing/2014/main" id="{8991CFC0-EA4A-40DD-B2E8-91602EEF7B5F}"/>
              </a:ext>
            </a:extLst>
          </p:cNvPr>
          <p:cNvSpPr/>
          <p:nvPr/>
        </p:nvSpPr>
        <p:spPr>
          <a:xfrm>
            <a:off x="3916828" y="5953271"/>
            <a:ext cx="4378122" cy="7382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hlinkClick r:id="rId7" action="ppaction://hlinksldjump"/>
            <a:extLst>
              <a:ext uri="{FF2B5EF4-FFF2-40B4-BE49-F238E27FC236}">
                <a16:creationId xmlns:a16="http://schemas.microsoft.com/office/drawing/2014/main" id="{444DD879-596B-450A-BB58-3D8A8F7FDD0C}"/>
              </a:ext>
            </a:extLst>
          </p:cNvPr>
          <p:cNvSpPr/>
          <p:nvPr/>
        </p:nvSpPr>
        <p:spPr>
          <a:xfrm>
            <a:off x="9107476" y="3073878"/>
            <a:ext cx="2741456" cy="7639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0120193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ABBB0376-3100-400B-89DE-2C94EBBF1CC9}"/>
              </a:ext>
            </a:extLst>
          </p:cNvPr>
          <p:cNvSpPr/>
          <p:nvPr/>
        </p:nvSpPr>
        <p:spPr>
          <a:xfrm>
            <a:off x="3911648" y="5707176"/>
            <a:ext cx="4378122"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HOMERUN</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30" name="Arrow: Pentagon 29">
            <a:extLst>
              <a:ext uri="{FF2B5EF4-FFF2-40B4-BE49-F238E27FC236}">
                <a16:creationId xmlns:a16="http://schemas.microsoft.com/office/drawing/2014/main" id="{0EC731D7-9B64-4A6F-BF28-EEF6F654FB8A}"/>
              </a:ext>
            </a:extLst>
          </p:cNvPr>
          <p:cNvSpPr/>
          <p:nvPr/>
        </p:nvSpPr>
        <p:spPr>
          <a:xfrm rot="5400000">
            <a:off x="5744181" y="5495044"/>
            <a:ext cx="559837" cy="541175"/>
          </a:xfrm>
          <a:prstGeom prst="homePlate">
            <a:avLst/>
          </a:prstGeom>
          <a:solidFill>
            <a:srgbClr val="FFFFF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0000FF"/>
                </a:solidFill>
              </a:ln>
              <a:solidFill>
                <a:srgbClr val="C6E9F2"/>
              </a:solidFill>
            </a:endParaRPr>
          </a:p>
        </p:txBody>
      </p:sp>
      <p:sp>
        <p:nvSpPr>
          <p:cNvPr id="31" name="Rectangle 30">
            <a:extLst>
              <a:ext uri="{FF2B5EF4-FFF2-40B4-BE49-F238E27FC236}">
                <a16:creationId xmlns:a16="http://schemas.microsoft.com/office/drawing/2014/main" id="{A1E29306-929F-4F9E-9E56-0D284846DF78}"/>
              </a:ext>
            </a:extLst>
          </p:cNvPr>
          <p:cNvSpPr/>
          <p:nvPr/>
        </p:nvSpPr>
        <p:spPr>
          <a:xfrm>
            <a:off x="5801923" y="5353233"/>
            <a:ext cx="444352" cy="707886"/>
          </a:xfrm>
          <a:prstGeom prst="rect">
            <a:avLst/>
          </a:prstGeom>
          <a:noFill/>
        </p:spPr>
        <p:txBody>
          <a:bodyPr wrap="none" lIns="91440" tIns="45720" rIns="91440" bIns="45720">
            <a:spAutoFit/>
          </a:bodyPr>
          <a:lstStyle/>
          <a:p>
            <a:pPr algn="ctr"/>
            <a:r>
              <a:rPr lang="en-US" sz="40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rPr>
              <a:t>9</a:t>
            </a:r>
          </a:p>
        </p:txBody>
      </p:sp>
      <p:pic>
        <p:nvPicPr>
          <p:cNvPr id="32" name="Picture 31">
            <a:extLst>
              <a:ext uri="{FF2B5EF4-FFF2-40B4-BE49-F238E27FC236}">
                <a16:creationId xmlns:a16="http://schemas.microsoft.com/office/drawing/2014/main" id="{448C2205-6896-4143-88CC-3940C77F70A6}"/>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4503586" y="2364929"/>
            <a:ext cx="3188405" cy="2641220"/>
          </a:xfrm>
          <a:prstGeom prst="rect">
            <a:avLst/>
          </a:prstGeom>
        </p:spPr>
      </p:pic>
      <p:cxnSp>
        <p:nvCxnSpPr>
          <p:cNvPr id="33" name="Straight Connector 32">
            <a:extLst>
              <a:ext uri="{FF2B5EF4-FFF2-40B4-BE49-F238E27FC236}">
                <a16:creationId xmlns:a16="http://schemas.microsoft.com/office/drawing/2014/main" id="{F4E12659-C66F-4D81-B9DA-300FCC2FD415}"/>
              </a:ext>
            </a:extLst>
          </p:cNvPr>
          <p:cNvCxnSpPr>
            <a:cxnSpLocks/>
          </p:cNvCxnSpPr>
          <p:nvPr/>
        </p:nvCxnSpPr>
        <p:spPr>
          <a:xfrm rot="5460000" flipV="1">
            <a:off x="6124282" y="2723365"/>
            <a:ext cx="846670" cy="861150"/>
          </a:xfrm>
          <a:prstGeom prst="line">
            <a:avLst/>
          </a:prstGeom>
          <a:ln w="76200">
            <a:solidFill>
              <a:srgbClr val="C1E7F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C005313B-B085-4115-8C15-D084111C7EFB}"/>
              </a:ext>
            </a:extLst>
          </p:cNvPr>
          <p:cNvCxnSpPr>
            <a:cxnSpLocks/>
          </p:cNvCxnSpPr>
          <p:nvPr/>
        </p:nvCxnSpPr>
        <p:spPr>
          <a:xfrm flipV="1">
            <a:off x="6139562" y="3836556"/>
            <a:ext cx="846670" cy="861150"/>
          </a:xfrm>
          <a:prstGeom prst="line">
            <a:avLst/>
          </a:prstGeom>
          <a:ln w="76200">
            <a:solidFill>
              <a:srgbClr val="C1E7F1"/>
            </a:solidFill>
          </a:ln>
        </p:spPr>
        <p:style>
          <a:lnRef idx="1">
            <a:schemeClr val="accent1"/>
          </a:lnRef>
          <a:fillRef idx="0">
            <a:schemeClr val="accent1"/>
          </a:fillRef>
          <a:effectRef idx="0">
            <a:schemeClr val="accent1"/>
          </a:effectRef>
          <a:fontRef idx="minor">
            <a:schemeClr val="tx1"/>
          </a:fontRef>
        </p:style>
      </p:cxnSp>
      <p:sp>
        <p:nvSpPr>
          <p:cNvPr id="35" name="Rectangle: Rounded Corners 34">
            <a:extLst>
              <a:ext uri="{FF2B5EF4-FFF2-40B4-BE49-F238E27FC236}">
                <a16:creationId xmlns:a16="http://schemas.microsoft.com/office/drawing/2014/main" id="{2B4A9EAB-A041-4E07-A37B-E518731996A9}"/>
              </a:ext>
            </a:extLst>
          </p:cNvPr>
          <p:cNvSpPr/>
          <p:nvPr/>
        </p:nvSpPr>
        <p:spPr>
          <a:xfrm rot="2700000">
            <a:off x="6836926" y="3552239"/>
            <a:ext cx="347615" cy="335069"/>
          </a:xfrm>
          <a:prstGeom prst="roundRect">
            <a:avLst/>
          </a:prstGeom>
          <a:solidFill>
            <a:srgbClr val="FFFFFF"/>
          </a:solidFill>
          <a:ln w="38100">
            <a:solidFill>
              <a:srgbClr val="AADE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6" name="Straight Connector 35">
            <a:extLst>
              <a:ext uri="{FF2B5EF4-FFF2-40B4-BE49-F238E27FC236}">
                <a16:creationId xmlns:a16="http://schemas.microsoft.com/office/drawing/2014/main" id="{07ECBAA5-BF22-469B-9495-E1FF0F3EE078}"/>
              </a:ext>
            </a:extLst>
          </p:cNvPr>
          <p:cNvCxnSpPr>
            <a:cxnSpLocks/>
          </p:cNvCxnSpPr>
          <p:nvPr/>
        </p:nvCxnSpPr>
        <p:spPr>
          <a:xfrm flipV="1">
            <a:off x="5144933" y="2791745"/>
            <a:ext cx="846670" cy="861150"/>
          </a:xfrm>
          <a:prstGeom prst="line">
            <a:avLst/>
          </a:prstGeom>
          <a:ln w="76200">
            <a:solidFill>
              <a:srgbClr val="C1E7F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1F04DB60-135B-43F9-AAC7-50715D27EE49}"/>
              </a:ext>
            </a:extLst>
          </p:cNvPr>
          <p:cNvCxnSpPr>
            <a:cxnSpLocks/>
          </p:cNvCxnSpPr>
          <p:nvPr/>
        </p:nvCxnSpPr>
        <p:spPr>
          <a:xfrm rot="5460000" flipV="1">
            <a:off x="5129380" y="3806172"/>
            <a:ext cx="846670" cy="861150"/>
          </a:xfrm>
          <a:prstGeom prst="line">
            <a:avLst/>
          </a:prstGeom>
          <a:ln w="76200">
            <a:solidFill>
              <a:srgbClr val="C1E7F1"/>
            </a:solidFill>
          </a:ln>
        </p:spPr>
        <p:style>
          <a:lnRef idx="1">
            <a:schemeClr val="accent1"/>
          </a:lnRef>
          <a:fillRef idx="0">
            <a:schemeClr val="accent1"/>
          </a:fillRef>
          <a:effectRef idx="0">
            <a:schemeClr val="accent1"/>
          </a:effectRef>
          <a:fontRef idx="minor">
            <a:schemeClr val="tx1"/>
          </a:fontRef>
        </p:style>
      </p:cxnSp>
      <p:sp>
        <p:nvSpPr>
          <p:cNvPr id="38" name="Rectangle: Rounded Corners 37">
            <a:extLst>
              <a:ext uri="{FF2B5EF4-FFF2-40B4-BE49-F238E27FC236}">
                <a16:creationId xmlns:a16="http://schemas.microsoft.com/office/drawing/2014/main" id="{2D560056-4086-452A-BE7F-E7F87B2FC1EB}"/>
              </a:ext>
            </a:extLst>
          </p:cNvPr>
          <p:cNvSpPr/>
          <p:nvPr/>
        </p:nvSpPr>
        <p:spPr>
          <a:xfrm rot="18900000">
            <a:off x="4959680" y="3550823"/>
            <a:ext cx="347615" cy="335069"/>
          </a:xfrm>
          <a:prstGeom prst="roundRect">
            <a:avLst/>
          </a:prstGeom>
          <a:solidFill>
            <a:srgbClr val="FFFFFF"/>
          </a:solidFill>
          <a:ln w="38100">
            <a:solidFill>
              <a:srgbClr val="C1E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Rounded Corners 38">
            <a:extLst>
              <a:ext uri="{FF2B5EF4-FFF2-40B4-BE49-F238E27FC236}">
                <a16:creationId xmlns:a16="http://schemas.microsoft.com/office/drawing/2014/main" id="{8B104853-8A51-44C5-931F-4C1BD90E3C07}"/>
              </a:ext>
            </a:extLst>
          </p:cNvPr>
          <p:cNvSpPr/>
          <p:nvPr/>
        </p:nvSpPr>
        <p:spPr>
          <a:xfrm rot="2700000">
            <a:off x="5918246" y="2536662"/>
            <a:ext cx="347615" cy="335069"/>
          </a:xfrm>
          <a:prstGeom prst="roundRect">
            <a:avLst/>
          </a:prstGeom>
          <a:solidFill>
            <a:srgbClr val="FFFFFF"/>
          </a:solidFill>
          <a:ln w="38100">
            <a:solidFill>
              <a:srgbClr val="C1E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1773F757-B207-4F5E-BE2D-96F080B19856}"/>
              </a:ext>
            </a:extLst>
          </p:cNvPr>
          <p:cNvSpPr txBox="1"/>
          <p:nvPr/>
        </p:nvSpPr>
        <p:spPr>
          <a:xfrm>
            <a:off x="5261218" y="3207838"/>
            <a:ext cx="1597365" cy="1131977"/>
          </a:xfrm>
          <a:prstGeom prst="rect">
            <a:avLst/>
          </a:prstGeom>
          <a:noFill/>
        </p:spPr>
        <p:txBody>
          <a:bodyPr wrap="square" rtlCol="0">
            <a:spAutoFit/>
          </a:bodyPr>
          <a:lstStyle/>
          <a:p>
            <a:pPr algn="ctr">
              <a:lnSpc>
                <a:spcPct val="80000"/>
              </a:lnSpc>
            </a:pPr>
            <a:r>
              <a:rPr lang="en-US" sz="2400" b="1" i="1" spc="-250" dirty="0">
                <a:solidFill>
                  <a:srgbClr val="1E4117"/>
                </a:solidFill>
              </a:rPr>
              <a:t>HOMERUN</a:t>
            </a:r>
          </a:p>
          <a:p>
            <a:pPr algn="ctr">
              <a:lnSpc>
                <a:spcPct val="80000"/>
              </a:lnSpc>
            </a:pPr>
            <a:r>
              <a:rPr lang="en-US" i="1" dirty="0">
                <a:solidFill>
                  <a:srgbClr val="0A0A0A"/>
                </a:solidFill>
              </a:rPr>
              <a:t>or</a:t>
            </a:r>
            <a:r>
              <a:rPr lang="en-US" i="1" dirty="0"/>
              <a:t> </a:t>
            </a:r>
            <a:r>
              <a:rPr lang="en-US" sz="2400" b="1" i="1" dirty="0">
                <a:solidFill>
                  <a:srgbClr val="1E4117"/>
                </a:solidFill>
              </a:rPr>
              <a:t>OUT</a:t>
            </a:r>
            <a:endParaRPr lang="en-US" i="1" dirty="0">
              <a:solidFill>
                <a:srgbClr val="1E4117"/>
              </a:solidFill>
            </a:endParaRPr>
          </a:p>
          <a:p>
            <a:pPr algn="ctr">
              <a:lnSpc>
                <a:spcPct val="80000"/>
              </a:lnSpc>
            </a:pPr>
            <a:r>
              <a:rPr lang="en-US" i="1" dirty="0">
                <a:solidFill>
                  <a:srgbClr val="1E4117"/>
                </a:solidFill>
              </a:rPr>
              <a:t>Tap and</a:t>
            </a:r>
          </a:p>
          <a:p>
            <a:pPr algn="ctr">
              <a:lnSpc>
                <a:spcPct val="80000"/>
              </a:lnSpc>
            </a:pPr>
            <a:r>
              <a:rPr lang="en-US" i="1" dirty="0">
                <a:solidFill>
                  <a:srgbClr val="1E4117"/>
                </a:solidFill>
              </a:rPr>
              <a:t>find out!</a:t>
            </a:r>
          </a:p>
        </p:txBody>
      </p:sp>
      <p:sp>
        <p:nvSpPr>
          <p:cNvPr id="41" name="Arrow: Pentagon 40">
            <a:extLst>
              <a:ext uri="{FF2B5EF4-FFF2-40B4-BE49-F238E27FC236}">
                <a16:creationId xmlns:a16="http://schemas.microsoft.com/office/drawing/2014/main" id="{148862C1-D618-4FD9-B01A-387A523745B0}"/>
              </a:ext>
            </a:extLst>
          </p:cNvPr>
          <p:cNvSpPr/>
          <p:nvPr/>
        </p:nvSpPr>
        <p:spPr>
          <a:xfrm rot="5400000">
            <a:off x="5906950" y="4639155"/>
            <a:ext cx="347615" cy="336027"/>
          </a:xfrm>
          <a:prstGeom prst="homePlate">
            <a:avLst/>
          </a:prstGeom>
          <a:solidFill>
            <a:srgbClr val="FFFFFF"/>
          </a:solidFill>
          <a:ln w="38100">
            <a:solidFill>
              <a:srgbClr val="C1E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50D50EC-9C1B-4DA4-9F41-2880996A8547}"/>
              </a:ext>
            </a:extLst>
          </p:cNvPr>
          <p:cNvSpPr txBox="1"/>
          <p:nvPr/>
        </p:nvSpPr>
        <p:spPr>
          <a:xfrm>
            <a:off x="5840000" y="4497409"/>
            <a:ext cx="486562" cy="584775"/>
          </a:xfrm>
          <a:prstGeom prst="rect">
            <a:avLst/>
          </a:prstGeom>
          <a:noFill/>
        </p:spPr>
        <p:txBody>
          <a:bodyPr wrap="square" rtlCol="0">
            <a:spAutoFit/>
          </a:bodyPr>
          <a:lstStyle/>
          <a:p>
            <a:pPr algn="ctr"/>
            <a:r>
              <a:rPr lang="en-US" sz="3200" b="1" dirty="0">
                <a:solidFill>
                  <a:srgbClr val="1E4117"/>
                </a:solidFill>
              </a:rPr>
              <a:t>?</a:t>
            </a:r>
          </a:p>
        </p:txBody>
      </p:sp>
      <p:sp>
        <p:nvSpPr>
          <p:cNvPr id="47" name="TextBox 46">
            <a:extLst>
              <a:ext uri="{FF2B5EF4-FFF2-40B4-BE49-F238E27FC236}">
                <a16:creationId xmlns:a16="http://schemas.microsoft.com/office/drawing/2014/main" id="{07CDBB76-469F-497A-9333-D1210364BB4E}"/>
              </a:ext>
            </a:extLst>
          </p:cNvPr>
          <p:cNvSpPr txBox="1"/>
          <p:nvPr/>
        </p:nvSpPr>
        <p:spPr>
          <a:xfrm>
            <a:off x="151002" y="183400"/>
            <a:ext cx="11891268" cy="1938992"/>
          </a:xfrm>
          <a:prstGeom prst="rect">
            <a:avLst/>
          </a:prstGeom>
          <a:noFill/>
        </p:spPr>
        <p:txBody>
          <a:bodyPr wrap="square" rtlCol="0">
            <a:spAutoFit/>
          </a:bodyPr>
          <a:lstStyle/>
          <a:p>
            <a:pPr lvl="0" algn="ctr"/>
            <a:r>
              <a:rPr lang="en-US" sz="4000" dirty="0">
                <a:solidFill>
                  <a:srgbClr val="0A0A0A"/>
                </a:solidFill>
              </a:rPr>
              <a:t>What did believers devote themselves to</a:t>
            </a:r>
          </a:p>
          <a:p>
            <a:pPr lvl="0" algn="ctr"/>
            <a:r>
              <a:rPr lang="en-US" sz="4000" dirty="0">
                <a:solidFill>
                  <a:srgbClr val="0A0A0A"/>
                </a:solidFill>
              </a:rPr>
              <a:t>after they were baptized on the Day of Pentecost? </a:t>
            </a:r>
          </a:p>
          <a:p>
            <a:pPr lvl="0" algn="ctr"/>
            <a:r>
              <a:rPr lang="en-US" sz="4000" dirty="0">
                <a:solidFill>
                  <a:srgbClr val="0A0A0A"/>
                </a:solidFill>
              </a:rPr>
              <a:t>(Get one base for </a:t>
            </a:r>
            <a:r>
              <a:rPr lang="en-US" sz="4000" i="1" dirty="0">
                <a:solidFill>
                  <a:srgbClr val="0A0A0A"/>
                </a:solidFill>
              </a:rPr>
              <a:t>each of the four </a:t>
            </a:r>
            <a:r>
              <a:rPr lang="en-US" sz="4000" dirty="0">
                <a:solidFill>
                  <a:srgbClr val="0A0A0A"/>
                </a:solidFill>
              </a:rPr>
              <a:t>things you can name.)</a:t>
            </a:r>
          </a:p>
        </p:txBody>
      </p:sp>
      <p:sp>
        <p:nvSpPr>
          <p:cNvPr id="9" name="Rectangle 8">
            <a:hlinkClick r:id="rId3" action="ppaction://hlinksldjump"/>
            <a:extLst>
              <a:ext uri="{FF2B5EF4-FFF2-40B4-BE49-F238E27FC236}">
                <a16:creationId xmlns:a16="http://schemas.microsoft.com/office/drawing/2014/main" id="{8CD9E677-3CEB-4F52-A5A7-A44685B7CF4E}"/>
              </a:ext>
            </a:extLst>
          </p:cNvPr>
          <p:cNvSpPr/>
          <p:nvPr/>
        </p:nvSpPr>
        <p:spPr>
          <a:xfrm>
            <a:off x="0" y="1"/>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hlinkClick r:id="rId4" action="ppaction://hlinksldjump"/>
            <a:extLst>
              <a:ext uri="{FF2B5EF4-FFF2-40B4-BE49-F238E27FC236}">
                <a16:creationId xmlns:a16="http://schemas.microsoft.com/office/drawing/2014/main" id="{D808B68B-C66C-4C91-ADFE-415BEDBDABFF}"/>
              </a:ext>
            </a:extLst>
          </p:cNvPr>
          <p:cNvSpPr/>
          <p:nvPr/>
        </p:nvSpPr>
        <p:spPr>
          <a:xfrm rot="18961460">
            <a:off x="5238133" y="2913649"/>
            <a:ext cx="1687965" cy="16687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2527972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down)">
                                      <p:cBhvr>
                                        <p:cTn id="7" dur="1000"/>
                                        <p:tgtEl>
                                          <p:spTgt spid="47"/>
                                        </p:tgtEl>
                                      </p:cBhvr>
                                    </p:animEffect>
                                  </p:childTnLst>
                                </p:cTn>
                              </p:par>
                            </p:childTnLst>
                          </p:cTn>
                        </p:par>
                        <p:par>
                          <p:cTn id="8" fill="hold">
                            <p:stCondLst>
                              <p:cond delay="1000"/>
                            </p:stCondLst>
                            <p:childTnLst>
                              <p:par>
                                <p:cTn id="9" presetID="53" presetClass="entr" presetSubtype="16" fill="hold" nodeType="afterEffect">
                                  <p:stCondLst>
                                    <p:cond delay="100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2500"/>
                            </p:stCondLst>
                            <p:childTnLst>
                              <p:par>
                                <p:cTn id="15" presetID="22" presetClass="entr" presetSubtype="4"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down)">
                                      <p:cBhvr>
                                        <p:cTn id="17" dur="500"/>
                                        <p:tgtEl>
                                          <p:spTgt spid="34"/>
                                        </p:tgtEl>
                                      </p:cBhvr>
                                    </p:animEffect>
                                  </p:childTnLst>
                                </p:cTn>
                              </p:par>
                            </p:childTnLst>
                          </p:cTn>
                        </p:par>
                        <p:par>
                          <p:cTn id="18" fill="hold">
                            <p:stCondLst>
                              <p:cond delay="3000"/>
                            </p:stCondLst>
                            <p:childTnLst>
                              <p:par>
                                <p:cTn id="19" presetID="1" presetClass="entr" presetSubtype="0" fill="hold" grpId="0" nodeType="afterEffect">
                                  <p:stCondLst>
                                    <p:cond delay="0"/>
                                  </p:stCondLst>
                                  <p:childTnLst>
                                    <p:set>
                                      <p:cBhvr>
                                        <p:cTn id="20" dur="1" fill="hold">
                                          <p:stCondLst>
                                            <p:cond delay="0"/>
                                          </p:stCondLst>
                                        </p:cTn>
                                        <p:tgtEl>
                                          <p:spTgt spid="35"/>
                                        </p:tgtEl>
                                        <p:attrNameLst>
                                          <p:attrName>style.visibility</p:attrName>
                                        </p:attrNameLst>
                                      </p:cBhvr>
                                      <p:to>
                                        <p:strVal val="visible"/>
                                      </p:to>
                                    </p:set>
                                  </p:childTnLst>
                                </p:cTn>
                              </p:par>
                            </p:childTnLst>
                          </p:cTn>
                        </p:par>
                        <p:par>
                          <p:cTn id="21" fill="hold">
                            <p:stCondLst>
                              <p:cond delay="3000"/>
                            </p:stCondLst>
                            <p:childTnLst>
                              <p:par>
                                <p:cTn id="22" presetID="22" presetClass="entr" presetSubtype="4" fill="hold" nodeType="afterEffect">
                                  <p:stCondLst>
                                    <p:cond delay="0"/>
                                  </p:stCondLst>
                                  <p:childTnLst>
                                    <p:set>
                                      <p:cBhvr>
                                        <p:cTn id="23" dur="1" fill="hold">
                                          <p:stCondLst>
                                            <p:cond delay="0"/>
                                          </p:stCondLst>
                                        </p:cTn>
                                        <p:tgtEl>
                                          <p:spTgt spid="33"/>
                                        </p:tgtEl>
                                        <p:attrNameLst>
                                          <p:attrName>style.visibility</p:attrName>
                                        </p:attrNameLst>
                                      </p:cBhvr>
                                      <p:to>
                                        <p:strVal val="visible"/>
                                      </p:to>
                                    </p:set>
                                    <p:animEffect transition="in" filter="wipe(down)">
                                      <p:cBhvr>
                                        <p:cTn id="24" dur="500"/>
                                        <p:tgtEl>
                                          <p:spTgt spid="33"/>
                                        </p:tgtEl>
                                      </p:cBhvr>
                                    </p:animEffect>
                                  </p:childTnLst>
                                </p:cTn>
                              </p:par>
                            </p:childTnLst>
                          </p:cTn>
                        </p:par>
                        <p:par>
                          <p:cTn id="25" fill="hold">
                            <p:stCondLst>
                              <p:cond delay="3500"/>
                            </p:stCondLst>
                            <p:childTnLst>
                              <p:par>
                                <p:cTn id="26" presetID="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childTnLst>
                                </p:cTn>
                              </p:par>
                            </p:childTnLst>
                          </p:cTn>
                        </p:par>
                        <p:par>
                          <p:cTn id="28" fill="hold">
                            <p:stCondLst>
                              <p:cond delay="3500"/>
                            </p:stCondLst>
                            <p:childTnLst>
                              <p:par>
                                <p:cTn id="29" presetID="22" presetClass="entr" presetSubtype="1"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4000"/>
                            </p:stCondLst>
                            <p:childTnLst>
                              <p:par>
                                <p:cTn id="33" presetID="1" presetClass="entr" presetSubtype="0"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childTnLst>
                                </p:cTn>
                              </p:par>
                            </p:childTnLst>
                          </p:cTn>
                        </p:par>
                        <p:par>
                          <p:cTn id="35" fill="hold">
                            <p:stCondLst>
                              <p:cond delay="4000"/>
                            </p:stCondLst>
                            <p:childTnLst>
                              <p:par>
                                <p:cTn id="36" presetID="22" presetClass="entr" presetSubtype="1" fill="hold" nodeType="afterEffect">
                                  <p:stCondLst>
                                    <p:cond delay="0"/>
                                  </p:stCondLst>
                                  <p:childTnLst>
                                    <p:set>
                                      <p:cBhvr>
                                        <p:cTn id="37" dur="1" fill="hold">
                                          <p:stCondLst>
                                            <p:cond delay="0"/>
                                          </p:stCondLst>
                                        </p:cTn>
                                        <p:tgtEl>
                                          <p:spTgt spid="37"/>
                                        </p:tgtEl>
                                        <p:attrNameLst>
                                          <p:attrName>style.visibility</p:attrName>
                                        </p:attrNameLst>
                                      </p:cBhvr>
                                      <p:to>
                                        <p:strVal val="visible"/>
                                      </p:to>
                                    </p:set>
                                    <p:animEffect transition="in" filter="wipe(up)">
                                      <p:cBhvr>
                                        <p:cTn id="38" dur="500"/>
                                        <p:tgtEl>
                                          <p:spTgt spid="37"/>
                                        </p:tgtEl>
                                      </p:cBhvr>
                                    </p:animEffect>
                                  </p:childTnLst>
                                </p:cTn>
                              </p:par>
                            </p:childTnLst>
                          </p:cTn>
                        </p:par>
                        <p:par>
                          <p:cTn id="39" fill="hold">
                            <p:stCondLst>
                              <p:cond delay="4500"/>
                            </p:stCondLst>
                            <p:childTnLst>
                              <p:par>
                                <p:cTn id="40" presetID="1" presetClass="entr" presetSubtype="0" fill="hold" grpId="0" nodeType="afterEffect">
                                  <p:stCondLst>
                                    <p:cond delay="0"/>
                                  </p:stCondLst>
                                  <p:childTnLst>
                                    <p:set>
                                      <p:cBhvr>
                                        <p:cTn id="41" dur="1" fill="hold">
                                          <p:stCondLst>
                                            <p:cond delay="0"/>
                                          </p:stCondLst>
                                        </p:cTn>
                                        <p:tgtEl>
                                          <p:spTgt spid="41"/>
                                        </p:tgtEl>
                                        <p:attrNameLst>
                                          <p:attrName>style.visibility</p:attrName>
                                        </p:attrNameLst>
                                      </p:cBhvr>
                                      <p:to>
                                        <p:strVal val="visible"/>
                                      </p:to>
                                    </p:set>
                                  </p:childTnLst>
                                </p:cTn>
                              </p:par>
                            </p:childTnLst>
                          </p:cTn>
                        </p:par>
                        <p:par>
                          <p:cTn id="42" fill="hold">
                            <p:stCondLst>
                              <p:cond delay="4500"/>
                            </p:stCondLst>
                            <p:childTnLst>
                              <p:par>
                                <p:cTn id="43" presetID="53" presetClass="entr" presetSubtype="16" fill="hold" grpId="0" nodeType="afterEffect">
                                  <p:stCondLst>
                                    <p:cond delay="0"/>
                                  </p:stCondLst>
                                  <p:childTnLst>
                                    <p:set>
                                      <p:cBhvr>
                                        <p:cTn id="44" dur="1" fill="hold">
                                          <p:stCondLst>
                                            <p:cond delay="0"/>
                                          </p:stCondLst>
                                        </p:cTn>
                                        <p:tgtEl>
                                          <p:spTgt spid="42"/>
                                        </p:tgtEl>
                                        <p:attrNameLst>
                                          <p:attrName>style.visibility</p:attrName>
                                        </p:attrNameLst>
                                      </p:cBhvr>
                                      <p:to>
                                        <p:strVal val="visible"/>
                                      </p:to>
                                    </p:set>
                                    <p:anim calcmode="lin" valueType="num">
                                      <p:cBhvr>
                                        <p:cTn id="45" dur="250" fill="hold"/>
                                        <p:tgtEl>
                                          <p:spTgt spid="42"/>
                                        </p:tgtEl>
                                        <p:attrNameLst>
                                          <p:attrName>ppt_w</p:attrName>
                                        </p:attrNameLst>
                                      </p:cBhvr>
                                      <p:tavLst>
                                        <p:tav tm="0">
                                          <p:val>
                                            <p:fltVal val="0"/>
                                          </p:val>
                                        </p:tav>
                                        <p:tav tm="100000">
                                          <p:val>
                                            <p:strVal val="#ppt_w"/>
                                          </p:val>
                                        </p:tav>
                                      </p:tavLst>
                                    </p:anim>
                                    <p:anim calcmode="lin" valueType="num">
                                      <p:cBhvr>
                                        <p:cTn id="46" dur="250" fill="hold"/>
                                        <p:tgtEl>
                                          <p:spTgt spid="42"/>
                                        </p:tgtEl>
                                        <p:attrNameLst>
                                          <p:attrName>ppt_h</p:attrName>
                                        </p:attrNameLst>
                                      </p:cBhvr>
                                      <p:tavLst>
                                        <p:tav tm="0">
                                          <p:val>
                                            <p:fltVal val="0"/>
                                          </p:val>
                                        </p:tav>
                                        <p:tav tm="100000">
                                          <p:val>
                                            <p:strVal val="#ppt_h"/>
                                          </p:val>
                                        </p:tav>
                                      </p:tavLst>
                                    </p:anim>
                                    <p:animEffect transition="in" filter="fade">
                                      <p:cBhvr>
                                        <p:cTn id="47" dur="250"/>
                                        <p:tgtEl>
                                          <p:spTgt spid="42"/>
                                        </p:tgtEl>
                                      </p:cBhvr>
                                    </p:animEffect>
                                  </p:childTnLst>
                                </p:cTn>
                              </p:par>
                            </p:childTnLst>
                          </p:cTn>
                        </p:par>
                        <p:par>
                          <p:cTn id="48" fill="hold">
                            <p:stCondLst>
                              <p:cond delay="4750"/>
                            </p:stCondLst>
                            <p:childTnLst>
                              <p:par>
                                <p:cTn id="49" presetID="1"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childTnLst>
                                </p:cTn>
                              </p:par>
                              <p:par>
                                <p:cTn id="51" presetID="53" presetClass="entr" presetSubtype="16" fill="hold" grpId="0" nodeType="withEffect">
                                  <p:stCondLst>
                                    <p:cond delay="0"/>
                                  </p:stCondLst>
                                  <p:childTnLst>
                                    <p:set>
                                      <p:cBhvr>
                                        <p:cTn id="52" dur="1" fill="hold">
                                          <p:stCondLst>
                                            <p:cond delay="0"/>
                                          </p:stCondLst>
                                        </p:cTn>
                                        <p:tgtEl>
                                          <p:spTgt spid="40"/>
                                        </p:tgtEl>
                                        <p:attrNameLst>
                                          <p:attrName>style.visibility</p:attrName>
                                        </p:attrNameLst>
                                      </p:cBhvr>
                                      <p:to>
                                        <p:strVal val="visible"/>
                                      </p:to>
                                    </p:set>
                                    <p:anim calcmode="lin" valueType="num">
                                      <p:cBhvr>
                                        <p:cTn id="53" dur="500" fill="hold"/>
                                        <p:tgtEl>
                                          <p:spTgt spid="40"/>
                                        </p:tgtEl>
                                        <p:attrNameLst>
                                          <p:attrName>ppt_w</p:attrName>
                                        </p:attrNameLst>
                                      </p:cBhvr>
                                      <p:tavLst>
                                        <p:tav tm="0">
                                          <p:val>
                                            <p:fltVal val="0"/>
                                          </p:val>
                                        </p:tav>
                                        <p:tav tm="100000">
                                          <p:val>
                                            <p:strVal val="#ppt_w"/>
                                          </p:val>
                                        </p:tav>
                                      </p:tavLst>
                                    </p:anim>
                                    <p:anim calcmode="lin" valueType="num">
                                      <p:cBhvr>
                                        <p:cTn id="54" dur="500" fill="hold"/>
                                        <p:tgtEl>
                                          <p:spTgt spid="40"/>
                                        </p:tgtEl>
                                        <p:attrNameLst>
                                          <p:attrName>ppt_h</p:attrName>
                                        </p:attrNameLst>
                                      </p:cBhvr>
                                      <p:tavLst>
                                        <p:tav tm="0">
                                          <p:val>
                                            <p:fltVal val="0"/>
                                          </p:val>
                                        </p:tav>
                                        <p:tav tm="100000">
                                          <p:val>
                                            <p:strVal val="#ppt_h"/>
                                          </p:val>
                                        </p:tav>
                                      </p:tavLst>
                                    </p:anim>
                                    <p:animEffect transition="in" filter="fade">
                                      <p:cBhvr>
                                        <p:cTn id="5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8" grpId="0" animBg="1"/>
      <p:bldP spid="39" grpId="0" animBg="1"/>
      <p:bldP spid="40" grpId="0"/>
      <p:bldP spid="41" grpId="0" animBg="1"/>
      <p:bldP spid="42" grpId="0"/>
      <p:bldP spid="47" grpId="0"/>
      <p:bldP spid="1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F8B9CCD2-ED8A-49F2-89AF-4C730F35EF69}"/>
              </a:ext>
            </a:extLst>
          </p:cNvPr>
          <p:cNvSpPr txBox="1"/>
          <p:nvPr/>
        </p:nvSpPr>
        <p:spPr>
          <a:xfrm>
            <a:off x="612396" y="2662951"/>
            <a:ext cx="6912529" cy="3536353"/>
          </a:xfrm>
          <a:prstGeom prst="rect">
            <a:avLst/>
          </a:prstGeom>
          <a:solidFill>
            <a:srgbClr val="FFFFFF"/>
          </a:solidFill>
          <a:ln w="38100">
            <a:solidFill>
              <a:srgbClr val="000000"/>
            </a:solidFill>
          </a:ln>
        </p:spPr>
        <p:txBody>
          <a:bodyPr wrap="square" rtlCol="0">
            <a:spAutoFit/>
          </a:bodyPr>
          <a:lstStyle/>
          <a:p>
            <a:pPr algn="ctr">
              <a:lnSpc>
                <a:spcPct val="80000"/>
              </a:lnSpc>
            </a:pPr>
            <a:endParaRPr lang="en-US" sz="600" b="1" dirty="0">
              <a:solidFill>
                <a:srgbClr val="3F8731"/>
              </a:solidFill>
            </a:endParaRPr>
          </a:p>
          <a:p>
            <a:pPr algn="ctr"/>
            <a:r>
              <a:rPr lang="en-US" sz="3200" b="1" i="1" dirty="0"/>
              <a:t>Answer:</a:t>
            </a:r>
            <a:r>
              <a:rPr lang="en-US" sz="4400" b="1" dirty="0"/>
              <a:t> Jesus (Christ)</a:t>
            </a:r>
          </a:p>
          <a:p>
            <a:pPr algn="just"/>
            <a:endParaRPr lang="en-US" sz="1400" b="1" dirty="0">
              <a:solidFill>
                <a:srgbClr val="000000"/>
              </a:solidFill>
              <a:latin typeface="Times New Roman" panose="02020603050405020304" pitchFamily="18" charset="0"/>
              <a:cs typeface="Times New Roman" panose="02020603050405020304" pitchFamily="18" charset="0"/>
            </a:endParaRPr>
          </a:p>
          <a:p>
            <a:pPr algn="just">
              <a:spcAft>
                <a:spcPts val="600"/>
              </a:spcAft>
            </a:pPr>
            <a:r>
              <a:rPr lang="en-US" sz="2400" b="1" dirty="0">
                <a:solidFill>
                  <a:srgbClr val="000000"/>
                </a:solidFill>
                <a:latin typeface="Times New Roman" panose="02020603050405020304" pitchFamily="18" charset="0"/>
                <a:cs typeface="Times New Roman" panose="02020603050405020304" pitchFamily="18" charset="0"/>
              </a:rPr>
              <a:t>Acts 4:11-12</a:t>
            </a:r>
            <a:endParaRPr lang="en-US" sz="2400" dirty="0">
              <a:solidFill>
                <a:srgbClr val="000000"/>
              </a:solidFill>
              <a:latin typeface="Times New Roman" panose="02020603050405020304" pitchFamily="18" charset="0"/>
              <a:cs typeface="Times New Roman" panose="02020603050405020304" pitchFamily="18" charset="0"/>
            </a:endParaRPr>
          </a:p>
          <a:p>
            <a:pPr algn="just"/>
            <a:r>
              <a:rPr lang="en-US" sz="2400" baseline="30000" dirty="0">
                <a:solidFill>
                  <a:srgbClr val="000000"/>
                </a:solidFill>
                <a:latin typeface="Times New Roman" panose="02020603050405020304" pitchFamily="18" charset="0"/>
                <a:cs typeface="Times New Roman" panose="02020603050405020304" pitchFamily="18" charset="0"/>
              </a:rPr>
              <a:t>11</a:t>
            </a:r>
            <a:r>
              <a:rPr lang="en-US" sz="2400" dirty="0">
                <a:solidFill>
                  <a:srgbClr val="000000"/>
                </a:solidFill>
                <a:latin typeface="Times New Roman" panose="02020603050405020304" pitchFamily="18" charset="0"/>
                <a:cs typeface="Times New Roman" panose="02020603050405020304" pitchFamily="18" charset="0"/>
              </a:rPr>
              <a:t> </a:t>
            </a:r>
            <a:r>
              <a:rPr lang="en-US" sz="2400" b="1" dirty="0">
                <a:solidFill>
                  <a:srgbClr val="0064FF"/>
                </a:solidFill>
                <a:latin typeface="Times New Roman" panose="02020603050405020304" pitchFamily="18" charset="0"/>
                <a:cs typeface="Times New Roman" panose="02020603050405020304" pitchFamily="18" charset="0"/>
              </a:rPr>
              <a:t>This Jesus </a:t>
            </a:r>
            <a:r>
              <a:rPr lang="en-US" sz="2400" dirty="0">
                <a:solidFill>
                  <a:srgbClr val="000000"/>
                </a:solidFill>
                <a:latin typeface="Times New Roman" panose="02020603050405020304" pitchFamily="18" charset="0"/>
                <a:cs typeface="Times New Roman" panose="02020603050405020304" pitchFamily="18" charset="0"/>
              </a:rPr>
              <a:t>is the stone that was rejected by you, the builders, which has become the cornerstone. </a:t>
            </a:r>
            <a:r>
              <a:rPr lang="en-US" sz="2400" baseline="30000" dirty="0">
                <a:solidFill>
                  <a:srgbClr val="000000"/>
                </a:solidFill>
                <a:latin typeface="Times New Roman" panose="02020603050405020304" pitchFamily="18" charset="0"/>
                <a:cs typeface="Times New Roman" panose="02020603050405020304" pitchFamily="18" charset="0"/>
              </a:rPr>
              <a:t>12</a:t>
            </a:r>
            <a:r>
              <a:rPr lang="en-US" sz="2400" dirty="0">
                <a:solidFill>
                  <a:srgbClr val="000000"/>
                </a:solidFill>
                <a:latin typeface="Times New Roman" panose="02020603050405020304" pitchFamily="18" charset="0"/>
                <a:cs typeface="Times New Roman" panose="02020603050405020304" pitchFamily="18" charset="0"/>
              </a:rPr>
              <a:t> And there is salvation in no one else, for </a:t>
            </a:r>
            <a:r>
              <a:rPr lang="en-US" sz="2400" b="1" dirty="0">
                <a:solidFill>
                  <a:srgbClr val="0064FF"/>
                </a:solidFill>
                <a:latin typeface="Times New Roman" panose="02020603050405020304" pitchFamily="18" charset="0"/>
                <a:cs typeface="Times New Roman" panose="02020603050405020304" pitchFamily="18" charset="0"/>
              </a:rPr>
              <a:t>there is no other name</a:t>
            </a:r>
            <a:r>
              <a:rPr lang="en-US" sz="2400" dirty="0">
                <a:solidFill>
                  <a:srgbClr val="000000"/>
                </a:solidFill>
                <a:latin typeface="Times New Roman" panose="02020603050405020304" pitchFamily="18" charset="0"/>
                <a:cs typeface="Times New Roman" panose="02020603050405020304" pitchFamily="18" charset="0"/>
              </a:rPr>
              <a:t> under heaven given among men </a:t>
            </a:r>
            <a:r>
              <a:rPr lang="en-US" sz="2400" b="1" dirty="0">
                <a:solidFill>
                  <a:srgbClr val="0064FF"/>
                </a:solidFill>
                <a:latin typeface="Times New Roman" panose="02020603050405020304" pitchFamily="18" charset="0"/>
                <a:cs typeface="Times New Roman" panose="02020603050405020304" pitchFamily="18" charset="0"/>
              </a:rPr>
              <a:t>by which we must be saved</a:t>
            </a:r>
            <a:r>
              <a:rPr lang="en-US" sz="2400" dirty="0">
                <a:solidFill>
                  <a:srgbClr val="0064FF"/>
                </a:solidFill>
                <a:latin typeface="Times New Roman" panose="02020603050405020304" pitchFamily="18" charset="0"/>
                <a:cs typeface="Times New Roman" panose="02020603050405020304" pitchFamily="18" charset="0"/>
              </a:rPr>
              <a:t>.</a:t>
            </a:r>
          </a:p>
          <a:p>
            <a:pPr algn="just"/>
            <a:endParaRPr lang="en-US" sz="1200" dirty="0">
              <a:solidFill>
                <a:srgbClr val="000000"/>
              </a:solidFill>
              <a:latin typeface="Times New Roman" panose="02020603050405020304" pitchFamily="18" charset="0"/>
              <a:cs typeface="Times New Roman" panose="02020603050405020304" pitchFamily="18" charset="0"/>
            </a:endParaRPr>
          </a:p>
        </p:txBody>
      </p:sp>
      <p:grpSp>
        <p:nvGrpSpPr>
          <p:cNvPr id="13" name="Group 12">
            <a:extLst>
              <a:ext uri="{FF2B5EF4-FFF2-40B4-BE49-F238E27FC236}">
                <a16:creationId xmlns:a16="http://schemas.microsoft.com/office/drawing/2014/main" id="{D43F423D-6409-44A6-992C-6405BFD440D1}"/>
              </a:ext>
            </a:extLst>
          </p:cNvPr>
          <p:cNvGrpSpPr/>
          <p:nvPr/>
        </p:nvGrpSpPr>
        <p:grpSpPr>
          <a:xfrm>
            <a:off x="8302305" y="2828834"/>
            <a:ext cx="3628380" cy="1200329"/>
            <a:chOff x="8302305" y="2828834"/>
            <a:chExt cx="3628380" cy="1200329"/>
          </a:xfrm>
        </p:grpSpPr>
        <p:sp>
          <p:nvSpPr>
            <p:cNvPr id="14" name="Rectangle 13">
              <a:extLst>
                <a:ext uri="{FF2B5EF4-FFF2-40B4-BE49-F238E27FC236}">
                  <a16:creationId xmlns:a16="http://schemas.microsoft.com/office/drawing/2014/main" id="{88DD3107-1BD5-46CB-88CE-3A7A067FEF63}"/>
                </a:ext>
              </a:extLst>
            </p:cNvPr>
            <p:cNvSpPr/>
            <p:nvPr/>
          </p:nvSpPr>
          <p:spPr>
            <a:xfrm>
              <a:off x="9025723" y="2828834"/>
              <a:ext cx="2904962"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SINGLE</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16" name="Rectangle: Rounded Corners 15">
              <a:extLst>
                <a:ext uri="{FF2B5EF4-FFF2-40B4-BE49-F238E27FC236}">
                  <a16:creationId xmlns:a16="http://schemas.microsoft.com/office/drawing/2014/main" id="{2442E976-2E75-4D4A-8B2B-49DB880FD339}"/>
                </a:ext>
              </a:extLst>
            </p:cNvPr>
            <p:cNvSpPr/>
            <p:nvPr/>
          </p:nvSpPr>
          <p:spPr>
            <a:xfrm rot="2700000">
              <a:off x="8292974" y="3163975"/>
              <a:ext cx="559837" cy="541175"/>
            </a:xfrm>
            <a:prstGeom prst="roundRect">
              <a:avLst/>
            </a:prstGeom>
            <a:solidFill>
              <a:srgbClr val="FFFFF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0000FF"/>
                  </a:solidFill>
                </a:ln>
              </a:endParaRPr>
            </a:p>
          </p:txBody>
        </p:sp>
      </p:grpSp>
      <p:sp>
        <p:nvSpPr>
          <p:cNvPr id="17" name="Rectangle 16">
            <a:extLst>
              <a:ext uri="{FF2B5EF4-FFF2-40B4-BE49-F238E27FC236}">
                <a16:creationId xmlns:a16="http://schemas.microsoft.com/office/drawing/2014/main" id="{CFD1E8DC-860C-4B49-AA87-D8852C39DEB0}"/>
              </a:ext>
            </a:extLst>
          </p:cNvPr>
          <p:cNvSpPr/>
          <p:nvPr/>
        </p:nvSpPr>
        <p:spPr>
          <a:xfrm>
            <a:off x="8350716" y="3062164"/>
            <a:ext cx="444352" cy="707886"/>
          </a:xfrm>
          <a:prstGeom prst="rect">
            <a:avLst/>
          </a:prstGeom>
          <a:noFill/>
        </p:spPr>
        <p:txBody>
          <a:bodyPr wrap="none" lIns="91440" tIns="45720" rIns="91440" bIns="45720">
            <a:spAutoFit/>
          </a:bodyPr>
          <a:lstStyle/>
          <a:p>
            <a:pPr algn="ctr"/>
            <a:r>
              <a:rPr lang="en-US" sz="40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rPr>
              <a:t>6</a:t>
            </a:r>
          </a:p>
        </p:txBody>
      </p:sp>
      <p:sp>
        <p:nvSpPr>
          <p:cNvPr id="18" name="TextBox 17">
            <a:extLst>
              <a:ext uri="{FF2B5EF4-FFF2-40B4-BE49-F238E27FC236}">
                <a16:creationId xmlns:a16="http://schemas.microsoft.com/office/drawing/2014/main" id="{27B9923C-49F5-4527-A860-80C9D9025A18}"/>
              </a:ext>
            </a:extLst>
          </p:cNvPr>
          <p:cNvSpPr txBox="1"/>
          <p:nvPr/>
        </p:nvSpPr>
        <p:spPr>
          <a:xfrm>
            <a:off x="281650" y="334617"/>
            <a:ext cx="7675926" cy="1938992"/>
          </a:xfrm>
          <a:prstGeom prst="rect">
            <a:avLst/>
          </a:prstGeom>
          <a:noFill/>
        </p:spPr>
        <p:txBody>
          <a:bodyPr wrap="square" rtlCol="0">
            <a:spAutoFit/>
          </a:bodyPr>
          <a:lstStyle/>
          <a:p>
            <a:pPr algn="ctr"/>
            <a:r>
              <a:rPr lang="en-US" sz="6000" dirty="0">
                <a:solidFill>
                  <a:srgbClr val="000000"/>
                </a:solidFill>
              </a:rPr>
              <a:t>In whose name alone must people be saved?</a:t>
            </a:r>
          </a:p>
        </p:txBody>
      </p:sp>
      <p:sp>
        <p:nvSpPr>
          <p:cNvPr id="19" name="TextBox 18">
            <a:extLst>
              <a:ext uri="{FF2B5EF4-FFF2-40B4-BE49-F238E27FC236}">
                <a16:creationId xmlns:a16="http://schemas.microsoft.com/office/drawing/2014/main" id="{5677DAA2-B4B7-49B7-946A-1DECD7757549}"/>
              </a:ext>
            </a:extLst>
          </p:cNvPr>
          <p:cNvSpPr txBox="1"/>
          <p:nvPr/>
        </p:nvSpPr>
        <p:spPr>
          <a:xfrm>
            <a:off x="5596276" y="5872846"/>
            <a:ext cx="1928649" cy="307777"/>
          </a:xfrm>
          <a:prstGeom prst="rect">
            <a:avLst/>
          </a:prstGeom>
          <a:noFill/>
        </p:spPr>
        <p:txBody>
          <a:bodyPr wrap="square" rtlCol="0">
            <a:spAutoFit/>
          </a:bodyPr>
          <a:lstStyle/>
          <a:p>
            <a:pPr algn="r"/>
            <a:r>
              <a:rPr lang="en-US" sz="1400" b="1" i="1" dirty="0">
                <a:solidFill>
                  <a:srgbClr val="0064FF"/>
                </a:solidFill>
              </a:rPr>
              <a:t>Tap screen to continue</a:t>
            </a:r>
          </a:p>
        </p:txBody>
      </p:sp>
      <p:sp>
        <p:nvSpPr>
          <p:cNvPr id="15" name="Rectangle 14">
            <a:hlinkClick r:id="rId2" action="ppaction://hlinksldjump"/>
            <a:extLst>
              <a:ext uri="{FF2B5EF4-FFF2-40B4-BE49-F238E27FC236}">
                <a16:creationId xmlns:a16="http://schemas.microsoft.com/office/drawing/2014/main" id="{C2B157F9-15D3-4FE1-A866-742C7387903E}"/>
              </a:ext>
            </a:extLst>
          </p:cNvPr>
          <p:cNvSpPr/>
          <p:nvPr/>
        </p:nvSpPr>
        <p:spPr>
          <a:xfrm>
            <a:off x="0" y="1"/>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6143544"/>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049587F-2D4E-412B-8250-082A04557F06}"/>
              </a:ext>
            </a:extLst>
          </p:cNvPr>
          <p:cNvSpPr txBox="1"/>
          <p:nvPr/>
        </p:nvSpPr>
        <p:spPr>
          <a:xfrm>
            <a:off x="538040" y="2261583"/>
            <a:ext cx="11132697" cy="2862322"/>
          </a:xfrm>
          <a:prstGeom prst="rect">
            <a:avLst/>
          </a:prstGeom>
          <a:solidFill>
            <a:srgbClr val="FFFFFF"/>
          </a:solidFill>
          <a:ln w="38100">
            <a:solidFill>
              <a:srgbClr val="0A0A0A"/>
            </a:solidFill>
          </a:ln>
        </p:spPr>
        <p:txBody>
          <a:bodyPr wrap="square" rtlCol="0">
            <a:spAutoFit/>
          </a:bodyPr>
          <a:lstStyle/>
          <a:p>
            <a:pPr algn="ctr">
              <a:lnSpc>
                <a:spcPct val="90000"/>
              </a:lnSpc>
            </a:pPr>
            <a:r>
              <a:rPr lang="en-US" sz="3000" b="1" i="1" dirty="0"/>
              <a:t>Answer:</a:t>
            </a:r>
            <a:r>
              <a:rPr lang="en-US" sz="4000" b="1" dirty="0"/>
              <a:t> (1) the apostles’ teaching, (2) fellowship,    (3) breaking of bread, (4) prayers</a:t>
            </a:r>
          </a:p>
          <a:p>
            <a:pPr algn="just"/>
            <a:r>
              <a:rPr lang="en-US" sz="2400" b="1" dirty="0">
                <a:solidFill>
                  <a:srgbClr val="0A0A0A"/>
                </a:solidFill>
                <a:latin typeface="Times New Roman" panose="02020603050405020304" pitchFamily="18" charset="0"/>
                <a:cs typeface="Times New Roman" panose="02020603050405020304" pitchFamily="18" charset="0"/>
              </a:rPr>
              <a:t>Acts 2:41-42</a:t>
            </a:r>
            <a:endParaRPr lang="en-US" sz="2400" dirty="0">
              <a:solidFill>
                <a:srgbClr val="0A0A0A"/>
              </a:solidFill>
              <a:latin typeface="Times New Roman" panose="02020603050405020304" pitchFamily="18" charset="0"/>
              <a:cs typeface="Times New Roman" panose="02020603050405020304" pitchFamily="18" charset="0"/>
            </a:endParaRPr>
          </a:p>
          <a:p>
            <a:pPr algn="just"/>
            <a:r>
              <a:rPr lang="en-US" sz="2400" baseline="30000" dirty="0">
                <a:solidFill>
                  <a:srgbClr val="0A0A0A"/>
                </a:solidFill>
                <a:latin typeface="Times New Roman" panose="02020603050405020304" pitchFamily="18" charset="0"/>
                <a:cs typeface="Times New Roman" panose="02020603050405020304" pitchFamily="18" charset="0"/>
              </a:rPr>
              <a:t>41</a:t>
            </a:r>
            <a:r>
              <a:rPr lang="en-US" sz="2400" dirty="0">
                <a:solidFill>
                  <a:srgbClr val="0A0A0A"/>
                </a:solidFill>
                <a:latin typeface="Times New Roman" panose="02020603050405020304" pitchFamily="18" charset="0"/>
                <a:cs typeface="Times New Roman" panose="02020603050405020304" pitchFamily="18" charset="0"/>
              </a:rPr>
              <a:t> So those who received his word were baptized, and there were added that day about three thousand souls. </a:t>
            </a:r>
            <a:r>
              <a:rPr lang="en-US" sz="2400" baseline="30000" dirty="0">
                <a:solidFill>
                  <a:srgbClr val="0A0A0A"/>
                </a:solidFill>
                <a:latin typeface="Times New Roman" panose="02020603050405020304" pitchFamily="18" charset="0"/>
                <a:cs typeface="Times New Roman" panose="02020603050405020304" pitchFamily="18" charset="0"/>
              </a:rPr>
              <a:t>42</a:t>
            </a:r>
            <a:r>
              <a:rPr lang="en-US" sz="2400" dirty="0">
                <a:solidFill>
                  <a:srgbClr val="0A0A0A"/>
                </a:solidFill>
                <a:latin typeface="Times New Roman" panose="02020603050405020304" pitchFamily="18" charset="0"/>
                <a:cs typeface="Times New Roman" panose="02020603050405020304" pitchFamily="18" charset="0"/>
              </a:rPr>
              <a:t> And they devoted themselves to </a:t>
            </a:r>
            <a:r>
              <a:rPr lang="en-US" sz="2400" b="1" dirty="0">
                <a:solidFill>
                  <a:srgbClr val="0064FF"/>
                </a:solidFill>
                <a:latin typeface="Times New Roman" panose="02020603050405020304" pitchFamily="18" charset="0"/>
                <a:cs typeface="Times New Roman" panose="02020603050405020304" pitchFamily="18" charset="0"/>
              </a:rPr>
              <a:t>the apostles</a:t>
            </a:r>
            <a:r>
              <a:rPr lang="en-US" sz="2400" dirty="0">
                <a:solidFill>
                  <a:srgbClr val="0064FF"/>
                </a:solidFill>
                <a:latin typeface="Times New Roman" panose="02020603050405020304" pitchFamily="18" charset="0"/>
                <a:cs typeface="Times New Roman" panose="02020603050405020304" pitchFamily="18" charset="0"/>
              </a:rPr>
              <a:t>’</a:t>
            </a:r>
            <a:r>
              <a:rPr lang="en-US" sz="2400" b="1" dirty="0">
                <a:solidFill>
                  <a:srgbClr val="0064FF"/>
                </a:solidFill>
                <a:latin typeface="Times New Roman" panose="02020603050405020304" pitchFamily="18" charset="0"/>
                <a:cs typeface="Times New Roman" panose="02020603050405020304" pitchFamily="18" charset="0"/>
              </a:rPr>
              <a:t> teaching </a:t>
            </a:r>
            <a:r>
              <a:rPr lang="en-US" sz="2400" dirty="0">
                <a:solidFill>
                  <a:srgbClr val="0A0A0A"/>
                </a:solidFill>
                <a:latin typeface="Times New Roman" panose="02020603050405020304" pitchFamily="18" charset="0"/>
                <a:cs typeface="Times New Roman" panose="02020603050405020304" pitchFamily="18" charset="0"/>
              </a:rPr>
              <a:t>and the </a:t>
            </a:r>
            <a:r>
              <a:rPr lang="en-US" sz="2400" b="1" dirty="0">
                <a:solidFill>
                  <a:srgbClr val="0064FF"/>
                </a:solidFill>
                <a:latin typeface="Times New Roman" panose="02020603050405020304" pitchFamily="18" charset="0"/>
                <a:cs typeface="Times New Roman" panose="02020603050405020304" pitchFamily="18" charset="0"/>
              </a:rPr>
              <a:t>fellowship</a:t>
            </a:r>
            <a:r>
              <a:rPr lang="en-US" sz="2400" dirty="0">
                <a:solidFill>
                  <a:srgbClr val="0064FF"/>
                </a:solidFill>
                <a:latin typeface="Times New Roman" panose="02020603050405020304" pitchFamily="18" charset="0"/>
                <a:cs typeface="Times New Roman" panose="02020603050405020304" pitchFamily="18" charset="0"/>
              </a:rPr>
              <a:t>,</a:t>
            </a:r>
            <a:r>
              <a:rPr lang="en-US" sz="2400" dirty="0">
                <a:solidFill>
                  <a:srgbClr val="0A0A0A"/>
                </a:solidFill>
                <a:latin typeface="Times New Roman" panose="02020603050405020304" pitchFamily="18" charset="0"/>
                <a:cs typeface="Times New Roman" panose="02020603050405020304" pitchFamily="18" charset="0"/>
              </a:rPr>
              <a:t> to the </a:t>
            </a:r>
            <a:r>
              <a:rPr lang="en-US" sz="2400" b="1" dirty="0">
                <a:solidFill>
                  <a:srgbClr val="0064FF"/>
                </a:solidFill>
                <a:latin typeface="Times New Roman" panose="02020603050405020304" pitchFamily="18" charset="0"/>
                <a:cs typeface="Times New Roman" panose="02020603050405020304" pitchFamily="18" charset="0"/>
              </a:rPr>
              <a:t>breaking of bread </a:t>
            </a:r>
            <a:r>
              <a:rPr lang="en-US" sz="2400" dirty="0">
                <a:solidFill>
                  <a:srgbClr val="0A0A0A"/>
                </a:solidFill>
                <a:latin typeface="Times New Roman" panose="02020603050405020304" pitchFamily="18" charset="0"/>
                <a:cs typeface="Times New Roman" panose="02020603050405020304" pitchFamily="18" charset="0"/>
              </a:rPr>
              <a:t>and the </a:t>
            </a:r>
            <a:r>
              <a:rPr lang="en-US" sz="2400" b="1" dirty="0">
                <a:solidFill>
                  <a:srgbClr val="0064FF"/>
                </a:solidFill>
                <a:latin typeface="Times New Roman" panose="02020603050405020304" pitchFamily="18" charset="0"/>
                <a:cs typeface="Times New Roman" panose="02020603050405020304" pitchFamily="18" charset="0"/>
              </a:rPr>
              <a:t>prayers</a:t>
            </a:r>
            <a:r>
              <a:rPr lang="en-US" dirty="0">
                <a:solidFill>
                  <a:srgbClr val="0064FF"/>
                </a:solidFill>
              </a:rPr>
              <a:t>.</a:t>
            </a:r>
          </a:p>
          <a:p>
            <a:pPr algn="just"/>
            <a:endParaRPr lang="en-US" sz="600" dirty="0">
              <a:latin typeface="Times New Roman" panose="02020603050405020304" pitchFamily="18" charset="0"/>
              <a:cs typeface="Times New Roman" panose="02020603050405020304" pitchFamily="18" charset="0"/>
            </a:endParaRPr>
          </a:p>
          <a:p>
            <a:pPr algn="just"/>
            <a:endParaRPr lang="en-US" sz="600"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72F0F95B-78C3-4235-988E-F1C726A5ADDD}"/>
              </a:ext>
            </a:extLst>
          </p:cNvPr>
          <p:cNvSpPr txBox="1"/>
          <p:nvPr/>
        </p:nvSpPr>
        <p:spPr>
          <a:xfrm>
            <a:off x="151002" y="183400"/>
            <a:ext cx="11891268" cy="1938992"/>
          </a:xfrm>
          <a:prstGeom prst="rect">
            <a:avLst/>
          </a:prstGeom>
          <a:noFill/>
        </p:spPr>
        <p:txBody>
          <a:bodyPr wrap="square" rtlCol="0">
            <a:spAutoFit/>
          </a:bodyPr>
          <a:lstStyle/>
          <a:p>
            <a:pPr lvl="0" algn="ctr"/>
            <a:r>
              <a:rPr lang="en-US" sz="4000" dirty="0">
                <a:solidFill>
                  <a:srgbClr val="0A0A0A"/>
                </a:solidFill>
              </a:rPr>
              <a:t>What did believers devote themselves to</a:t>
            </a:r>
          </a:p>
          <a:p>
            <a:pPr lvl="0" algn="ctr"/>
            <a:r>
              <a:rPr lang="en-US" sz="4000" dirty="0">
                <a:solidFill>
                  <a:srgbClr val="0A0A0A"/>
                </a:solidFill>
              </a:rPr>
              <a:t>after they were baptized on the Day of Pentecost? </a:t>
            </a:r>
          </a:p>
          <a:p>
            <a:pPr lvl="0" algn="ctr"/>
            <a:r>
              <a:rPr lang="en-US" sz="4000" dirty="0">
                <a:solidFill>
                  <a:srgbClr val="0A0A0A"/>
                </a:solidFill>
              </a:rPr>
              <a:t>(Get one base for </a:t>
            </a:r>
            <a:r>
              <a:rPr lang="en-US" sz="4000" i="1" dirty="0">
                <a:solidFill>
                  <a:srgbClr val="0A0A0A"/>
                </a:solidFill>
              </a:rPr>
              <a:t>each of the four </a:t>
            </a:r>
            <a:r>
              <a:rPr lang="en-US" sz="4000" dirty="0">
                <a:solidFill>
                  <a:srgbClr val="0A0A0A"/>
                </a:solidFill>
              </a:rPr>
              <a:t>things you can name.)</a:t>
            </a:r>
          </a:p>
        </p:txBody>
      </p:sp>
      <p:sp>
        <p:nvSpPr>
          <p:cNvPr id="9" name="Rectangle 8">
            <a:extLst>
              <a:ext uri="{FF2B5EF4-FFF2-40B4-BE49-F238E27FC236}">
                <a16:creationId xmlns:a16="http://schemas.microsoft.com/office/drawing/2014/main" id="{4BC3C5A5-A179-422F-9EE8-E5E7094C992A}"/>
              </a:ext>
            </a:extLst>
          </p:cNvPr>
          <p:cNvSpPr/>
          <p:nvPr/>
        </p:nvSpPr>
        <p:spPr>
          <a:xfrm>
            <a:off x="3911648" y="5707176"/>
            <a:ext cx="4378122"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HOMERUN</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15" name="Arrow: Pentagon 14">
            <a:extLst>
              <a:ext uri="{FF2B5EF4-FFF2-40B4-BE49-F238E27FC236}">
                <a16:creationId xmlns:a16="http://schemas.microsoft.com/office/drawing/2014/main" id="{8872FEE3-9B9B-43C4-AC40-8E22D3749937}"/>
              </a:ext>
            </a:extLst>
          </p:cNvPr>
          <p:cNvSpPr/>
          <p:nvPr/>
        </p:nvSpPr>
        <p:spPr>
          <a:xfrm rot="5400000">
            <a:off x="5744181" y="5495044"/>
            <a:ext cx="559837" cy="541175"/>
          </a:xfrm>
          <a:prstGeom prst="homePlate">
            <a:avLst/>
          </a:prstGeom>
          <a:solidFill>
            <a:srgbClr val="FFFFF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0000FF"/>
                </a:solidFill>
              </a:ln>
              <a:solidFill>
                <a:srgbClr val="C6E9F2"/>
              </a:solidFill>
            </a:endParaRPr>
          </a:p>
        </p:txBody>
      </p:sp>
      <p:sp>
        <p:nvSpPr>
          <p:cNvPr id="16" name="Rectangle 15">
            <a:extLst>
              <a:ext uri="{FF2B5EF4-FFF2-40B4-BE49-F238E27FC236}">
                <a16:creationId xmlns:a16="http://schemas.microsoft.com/office/drawing/2014/main" id="{95B2A524-1136-4C9C-83E2-B24BC371747C}"/>
              </a:ext>
            </a:extLst>
          </p:cNvPr>
          <p:cNvSpPr/>
          <p:nvPr/>
        </p:nvSpPr>
        <p:spPr>
          <a:xfrm>
            <a:off x="5801923" y="5353233"/>
            <a:ext cx="444352" cy="707886"/>
          </a:xfrm>
          <a:prstGeom prst="rect">
            <a:avLst/>
          </a:prstGeom>
          <a:noFill/>
        </p:spPr>
        <p:txBody>
          <a:bodyPr wrap="none" lIns="91440" tIns="45720" rIns="91440" bIns="45720">
            <a:spAutoFit/>
          </a:bodyPr>
          <a:lstStyle/>
          <a:p>
            <a:pPr algn="ctr"/>
            <a:r>
              <a:rPr lang="en-US" sz="40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rPr>
              <a:t>9</a:t>
            </a:r>
          </a:p>
        </p:txBody>
      </p:sp>
      <p:sp>
        <p:nvSpPr>
          <p:cNvPr id="17" name="TextBox 16">
            <a:extLst>
              <a:ext uri="{FF2B5EF4-FFF2-40B4-BE49-F238E27FC236}">
                <a16:creationId xmlns:a16="http://schemas.microsoft.com/office/drawing/2014/main" id="{962B4081-EB85-4900-8E71-8BBB949ADEA1}"/>
              </a:ext>
            </a:extLst>
          </p:cNvPr>
          <p:cNvSpPr txBox="1"/>
          <p:nvPr/>
        </p:nvSpPr>
        <p:spPr>
          <a:xfrm>
            <a:off x="9732110" y="4810894"/>
            <a:ext cx="1928649" cy="307777"/>
          </a:xfrm>
          <a:prstGeom prst="rect">
            <a:avLst/>
          </a:prstGeom>
          <a:noFill/>
        </p:spPr>
        <p:txBody>
          <a:bodyPr wrap="square" rtlCol="0">
            <a:spAutoFit/>
          </a:bodyPr>
          <a:lstStyle/>
          <a:p>
            <a:pPr algn="r"/>
            <a:r>
              <a:rPr lang="en-US" sz="1400" b="1" i="1" dirty="0">
                <a:solidFill>
                  <a:srgbClr val="0064FF"/>
                </a:solidFill>
              </a:rPr>
              <a:t>Tap screen to continue</a:t>
            </a:r>
          </a:p>
        </p:txBody>
      </p:sp>
      <p:sp>
        <p:nvSpPr>
          <p:cNvPr id="13" name="Rectangle 12">
            <a:hlinkClick r:id="rId2" action="ppaction://hlinksldjump"/>
            <a:extLst>
              <a:ext uri="{FF2B5EF4-FFF2-40B4-BE49-F238E27FC236}">
                <a16:creationId xmlns:a16="http://schemas.microsoft.com/office/drawing/2014/main" id="{4D0F7344-AE64-49BF-A1AA-98EAAC24D0F4}"/>
              </a:ext>
            </a:extLst>
          </p:cNvPr>
          <p:cNvSpPr/>
          <p:nvPr/>
        </p:nvSpPr>
        <p:spPr>
          <a:xfrm>
            <a:off x="0" y="1"/>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86063647"/>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41A93F72-7A40-4375-A465-58414B0FC0DA}"/>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961049" y="3678"/>
            <a:ext cx="8269901" cy="6850644"/>
          </a:xfrm>
          <a:prstGeom prst="rect">
            <a:avLst/>
          </a:prstGeom>
        </p:spPr>
      </p:pic>
      <p:sp>
        <p:nvSpPr>
          <p:cNvPr id="3" name="Arrow: Pentagon 2">
            <a:extLst>
              <a:ext uri="{FF2B5EF4-FFF2-40B4-BE49-F238E27FC236}">
                <a16:creationId xmlns:a16="http://schemas.microsoft.com/office/drawing/2014/main" id="{0E698766-2C5D-4F25-88C7-23B76B7549CE}"/>
              </a:ext>
            </a:extLst>
          </p:cNvPr>
          <p:cNvSpPr/>
          <p:nvPr/>
        </p:nvSpPr>
        <p:spPr>
          <a:xfrm rot="5400000">
            <a:off x="5786126" y="5771881"/>
            <a:ext cx="559837" cy="541175"/>
          </a:xfrm>
          <a:prstGeom prst="homePlate">
            <a:avLst/>
          </a:prstGeom>
          <a:solidFill>
            <a:srgbClr val="FFFFFF"/>
          </a:solid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E26FFEE2-E142-4914-886A-7908DA12B71A}"/>
              </a:ext>
            </a:extLst>
          </p:cNvPr>
          <p:cNvSpPr/>
          <p:nvPr/>
        </p:nvSpPr>
        <p:spPr>
          <a:xfrm rot="2700000">
            <a:off x="8292973" y="3189275"/>
            <a:ext cx="559837" cy="490575"/>
          </a:xfrm>
          <a:prstGeom prst="roundRect">
            <a:avLst/>
          </a:prstGeom>
          <a:solidFill>
            <a:srgbClr val="FFFFFF"/>
          </a:solid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Rounded Corners 1">
            <a:extLst>
              <a:ext uri="{FF2B5EF4-FFF2-40B4-BE49-F238E27FC236}">
                <a16:creationId xmlns:a16="http://schemas.microsoft.com/office/drawing/2014/main" id="{26C67EEB-FAC5-47A4-8E95-72B39C554BCB}"/>
              </a:ext>
            </a:extLst>
          </p:cNvPr>
          <p:cNvSpPr/>
          <p:nvPr/>
        </p:nvSpPr>
        <p:spPr>
          <a:xfrm>
            <a:off x="5833744" y="714690"/>
            <a:ext cx="559837" cy="541175"/>
          </a:xfrm>
          <a:prstGeom prst="roundRect">
            <a:avLst/>
          </a:prstGeom>
          <a:solidFill>
            <a:srgbClr val="FFFFFF"/>
          </a:solid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Rounded Corners 5">
            <a:extLst>
              <a:ext uri="{FF2B5EF4-FFF2-40B4-BE49-F238E27FC236}">
                <a16:creationId xmlns:a16="http://schemas.microsoft.com/office/drawing/2014/main" id="{51FF1BA1-CD56-473D-85BA-056342436F57}"/>
              </a:ext>
            </a:extLst>
          </p:cNvPr>
          <p:cNvSpPr/>
          <p:nvPr/>
        </p:nvSpPr>
        <p:spPr>
          <a:xfrm rot="2700000">
            <a:off x="3192240" y="3163976"/>
            <a:ext cx="559837" cy="541175"/>
          </a:xfrm>
          <a:prstGeom prst="roundRect">
            <a:avLst/>
          </a:prstGeom>
          <a:solidFill>
            <a:srgbClr val="FFFFFF"/>
          </a:solid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241FA49-9943-405B-88E2-7921F7B4202A}"/>
              </a:ext>
            </a:extLst>
          </p:cNvPr>
          <p:cNvSpPr/>
          <p:nvPr/>
        </p:nvSpPr>
        <p:spPr>
          <a:xfrm>
            <a:off x="221682" y="2817521"/>
            <a:ext cx="2741456"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TRIPLE</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0" name="Rectangle 19">
            <a:extLst>
              <a:ext uri="{FF2B5EF4-FFF2-40B4-BE49-F238E27FC236}">
                <a16:creationId xmlns:a16="http://schemas.microsoft.com/office/drawing/2014/main" id="{0B10BECB-80DD-442E-92B9-3F4C0A002431}"/>
              </a:ext>
            </a:extLst>
          </p:cNvPr>
          <p:cNvSpPr/>
          <p:nvPr/>
        </p:nvSpPr>
        <p:spPr>
          <a:xfrm>
            <a:off x="3911648" y="5707176"/>
            <a:ext cx="4378122"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HOMERUN</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1" name="Rectangle 20">
            <a:extLst>
              <a:ext uri="{FF2B5EF4-FFF2-40B4-BE49-F238E27FC236}">
                <a16:creationId xmlns:a16="http://schemas.microsoft.com/office/drawing/2014/main" id="{D001A687-EC28-42A1-A935-5A2C1C78AA91}"/>
              </a:ext>
            </a:extLst>
          </p:cNvPr>
          <p:cNvSpPr/>
          <p:nvPr/>
        </p:nvSpPr>
        <p:spPr>
          <a:xfrm>
            <a:off x="4427572" y="-72002"/>
            <a:ext cx="3353803"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DOUBLE</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2" name="TextBox 21">
            <a:extLst>
              <a:ext uri="{FF2B5EF4-FFF2-40B4-BE49-F238E27FC236}">
                <a16:creationId xmlns:a16="http://schemas.microsoft.com/office/drawing/2014/main" id="{79EBE414-7D34-4475-87B5-9C8384501209}"/>
              </a:ext>
            </a:extLst>
          </p:cNvPr>
          <p:cNvSpPr txBox="1"/>
          <p:nvPr/>
        </p:nvSpPr>
        <p:spPr>
          <a:xfrm>
            <a:off x="4354650" y="2671022"/>
            <a:ext cx="3485724" cy="1569660"/>
          </a:xfrm>
          <a:prstGeom prst="rect">
            <a:avLst/>
          </a:prstGeom>
          <a:noFill/>
        </p:spPr>
        <p:txBody>
          <a:bodyPr wrap="square" rtlCol="0">
            <a:spAutoFit/>
          </a:bodyPr>
          <a:lstStyle/>
          <a:p>
            <a:pPr algn="ctr"/>
            <a:r>
              <a:rPr lang="en-US" sz="4800" b="1" dirty="0">
                <a:ln w="38100">
                  <a:solidFill>
                    <a:srgbClr val="0000FF"/>
                  </a:solidFill>
                </a:ln>
                <a:solidFill>
                  <a:srgbClr val="C6E9F2"/>
                </a:solidFill>
              </a:rPr>
              <a:t>Next batter!</a:t>
            </a:r>
          </a:p>
          <a:p>
            <a:pPr algn="ctr"/>
            <a:r>
              <a:rPr lang="en-US" sz="4800" b="1" dirty="0">
                <a:ln w="38100">
                  <a:solidFill>
                    <a:srgbClr val="0000FF"/>
                  </a:solidFill>
                </a:ln>
                <a:solidFill>
                  <a:srgbClr val="C6E9F2"/>
                </a:solidFill>
              </a:rPr>
              <a:t>Pick a hit</a:t>
            </a:r>
          </a:p>
        </p:txBody>
      </p:sp>
      <p:sp>
        <p:nvSpPr>
          <p:cNvPr id="15" name="Rectangle 14">
            <a:extLst>
              <a:ext uri="{FF2B5EF4-FFF2-40B4-BE49-F238E27FC236}">
                <a16:creationId xmlns:a16="http://schemas.microsoft.com/office/drawing/2014/main" id="{ECC38632-62A9-4DB0-A149-FC77324FE114}"/>
              </a:ext>
            </a:extLst>
          </p:cNvPr>
          <p:cNvSpPr/>
          <p:nvPr/>
        </p:nvSpPr>
        <p:spPr>
          <a:xfrm>
            <a:off x="9025723" y="2828834"/>
            <a:ext cx="2904962"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SINGLE</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7" name="Rectangle 26">
            <a:hlinkClick r:id="rId3" action="ppaction://hlinksldjump"/>
            <a:extLst>
              <a:ext uri="{FF2B5EF4-FFF2-40B4-BE49-F238E27FC236}">
                <a16:creationId xmlns:a16="http://schemas.microsoft.com/office/drawing/2014/main" id="{D92DD891-84FF-4ACE-91C9-567827698553}"/>
              </a:ext>
            </a:extLst>
          </p:cNvPr>
          <p:cNvSpPr/>
          <p:nvPr/>
        </p:nvSpPr>
        <p:spPr>
          <a:xfrm>
            <a:off x="0" y="-2303"/>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hlinkClick r:id="rId4" action="ppaction://hlinksldjump"/>
            <a:extLst>
              <a:ext uri="{FF2B5EF4-FFF2-40B4-BE49-F238E27FC236}">
                <a16:creationId xmlns:a16="http://schemas.microsoft.com/office/drawing/2014/main" id="{D4C96D45-ABC1-4915-A153-4627346B4727}"/>
              </a:ext>
            </a:extLst>
          </p:cNvPr>
          <p:cNvSpPr/>
          <p:nvPr/>
        </p:nvSpPr>
        <p:spPr>
          <a:xfrm>
            <a:off x="4504879" y="176169"/>
            <a:ext cx="3204595" cy="7382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hlinkClick r:id="rId5" action="ppaction://hlinksldjump"/>
            <a:extLst>
              <a:ext uri="{FF2B5EF4-FFF2-40B4-BE49-F238E27FC236}">
                <a16:creationId xmlns:a16="http://schemas.microsoft.com/office/drawing/2014/main" id="{8AA909FD-4850-48E7-9C00-1F20249196AE}"/>
              </a:ext>
            </a:extLst>
          </p:cNvPr>
          <p:cNvSpPr/>
          <p:nvPr/>
        </p:nvSpPr>
        <p:spPr>
          <a:xfrm>
            <a:off x="221673" y="3059883"/>
            <a:ext cx="2741456" cy="7639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hlinkClick r:id="rId6" action="ppaction://hlinksldjump"/>
            <a:extLst>
              <a:ext uri="{FF2B5EF4-FFF2-40B4-BE49-F238E27FC236}">
                <a16:creationId xmlns:a16="http://schemas.microsoft.com/office/drawing/2014/main" id="{8991CFC0-EA4A-40DD-B2E8-91602EEF7B5F}"/>
              </a:ext>
            </a:extLst>
          </p:cNvPr>
          <p:cNvSpPr/>
          <p:nvPr/>
        </p:nvSpPr>
        <p:spPr>
          <a:xfrm>
            <a:off x="3916828" y="5953271"/>
            <a:ext cx="4378122" cy="7382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hlinkClick r:id="rId7" action="ppaction://hlinksldjump"/>
            <a:extLst>
              <a:ext uri="{FF2B5EF4-FFF2-40B4-BE49-F238E27FC236}">
                <a16:creationId xmlns:a16="http://schemas.microsoft.com/office/drawing/2014/main" id="{444DD879-596B-450A-BB58-3D8A8F7FDD0C}"/>
              </a:ext>
            </a:extLst>
          </p:cNvPr>
          <p:cNvSpPr/>
          <p:nvPr/>
        </p:nvSpPr>
        <p:spPr>
          <a:xfrm>
            <a:off x="9107476" y="3073878"/>
            <a:ext cx="2741456" cy="7639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1193432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5152C8DA-7487-4819-B8F2-5AC1D1D66DA5}"/>
              </a:ext>
            </a:extLst>
          </p:cNvPr>
          <p:cNvSpPr/>
          <p:nvPr/>
        </p:nvSpPr>
        <p:spPr>
          <a:xfrm>
            <a:off x="3911648" y="5707176"/>
            <a:ext cx="4378122"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HOMERUN</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9" name="Arrow: Pentagon 28">
            <a:extLst>
              <a:ext uri="{FF2B5EF4-FFF2-40B4-BE49-F238E27FC236}">
                <a16:creationId xmlns:a16="http://schemas.microsoft.com/office/drawing/2014/main" id="{61A9FBEC-382B-4DE8-A0BA-2542E1744143}"/>
              </a:ext>
            </a:extLst>
          </p:cNvPr>
          <p:cNvSpPr/>
          <p:nvPr/>
        </p:nvSpPr>
        <p:spPr>
          <a:xfrm rot="5400000">
            <a:off x="5744181" y="5495044"/>
            <a:ext cx="559837" cy="541175"/>
          </a:xfrm>
          <a:prstGeom prst="homePlate">
            <a:avLst/>
          </a:prstGeom>
          <a:solidFill>
            <a:srgbClr val="FFFFF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0000FF"/>
                </a:solidFill>
              </a:ln>
              <a:solidFill>
                <a:srgbClr val="C6E9F2"/>
              </a:solidFill>
            </a:endParaRPr>
          </a:p>
        </p:txBody>
      </p:sp>
      <p:sp>
        <p:nvSpPr>
          <p:cNvPr id="30" name="Rectangle 29">
            <a:extLst>
              <a:ext uri="{FF2B5EF4-FFF2-40B4-BE49-F238E27FC236}">
                <a16:creationId xmlns:a16="http://schemas.microsoft.com/office/drawing/2014/main" id="{86D7B1EB-5DCB-42CD-9862-3BADC93199A2}"/>
              </a:ext>
            </a:extLst>
          </p:cNvPr>
          <p:cNvSpPr/>
          <p:nvPr/>
        </p:nvSpPr>
        <p:spPr>
          <a:xfrm>
            <a:off x="5698209" y="5344844"/>
            <a:ext cx="601447" cy="707886"/>
          </a:xfrm>
          <a:prstGeom prst="rect">
            <a:avLst/>
          </a:prstGeom>
          <a:noFill/>
        </p:spPr>
        <p:txBody>
          <a:bodyPr wrap="none" lIns="91440" tIns="45720" rIns="91440" bIns="45720">
            <a:spAutoFit/>
          </a:bodyPr>
          <a:lstStyle/>
          <a:p>
            <a:pPr algn="ctr"/>
            <a:r>
              <a:rPr lang="en-US" sz="4000" b="1" cap="none" spc="-400" dirty="0">
                <a:ln w="28575">
                  <a:solidFill>
                    <a:srgbClr val="0000FF"/>
                  </a:solidFill>
                  <a:prstDash val="solid"/>
                </a:ln>
                <a:solidFill>
                  <a:srgbClr val="C6E9F2"/>
                </a:solidFill>
                <a:effectLst>
                  <a:outerShdw blurRad="38100" dist="22860" dir="5400000" algn="tl" rotWithShape="0">
                    <a:srgbClr val="000000">
                      <a:alpha val="30000"/>
                    </a:srgbClr>
                  </a:outerShdw>
                </a:effectLst>
              </a:rPr>
              <a:t>10</a:t>
            </a:r>
          </a:p>
        </p:txBody>
      </p:sp>
      <p:sp>
        <p:nvSpPr>
          <p:cNvPr id="31" name="TextBox 30">
            <a:extLst>
              <a:ext uri="{FF2B5EF4-FFF2-40B4-BE49-F238E27FC236}">
                <a16:creationId xmlns:a16="http://schemas.microsoft.com/office/drawing/2014/main" id="{C5368089-854E-4C37-8131-10954575A398}"/>
              </a:ext>
            </a:extLst>
          </p:cNvPr>
          <p:cNvSpPr txBox="1"/>
          <p:nvPr/>
        </p:nvSpPr>
        <p:spPr>
          <a:xfrm>
            <a:off x="1629593" y="208567"/>
            <a:ext cx="8934086" cy="1495794"/>
          </a:xfrm>
          <a:prstGeom prst="rect">
            <a:avLst/>
          </a:prstGeom>
          <a:noFill/>
        </p:spPr>
        <p:txBody>
          <a:bodyPr wrap="square" rtlCol="0">
            <a:spAutoFit/>
          </a:bodyPr>
          <a:lstStyle/>
          <a:p>
            <a:pPr algn="ctr">
              <a:lnSpc>
                <a:spcPct val="95000"/>
              </a:lnSpc>
            </a:pPr>
            <a:r>
              <a:rPr lang="en-US" sz="4800" dirty="0">
                <a:solidFill>
                  <a:srgbClr val="0A0A0A"/>
                </a:solidFill>
              </a:rPr>
              <a:t>In what part of the Temple</a:t>
            </a:r>
          </a:p>
          <a:p>
            <a:pPr algn="ctr">
              <a:lnSpc>
                <a:spcPct val="95000"/>
              </a:lnSpc>
            </a:pPr>
            <a:r>
              <a:rPr lang="en-US" sz="4800" dirty="0">
                <a:solidFill>
                  <a:srgbClr val="0A0A0A"/>
                </a:solidFill>
              </a:rPr>
              <a:t>did the apostles preach openly?</a:t>
            </a:r>
          </a:p>
        </p:txBody>
      </p:sp>
      <p:pic>
        <p:nvPicPr>
          <p:cNvPr id="43" name="Picture 42">
            <a:extLst>
              <a:ext uri="{FF2B5EF4-FFF2-40B4-BE49-F238E27FC236}">
                <a16:creationId xmlns:a16="http://schemas.microsoft.com/office/drawing/2014/main" id="{77CDF435-AE61-4EB3-8FD6-91455FF5C74C}"/>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4503586" y="2172429"/>
            <a:ext cx="3188405" cy="2641220"/>
          </a:xfrm>
          <a:prstGeom prst="rect">
            <a:avLst/>
          </a:prstGeom>
        </p:spPr>
      </p:pic>
      <p:cxnSp>
        <p:nvCxnSpPr>
          <p:cNvPr id="44" name="Straight Connector 43">
            <a:extLst>
              <a:ext uri="{FF2B5EF4-FFF2-40B4-BE49-F238E27FC236}">
                <a16:creationId xmlns:a16="http://schemas.microsoft.com/office/drawing/2014/main" id="{68D181F6-8D7D-4845-A09B-224FB7EDE744}"/>
              </a:ext>
            </a:extLst>
          </p:cNvPr>
          <p:cNvCxnSpPr>
            <a:cxnSpLocks/>
          </p:cNvCxnSpPr>
          <p:nvPr/>
        </p:nvCxnSpPr>
        <p:spPr>
          <a:xfrm rot="5460000" flipV="1">
            <a:off x="6124282" y="2530865"/>
            <a:ext cx="846670" cy="861150"/>
          </a:xfrm>
          <a:prstGeom prst="line">
            <a:avLst/>
          </a:prstGeom>
          <a:ln w="76200">
            <a:solidFill>
              <a:srgbClr val="C1E7F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B704A6C9-2F76-4CF7-8D8E-7C5B05EEB0B5}"/>
              </a:ext>
            </a:extLst>
          </p:cNvPr>
          <p:cNvCxnSpPr>
            <a:cxnSpLocks/>
          </p:cNvCxnSpPr>
          <p:nvPr/>
        </p:nvCxnSpPr>
        <p:spPr>
          <a:xfrm flipV="1">
            <a:off x="6139562" y="3644056"/>
            <a:ext cx="846670" cy="861150"/>
          </a:xfrm>
          <a:prstGeom prst="line">
            <a:avLst/>
          </a:prstGeom>
          <a:ln w="76200">
            <a:solidFill>
              <a:srgbClr val="C1E7F1"/>
            </a:solidFill>
          </a:ln>
        </p:spPr>
        <p:style>
          <a:lnRef idx="1">
            <a:schemeClr val="accent1"/>
          </a:lnRef>
          <a:fillRef idx="0">
            <a:schemeClr val="accent1"/>
          </a:fillRef>
          <a:effectRef idx="0">
            <a:schemeClr val="accent1"/>
          </a:effectRef>
          <a:fontRef idx="minor">
            <a:schemeClr val="tx1"/>
          </a:fontRef>
        </p:style>
      </p:cxnSp>
      <p:sp>
        <p:nvSpPr>
          <p:cNvPr id="46" name="Rectangle: Rounded Corners 45">
            <a:extLst>
              <a:ext uri="{FF2B5EF4-FFF2-40B4-BE49-F238E27FC236}">
                <a16:creationId xmlns:a16="http://schemas.microsoft.com/office/drawing/2014/main" id="{EEC0CABD-205F-423D-9931-F44613E7B42C}"/>
              </a:ext>
            </a:extLst>
          </p:cNvPr>
          <p:cNvSpPr/>
          <p:nvPr/>
        </p:nvSpPr>
        <p:spPr>
          <a:xfrm rot="2700000">
            <a:off x="6836926" y="3359739"/>
            <a:ext cx="347615" cy="335069"/>
          </a:xfrm>
          <a:prstGeom prst="roundRect">
            <a:avLst/>
          </a:prstGeom>
          <a:solidFill>
            <a:srgbClr val="FFFFFF"/>
          </a:solidFill>
          <a:ln w="38100">
            <a:solidFill>
              <a:srgbClr val="AADE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7" name="Straight Connector 46">
            <a:extLst>
              <a:ext uri="{FF2B5EF4-FFF2-40B4-BE49-F238E27FC236}">
                <a16:creationId xmlns:a16="http://schemas.microsoft.com/office/drawing/2014/main" id="{95F436C1-1C7B-4E13-A70A-AF6818262896}"/>
              </a:ext>
            </a:extLst>
          </p:cNvPr>
          <p:cNvCxnSpPr>
            <a:cxnSpLocks/>
          </p:cNvCxnSpPr>
          <p:nvPr/>
        </p:nvCxnSpPr>
        <p:spPr>
          <a:xfrm flipV="1">
            <a:off x="5144933" y="2599245"/>
            <a:ext cx="846670" cy="861150"/>
          </a:xfrm>
          <a:prstGeom prst="line">
            <a:avLst/>
          </a:prstGeom>
          <a:ln w="76200">
            <a:solidFill>
              <a:srgbClr val="C1E7F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9ADE9F31-DF4E-4E90-9007-026EEE8A5B5A}"/>
              </a:ext>
            </a:extLst>
          </p:cNvPr>
          <p:cNvCxnSpPr>
            <a:cxnSpLocks/>
          </p:cNvCxnSpPr>
          <p:nvPr/>
        </p:nvCxnSpPr>
        <p:spPr>
          <a:xfrm rot="5460000" flipV="1">
            <a:off x="5129380" y="3613672"/>
            <a:ext cx="846670" cy="861150"/>
          </a:xfrm>
          <a:prstGeom prst="line">
            <a:avLst/>
          </a:prstGeom>
          <a:ln w="76200">
            <a:solidFill>
              <a:srgbClr val="C1E7F1"/>
            </a:solidFill>
          </a:ln>
        </p:spPr>
        <p:style>
          <a:lnRef idx="1">
            <a:schemeClr val="accent1"/>
          </a:lnRef>
          <a:fillRef idx="0">
            <a:schemeClr val="accent1"/>
          </a:fillRef>
          <a:effectRef idx="0">
            <a:schemeClr val="accent1"/>
          </a:effectRef>
          <a:fontRef idx="minor">
            <a:schemeClr val="tx1"/>
          </a:fontRef>
        </p:style>
      </p:cxnSp>
      <p:sp>
        <p:nvSpPr>
          <p:cNvPr id="49" name="Rectangle: Rounded Corners 48">
            <a:extLst>
              <a:ext uri="{FF2B5EF4-FFF2-40B4-BE49-F238E27FC236}">
                <a16:creationId xmlns:a16="http://schemas.microsoft.com/office/drawing/2014/main" id="{06EC7F82-516D-429F-A7E9-8D9D863377C0}"/>
              </a:ext>
            </a:extLst>
          </p:cNvPr>
          <p:cNvSpPr/>
          <p:nvPr/>
        </p:nvSpPr>
        <p:spPr>
          <a:xfrm rot="18900000">
            <a:off x="4959680" y="3358323"/>
            <a:ext cx="347615" cy="335069"/>
          </a:xfrm>
          <a:prstGeom prst="roundRect">
            <a:avLst/>
          </a:prstGeom>
          <a:solidFill>
            <a:srgbClr val="FFFFFF"/>
          </a:solidFill>
          <a:ln w="38100">
            <a:solidFill>
              <a:srgbClr val="C1E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ectangle: Rounded Corners 49">
            <a:extLst>
              <a:ext uri="{FF2B5EF4-FFF2-40B4-BE49-F238E27FC236}">
                <a16:creationId xmlns:a16="http://schemas.microsoft.com/office/drawing/2014/main" id="{D9DE4D9A-0367-4FAF-B5F3-1B5C04CB82D8}"/>
              </a:ext>
            </a:extLst>
          </p:cNvPr>
          <p:cNvSpPr/>
          <p:nvPr/>
        </p:nvSpPr>
        <p:spPr>
          <a:xfrm rot="2700000">
            <a:off x="5918246" y="2344162"/>
            <a:ext cx="347615" cy="335069"/>
          </a:xfrm>
          <a:prstGeom prst="roundRect">
            <a:avLst/>
          </a:prstGeom>
          <a:solidFill>
            <a:srgbClr val="FFFFFF"/>
          </a:solidFill>
          <a:ln w="38100">
            <a:solidFill>
              <a:srgbClr val="C1E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321B007B-E01D-4C9D-BBE6-53091E052023}"/>
              </a:ext>
            </a:extLst>
          </p:cNvPr>
          <p:cNvSpPr txBox="1"/>
          <p:nvPr/>
        </p:nvSpPr>
        <p:spPr>
          <a:xfrm>
            <a:off x="5261218" y="3015338"/>
            <a:ext cx="1597365" cy="1131977"/>
          </a:xfrm>
          <a:prstGeom prst="rect">
            <a:avLst/>
          </a:prstGeom>
          <a:noFill/>
        </p:spPr>
        <p:txBody>
          <a:bodyPr wrap="square" rtlCol="0">
            <a:spAutoFit/>
          </a:bodyPr>
          <a:lstStyle/>
          <a:p>
            <a:pPr algn="ctr">
              <a:lnSpc>
                <a:spcPct val="80000"/>
              </a:lnSpc>
            </a:pPr>
            <a:r>
              <a:rPr lang="en-US" sz="2400" b="1" i="1" spc="-250" dirty="0">
                <a:solidFill>
                  <a:srgbClr val="1E4117"/>
                </a:solidFill>
              </a:rPr>
              <a:t>HOMERUN</a:t>
            </a:r>
          </a:p>
          <a:p>
            <a:pPr algn="ctr">
              <a:lnSpc>
                <a:spcPct val="80000"/>
              </a:lnSpc>
            </a:pPr>
            <a:r>
              <a:rPr lang="en-US" i="1" dirty="0">
                <a:solidFill>
                  <a:srgbClr val="0A0A0A"/>
                </a:solidFill>
              </a:rPr>
              <a:t>or</a:t>
            </a:r>
            <a:r>
              <a:rPr lang="en-US" i="1" dirty="0"/>
              <a:t> </a:t>
            </a:r>
            <a:r>
              <a:rPr lang="en-US" sz="2400" b="1" i="1" dirty="0">
                <a:solidFill>
                  <a:srgbClr val="1E4117"/>
                </a:solidFill>
              </a:rPr>
              <a:t>OUT</a:t>
            </a:r>
            <a:endParaRPr lang="en-US" i="1" dirty="0">
              <a:solidFill>
                <a:srgbClr val="1E4117"/>
              </a:solidFill>
            </a:endParaRPr>
          </a:p>
          <a:p>
            <a:pPr algn="ctr">
              <a:lnSpc>
                <a:spcPct val="80000"/>
              </a:lnSpc>
            </a:pPr>
            <a:r>
              <a:rPr lang="en-US" i="1" dirty="0">
                <a:solidFill>
                  <a:srgbClr val="1E4117"/>
                </a:solidFill>
              </a:rPr>
              <a:t>Tap and</a:t>
            </a:r>
          </a:p>
          <a:p>
            <a:pPr algn="ctr">
              <a:lnSpc>
                <a:spcPct val="80000"/>
              </a:lnSpc>
            </a:pPr>
            <a:r>
              <a:rPr lang="en-US" i="1" dirty="0">
                <a:solidFill>
                  <a:srgbClr val="1E4117"/>
                </a:solidFill>
              </a:rPr>
              <a:t>find out!</a:t>
            </a:r>
          </a:p>
        </p:txBody>
      </p:sp>
      <p:sp>
        <p:nvSpPr>
          <p:cNvPr id="52" name="Arrow: Pentagon 51">
            <a:extLst>
              <a:ext uri="{FF2B5EF4-FFF2-40B4-BE49-F238E27FC236}">
                <a16:creationId xmlns:a16="http://schemas.microsoft.com/office/drawing/2014/main" id="{5586EDEA-8C73-4B10-B319-09178F863582}"/>
              </a:ext>
            </a:extLst>
          </p:cNvPr>
          <p:cNvSpPr/>
          <p:nvPr/>
        </p:nvSpPr>
        <p:spPr>
          <a:xfrm rot="5400000">
            <a:off x="5906950" y="4446655"/>
            <a:ext cx="347615" cy="336027"/>
          </a:xfrm>
          <a:prstGeom prst="homePlate">
            <a:avLst/>
          </a:prstGeom>
          <a:solidFill>
            <a:srgbClr val="FFFFFF"/>
          </a:solidFill>
          <a:ln w="38100">
            <a:solidFill>
              <a:srgbClr val="C1E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4650C25A-628D-4231-8CCE-48A24B8553A3}"/>
              </a:ext>
            </a:extLst>
          </p:cNvPr>
          <p:cNvSpPr txBox="1"/>
          <p:nvPr/>
        </p:nvSpPr>
        <p:spPr>
          <a:xfrm>
            <a:off x="5840000" y="4304909"/>
            <a:ext cx="486562" cy="584775"/>
          </a:xfrm>
          <a:prstGeom prst="rect">
            <a:avLst/>
          </a:prstGeom>
          <a:noFill/>
        </p:spPr>
        <p:txBody>
          <a:bodyPr wrap="square" rtlCol="0">
            <a:spAutoFit/>
          </a:bodyPr>
          <a:lstStyle/>
          <a:p>
            <a:pPr algn="ctr"/>
            <a:r>
              <a:rPr lang="en-US" sz="3200" b="1" dirty="0">
                <a:solidFill>
                  <a:srgbClr val="1E4117"/>
                </a:solidFill>
              </a:rPr>
              <a:t>?</a:t>
            </a:r>
          </a:p>
        </p:txBody>
      </p:sp>
      <p:sp>
        <p:nvSpPr>
          <p:cNvPr id="12" name="Rectangle 11">
            <a:hlinkClick r:id="rId3" action="ppaction://hlinksldjump"/>
            <a:extLst>
              <a:ext uri="{FF2B5EF4-FFF2-40B4-BE49-F238E27FC236}">
                <a16:creationId xmlns:a16="http://schemas.microsoft.com/office/drawing/2014/main" id="{2DF72792-2EB8-444B-B852-10670795D9E2}"/>
              </a:ext>
            </a:extLst>
          </p:cNvPr>
          <p:cNvSpPr/>
          <p:nvPr/>
        </p:nvSpPr>
        <p:spPr>
          <a:xfrm>
            <a:off x="0" y="1"/>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hlinkClick r:id="rId4" action="ppaction://hlinksldjump"/>
            <a:extLst>
              <a:ext uri="{FF2B5EF4-FFF2-40B4-BE49-F238E27FC236}">
                <a16:creationId xmlns:a16="http://schemas.microsoft.com/office/drawing/2014/main" id="{BE10A589-EDD5-4365-992B-FAAEA438B1F7}"/>
              </a:ext>
            </a:extLst>
          </p:cNvPr>
          <p:cNvSpPr/>
          <p:nvPr/>
        </p:nvSpPr>
        <p:spPr>
          <a:xfrm rot="18961460">
            <a:off x="5238133" y="2721149"/>
            <a:ext cx="1687965" cy="16687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994153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down)">
                                      <p:cBhvr>
                                        <p:cTn id="7" dur="1000"/>
                                        <p:tgtEl>
                                          <p:spTgt spid="31"/>
                                        </p:tgtEl>
                                      </p:cBhvr>
                                    </p:animEffect>
                                  </p:childTnLst>
                                </p:cTn>
                              </p:par>
                            </p:childTnLst>
                          </p:cTn>
                        </p:par>
                        <p:par>
                          <p:cTn id="8" fill="hold">
                            <p:stCondLst>
                              <p:cond delay="1000"/>
                            </p:stCondLst>
                            <p:childTnLst>
                              <p:par>
                                <p:cTn id="9" presetID="53" presetClass="entr" presetSubtype="16" fill="hold" nodeType="afterEffect">
                                  <p:stCondLst>
                                    <p:cond delay="100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2500"/>
                            </p:stCondLst>
                            <p:childTnLst>
                              <p:par>
                                <p:cTn id="15" presetID="22" presetClass="entr" presetSubtype="4" fill="hold" nodeType="afterEffect">
                                  <p:stCondLst>
                                    <p:cond delay="0"/>
                                  </p:stCondLst>
                                  <p:childTnLst>
                                    <p:set>
                                      <p:cBhvr>
                                        <p:cTn id="16" dur="1" fill="hold">
                                          <p:stCondLst>
                                            <p:cond delay="0"/>
                                          </p:stCondLst>
                                        </p:cTn>
                                        <p:tgtEl>
                                          <p:spTgt spid="45"/>
                                        </p:tgtEl>
                                        <p:attrNameLst>
                                          <p:attrName>style.visibility</p:attrName>
                                        </p:attrNameLst>
                                      </p:cBhvr>
                                      <p:to>
                                        <p:strVal val="visible"/>
                                      </p:to>
                                    </p:set>
                                    <p:animEffect transition="in" filter="wipe(down)">
                                      <p:cBhvr>
                                        <p:cTn id="17" dur="500"/>
                                        <p:tgtEl>
                                          <p:spTgt spid="45"/>
                                        </p:tgtEl>
                                      </p:cBhvr>
                                    </p:animEffect>
                                  </p:childTnLst>
                                </p:cTn>
                              </p:par>
                            </p:childTnLst>
                          </p:cTn>
                        </p:par>
                        <p:par>
                          <p:cTn id="18" fill="hold">
                            <p:stCondLst>
                              <p:cond delay="3000"/>
                            </p:stCondLst>
                            <p:childTnLst>
                              <p:par>
                                <p:cTn id="19" presetID="1" presetClass="entr" presetSubtype="0"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childTnLst>
                                </p:cTn>
                              </p:par>
                            </p:childTnLst>
                          </p:cTn>
                        </p:par>
                        <p:par>
                          <p:cTn id="21" fill="hold">
                            <p:stCondLst>
                              <p:cond delay="3000"/>
                            </p:stCondLst>
                            <p:childTnLst>
                              <p:par>
                                <p:cTn id="22" presetID="22" presetClass="entr" presetSubtype="4" fill="hold" nodeType="afterEffect">
                                  <p:stCondLst>
                                    <p:cond delay="0"/>
                                  </p:stCondLst>
                                  <p:childTnLst>
                                    <p:set>
                                      <p:cBhvr>
                                        <p:cTn id="23" dur="1" fill="hold">
                                          <p:stCondLst>
                                            <p:cond delay="0"/>
                                          </p:stCondLst>
                                        </p:cTn>
                                        <p:tgtEl>
                                          <p:spTgt spid="44"/>
                                        </p:tgtEl>
                                        <p:attrNameLst>
                                          <p:attrName>style.visibility</p:attrName>
                                        </p:attrNameLst>
                                      </p:cBhvr>
                                      <p:to>
                                        <p:strVal val="visible"/>
                                      </p:to>
                                    </p:set>
                                    <p:animEffect transition="in" filter="wipe(down)">
                                      <p:cBhvr>
                                        <p:cTn id="24" dur="500"/>
                                        <p:tgtEl>
                                          <p:spTgt spid="44"/>
                                        </p:tgtEl>
                                      </p:cBhvr>
                                    </p:animEffect>
                                  </p:childTnLst>
                                </p:cTn>
                              </p:par>
                            </p:childTnLst>
                          </p:cTn>
                        </p:par>
                        <p:par>
                          <p:cTn id="25" fill="hold">
                            <p:stCondLst>
                              <p:cond delay="3500"/>
                            </p:stCondLst>
                            <p:childTnLst>
                              <p:par>
                                <p:cTn id="26" presetID="1" presetClass="entr" presetSubtype="0" fill="hold" grpId="0" nodeType="afterEffect">
                                  <p:stCondLst>
                                    <p:cond delay="0"/>
                                  </p:stCondLst>
                                  <p:childTnLst>
                                    <p:set>
                                      <p:cBhvr>
                                        <p:cTn id="27" dur="1" fill="hold">
                                          <p:stCondLst>
                                            <p:cond delay="0"/>
                                          </p:stCondLst>
                                        </p:cTn>
                                        <p:tgtEl>
                                          <p:spTgt spid="50"/>
                                        </p:tgtEl>
                                        <p:attrNameLst>
                                          <p:attrName>style.visibility</p:attrName>
                                        </p:attrNameLst>
                                      </p:cBhvr>
                                      <p:to>
                                        <p:strVal val="visible"/>
                                      </p:to>
                                    </p:set>
                                  </p:childTnLst>
                                </p:cTn>
                              </p:par>
                            </p:childTnLst>
                          </p:cTn>
                        </p:par>
                        <p:par>
                          <p:cTn id="28" fill="hold">
                            <p:stCondLst>
                              <p:cond delay="3500"/>
                            </p:stCondLst>
                            <p:childTnLst>
                              <p:par>
                                <p:cTn id="29" presetID="22" presetClass="entr" presetSubtype="1" fill="hold" nodeType="afterEffect">
                                  <p:stCondLst>
                                    <p:cond delay="0"/>
                                  </p:stCondLst>
                                  <p:childTnLst>
                                    <p:set>
                                      <p:cBhvr>
                                        <p:cTn id="30" dur="1" fill="hold">
                                          <p:stCondLst>
                                            <p:cond delay="0"/>
                                          </p:stCondLst>
                                        </p:cTn>
                                        <p:tgtEl>
                                          <p:spTgt spid="47"/>
                                        </p:tgtEl>
                                        <p:attrNameLst>
                                          <p:attrName>style.visibility</p:attrName>
                                        </p:attrNameLst>
                                      </p:cBhvr>
                                      <p:to>
                                        <p:strVal val="visible"/>
                                      </p:to>
                                    </p:set>
                                    <p:animEffect transition="in" filter="wipe(up)">
                                      <p:cBhvr>
                                        <p:cTn id="31" dur="500"/>
                                        <p:tgtEl>
                                          <p:spTgt spid="47"/>
                                        </p:tgtEl>
                                      </p:cBhvr>
                                    </p:animEffect>
                                  </p:childTnLst>
                                </p:cTn>
                              </p:par>
                            </p:childTnLst>
                          </p:cTn>
                        </p:par>
                        <p:par>
                          <p:cTn id="32" fill="hold">
                            <p:stCondLst>
                              <p:cond delay="4000"/>
                            </p:stCondLst>
                            <p:childTnLst>
                              <p:par>
                                <p:cTn id="33" presetID="1" presetClass="entr" presetSubtype="0" fill="hold" grpId="0" nodeType="afterEffect">
                                  <p:stCondLst>
                                    <p:cond delay="0"/>
                                  </p:stCondLst>
                                  <p:childTnLst>
                                    <p:set>
                                      <p:cBhvr>
                                        <p:cTn id="34" dur="1" fill="hold">
                                          <p:stCondLst>
                                            <p:cond delay="0"/>
                                          </p:stCondLst>
                                        </p:cTn>
                                        <p:tgtEl>
                                          <p:spTgt spid="49"/>
                                        </p:tgtEl>
                                        <p:attrNameLst>
                                          <p:attrName>style.visibility</p:attrName>
                                        </p:attrNameLst>
                                      </p:cBhvr>
                                      <p:to>
                                        <p:strVal val="visible"/>
                                      </p:to>
                                    </p:set>
                                  </p:childTnLst>
                                </p:cTn>
                              </p:par>
                            </p:childTnLst>
                          </p:cTn>
                        </p:par>
                        <p:par>
                          <p:cTn id="35" fill="hold">
                            <p:stCondLst>
                              <p:cond delay="4000"/>
                            </p:stCondLst>
                            <p:childTnLst>
                              <p:par>
                                <p:cTn id="36" presetID="22" presetClass="entr" presetSubtype="1" fill="hold" nodeType="afterEffect">
                                  <p:stCondLst>
                                    <p:cond delay="0"/>
                                  </p:stCondLst>
                                  <p:childTnLst>
                                    <p:set>
                                      <p:cBhvr>
                                        <p:cTn id="37" dur="1" fill="hold">
                                          <p:stCondLst>
                                            <p:cond delay="0"/>
                                          </p:stCondLst>
                                        </p:cTn>
                                        <p:tgtEl>
                                          <p:spTgt spid="48"/>
                                        </p:tgtEl>
                                        <p:attrNameLst>
                                          <p:attrName>style.visibility</p:attrName>
                                        </p:attrNameLst>
                                      </p:cBhvr>
                                      <p:to>
                                        <p:strVal val="visible"/>
                                      </p:to>
                                    </p:set>
                                    <p:animEffect transition="in" filter="wipe(up)">
                                      <p:cBhvr>
                                        <p:cTn id="38" dur="500"/>
                                        <p:tgtEl>
                                          <p:spTgt spid="48"/>
                                        </p:tgtEl>
                                      </p:cBhvr>
                                    </p:animEffect>
                                  </p:childTnLst>
                                </p:cTn>
                              </p:par>
                            </p:childTnLst>
                          </p:cTn>
                        </p:par>
                        <p:par>
                          <p:cTn id="39" fill="hold">
                            <p:stCondLst>
                              <p:cond delay="4500"/>
                            </p:stCondLst>
                            <p:childTnLst>
                              <p:par>
                                <p:cTn id="40" presetID="1" presetClass="entr" presetSubtype="0" fill="hold" grpId="0" nodeType="afterEffect">
                                  <p:stCondLst>
                                    <p:cond delay="0"/>
                                  </p:stCondLst>
                                  <p:childTnLst>
                                    <p:set>
                                      <p:cBhvr>
                                        <p:cTn id="41" dur="1" fill="hold">
                                          <p:stCondLst>
                                            <p:cond delay="0"/>
                                          </p:stCondLst>
                                        </p:cTn>
                                        <p:tgtEl>
                                          <p:spTgt spid="52"/>
                                        </p:tgtEl>
                                        <p:attrNameLst>
                                          <p:attrName>style.visibility</p:attrName>
                                        </p:attrNameLst>
                                      </p:cBhvr>
                                      <p:to>
                                        <p:strVal val="visible"/>
                                      </p:to>
                                    </p:set>
                                  </p:childTnLst>
                                </p:cTn>
                              </p:par>
                            </p:childTnLst>
                          </p:cTn>
                        </p:par>
                        <p:par>
                          <p:cTn id="42" fill="hold">
                            <p:stCondLst>
                              <p:cond delay="4500"/>
                            </p:stCondLst>
                            <p:childTnLst>
                              <p:par>
                                <p:cTn id="43" presetID="53" presetClass="entr" presetSubtype="16"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250" fill="hold"/>
                                        <p:tgtEl>
                                          <p:spTgt spid="53"/>
                                        </p:tgtEl>
                                        <p:attrNameLst>
                                          <p:attrName>ppt_w</p:attrName>
                                        </p:attrNameLst>
                                      </p:cBhvr>
                                      <p:tavLst>
                                        <p:tav tm="0">
                                          <p:val>
                                            <p:fltVal val="0"/>
                                          </p:val>
                                        </p:tav>
                                        <p:tav tm="100000">
                                          <p:val>
                                            <p:strVal val="#ppt_w"/>
                                          </p:val>
                                        </p:tav>
                                      </p:tavLst>
                                    </p:anim>
                                    <p:anim calcmode="lin" valueType="num">
                                      <p:cBhvr>
                                        <p:cTn id="46" dur="250" fill="hold"/>
                                        <p:tgtEl>
                                          <p:spTgt spid="53"/>
                                        </p:tgtEl>
                                        <p:attrNameLst>
                                          <p:attrName>ppt_h</p:attrName>
                                        </p:attrNameLst>
                                      </p:cBhvr>
                                      <p:tavLst>
                                        <p:tav tm="0">
                                          <p:val>
                                            <p:fltVal val="0"/>
                                          </p:val>
                                        </p:tav>
                                        <p:tav tm="100000">
                                          <p:val>
                                            <p:strVal val="#ppt_h"/>
                                          </p:val>
                                        </p:tav>
                                      </p:tavLst>
                                    </p:anim>
                                    <p:animEffect transition="in" filter="fade">
                                      <p:cBhvr>
                                        <p:cTn id="47" dur="250"/>
                                        <p:tgtEl>
                                          <p:spTgt spid="53"/>
                                        </p:tgtEl>
                                      </p:cBhvr>
                                    </p:animEffect>
                                  </p:childTnLst>
                                </p:cTn>
                              </p:par>
                            </p:childTnLst>
                          </p:cTn>
                        </p:par>
                        <p:par>
                          <p:cTn id="48" fill="hold">
                            <p:stCondLst>
                              <p:cond delay="4750"/>
                            </p:stCondLst>
                            <p:childTnLst>
                              <p:par>
                                <p:cTn id="49" presetID="1"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childTnLst>
                                </p:cTn>
                              </p:par>
                              <p:par>
                                <p:cTn id="51" presetID="53" presetClass="entr" presetSubtype="16" fill="hold" grpId="0" nodeType="withEffect">
                                  <p:stCondLst>
                                    <p:cond delay="0"/>
                                  </p:stCondLst>
                                  <p:childTnLst>
                                    <p:set>
                                      <p:cBhvr>
                                        <p:cTn id="52" dur="1" fill="hold">
                                          <p:stCondLst>
                                            <p:cond delay="0"/>
                                          </p:stCondLst>
                                        </p:cTn>
                                        <p:tgtEl>
                                          <p:spTgt spid="51"/>
                                        </p:tgtEl>
                                        <p:attrNameLst>
                                          <p:attrName>style.visibility</p:attrName>
                                        </p:attrNameLst>
                                      </p:cBhvr>
                                      <p:to>
                                        <p:strVal val="visible"/>
                                      </p:to>
                                    </p:set>
                                    <p:anim calcmode="lin" valueType="num">
                                      <p:cBhvr>
                                        <p:cTn id="53" dur="500" fill="hold"/>
                                        <p:tgtEl>
                                          <p:spTgt spid="51"/>
                                        </p:tgtEl>
                                        <p:attrNameLst>
                                          <p:attrName>ppt_w</p:attrName>
                                        </p:attrNameLst>
                                      </p:cBhvr>
                                      <p:tavLst>
                                        <p:tav tm="0">
                                          <p:val>
                                            <p:fltVal val="0"/>
                                          </p:val>
                                        </p:tav>
                                        <p:tav tm="100000">
                                          <p:val>
                                            <p:strVal val="#ppt_w"/>
                                          </p:val>
                                        </p:tav>
                                      </p:tavLst>
                                    </p:anim>
                                    <p:anim calcmode="lin" valueType="num">
                                      <p:cBhvr>
                                        <p:cTn id="54" dur="500" fill="hold"/>
                                        <p:tgtEl>
                                          <p:spTgt spid="51"/>
                                        </p:tgtEl>
                                        <p:attrNameLst>
                                          <p:attrName>ppt_h</p:attrName>
                                        </p:attrNameLst>
                                      </p:cBhvr>
                                      <p:tavLst>
                                        <p:tav tm="0">
                                          <p:val>
                                            <p:fltVal val="0"/>
                                          </p:val>
                                        </p:tav>
                                        <p:tav tm="100000">
                                          <p:val>
                                            <p:strVal val="#ppt_h"/>
                                          </p:val>
                                        </p:tav>
                                      </p:tavLst>
                                    </p:anim>
                                    <p:animEffect transition="in" filter="fade">
                                      <p:cBhvr>
                                        <p:cTn id="55"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46" grpId="0" animBg="1"/>
      <p:bldP spid="49" grpId="0" animBg="1"/>
      <p:bldP spid="50" grpId="0" animBg="1"/>
      <p:bldP spid="51" grpId="0"/>
      <p:bldP spid="52" grpId="0" animBg="1"/>
      <p:bldP spid="53" grpId="0"/>
      <p:bldP spid="19" grpId="0" animBg="1"/>
    </p:bldLst>
  </p:timing>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BFA27269-D28B-4E2C-8750-87E93D753450}"/>
              </a:ext>
            </a:extLst>
          </p:cNvPr>
          <p:cNvSpPr txBox="1"/>
          <p:nvPr/>
        </p:nvSpPr>
        <p:spPr>
          <a:xfrm>
            <a:off x="538040" y="1828375"/>
            <a:ext cx="11132697" cy="3293209"/>
          </a:xfrm>
          <a:prstGeom prst="rect">
            <a:avLst/>
          </a:prstGeom>
          <a:solidFill>
            <a:srgbClr val="FFFFFF"/>
          </a:solidFill>
          <a:ln w="38100">
            <a:solidFill>
              <a:srgbClr val="0A0A0A"/>
            </a:solidFill>
          </a:ln>
        </p:spPr>
        <p:txBody>
          <a:bodyPr wrap="square" rtlCol="0">
            <a:spAutoFit/>
          </a:bodyPr>
          <a:lstStyle/>
          <a:p>
            <a:pPr algn="ctr"/>
            <a:r>
              <a:rPr lang="en-US" sz="3200" b="1" i="1" dirty="0"/>
              <a:t>Answer:</a:t>
            </a:r>
            <a:r>
              <a:rPr lang="en-US" sz="4400" dirty="0"/>
              <a:t> </a:t>
            </a:r>
            <a:r>
              <a:rPr lang="en-US" sz="4400" b="1" dirty="0"/>
              <a:t>Solomon’s Porch</a:t>
            </a:r>
            <a:endParaRPr lang="en-US" sz="4400" dirty="0"/>
          </a:p>
          <a:p>
            <a:pPr algn="just">
              <a:spcAft>
                <a:spcPts val="600"/>
              </a:spcAft>
            </a:pPr>
            <a:endParaRPr lang="en-US" sz="600" b="1" dirty="0">
              <a:solidFill>
                <a:srgbClr val="0A0A0A"/>
              </a:solidFill>
              <a:latin typeface="Times New Roman" panose="02020603050405020304" pitchFamily="18" charset="0"/>
              <a:cs typeface="Times New Roman" panose="02020603050405020304" pitchFamily="18" charset="0"/>
            </a:endParaRPr>
          </a:p>
          <a:p>
            <a:pPr algn="just">
              <a:spcAft>
                <a:spcPts val="600"/>
              </a:spcAft>
            </a:pPr>
            <a:r>
              <a:rPr lang="en-US" sz="2200" b="1" dirty="0">
                <a:solidFill>
                  <a:srgbClr val="0A0A0A"/>
                </a:solidFill>
                <a:latin typeface="Times New Roman" panose="02020603050405020304" pitchFamily="18" charset="0"/>
                <a:cs typeface="Times New Roman" panose="02020603050405020304" pitchFamily="18" charset="0"/>
              </a:rPr>
              <a:t>Acts 3:11-12ff</a:t>
            </a:r>
            <a:endParaRPr lang="en-US" sz="2200" dirty="0">
              <a:solidFill>
                <a:srgbClr val="0A0A0A"/>
              </a:solidFill>
              <a:latin typeface="Times New Roman" panose="02020603050405020304" pitchFamily="18" charset="0"/>
              <a:cs typeface="Times New Roman" panose="02020603050405020304" pitchFamily="18" charset="0"/>
            </a:endParaRPr>
          </a:p>
          <a:p>
            <a:pPr algn="just"/>
            <a:r>
              <a:rPr lang="en-US" sz="2200" baseline="30000" dirty="0">
                <a:solidFill>
                  <a:srgbClr val="0A0A0A"/>
                </a:solidFill>
                <a:latin typeface="Times New Roman" panose="02020603050405020304" pitchFamily="18" charset="0"/>
                <a:cs typeface="Times New Roman" panose="02020603050405020304" pitchFamily="18" charset="0"/>
              </a:rPr>
              <a:t>11</a:t>
            </a:r>
            <a:r>
              <a:rPr lang="en-US" sz="2200" dirty="0">
                <a:solidFill>
                  <a:srgbClr val="0A0A0A"/>
                </a:solidFill>
                <a:latin typeface="Times New Roman" panose="02020603050405020304" pitchFamily="18" charset="0"/>
                <a:cs typeface="Times New Roman" panose="02020603050405020304" pitchFamily="18" charset="0"/>
              </a:rPr>
              <a:t> While he clung to Peter and John, all the people, utterly astounded, ran together to them in </a:t>
            </a:r>
            <a:r>
              <a:rPr lang="en-US" sz="2200" b="1" dirty="0">
                <a:solidFill>
                  <a:srgbClr val="0064FF"/>
                </a:solidFill>
                <a:latin typeface="Times New Roman" panose="02020603050405020304" pitchFamily="18" charset="0"/>
                <a:cs typeface="Times New Roman" panose="02020603050405020304" pitchFamily="18" charset="0"/>
              </a:rPr>
              <a:t>the portico called Solomon’s</a:t>
            </a:r>
            <a:r>
              <a:rPr lang="en-US" sz="2200" dirty="0">
                <a:solidFill>
                  <a:srgbClr val="0064FF"/>
                </a:solidFill>
                <a:latin typeface="Times New Roman" panose="02020603050405020304" pitchFamily="18" charset="0"/>
                <a:cs typeface="Times New Roman" panose="02020603050405020304" pitchFamily="18" charset="0"/>
              </a:rPr>
              <a:t>.</a:t>
            </a:r>
            <a:r>
              <a:rPr lang="en-US" sz="2200" dirty="0">
                <a:solidFill>
                  <a:srgbClr val="0A0A0A"/>
                </a:solidFill>
                <a:latin typeface="Times New Roman" panose="02020603050405020304" pitchFamily="18" charset="0"/>
                <a:cs typeface="Times New Roman" panose="02020603050405020304" pitchFamily="18" charset="0"/>
              </a:rPr>
              <a:t> </a:t>
            </a:r>
            <a:r>
              <a:rPr lang="en-US" sz="2200" baseline="30000" dirty="0">
                <a:solidFill>
                  <a:srgbClr val="0A0A0A"/>
                </a:solidFill>
                <a:latin typeface="Times New Roman" panose="02020603050405020304" pitchFamily="18" charset="0"/>
                <a:cs typeface="Times New Roman" panose="02020603050405020304" pitchFamily="18" charset="0"/>
              </a:rPr>
              <a:t>12</a:t>
            </a:r>
            <a:r>
              <a:rPr lang="en-US" sz="2200" dirty="0">
                <a:solidFill>
                  <a:srgbClr val="0A0A0A"/>
                </a:solidFill>
                <a:latin typeface="Times New Roman" panose="02020603050405020304" pitchFamily="18" charset="0"/>
                <a:cs typeface="Times New Roman" panose="02020603050405020304" pitchFamily="18" charset="0"/>
              </a:rPr>
              <a:t> And when Peter saw it he addressed the people: …</a:t>
            </a:r>
          </a:p>
          <a:p>
            <a:pPr algn="just">
              <a:spcBef>
                <a:spcPts val="600"/>
              </a:spcBef>
              <a:spcAft>
                <a:spcPts val="600"/>
              </a:spcAft>
            </a:pPr>
            <a:r>
              <a:rPr lang="en-US" sz="2200" b="1" dirty="0">
                <a:solidFill>
                  <a:srgbClr val="0A0A0A"/>
                </a:solidFill>
                <a:latin typeface="Times New Roman" panose="02020603050405020304" pitchFamily="18" charset="0"/>
                <a:cs typeface="Times New Roman" panose="02020603050405020304" pitchFamily="18" charset="0"/>
              </a:rPr>
              <a:t>Acts 5:12</a:t>
            </a:r>
            <a:endParaRPr lang="en-US" sz="2200" dirty="0">
              <a:solidFill>
                <a:srgbClr val="0A0A0A"/>
              </a:solidFill>
              <a:latin typeface="Times New Roman" panose="02020603050405020304" pitchFamily="18" charset="0"/>
              <a:cs typeface="Times New Roman" panose="02020603050405020304" pitchFamily="18" charset="0"/>
            </a:endParaRPr>
          </a:p>
          <a:p>
            <a:pPr algn="just"/>
            <a:r>
              <a:rPr lang="en-US" sz="2200" baseline="30000" dirty="0">
                <a:solidFill>
                  <a:srgbClr val="0A0A0A"/>
                </a:solidFill>
                <a:latin typeface="Times New Roman" panose="02020603050405020304" pitchFamily="18" charset="0"/>
                <a:cs typeface="Times New Roman" panose="02020603050405020304" pitchFamily="18" charset="0"/>
              </a:rPr>
              <a:t>12</a:t>
            </a:r>
            <a:r>
              <a:rPr lang="en-US" sz="2200" dirty="0">
                <a:solidFill>
                  <a:srgbClr val="0A0A0A"/>
                </a:solidFill>
                <a:latin typeface="Times New Roman" panose="02020603050405020304" pitchFamily="18" charset="0"/>
                <a:cs typeface="Times New Roman" panose="02020603050405020304" pitchFamily="18" charset="0"/>
              </a:rPr>
              <a:t> Now many signs and wonders were regularly done among the people by the hands of the apostles. And they were all together in </a:t>
            </a:r>
            <a:r>
              <a:rPr lang="en-US" sz="2200" b="1" dirty="0">
                <a:solidFill>
                  <a:srgbClr val="0064FF"/>
                </a:solidFill>
                <a:latin typeface="Times New Roman" panose="02020603050405020304" pitchFamily="18" charset="0"/>
                <a:cs typeface="Times New Roman" panose="02020603050405020304" pitchFamily="18" charset="0"/>
              </a:rPr>
              <a:t>Solomon’s Portico</a:t>
            </a:r>
            <a:r>
              <a:rPr lang="en-US" sz="2200" dirty="0">
                <a:solidFill>
                  <a:srgbClr val="0064FF"/>
                </a:solidFill>
                <a:latin typeface="Times New Roman" panose="02020603050405020304" pitchFamily="18" charset="0"/>
                <a:cs typeface="Times New Roman" panose="02020603050405020304" pitchFamily="18" charset="0"/>
              </a:rPr>
              <a:t>.</a:t>
            </a:r>
          </a:p>
          <a:p>
            <a:pPr algn="just"/>
            <a:endParaRPr lang="en-US" sz="600"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72F0F95B-78C3-4235-988E-F1C726A5ADDD}"/>
              </a:ext>
            </a:extLst>
          </p:cNvPr>
          <p:cNvSpPr txBox="1"/>
          <p:nvPr/>
        </p:nvSpPr>
        <p:spPr>
          <a:xfrm>
            <a:off x="1629593" y="208567"/>
            <a:ext cx="8934086" cy="1495794"/>
          </a:xfrm>
          <a:prstGeom prst="rect">
            <a:avLst/>
          </a:prstGeom>
          <a:noFill/>
        </p:spPr>
        <p:txBody>
          <a:bodyPr wrap="square" rtlCol="0">
            <a:spAutoFit/>
          </a:bodyPr>
          <a:lstStyle/>
          <a:p>
            <a:pPr algn="ctr">
              <a:lnSpc>
                <a:spcPct val="95000"/>
              </a:lnSpc>
            </a:pPr>
            <a:r>
              <a:rPr lang="en-US" sz="4800" dirty="0">
                <a:solidFill>
                  <a:srgbClr val="0A0A0A"/>
                </a:solidFill>
              </a:rPr>
              <a:t>In what part of the Temple</a:t>
            </a:r>
          </a:p>
          <a:p>
            <a:pPr algn="ctr">
              <a:lnSpc>
                <a:spcPct val="95000"/>
              </a:lnSpc>
            </a:pPr>
            <a:r>
              <a:rPr lang="en-US" sz="4800" dirty="0">
                <a:solidFill>
                  <a:srgbClr val="0A0A0A"/>
                </a:solidFill>
              </a:rPr>
              <a:t>did the apostles preach openly?</a:t>
            </a:r>
          </a:p>
        </p:txBody>
      </p:sp>
      <p:sp>
        <p:nvSpPr>
          <p:cNvPr id="12" name="Rectangle 11">
            <a:extLst>
              <a:ext uri="{FF2B5EF4-FFF2-40B4-BE49-F238E27FC236}">
                <a16:creationId xmlns:a16="http://schemas.microsoft.com/office/drawing/2014/main" id="{47794A98-FB2E-4283-B63C-5BF926391348}"/>
              </a:ext>
            </a:extLst>
          </p:cNvPr>
          <p:cNvSpPr/>
          <p:nvPr/>
        </p:nvSpPr>
        <p:spPr>
          <a:xfrm>
            <a:off x="3911648" y="5707176"/>
            <a:ext cx="4378122"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HOMERUN</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15" name="Arrow: Pentagon 14">
            <a:extLst>
              <a:ext uri="{FF2B5EF4-FFF2-40B4-BE49-F238E27FC236}">
                <a16:creationId xmlns:a16="http://schemas.microsoft.com/office/drawing/2014/main" id="{0204BA41-22FB-4C84-AD2E-C4DCC44450A2}"/>
              </a:ext>
            </a:extLst>
          </p:cNvPr>
          <p:cNvSpPr/>
          <p:nvPr/>
        </p:nvSpPr>
        <p:spPr>
          <a:xfrm rot="5400000">
            <a:off x="5744181" y="5495044"/>
            <a:ext cx="559837" cy="541175"/>
          </a:xfrm>
          <a:prstGeom prst="homePlate">
            <a:avLst/>
          </a:prstGeom>
          <a:solidFill>
            <a:srgbClr val="FFFFF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0000FF"/>
                </a:solidFill>
              </a:ln>
              <a:solidFill>
                <a:srgbClr val="C6E9F2"/>
              </a:solidFill>
            </a:endParaRPr>
          </a:p>
        </p:txBody>
      </p:sp>
      <p:sp>
        <p:nvSpPr>
          <p:cNvPr id="16" name="Rectangle 15">
            <a:extLst>
              <a:ext uri="{FF2B5EF4-FFF2-40B4-BE49-F238E27FC236}">
                <a16:creationId xmlns:a16="http://schemas.microsoft.com/office/drawing/2014/main" id="{E1D6E126-67E3-46A6-9CC4-9E424D378F40}"/>
              </a:ext>
            </a:extLst>
          </p:cNvPr>
          <p:cNvSpPr/>
          <p:nvPr/>
        </p:nvSpPr>
        <p:spPr>
          <a:xfrm>
            <a:off x="5698209" y="5344844"/>
            <a:ext cx="601447" cy="707886"/>
          </a:xfrm>
          <a:prstGeom prst="rect">
            <a:avLst/>
          </a:prstGeom>
          <a:noFill/>
        </p:spPr>
        <p:txBody>
          <a:bodyPr wrap="none" lIns="91440" tIns="45720" rIns="91440" bIns="45720">
            <a:spAutoFit/>
          </a:bodyPr>
          <a:lstStyle/>
          <a:p>
            <a:pPr algn="ctr"/>
            <a:r>
              <a:rPr lang="en-US" sz="4000" b="1" cap="none" spc="-400" dirty="0">
                <a:ln w="28575">
                  <a:solidFill>
                    <a:srgbClr val="0000FF"/>
                  </a:solidFill>
                  <a:prstDash val="solid"/>
                </a:ln>
                <a:solidFill>
                  <a:srgbClr val="C6E9F2"/>
                </a:solidFill>
                <a:effectLst>
                  <a:outerShdw blurRad="38100" dist="22860" dir="5400000" algn="tl" rotWithShape="0">
                    <a:srgbClr val="000000">
                      <a:alpha val="30000"/>
                    </a:srgbClr>
                  </a:outerShdw>
                </a:effectLst>
              </a:rPr>
              <a:t>10</a:t>
            </a:r>
          </a:p>
        </p:txBody>
      </p:sp>
      <p:sp>
        <p:nvSpPr>
          <p:cNvPr id="17" name="TextBox 16">
            <a:extLst>
              <a:ext uri="{FF2B5EF4-FFF2-40B4-BE49-F238E27FC236}">
                <a16:creationId xmlns:a16="http://schemas.microsoft.com/office/drawing/2014/main" id="{6C7ADE0C-8ED4-465B-B85B-81EC65D5FDD3}"/>
              </a:ext>
            </a:extLst>
          </p:cNvPr>
          <p:cNvSpPr txBox="1"/>
          <p:nvPr/>
        </p:nvSpPr>
        <p:spPr>
          <a:xfrm>
            <a:off x="9751363" y="4801269"/>
            <a:ext cx="1928649" cy="307777"/>
          </a:xfrm>
          <a:prstGeom prst="rect">
            <a:avLst/>
          </a:prstGeom>
          <a:noFill/>
        </p:spPr>
        <p:txBody>
          <a:bodyPr wrap="square" rtlCol="0">
            <a:spAutoFit/>
          </a:bodyPr>
          <a:lstStyle/>
          <a:p>
            <a:pPr algn="r"/>
            <a:r>
              <a:rPr lang="en-US" sz="1400" b="1" i="1" dirty="0">
                <a:solidFill>
                  <a:srgbClr val="0064FF"/>
                </a:solidFill>
              </a:rPr>
              <a:t>Tap screen to continue</a:t>
            </a:r>
          </a:p>
        </p:txBody>
      </p:sp>
      <p:sp>
        <p:nvSpPr>
          <p:cNvPr id="13" name="Rectangle 12">
            <a:hlinkClick r:id="rId2" action="ppaction://hlinksldjump"/>
            <a:extLst>
              <a:ext uri="{FF2B5EF4-FFF2-40B4-BE49-F238E27FC236}">
                <a16:creationId xmlns:a16="http://schemas.microsoft.com/office/drawing/2014/main" id="{9FBBAE5E-3C15-4EC0-8E2A-D5A95C7F63AD}"/>
              </a:ext>
            </a:extLst>
          </p:cNvPr>
          <p:cNvSpPr/>
          <p:nvPr/>
        </p:nvSpPr>
        <p:spPr>
          <a:xfrm>
            <a:off x="0" y="1"/>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53612025"/>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003C9762-D746-4D9B-B0DC-EE3CDDC0A4F0}"/>
              </a:ext>
            </a:extLst>
          </p:cNvPr>
          <p:cNvGrpSpPr/>
          <p:nvPr/>
        </p:nvGrpSpPr>
        <p:grpSpPr>
          <a:xfrm>
            <a:off x="0" y="104775"/>
            <a:ext cx="12192000" cy="6648450"/>
            <a:chOff x="0" y="104775"/>
            <a:chExt cx="12192000" cy="6648450"/>
          </a:xfrm>
        </p:grpSpPr>
        <p:pic>
          <p:nvPicPr>
            <p:cNvPr id="10" name="Picture 9" descr="A close up of a map&#10;&#10;Description automatically generated">
              <a:extLst>
                <a:ext uri="{FF2B5EF4-FFF2-40B4-BE49-F238E27FC236}">
                  <a16:creationId xmlns:a16="http://schemas.microsoft.com/office/drawing/2014/main" id="{5F11D049-A867-4424-8F1F-AE3ACA3D5F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4775"/>
              <a:ext cx="12192000" cy="6648450"/>
            </a:xfrm>
            <a:prstGeom prst="rect">
              <a:avLst/>
            </a:prstGeom>
          </p:spPr>
        </p:pic>
        <p:sp>
          <p:nvSpPr>
            <p:cNvPr id="58" name="TextBox 57">
              <a:extLst>
                <a:ext uri="{FF2B5EF4-FFF2-40B4-BE49-F238E27FC236}">
                  <a16:creationId xmlns:a16="http://schemas.microsoft.com/office/drawing/2014/main" id="{CDF9711E-9541-4779-BBDD-3F4D9E5D4B19}"/>
                </a:ext>
              </a:extLst>
            </p:cNvPr>
            <p:cNvSpPr txBox="1"/>
            <p:nvPr/>
          </p:nvSpPr>
          <p:spPr>
            <a:xfrm>
              <a:off x="324484" y="5928213"/>
              <a:ext cx="3718560" cy="215444"/>
            </a:xfrm>
            <a:prstGeom prst="rect">
              <a:avLst/>
            </a:prstGeom>
            <a:noFill/>
          </p:spPr>
          <p:txBody>
            <a:bodyPr wrap="square" rtlCol="0">
              <a:spAutoFit/>
            </a:bodyPr>
            <a:lstStyle/>
            <a:p>
              <a:r>
                <a:rPr lang="en-US" sz="800" dirty="0">
                  <a:solidFill>
                    <a:srgbClr val="0A0A0A"/>
                  </a:solidFill>
                </a:rPr>
                <a:t>Leen and Kathleen Ritmeyer</a:t>
              </a:r>
              <a:r>
                <a:rPr lang="en-US" sz="800" i="1" dirty="0">
                  <a:solidFill>
                    <a:srgbClr val="0A0A0A"/>
                  </a:solidFill>
                </a:rPr>
                <a:t>, Secrets of Jerusalem’s Temple Mount</a:t>
              </a:r>
              <a:r>
                <a:rPr lang="en-US" sz="800" dirty="0">
                  <a:solidFill>
                    <a:srgbClr val="0A0A0A"/>
                  </a:solidFill>
                </a:rPr>
                <a:t>, BAS, 1998, p.67.</a:t>
              </a:r>
            </a:p>
          </p:txBody>
        </p:sp>
      </p:grpSp>
      <p:cxnSp>
        <p:nvCxnSpPr>
          <p:cNvPr id="51" name="Straight Arrow Connector 50">
            <a:extLst>
              <a:ext uri="{FF2B5EF4-FFF2-40B4-BE49-F238E27FC236}">
                <a16:creationId xmlns:a16="http://schemas.microsoft.com/office/drawing/2014/main" id="{981F4BC7-8ABD-42E1-BAAD-6981194109D7}"/>
              </a:ext>
            </a:extLst>
          </p:cNvPr>
          <p:cNvCxnSpPr>
            <a:cxnSpLocks/>
          </p:cNvCxnSpPr>
          <p:nvPr/>
        </p:nvCxnSpPr>
        <p:spPr>
          <a:xfrm flipH="1">
            <a:off x="7838171" y="1600560"/>
            <a:ext cx="881591" cy="580248"/>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7D1C03D4-E9F4-4F72-BD98-DD238A629117}"/>
              </a:ext>
            </a:extLst>
          </p:cNvPr>
          <p:cNvSpPr txBox="1"/>
          <p:nvPr/>
        </p:nvSpPr>
        <p:spPr>
          <a:xfrm>
            <a:off x="6914536" y="2296246"/>
            <a:ext cx="1748587" cy="665439"/>
          </a:xfrm>
          <a:prstGeom prst="rect">
            <a:avLst/>
          </a:prstGeom>
          <a:solidFill>
            <a:srgbClr val="FFFBEF"/>
          </a:solidFill>
          <a:ln w="38100">
            <a:solidFill>
              <a:srgbClr val="FF0000"/>
            </a:solidFill>
          </a:ln>
        </p:spPr>
        <p:txBody>
          <a:bodyPr wrap="square" rtlCol="0">
            <a:spAutoFit/>
          </a:bodyPr>
          <a:lstStyle/>
          <a:p>
            <a:pPr algn="ctr">
              <a:lnSpc>
                <a:spcPct val="80000"/>
              </a:lnSpc>
            </a:pPr>
            <a:endParaRPr lang="en-US" sz="200" dirty="0">
              <a:solidFill>
                <a:srgbClr val="0A0A0A"/>
              </a:solidFill>
            </a:endParaRPr>
          </a:p>
          <a:p>
            <a:pPr algn="ctr">
              <a:lnSpc>
                <a:spcPct val="80000"/>
              </a:lnSpc>
            </a:pPr>
            <a:r>
              <a:rPr lang="en-US" sz="2200" dirty="0">
                <a:solidFill>
                  <a:srgbClr val="FFFBEF"/>
                </a:solidFill>
              </a:rPr>
              <a:t>“Solomon’s Porch</a:t>
            </a:r>
            <a:r>
              <a:rPr lang="en-US" sz="2000" dirty="0">
                <a:solidFill>
                  <a:srgbClr val="FFFBEF"/>
                </a:solidFill>
              </a:rPr>
              <a:t>”</a:t>
            </a:r>
          </a:p>
        </p:txBody>
      </p:sp>
      <p:sp>
        <p:nvSpPr>
          <p:cNvPr id="55" name="TextBox 54">
            <a:extLst>
              <a:ext uri="{FF2B5EF4-FFF2-40B4-BE49-F238E27FC236}">
                <a16:creationId xmlns:a16="http://schemas.microsoft.com/office/drawing/2014/main" id="{82DDAE85-9707-4548-BB45-4F94E9676EB2}"/>
              </a:ext>
            </a:extLst>
          </p:cNvPr>
          <p:cNvSpPr txBox="1"/>
          <p:nvPr/>
        </p:nvSpPr>
        <p:spPr>
          <a:xfrm>
            <a:off x="9897110" y="6349808"/>
            <a:ext cx="1928649" cy="307777"/>
          </a:xfrm>
          <a:prstGeom prst="rect">
            <a:avLst/>
          </a:prstGeom>
          <a:noFill/>
        </p:spPr>
        <p:txBody>
          <a:bodyPr wrap="square" rtlCol="0">
            <a:spAutoFit/>
          </a:bodyPr>
          <a:lstStyle/>
          <a:p>
            <a:pPr algn="r"/>
            <a:r>
              <a:rPr lang="en-US" sz="1400" b="1" i="1" dirty="0">
                <a:solidFill>
                  <a:srgbClr val="0064FF"/>
                </a:solidFill>
              </a:rPr>
              <a:t>Tap screen to continue</a:t>
            </a:r>
          </a:p>
        </p:txBody>
      </p:sp>
      <p:sp>
        <p:nvSpPr>
          <p:cNvPr id="57" name="TextBox 56">
            <a:extLst>
              <a:ext uri="{FF2B5EF4-FFF2-40B4-BE49-F238E27FC236}">
                <a16:creationId xmlns:a16="http://schemas.microsoft.com/office/drawing/2014/main" id="{C6C235D4-8B6B-4A18-81F4-D2655412F195}"/>
              </a:ext>
            </a:extLst>
          </p:cNvPr>
          <p:cNvSpPr txBox="1"/>
          <p:nvPr/>
        </p:nvSpPr>
        <p:spPr>
          <a:xfrm>
            <a:off x="6914536" y="2296542"/>
            <a:ext cx="1748587" cy="665439"/>
          </a:xfrm>
          <a:prstGeom prst="rect">
            <a:avLst/>
          </a:prstGeom>
          <a:noFill/>
          <a:ln w="38100">
            <a:noFill/>
          </a:ln>
        </p:spPr>
        <p:txBody>
          <a:bodyPr wrap="square" rtlCol="0">
            <a:spAutoFit/>
          </a:bodyPr>
          <a:lstStyle/>
          <a:p>
            <a:pPr algn="ctr">
              <a:lnSpc>
                <a:spcPct val="80000"/>
              </a:lnSpc>
            </a:pPr>
            <a:endParaRPr lang="en-US" sz="200" dirty="0">
              <a:solidFill>
                <a:srgbClr val="0A0A0A"/>
              </a:solidFill>
            </a:endParaRPr>
          </a:p>
          <a:p>
            <a:pPr algn="ctr">
              <a:lnSpc>
                <a:spcPct val="80000"/>
              </a:lnSpc>
            </a:pPr>
            <a:r>
              <a:rPr lang="en-US" sz="2200" dirty="0">
                <a:solidFill>
                  <a:srgbClr val="0A0A0A"/>
                </a:solidFill>
              </a:rPr>
              <a:t>“Solomon’s Porch</a:t>
            </a:r>
            <a:r>
              <a:rPr lang="en-US" sz="2000" dirty="0">
                <a:solidFill>
                  <a:srgbClr val="0A0A0A"/>
                </a:solidFill>
              </a:rPr>
              <a:t>”</a:t>
            </a:r>
          </a:p>
        </p:txBody>
      </p:sp>
      <p:sp>
        <p:nvSpPr>
          <p:cNvPr id="9" name="Rectangle 8">
            <a:hlinkClick r:id="rId3" action="ppaction://hlinksldjump"/>
            <a:extLst>
              <a:ext uri="{FF2B5EF4-FFF2-40B4-BE49-F238E27FC236}">
                <a16:creationId xmlns:a16="http://schemas.microsoft.com/office/drawing/2014/main" id="{FCCC7D51-5EF1-4F1F-A1D4-81E33158F389}"/>
              </a:ext>
            </a:extLst>
          </p:cNvPr>
          <p:cNvSpPr/>
          <p:nvPr/>
        </p:nvSpPr>
        <p:spPr>
          <a:xfrm>
            <a:off x="0" y="1"/>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5139346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 calcmode="lin" valueType="num">
                                      <p:cBhvr>
                                        <p:cTn id="7" dur="500" fill="hold"/>
                                        <p:tgtEl>
                                          <p:spTgt spid="57"/>
                                        </p:tgtEl>
                                        <p:attrNameLst>
                                          <p:attrName>ppt_w</p:attrName>
                                        </p:attrNameLst>
                                      </p:cBhvr>
                                      <p:tavLst>
                                        <p:tav tm="0">
                                          <p:val>
                                            <p:fltVal val="0"/>
                                          </p:val>
                                        </p:tav>
                                        <p:tav tm="100000">
                                          <p:val>
                                            <p:strVal val="#ppt_w"/>
                                          </p:val>
                                        </p:tav>
                                      </p:tavLst>
                                    </p:anim>
                                    <p:anim calcmode="lin" valueType="num">
                                      <p:cBhvr>
                                        <p:cTn id="8" dur="500" fill="hold"/>
                                        <p:tgtEl>
                                          <p:spTgt spid="57"/>
                                        </p:tgtEl>
                                        <p:attrNameLst>
                                          <p:attrName>ppt_h</p:attrName>
                                        </p:attrNameLst>
                                      </p:cBhvr>
                                      <p:tavLst>
                                        <p:tav tm="0">
                                          <p:val>
                                            <p:fltVal val="0"/>
                                          </p:val>
                                        </p:tav>
                                        <p:tav tm="100000">
                                          <p:val>
                                            <p:strVal val="#ppt_h"/>
                                          </p:val>
                                        </p:tav>
                                      </p:tavLst>
                                    </p:anim>
                                    <p:animEffect transition="in" filter="fade">
                                      <p:cBhvr>
                                        <p:cTn id="9" dur="500"/>
                                        <p:tgtEl>
                                          <p:spTgt spid="57"/>
                                        </p:tgtEl>
                                      </p:cBhvr>
                                    </p:animEffect>
                                  </p:childTnLst>
                                </p:cTn>
                              </p:par>
                            </p:childTnLst>
                          </p:cTn>
                        </p:par>
                        <p:par>
                          <p:cTn id="10" fill="hold">
                            <p:stCondLst>
                              <p:cond delay="500"/>
                            </p:stCondLst>
                            <p:childTnLst>
                              <p:par>
                                <p:cTn id="11" presetID="22" presetClass="entr" presetSubtype="2" fill="hold" nodeType="afterEffect">
                                  <p:stCondLst>
                                    <p:cond delay="250"/>
                                  </p:stCondLst>
                                  <p:childTnLst>
                                    <p:set>
                                      <p:cBhvr>
                                        <p:cTn id="12" dur="1" fill="hold">
                                          <p:stCondLst>
                                            <p:cond delay="0"/>
                                          </p:stCondLst>
                                        </p:cTn>
                                        <p:tgtEl>
                                          <p:spTgt spid="51"/>
                                        </p:tgtEl>
                                        <p:attrNameLst>
                                          <p:attrName>style.visibility</p:attrName>
                                        </p:attrNameLst>
                                      </p:cBhvr>
                                      <p:to>
                                        <p:strVal val="visible"/>
                                      </p:to>
                                    </p:set>
                                    <p:animEffect transition="in" filter="wipe(right)">
                                      <p:cBhvr>
                                        <p:cTn id="13" dur="1000"/>
                                        <p:tgtEl>
                                          <p:spTgt spid="51"/>
                                        </p:tgtEl>
                                      </p:cBhvr>
                                    </p:animEffect>
                                  </p:childTnLst>
                                </p:cTn>
                              </p:par>
                            </p:childTnLst>
                          </p:cTn>
                        </p:par>
                        <p:par>
                          <p:cTn id="14" fill="hold">
                            <p:stCondLst>
                              <p:cond delay="1750"/>
                            </p:stCondLst>
                            <p:childTnLst>
                              <p:par>
                                <p:cTn id="15" presetID="10"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7" grpId="0" animBg="1"/>
    </p:bldLst>
  </p:timing>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41A93F72-7A40-4375-A465-58414B0FC0DA}"/>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961049" y="3678"/>
            <a:ext cx="8269901" cy="6850644"/>
          </a:xfrm>
          <a:prstGeom prst="rect">
            <a:avLst/>
          </a:prstGeom>
        </p:spPr>
      </p:pic>
      <p:sp>
        <p:nvSpPr>
          <p:cNvPr id="3" name="Arrow: Pentagon 2">
            <a:extLst>
              <a:ext uri="{FF2B5EF4-FFF2-40B4-BE49-F238E27FC236}">
                <a16:creationId xmlns:a16="http://schemas.microsoft.com/office/drawing/2014/main" id="{0E698766-2C5D-4F25-88C7-23B76B7549CE}"/>
              </a:ext>
            </a:extLst>
          </p:cNvPr>
          <p:cNvSpPr/>
          <p:nvPr/>
        </p:nvSpPr>
        <p:spPr>
          <a:xfrm rot="5400000">
            <a:off x="5786126" y="5771881"/>
            <a:ext cx="559837" cy="541175"/>
          </a:xfrm>
          <a:prstGeom prst="homePlate">
            <a:avLst/>
          </a:prstGeom>
          <a:solidFill>
            <a:srgbClr val="FFFFFF"/>
          </a:solid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E26FFEE2-E142-4914-886A-7908DA12B71A}"/>
              </a:ext>
            </a:extLst>
          </p:cNvPr>
          <p:cNvSpPr/>
          <p:nvPr/>
        </p:nvSpPr>
        <p:spPr>
          <a:xfrm rot="2700000">
            <a:off x="8292973" y="3189275"/>
            <a:ext cx="559837" cy="490575"/>
          </a:xfrm>
          <a:prstGeom prst="roundRect">
            <a:avLst/>
          </a:prstGeom>
          <a:solidFill>
            <a:srgbClr val="FFFFFF"/>
          </a:solid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Rounded Corners 1">
            <a:extLst>
              <a:ext uri="{FF2B5EF4-FFF2-40B4-BE49-F238E27FC236}">
                <a16:creationId xmlns:a16="http://schemas.microsoft.com/office/drawing/2014/main" id="{26C67EEB-FAC5-47A4-8E95-72B39C554BCB}"/>
              </a:ext>
            </a:extLst>
          </p:cNvPr>
          <p:cNvSpPr/>
          <p:nvPr/>
        </p:nvSpPr>
        <p:spPr>
          <a:xfrm>
            <a:off x="5833744" y="714690"/>
            <a:ext cx="559837" cy="541175"/>
          </a:xfrm>
          <a:prstGeom prst="roundRect">
            <a:avLst/>
          </a:prstGeom>
          <a:solidFill>
            <a:srgbClr val="FFFFFF"/>
          </a:solid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Rounded Corners 5">
            <a:extLst>
              <a:ext uri="{FF2B5EF4-FFF2-40B4-BE49-F238E27FC236}">
                <a16:creationId xmlns:a16="http://schemas.microsoft.com/office/drawing/2014/main" id="{51FF1BA1-CD56-473D-85BA-056342436F57}"/>
              </a:ext>
            </a:extLst>
          </p:cNvPr>
          <p:cNvSpPr/>
          <p:nvPr/>
        </p:nvSpPr>
        <p:spPr>
          <a:xfrm rot="2700000">
            <a:off x="3192240" y="3163976"/>
            <a:ext cx="559837" cy="541175"/>
          </a:xfrm>
          <a:prstGeom prst="roundRect">
            <a:avLst/>
          </a:prstGeom>
          <a:solidFill>
            <a:srgbClr val="FFFFFF"/>
          </a:solid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241FA49-9943-405B-88E2-7921F7B4202A}"/>
              </a:ext>
            </a:extLst>
          </p:cNvPr>
          <p:cNvSpPr/>
          <p:nvPr/>
        </p:nvSpPr>
        <p:spPr>
          <a:xfrm>
            <a:off x="221682" y="2817521"/>
            <a:ext cx="2741456"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TRIPLE</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0" name="Rectangle 19">
            <a:extLst>
              <a:ext uri="{FF2B5EF4-FFF2-40B4-BE49-F238E27FC236}">
                <a16:creationId xmlns:a16="http://schemas.microsoft.com/office/drawing/2014/main" id="{0B10BECB-80DD-442E-92B9-3F4C0A002431}"/>
              </a:ext>
            </a:extLst>
          </p:cNvPr>
          <p:cNvSpPr/>
          <p:nvPr/>
        </p:nvSpPr>
        <p:spPr>
          <a:xfrm>
            <a:off x="3911648" y="5707176"/>
            <a:ext cx="4378122"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HOMERUN</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1" name="Rectangle 20">
            <a:extLst>
              <a:ext uri="{FF2B5EF4-FFF2-40B4-BE49-F238E27FC236}">
                <a16:creationId xmlns:a16="http://schemas.microsoft.com/office/drawing/2014/main" id="{D001A687-EC28-42A1-A935-5A2C1C78AA91}"/>
              </a:ext>
            </a:extLst>
          </p:cNvPr>
          <p:cNvSpPr/>
          <p:nvPr/>
        </p:nvSpPr>
        <p:spPr>
          <a:xfrm>
            <a:off x="4427572" y="-72002"/>
            <a:ext cx="3353803"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DOUBLE</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2" name="TextBox 21">
            <a:extLst>
              <a:ext uri="{FF2B5EF4-FFF2-40B4-BE49-F238E27FC236}">
                <a16:creationId xmlns:a16="http://schemas.microsoft.com/office/drawing/2014/main" id="{79EBE414-7D34-4475-87B5-9C8384501209}"/>
              </a:ext>
            </a:extLst>
          </p:cNvPr>
          <p:cNvSpPr txBox="1"/>
          <p:nvPr/>
        </p:nvSpPr>
        <p:spPr>
          <a:xfrm>
            <a:off x="4354650" y="2671022"/>
            <a:ext cx="3485724" cy="1569660"/>
          </a:xfrm>
          <a:prstGeom prst="rect">
            <a:avLst/>
          </a:prstGeom>
          <a:noFill/>
        </p:spPr>
        <p:txBody>
          <a:bodyPr wrap="square" rtlCol="0">
            <a:spAutoFit/>
          </a:bodyPr>
          <a:lstStyle/>
          <a:p>
            <a:pPr algn="ctr"/>
            <a:r>
              <a:rPr lang="en-US" sz="4800" b="1" dirty="0">
                <a:ln w="38100">
                  <a:solidFill>
                    <a:srgbClr val="0000FF"/>
                  </a:solidFill>
                </a:ln>
                <a:solidFill>
                  <a:srgbClr val="C6E9F2"/>
                </a:solidFill>
              </a:rPr>
              <a:t>Next batter!</a:t>
            </a:r>
          </a:p>
          <a:p>
            <a:pPr algn="ctr"/>
            <a:r>
              <a:rPr lang="en-US" sz="4800" b="1" dirty="0">
                <a:ln w="38100">
                  <a:solidFill>
                    <a:srgbClr val="0000FF"/>
                  </a:solidFill>
                </a:ln>
                <a:solidFill>
                  <a:srgbClr val="C6E9F2"/>
                </a:solidFill>
              </a:rPr>
              <a:t>Pick a hit</a:t>
            </a:r>
          </a:p>
        </p:txBody>
      </p:sp>
      <p:sp>
        <p:nvSpPr>
          <p:cNvPr id="15" name="Rectangle 14">
            <a:extLst>
              <a:ext uri="{FF2B5EF4-FFF2-40B4-BE49-F238E27FC236}">
                <a16:creationId xmlns:a16="http://schemas.microsoft.com/office/drawing/2014/main" id="{ECC38632-62A9-4DB0-A149-FC77324FE114}"/>
              </a:ext>
            </a:extLst>
          </p:cNvPr>
          <p:cNvSpPr/>
          <p:nvPr/>
        </p:nvSpPr>
        <p:spPr>
          <a:xfrm>
            <a:off x="9025723" y="2828834"/>
            <a:ext cx="2904962"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SINGLE</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7" name="Rectangle 26">
            <a:hlinkClick r:id="rId3" action="ppaction://hlinksldjump"/>
            <a:extLst>
              <a:ext uri="{FF2B5EF4-FFF2-40B4-BE49-F238E27FC236}">
                <a16:creationId xmlns:a16="http://schemas.microsoft.com/office/drawing/2014/main" id="{D92DD891-84FF-4ACE-91C9-567827698553}"/>
              </a:ext>
            </a:extLst>
          </p:cNvPr>
          <p:cNvSpPr/>
          <p:nvPr/>
        </p:nvSpPr>
        <p:spPr>
          <a:xfrm>
            <a:off x="0" y="-2303"/>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hlinkClick r:id="rId4" action="ppaction://hlinksldjump"/>
            <a:extLst>
              <a:ext uri="{FF2B5EF4-FFF2-40B4-BE49-F238E27FC236}">
                <a16:creationId xmlns:a16="http://schemas.microsoft.com/office/drawing/2014/main" id="{D4C96D45-ABC1-4915-A153-4627346B4727}"/>
              </a:ext>
            </a:extLst>
          </p:cNvPr>
          <p:cNvSpPr/>
          <p:nvPr/>
        </p:nvSpPr>
        <p:spPr>
          <a:xfrm>
            <a:off x="4504879" y="176169"/>
            <a:ext cx="3204595" cy="7382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hlinkClick r:id="rId5" action="ppaction://hlinksldjump"/>
            <a:extLst>
              <a:ext uri="{FF2B5EF4-FFF2-40B4-BE49-F238E27FC236}">
                <a16:creationId xmlns:a16="http://schemas.microsoft.com/office/drawing/2014/main" id="{8AA909FD-4850-48E7-9C00-1F20249196AE}"/>
              </a:ext>
            </a:extLst>
          </p:cNvPr>
          <p:cNvSpPr/>
          <p:nvPr/>
        </p:nvSpPr>
        <p:spPr>
          <a:xfrm>
            <a:off x="221673" y="3059883"/>
            <a:ext cx="2741456" cy="7639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hlinkClick r:id="rId6" action="ppaction://hlinksldjump"/>
            <a:extLst>
              <a:ext uri="{FF2B5EF4-FFF2-40B4-BE49-F238E27FC236}">
                <a16:creationId xmlns:a16="http://schemas.microsoft.com/office/drawing/2014/main" id="{8991CFC0-EA4A-40DD-B2E8-91602EEF7B5F}"/>
              </a:ext>
            </a:extLst>
          </p:cNvPr>
          <p:cNvSpPr/>
          <p:nvPr/>
        </p:nvSpPr>
        <p:spPr>
          <a:xfrm>
            <a:off x="3916828" y="5953271"/>
            <a:ext cx="4378122" cy="7382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hlinkClick r:id="rId7" action="ppaction://hlinksldjump"/>
            <a:extLst>
              <a:ext uri="{FF2B5EF4-FFF2-40B4-BE49-F238E27FC236}">
                <a16:creationId xmlns:a16="http://schemas.microsoft.com/office/drawing/2014/main" id="{444DD879-596B-450A-BB58-3D8A8F7FDD0C}"/>
              </a:ext>
            </a:extLst>
          </p:cNvPr>
          <p:cNvSpPr/>
          <p:nvPr/>
        </p:nvSpPr>
        <p:spPr>
          <a:xfrm>
            <a:off x="9107476" y="3073878"/>
            <a:ext cx="2741456" cy="7639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8468949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84CE7740-68DD-4E15-9B8C-ACF208302B1B}"/>
              </a:ext>
            </a:extLst>
          </p:cNvPr>
          <p:cNvSpPr/>
          <p:nvPr/>
        </p:nvSpPr>
        <p:spPr>
          <a:xfrm>
            <a:off x="3911648" y="5707176"/>
            <a:ext cx="4378122"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HOMERUN</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9" name="Arrow: Pentagon 28">
            <a:extLst>
              <a:ext uri="{FF2B5EF4-FFF2-40B4-BE49-F238E27FC236}">
                <a16:creationId xmlns:a16="http://schemas.microsoft.com/office/drawing/2014/main" id="{9B69E293-1D96-410C-AEA6-7D89E9D3AE2F}"/>
              </a:ext>
            </a:extLst>
          </p:cNvPr>
          <p:cNvSpPr/>
          <p:nvPr/>
        </p:nvSpPr>
        <p:spPr>
          <a:xfrm rot="5400000">
            <a:off x="5744181" y="5495044"/>
            <a:ext cx="559837" cy="541175"/>
          </a:xfrm>
          <a:prstGeom prst="homePlate">
            <a:avLst/>
          </a:prstGeom>
          <a:solidFill>
            <a:srgbClr val="FFFFF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0000FF"/>
                </a:solidFill>
              </a:ln>
              <a:solidFill>
                <a:srgbClr val="C6E9F2"/>
              </a:solidFill>
            </a:endParaRPr>
          </a:p>
        </p:txBody>
      </p:sp>
      <p:sp>
        <p:nvSpPr>
          <p:cNvPr id="30" name="Rectangle 29">
            <a:extLst>
              <a:ext uri="{FF2B5EF4-FFF2-40B4-BE49-F238E27FC236}">
                <a16:creationId xmlns:a16="http://schemas.microsoft.com/office/drawing/2014/main" id="{C86B1ECB-4ADE-4001-95E0-B95B2CB0972F}"/>
              </a:ext>
            </a:extLst>
          </p:cNvPr>
          <p:cNvSpPr/>
          <p:nvPr/>
        </p:nvSpPr>
        <p:spPr>
          <a:xfrm>
            <a:off x="5698209" y="5344844"/>
            <a:ext cx="601447" cy="707886"/>
          </a:xfrm>
          <a:prstGeom prst="rect">
            <a:avLst/>
          </a:prstGeom>
          <a:noFill/>
        </p:spPr>
        <p:txBody>
          <a:bodyPr wrap="none" lIns="91440" tIns="45720" rIns="91440" bIns="45720">
            <a:spAutoFit/>
          </a:bodyPr>
          <a:lstStyle/>
          <a:p>
            <a:pPr algn="ctr"/>
            <a:r>
              <a:rPr lang="en-US" sz="4000" b="1" cap="none" spc="-400" dirty="0">
                <a:ln w="28575">
                  <a:solidFill>
                    <a:srgbClr val="0000FF"/>
                  </a:solidFill>
                  <a:prstDash val="solid"/>
                </a:ln>
                <a:solidFill>
                  <a:srgbClr val="C6E9F2"/>
                </a:solidFill>
                <a:effectLst>
                  <a:outerShdw blurRad="38100" dist="22860" dir="5400000" algn="tl" rotWithShape="0">
                    <a:srgbClr val="000000">
                      <a:alpha val="30000"/>
                    </a:srgbClr>
                  </a:outerShdw>
                </a:effectLst>
              </a:rPr>
              <a:t>11</a:t>
            </a:r>
          </a:p>
        </p:txBody>
      </p:sp>
      <p:pic>
        <p:nvPicPr>
          <p:cNvPr id="31" name="Picture 30">
            <a:extLst>
              <a:ext uri="{FF2B5EF4-FFF2-40B4-BE49-F238E27FC236}">
                <a16:creationId xmlns:a16="http://schemas.microsoft.com/office/drawing/2014/main" id="{665A08CA-099E-4DDC-9662-E6F58A9C64F6}"/>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4503586" y="2162804"/>
            <a:ext cx="3188405" cy="2641220"/>
          </a:xfrm>
          <a:prstGeom prst="rect">
            <a:avLst/>
          </a:prstGeom>
        </p:spPr>
      </p:pic>
      <p:cxnSp>
        <p:nvCxnSpPr>
          <p:cNvPr id="32" name="Straight Connector 31">
            <a:extLst>
              <a:ext uri="{FF2B5EF4-FFF2-40B4-BE49-F238E27FC236}">
                <a16:creationId xmlns:a16="http://schemas.microsoft.com/office/drawing/2014/main" id="{E6B6D1A5-5F11-4479-841C-199FC6C0A0C1}"/>
              </a:ext>
            </a:extLst>
          </p:cNvPr>
          <p:cNvCxnSpPr>
            <a:cxnSpLocks/>
          </p:cNvCxnSpPr>
          <p:nvPr/>
        </p:nvCxnSpPr>
        <p:spPr>
          <a:xfrm rot="5460000" flipV="1">
            <a:off x="6124282" y="2521240"/>
            <a:ext cx="846670" cy="861150"/>
          </a:xfrm>
          <a:prstGeom prst="line">
            <a:avLst/>
          </a:prstGeom>
          <a:ln w="76200">
            <a:solidFill>
              <a:srgbClr val="C1E7F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E54BC09E-8433-4ACB-9AA5-D1557D543D08}"/>
              </a:ext>
            </a:extLst>
          </p:cNvPr>
          <p:cNvCxnSpPr>
            <a:cxnSpLocks/>
          </p:cNvCxnSpPr>
          <p:nvPr/>
        </p:nvCxnSpPr>
        <p:spPr>
          <a:xfrm flipV="1">
            <a:off x="6139562" y="3634431"/>
            <a:ext cx="846670" cy="861150"/>
          </a:xfrm>
          <a:prstGeom prst="line">
            <a:avLst/>
          </a:prstGeom>
          <a:ln w="76200">
            <a:solidFill>
              <a:srgbClr val="C1E7F1"/>
            </a:solidFill>
          </a:ln>
        </p:spPr>
        <p:style>
          <a:lnRef idx="1">
            <a:schemeClr val="accent1"/>
          </a:lnRef>
          <a:fillRef idx="0">
            <a:schemeClr val="accent1"/>
          </a:fillRef>
          <a:effectRef idx="0">
            <a:schemeClr val="accent1"/>
          </a:effectRef>
          <a:fontRef idx="minor">
            <a:schemeClr val="tx1"/>
          </a:fontRef>
        </p:style>
      </p:cxnSp>
      <p:sp>
        <p:nvSpPr>
          <p:cNvPr id="34" name="Rectangle: Rounded Corners 33">
            <a:extLst>
              <a:ext uri="{FF2B5EF4-FFF2-40B4-BE49-F238E27FC236}">
                <a16:creationId xmlns:a16="http://schemas.microsoft.com/office/drawing/2014/main" id="{EA665438-A4DC-4A85-B731-9D977CC0B21E}"/>
              </a:ext>
            </a:extLst>
          </p:cNvPr>
          <p:cNvSpPr/>
          <p:nvPr/>
        </p:nvSpPr>
        <p:spPr>
          <a:xfrm rot="2700000">
            <a:off x="6836926" y="3350114"/>
            <a:ext cx="347615" cy="335069"/>
          </a:xfrm>
          <a:prstGeom prst="roundRect">
            <a:avLst/>
          </a:prstGeom>
          <a:solidFill>
            <a:srgbClr val="FFFFFF"/>
          </a:solidFill>
          <a:ln w="38100">
            <a:solidFill>
              <a:srgbClr val="AADE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5" name="Straight Connector 34">
            <a:extLst>
              <a:ext uri="{FF2B5EF4-FFF2-40B4-BE49-F238E27FC236}">
                <a16:creationId xmlns:a16="http://schemas.microsoft.com/office/drawing/2014/main" id="{10E10068-38D2-4AAE-AEC0-D807FAC189FE}"/>
              </a:ext>
            </a:extLst>
          </p:cNvPr>
          <p:cNvCxnSpPr>
            <a:cxnSpLocks/>
          </p:cNvCxnSpPr>
          <p:nvPr/>
        </p:nvCxnSpPr>
        <p:spPr>
          <a:xfrm flipV="1">
            <a:off x="5144933" y="2589620"/>
            <a:ext cx="846670" cy="861150"/>
          </a:xfrm>
          <a:prstGeom prst="line">
            <a:avLst/>
          </a:prstGeom>
          <a:ln w="76200">
            <a:solidFill>
              <a:srgbClr val="C1E7F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CE539587-8EC7-4D43-BB61-9A1800936F79}"/>
              </a:ext>
            </a:extLst>
          </p:cNvPr>
          <p:cNvCxnSpPr>
            <a:cxnSpLocks/>
          </p:cNvCxnSpPr>
          <p:nvPr/>
        </p:nvCxnSpPr>
        <p:spPr>
          <a:xfrm rot="5460000" flipV="1">
            <a:off x="5129380" y="3604047"/>
            <a:ext cx="846670" cy="861150"/>
          </a:xfrm>
          <a:prstGeom prst="line">
            <a:avLst/>
          </a:prstGeom>
          <a:ln w="76200">
            <a:solidFill>
              <a:srgbClr val="C1E7F1"/>
            </a:solidFill>
          </a:ln>
        </p:spPr>
        <p:style>
          <a:lnRef idx="1">
            <a:schemeClr val="accent1"/>
          </a:lnRef>
          <a:fillRef idx="0">
            <a:schemeClr val="accent1"/>
          </a:fillRef>
          <a:effectRef idx="0">
            <a:schemeClr val="accent1"/>
          </a:effectRef>
          <a:fontRef idx="minor">
            <a:schemeClr val="tx1"/>
          </a:fontRef>
        </p:style>
      </p:cxnSp>
      <p:sp>
        <p:nvSpPr>
          <p:cNvPr id="37" name="Rectangle: Rounded Corners 36">
            <a:extLst>
              <a:ext uri="{FF2B5EF4-FFF2-40B4-BE49-F238E27FC236}">
                <a16:creationId xmlns:a16="http://schemas.microsoft.com/office/drawing/2014/main" id="{D5B9EEE9-4E8E-4B01-B2BB-A1FF6DD727F5}"/>
              </a:ext>
            </a:extLst>
          </p:cNvPr>
          <p:cNvSpPr/>
          <p:nvPr/>
        </p:nvSpPr>
        <p:spPr>
          <a:xfrm rot="18900000">
            <a:off x="4959680" y="3348698"/>
            <a:ext cx="347615" cy="335069"/>
          </a:xfrm>
          <a:prstGeom prst="roundRect">
            <a:avLst/>
          </a:prstGeom>
          <a:solidFill>
            <a:srgbClr val="FFFFFF"/>
          </a:solidFill>
          <a:ln w="38100">
            <a:solidFill>
              <a:srgbClr val="C1E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Rounded Corners 37">
            <a:extLst>
              <a:ext uri="{FF2B5EF4-FFF2-40B4-BE49-F238E27FC236}">
                <a16:creationId xmlns:a16="http://schemas.microsoft.com/office/drawing/2014/main" id="{B542D7D0-9A6E-424B-A4F5-8D8AD3245B70}"/>
              </a:ext>
            </a:extLst>
          </p:cNvPr>
          <p:cNvSpPr/>
          <p:nvPr/>
        </p:nvSpPr>
        <p:spPr>
          <a:xfrm rot="2700000">
            <a:off x="5918246" y="2334537"/>
            <a:ext cx="347615" cy="335069"/>
          </a:xfrm>
          <a:prstGeom prst="roundRect">
            <a:avLst/>
          </a:prstGeom>
          <a:solidFill>
            <a:srgbClr val="FFFFFF"/>
          </a:solidFill>
          <a:ln w="38100">
            <a:solidFill>
              <a:srgbClr val="C1E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CD8AB062-0D44-4AF4-94F5-67633938C3F1}"/>
              </a:ext>
            </a:extLst>
          </p:cNvPr>
          <p:cNvSpPr txBox="1"/>
          <p:nvPr/>
        </p:nvSpPr>
        <p:spPr>
          <a:xfrm>
            <a:off x="5261218" y="3005713"/>
            <a:ext cx="1597365" cy="1131977"/>
          </a:xfrm>
          <a:prstGeom prst="rect">
            <a:avLst/>
          </a:prstGeom>
          <a:noFill/>
        </p:spPr>
        <p:txBody>
          <a:bodyPr wrap="square" rtlCol="0">
            <a:spAutoFit/>
          </a:bodyPr>
          <a:lstStyle/>
          <a:p>
            <a:pPr algn="ctr">
              <a:lnSpc>
                <a:spcPct val="80000"/>
              </a:lnSpc>
            </a:pPr>
            <a:r>
              <a:rPr lang="en-US" sz="2400" b="1" i="1" spc="-250" dirty="0">
                <a:solidFill>
                  <a:srgbClr val="1E4117"/>
                </a:solidFill>
              </a:rPr>
              <a:t>HOMERUN</a:t>
            </a:r>
          </a:p>
          <a:p>
            <a:pPr algn="ctr">
              <a:lnSpc>
                <a:spcPct val="80000"/>
              </a:lnSpc>
            </a:pPr>
            <a:r>
              <a:rPr lang="en-US" i="1" dirty="0">
                <a:solidFill>
                  <a:srgbClr val="0A0A0A"/>
                </a:solidFill>
              </a:rPr>
              <a:t>or </a:t>
            </a:r>
            <a:r>
              <a:rPr lang="en-US" sz="2400" b="1" i="1" dirty="0">
                <a:solidFill>
                  <a:srgbClr val="1E4117"/>
                </a:solidFill>
              </a:rPr>
              <a:t>OUT</a:t>
            </a:r>
            <a:endParaRPr lang="en-US" i="1" dirty="0">
              <a:solidFill>
                <a:srgbClr val="1E4117"/>
              </a:solidFill>
            </a:endParaRPr>
          </a:p>
          <a:p>
            <a:pPr algn="ctr">
              <a:lnSpc>
                <a:spcPct val="80000"/>
              </a:lnSpc>
            </a:pPr>
            <a:r>
              <a:rPr lang="en-US" i="1" dirty="0">
                <a:solidFill>
                  <a:srgbClr val="1E4117"/>
                </a:solidFill>
              </a:rPr>
              <a:t>Tap and</a:t>
            </a:r>
          </a:p>
          <a:p>
            <a:pPr algn="ctr">
              <a:lnSpc>
                <a:spcPct val="80000"/>
              </a:lnSpc>
            </a:pPr>
            <a:r>
              <a:rPr lang="en-US" i="1" dirty="0">
                <a:solidFill>
                  <a:srgbClr val="1E4117"/>
                </a:solidFill>
              </a:rPr>
              <a:t>find out!</a:t>
            </a:r>
          </a:p>
        </p:txBody>
      </p:sp>
      <p:sp>
        <p:nvSpPr>
          <p:cNvPr id="40" name="Arrow: Pentagon 39">
            <a:extLst>
              <a:ext uri="{FF2B5EF4-FFF2-40B4-BE49-F238E27FC236}">
                <a16:creationId xmlns:a16="http://schemas.microsoft.com/office/drawing/2014/main" id="{0622EF94-6474-4F88-A435-451CB29988A9}"/>
              </a:ext>
            </a:extLst>
          </p:cNvPr>
          <p:cNvSpPr/>
          <p:nvPr/>
        </p:nvSpPr>
        <p:spPr>
          <a:xfrm rot="5400000">
            <a:off x="5906950" y="4437030"/>
            <a:ext cx="347615" cy="336027"/>
          </a:xfrm>
          <a:prstGeom prst="homePlate">
            <a:avLst/>
          </a:prstGeom>
          <a:solidFill>
            <a:srgbClr val="FFFFFF"/>
          </a:solidFill>
          <a:ln w="38100">
            <a:solidFill>
              <a:srgbClr val="C1E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3C953CF-9B02-4B90-9BF9-C54E20A5C92B}"/>
              </a:ext>
            </a:extLst>
          </p:cNvPr>
          <p:cNvSpPr txBox="1"/>
          <p:nvPr/>
        </p:nvSpPr>
        <p:spPr>
          <a:xfrm>
            <a:off x="5840000" y="4295284"/>
            <a:ext cx="486562" cy="584775"/>
          </a:xfrm>
          <a:prstGeom prst="rect">
            <a:avLst/>
          </a:prstGeom>
          <a:noFill/>
        </p:spPr>
        <p:txBody>
          <a:bodyPr wrap="square" rtlCol="0">
            <a:spAutoFit/>
          </a:bodyPr>
          <a:lstStyle/>
          <a:p>
            <a:pPr algn="ctr"/>
            <a:r>
              <a:rPr lang="en-US" sz="3200" b="1" dirty="0">
                <a:solidFill>
                  <a:srgbClr val="1E4117"/>
                </a:solidFill>
              </a:rPr>
              <a:t>?</a:t>
            </a:r>
          </a:p>
        </p:txBody>
      </p:sp>
      <p:sp>
        <p:nvSpPr>
          <p:cNvPr id="46" name="TextBox 45">
            <a:extLst>
              <a:ext uri="{FF2B5EF4-FFF2-40B4-BE49-F238E27FC236}">
                <a16:creationId xmlns:a16="http://schemas.microsoft.com/office/drawing/2014/main" id="{33DF66A6-8BA6-4867-93E0-DCEF4D0E2403}"/>
              </a:ext>
            </a:extLst>
          </p:cNvPr>
          <p:cNvSpPr txBox="1"/>
          <p:nvPr/>
        </p:nvSpPr>
        <p:spPr>
          <a:xfrm>
            <a:off x="691514" y="275679"/>
            <a:ext cx="10810244" cy="1421928"/>
          </a:xfrm>
          <a:prstGeom prst="rect">
            <a:avLst/>
          </a:prstGeom>
          <a:noFill/>
        </p:spPr>
        <p:txBody>
          <a:bodyPr wrap="square" rtlCol="0">
            <a:spAutoFit/>
          </a:bodyPr>
          <a:lstStyle/>
          <a:p>
            <a:pPr algn="ctr">
              <a:lnSpc>
                <a:spcPct val="90000"/>
              </a:lnSpc>
            </a:pPr>
            <a:r>
              <a:rPr lang="en-US" sz="4800" dirty="0">
                <a:solidFill>
                  <a:srgbClr val="0A0A0A"/>
                </a:solidFill>
              </a:rPr>
              <a:t>Peter says that God sent Jesus to bless us.  What is the blessing?</a:t>
            </a:r>
          </a:p>
        </p:txBody>
      </p:sp>
      <p:sp>
        <p:nvSpPr>
          <p:cNvPr id="12" name="Rectangle 11">
            <a:hlinkClick r:id="rId3" action="ppaction://hlinksldjump"/>
            <a:extLst>
              <a:ext uri="{FF2B5EF4-FFF2-40B4-BE49-F238E27FC236}">
                <a16:creationId xmlns:a16="http://schemas.microsoft.com/office/drawing/2014/main" id="{567926AE-BA2C-42CA-A95C-30B006A0ADB8}"/>
              </a:ext>
            </a:extLst>
          </p:cNvPr>
          <p:cNvSpPr/>
          <p:nvPr/>
        </p:nvSpPr>
        <p:spPr>
          <a:xfrm>
            <a:off x="0" y="1"/>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hlinkClick r:id="rId4" action="ppaction://hlinksldjump"/>
            <a:extLst>
              <a:ext uri="{FF2B5EF4-FFF2-40B4-BE49-F238E27FC236}">
                <a16:creationId xmlns:a16="http://schemas.microsoft.com/office/drawing/2014/main" id="{C18599F6-BD86-4106-8A1E-7CC8585C125F}"/>
              </a:ext>
            </a:extLst>
          </p:cNvPr>
          <p:cNvSpPr/>
          <p:nvPr/>
        </p:nvSpPr>
        <p:spPr>
          <a:xfrm rot="18961460">
            <a:off x="5238133" y="2711524"/>
            <a:ext cx="1687965" cy="16687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23413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down)">
                                      <p:cBhvr>
                                        <p:cTn id="7" dur="1000"/>
                                        <p:tgtEl>
                                          <p:spTgt spid="46"/>
                                        </p:tgtEl>
                                      </p:cBhvr>
                                    </p:animEffect>
                                  </p:childTnLst>
                                </p:cTn>
                              </p:par>
                            </p:childTnLst>
                          </p:cTn>
                        </p:par>
                        <p:par>
                          <p:cTn id="8" fill="hold">
                            <p:stCondLst>
                              <p:cond delay="1000"/>
                            </p:stCondLst>
                            <p:childTnLst>
                              <p:par>
                                <p:cTn id="9" presetID="53" presetClass="entr" presetSubtype="16" fill="hold" nodeType="afterEffect">
                                  <p:stCondLst>
                                    <p:cond delay="1000"/>
                                  </p:stCondLst>
                                  <p:childTnLst>
                                    <p:set>
                                      <p:cBhvr>
                                        <p:cTn id="10" dur="1" fill="hold">
                                          <p:stCondLst>
                                            <p:cond delay="0"/>
                                          </p:stCondLst>
                                        </p:cTn>
                                        <p:tgtEl>
                                          <p:spTgt spid="31"/>
                                        </p:tgtEl>
                                        <p:attrNameLst>
                                          <p:attrName>style.visibility</p:attrName>
                                        </p:attrNameLst>
                                      </p:cBhvr>
                                      <p:to>
                                        <p:strVal val="visible"/>
                                      </p:to>
                                    </p:set>
                                    <p:anim calcmode="lin" valueType="num">
                                      <p:cBhvr>
                                        <p:cTn id="11" dur="500" fill="hold"/>
                                        <p:tgtEl>
                                          <p:spTgt spid="31"/>
                                        </p:tgtEl>
                                        <p:attrNameLst>
                                          <p:attrName>ppt_w</p:attrName>
                                        </p:attrNameLst>
                                      </p:cBhvr>
                                      <p:tavLst>
                                        <p:tav tm="0">
                                          <p:val>
                                            <p:fltVal val="0"/>
                                          </p:val>
                                        </p:tav>
                                        <p:tav tm="100000">
                                          <p:val>
                                            <p:strVal val="#ppt_w"/>
                                          </p:val>
                                        </p:tav>
                                      </p:tavLst>
                                    </p:anim>
                                    <p:anim calcmode="lin" valueType="num">
                                      <p:cBhvr>
                                        <p:cTn id="12" dur="500" fill="hold"/>
                                        <p:tgtEl>
                                          <p:spTgt spid="31"/>
                                        </p:tgtEl>
                                        <p:attrNameLst>
                                          <p:attrName>ppt_h</p:attrName>
                                        </p:attrNameLst>
                                      </p:cBhvr>
                                      <p:tavLst>
                                        <p:tav tm="0">
                                          <p:val>
                                            <p:fltVal val="0"/>
                                          </p:val>
                                        </p:tav>
                                        <p:tav tm="100000">
                                          <p:val>
                                            <p:strVal val="#ppt_h"/>
                                          </p:val>
                                        </p:tav>
                                      </p:tavLst>
                                    </p:anim>
                                    <p:animEffect transition="in" filter="fade">
                                      <p:cBhvr>
                                        <p:cTn id="13" dur="500"/>
                                        <p:tgtEl>
                                          <p:spTgt spid="31"/>
                                        </p:tgtEl>
                                      </p:cBhvr>
                                    </p:animEffect>
                                  </p:childTnLst>
                                </p:cTn>
                              </p:par>
                            </p:childTnLst>
                          </p:cTn>
                        </p:par>
                        <p:par>
                          <p:cTn id="14" fill="hold">
                            <p:stCondLst>
                              <p:cond delay="2500"/>
                            </p:stCondLst>
                            <p:childTnLst>
                              <p:par>
                                <p:cTn id="15" presetID="22" presetClass="entr" presetSubtype="4"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wipe(down)">
                                      <p:cBhvr>
                                        <p:cTn id="17" dur="500"/>
                                        <p:tgtEl>
                                          <p:spTgt spid="33"/>
                                        </p:tgtEl>
                                      </p:cBhvr>
                                    </p:animEffect>
                                  </p:childTnLst>
                                </p:cTn>
                              </p:par>
                            </p:childTnLst>
                          </p:cTn>
                        </p:par>
                        <p:par>
                          <p:cTn id="18" fill="hold">
                            <p:stCondLst>
                              <p:cond delay="3000"/>
                            </p:stCondLst>
                            <p:childTnLst>
                              <p:par>
                                <p:cTn id="19" presetID="1" presetClass="entr" presetSubtype="0"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childTnLst>
                                </p:cTn>
                              </p:par>
                            </p:childTnLst>
                          </p:cTn>
                        </p:par>
                        <p:par>
                          <p:cTn id="21" fill="hold">
                            <p:stCondLst>
                              <p:cond delay="3000"/>
                            </p:stCondLst>
                            <p:childTnLst>
                              <p:par>
                                <p:cTn id="22" presetID="22" presetClass="entr" presetSubtype="4" fill="hold" nodeType="after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wipe(down)">
                                      <p:cBhvr>
                                        <p:cTn id="24" dur="500"/>
                                        <p:tgtEl>
                                          <p:spTgt spid="32"/>
                                        </p:tgtEl>
                                      </p:cBhvr>
                                    </p:animEffect>
                                  </p:childTnLst>
                                </p:cTn>
                              </p:par>
                            </p:childTnLst>
                          </p:cTn>
                        </p:par>
                        <p:par>
                          <p:cTn id="25" fill="hold">
                            <p:stCondLst>
                              <p:cond delay="3500"/>
                            </p:stCondLst>
                            <p:childTnLst>
                              <p:par>
                                <p:cTn id="26" presetID="1" presetClass="entr" presetSubtype="0" fill="hold" grpId="0" nodeType="afterEffect">
                                  <p:stCondLst>
                                    <p:cond delay="0"/>
                                  </p:stCondLst>
                                  <p:childTnLst>
                                    <p:set>
                                      <p:cBhvr>
                                        <p:cTn id="27" dur="1" fill="hold">
                                          <p:stCondLst>
                                            <p:cond delay="0"/>
                                          </p:stCondLst>
                                        </p:cTn>
                                        <p:tgtEl>
                                          <p:spTgt spid="38"/>
                                        </p:tgtEl>
                                        <p:attrNameLst>
                                          <p:attrName>style.visibility</p:attrName>
                                        </p:attrNameLst>
                                      </p:cBhvr>
                                      <p:to>
                                        <p:strVal val="visible"/>
                                      </p:to>
                                    </p:set>
                                  </p:childTnLst>
                                </p:cTn>
                              </p:par>
                            </p:childTnLst>
                          </p:cTn>
                        </p:par>
                        <p:par>
                          <p:cTn id="28" fill="hold">
                            <p:stCondLst>
                              <p:cond delay="3500"/>
                            </p:stCondLst>
                            <p:childTnLst>
                              <p:par>
                                <p:cTn id="29" presetID="22" presetClass="entr" presetSubtype="1" fill="hold"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up)">
                                      <p:cBhvr>
                                        <p:cTn id="31" dur="500"/>
                                        <p:tgtEl>
                                          <p:spTgt spid="35"/>
                                        </p:tgtEl>
                                      </p:cBhvr>
                                    </p:animEffect>
                                  </p:childTnLst>
                                </p:cTn>
                              </p:par>
                            </p:childTnLst>
                          </p:cTn>
                        </p:par>
                        <p:par>
                          <p:cTn id="32" fill="hold">
                            <p:stCondLst>
                              <p:cond delay="4000"/>
                            </p:stCondLst>
                            <p:childTnLst>
                              <p:par>
                                <p:cTn id="33" presetID="1" presetClass="entr" presetSubtype="0" fill="hold" grpId="0" nodeType="afterEffect">
                                  <p:stCondLst>
                                    <p:cond delay="0"/>
                                  </p:stCondLst>
                                  <p:childTnLst>
                                    <p:set>
                                      <p:cBhvr>
                                        <p:cTn id="34" dur="1" fill="hold">
                                          <p:stCondLst>
                                            <p:cond delay="0"/>
                                          </p:stCondLst>
                                        </p:cTn>
                                        <p:tgtEl>
                                          <p:spTgt spid="37"/>
                                        </p:tgtEl>
                                        <p:attrNameLst>
                                          <p:attrName>style.visibility</p:attrName>
                                        </p:attrNameLst>
                                      </p:cBhvr>
                                      <p:to>
                                        <p:strVal val="visible"/>
                                      </p:to>
                                    </p:set>
                                  </p:childTnLst>
                                </p:cTn>
                              </p:par>
                            </p:childTnLst>
                          </p:cTn>
                        </p:par>
                        <p:par>
                          <p:cTn id="35" fill="hold">
                            <p:stCondLst>
                              <p:cond delay="4000"/>
                            </p:stCondLst>
                            <p:childTnLst>
                              <p:par>
                                <p:cTn id="36" presetID="22" presetClass="entr" presetSubtype="1" fill="hold" nodeType="afterEffect">
                                  <p:stCondLst>
                                    <p:cond delay="0"/>
                                  </p:stCondLst>
                                  <p:childTnLst>
                                    <p:set>
                                      <p:cBhvr>
                                        <p:cTn id="37" dur="1" fill="hold">
                                          <p:stCondLst>
                                            <p:cond delay="0"/>
                                          </p:stCondLst>
                                        </p:cTn>
                                        <p:tgtEl>
                                          <p:spTgt spid="36"/>
                                        </p:tgtEl>
                                        <p:attrNameLst>
                                          <p:attrName>style.visibility</p:attrName>
                                        </p:attrNameLst>
                                      </p:cBhvr>
                                      <p:to>
                                        <p:strVal val="visible"/>
                                      </p:to>
                                    </p:set>
                                    <p:animEffect transition="in" filter="wipe(up)">
                                      <p:cBhvr>
                                        <p:cTn id="38" dur="500"/>
                                        <p:tgtEl>
                                          <p:spTgt spid="36"/>
                                        </p:tgtEl>
                                      </p:cBhvr>
                                    </p:animEffect>
                                  </p:childTnLst>
                                </p:cTn>
                              </p:par>
                            </p:childTnLst>
                          </p:cTn>
                        </p:par>
                        <p:par>
                          <p:cTn id="39" fill="hold">
                            <p:stCondLst>
                              <p:cond delay="4500"/>
                            </p:stCondLst>
                            <p:childTnLst>
                              <p:par>
                                <p:cTn id="40" presetID="1" presetClass="entr" presetSubtype="0"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childTnLst>
                                </p:cTn>
                              </p:par>
                            </p:childTnLst>
                          </p:cTn>
                        </p:par>
                        <p:par>
                          <p:cTn id="42" fill="hold">
                            <p:stCondLst>
                              <p:cond delay="4500"/>
                            </p:stCondLst>
                            <p:childTnLst>
                              <p:par>
                                <p:cTn id="43" presetID="53" presetClass="entr" presetSubtype="16"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 calcmode="lin" valueType="num">
                                      <p:cBhvr>
                                        <p:cTn id="45" dur="250" fill="hold"/>
                                        <p:tgtEl>
                                          <p:spTgt spid="41"/>
                                        </p:tgtEl>
                                        <p:attrNameLst>
                                          <p:attrName>ppt_w</p:attrName>
                                        </p:attrNameLst>
                                      </p:cBhvr>
                                      <p:tavLst>
                                        <p:tav tm="0">
                                          <p:val>
                                            <p:fltVal val="0"/>
                                          </p:val>
                                        </p:tav>
                                        <p:tav tm="100000">
                                          <p:val>
                                            <p:strVal val="#ppt_w"/>
                                          </p:val>
                                        </p:tav>
                                      </p:tavLst>
                                    </p:anim>
                                    <p:anim calcmode="lin" valueType="num">
                                      <p:cBhvr>
                                        <p:cTn id="46" dur="250" fill="hold"/>
                                        <p:tgtEl>
                                          <p:spTgt spid="41"/>
                                        </p:tgtEl>
                                        <p:attrNameLst>
                                          <p:attrName>ppt_h</p:attrName>
                                        </p:attrNameLst>
                                      </p:cBhvr>
                                      <p:tavLst>
                                        <p:tav tm="0">
                                          <p:val>
                                            <p:fltVal val="0"/>
                                          </p:val>
                                        </p:tav>
                                        <p:tav tm="100000">
                                          <p:val>
                                            <p:strVal val="#ppt_h"/>
                                          </p:val>
                                        </p:tav>
                                      </p:tavLst>
                                    </p:anim>
                                    <p:animEffect transition="in" filter="fade">
                                      <p:cBhvr>
                                        <p:cTn id="47" dur="250"/>
                                        <p:tgtEl>
                                          <p:spTgt spid="41"/>
                                        </p:tgtEl>
                                      </p:cBhvr>
                                    </p:animEffect>
                                  </p:childTnLst>
                                </p:cTn>
                              </p:par>
                            </p:childTnLst>
                          </p:cTn>
                        </p:par>
                        <p:par>
                          <p:cTn id="48" fill="hold">
                            <p:stCondLst>
                              <p:cond delay="4750"/>
                            </p:stCondLst>
                            <p:childTnLst>
                              <p:par>
                                <p:cTn id="49" presetID="1"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childTnLst>
                                </p:cTn>
                              </p:par>
                              <p:par>
                                <p:cTn id="51" presetID="53" presetClass="entr" presetSubtype="16"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 calcmode="lin" valueType="num">
                                      <p:cBhvr>
                                        <p:cTn id="53" dur="500" fill="hold"/>
                                        <p:tgtEl>
                                          <p:spTgt spid="39"/>
                                        </p:tgtEl>
                                        <p:attrNameLst>
                                          <p:attrName>ppt_w</p:attrName>
                                        </p:attrNameLst>
                                      </p:cBhvr>
                                      <p:tavLst>
                                        <p:tav tm="0">
                                          <p:val>
                                            <p:fltVal val="0"/>
                                          </p:val>
                                        </p:tav>
                                        <p:tav tm="100000">
                                          <p:val>
                                            <p:strVal val="#ppt_w"/>
                                          </p:val>
                                        </p:tav>
                                      </p:tavLst>
                                    </p:anim>
                                    <p:anim calcmode="lin" valueType="num">
                                      <p:cBhvr>
                                        <p:cTn id="54" dur="500" fill="hold"/>
                                        <p:tgtEl>
                                          <p:spTgt spid="39"/>
                                        </p:tgtEl>
                                        <p:attrNameLst>
                                          <p:attrName>ppt_h</p:attrName>
                                        </p:attrNameLst>
                                      </p:cBhvr>
                                      <p:tavLst>
                                        <p:tav tm="0">
                                          <p:val>
                                            <p:fltVal val="0"/>
                                          </p:val>
                                        </p:tav>
                                        <p:tav tm="100000">
                                          <p:val>
                                            <p:strVal val="#ppt_h"/>
                                          </p:val>
                                        </p:tav>
                                      </p:tavLst>
                                    </p:anim>
                                    <p:animEffect transition="in" filter="fade">
                                      <p:cBhvr>
                                        <p:cTn id="55"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7" grpId="0" animBg="1"/>
      <p:bldP spid="38" grpId="0" animBg="1"/>
      <p:bldP spid="39" grpId="0"/>
      <p:bldP spid="40" grpId="0" animBg="1"/>
      <p:bldP spid="41" grpId="0"/>
      <p:bldP spid="46" grpId="0"/>
      <p:bldP spid="19" grpId="0" animBg="1"/>
    </p:bldLst>
  </p:timing>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89FC5FDC-706E-486A-B1A6-03B098C381BF}"/>
              </a:ext>
            </a:extLst>
          </p:cNvPr>
          <p:cNvSpPr txBox="1"/>
          <p:nvPr/>
        </p:nvSpPr>
        <p:spPr>
          <a:xfrm>
            <a:off x="538040" y="1989427"/>
            <a:ext cx="11132697" cy="2982355"/>
          </a:xfrm>
          <a:prstGeom prst="rect">
            <a:avLst/>
          </a:prstGeom>
          <a:solidFill>
            <a:srgbClr val="FFFFFF"/>
          </a:solidFill>
          <a:ln w="38100">
            <a:solidFill>
              <a:srgbClr val="0A0A0A"/>
            </a:solidFill>
          </a:ln>
        </p:spPr>
        <p:txBody>
          <a:bodyPr wrap="square" rtlCol="0">
            <a:spAutoFit/>
          </a:bodyPr>
          <a:lstStyle/>
          <a:p>
            <a:pPr algn="ctr">
              <a:lnSpc>
                <a:spcPct val="90000"/>
              </a:lnSpc>
            </a:pPr>
            <a:endParaRPr lang="en-US" sz="600" b="1" dirty="0">
              <a:solidFill>
                <a:srgbClr val="3F8731"/>
              </a:solidFill>
            </a:endParaRPr>
          </a:p>
          <a:p>
            <a:pPr algn="ctr">
              <a:lnSpc>
                <a:spcPct val="80000"/>
              </a:lnSpc>
            </a:pPr>
            <a:r>
              <a:rPr lang="en-US" sz="3200" b="1" i="1" dirty="0"/>
              <a:t>Answer:</a:t>
            </a:r>
            <a:r>
              <a:rPr lang="en-US" sz="4400" b="1" i="1" dirty="0"/>
              <a:t> </a:t>
            </a:r>
            <a:r>
              <a:rPr lang="en-US" sz="4400" b="1" dirty="0"/>
              <a:t>every one of you</a:t>
            </a:r>
          </a:p>
          <a:p>
            <a:pPr algn="ctr">
              <a:lnSpc>
                <a:spcPct val="80000"/>
              </a:lnSpc>
            </a:pPr>
            <a:r>
              <a:rPr lang="en-US" sz="4400" b="1" dirty="0"/>
              <a:t>turned from your wickedness</a:t>
            </a:r>
            <a:r>
              <a:rPr lang="en-US" sz="4400" i="1" dirty="0"/>
              <a:t> </a:t>
            </a:r>
            <a:endParaRPr lang="en-US" sz="4400" dirty="0"/>
          </a:p>
          <a:p>
            <a:pPr algn="just">
              <a:spcBef>
                <a:spcPts val="600"/>
              </a:spcBef>
              <a:spcAft>
                <a:spcPts val="600"/>
              </a:spcAft>
            </a:pPr>
            <a:r>
              <a:rPr lang="en-US" sz="2800" b="1" dirty="0">
                <a:solidFill>
                  <a:srgbClr val="0A0A0A"/>
                </a:solidFill>
                <a:latin typeface="Times New Roman" panose="02020603050405020304" pitchFamily="18" charset="0"/>
                <a:cs typeface="Times New Roman" panose="02020603050405020304" pitchFamily="18" charset="0"/>
              </a:rPr>
              <a:t>Acts 3:26</a:t>
            </a:r>
            <a:endParaRPr lang="en-US" sz="2800" dirty="0">
              <a:solidFill>
                <a:srgbClr val="0A0A0A"/>
              </a:solidFill>
              <a:latin typeface="Times New Roman" panose="02020603050405020304" pitchFamily="18" charset="0"/>
              <a:cs typeface="Times New Roman" panose="02020603050405020304" pitchFamily="18" charset="0"/>
            </a:endParaRPr>
          </a:p>
          <a:p>
            <a:pPr algn="just"/>
            <a:r>
              <a:rPr lang="en-US" sz="2800" baseline="30000" dirty="0">
                <a:solidFill>
                  <a:srgbClr val="0A0A0A"/>
                </a:solidFill>
                <a:latin typeface="Times New Roman" panose="02020603050405020304" pitchFamily="18" charset="0"/>
                <a:cs typeface="Times New Roman" panose="02020603050405020304" pitchFamily="18" charset="0"/>
              </a:rPr>
              <a:t>26</a:t>
            </a:r>
            <a:r>
              <a:rPr lang="en-US" sz="2800" dirty="0">
                <a:solidFill>
                  <a:srgbClr val="0A0A0A"/>
                </a:solidFill>
                <a:latin typeface="Times New Roman" panose="02020603050405020304" pitchFamily="18" charset="0"/>
                <a:cs typeface="Times New Roman" panose="02020603050405020304" pitchFamily="18" charset="0"/>
              </a:rPr>
              <a:t> God, having raised up his servant, sent him to you first, to bless you       </a:t>
            </a:r>
            <a:r>
              <a:rPr lang="en-US" sz="2800" b="1" spc="20" dirty="0">
                <a:solidFill>
                  <a:srgbClr val="0064FF"/>
                </a:solidFill>
                <a:latin typeface="Times New Roman" panose="02020603050405020304" pitchFamily="18" charset="0"/>
                <a:cs typeface="Times New Roman" panose="02020603050405020304" pitchFamily="18" charset="0"/>
              </a:rPr>
              <a:t>by turning every one of you from your wickedness</a:t>
            </a:r>
            <a:r>
              <a:rPr lang="en-US" sz="2800" spc="20" dirty="0">
                <a:solidFill>
                  <a:srgbClr val="0064FF"/>
                </a:solidFill>
                <a:latin typeface="Times New Roman" panose="02020603050405020304" pitchFamily="18" charset="0"/>
                <a:cs typeface="Times New Roman" panose="02020603050405020304" pitchFamily="18" charset="0"/>
              </a:rPr>
              <a:t>.</a:t>
            </a:r>
          </a:p>
          <a:p>
            <a:pPr algn="just"/>
            <a:endParaRPr lang="en-US"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72F0F95B-78C3-4235-988E-F1C726A5ADDD}"/>
              </a:ext>
            </a:extLst>
          </p:cNvPr>
          <p:cNvSpPr txBox="1"/>
          <p:nvPr/>
        </p:nvSpPr>
        <p:spPr>
          <a:xfrm>
            <a:off x="691514" y="275679"/>
            <a:ext cx="10810244" cy="1421928"/>
          </a:xfrm>
          <a:prstGeom prst="rect">
            <a:avLst/>
          </a:prstGeom>
          <a:noFill/>
        </p:spPr>
        <p:txBody>
          <a:bodyPr wrap="square" rtlCol="0">
            <a:spAutoFit/>
          </a:bodyPr>
          <a:lstStyle/>
          <a:p>
            <a:pPr algn="ctr">
              <a:lnSpc>
                <a:spcPct val="90000"/>
              </a:lnSpc>
            </a:pPr>
            <a:r>
              <a:rPr lang="en-US" sz="4800" dirty="0">
                <a:solidFill>
                  <a:srgbClr val="0A0A0A"/>
                </a:solidFill>
              </a:rPr>
              <a:t>Peter says that God sent Jesus to bless us.  What is the blessing?</a:t>
            </a:r>
          </a:p>
        </p:txBody>
      </p:sp>
      <p:sp>
        <p:nvSpPr>
          <p:cNvPr id="12" name="Rectangle 11">
            <a:extLst>
              <a:ext uri="{FF2B5EF4-FFF2-40B4-BE49-F238E27FC236}">
                <a16:creationId xmlns:a16="http://schemas.microsoft.com/office/drawing/2014/main" id="{6E0B697D-482C-4103-8E68-9008374F4D69}"/>
              </a:ext>
            </a:extLst>
          </p:cNvPr>
          <p:cNvSpPr/>
          <p:nvPr/>
        </p:nvSpPr>
        <p:spPr>
          <a:xfrm>
            <a:off x="3911648" y="5707176"/>
            <a:ext cx="4378122"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HOMERUN</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15" name="Arrow: Pentagon 14">
            <a:extLst>
              <a:ext uri="{FF2B5EF4-FFF2-40B4-BE49-F238E27FC236}">
                <a16:creationId xmlns:a16="http://schemas.microsoft.com/office/drawing/2014/main" id="{509E8FDF-FB58-47C0-ABC1-F931E7973080}"/>
              </a:ext>
            </a:extLst>
          </p:cNvPr>
          <p:cNvSpPr/>
          <p:nvPr/>
        </p:nvSpPr>
        <p:spPr>
          <a:xfrm rot="5400000">
            <a:off x="5744181" y="5495044"/>
            <a:ext cx="559837" cy="541175"/>
          </a:xfrm>
          <a:prstGeom prst="homePlate">
            <a:avLst/>
          </a:prstGeom>
          <a:solidFill>
            <a:srgbClr val="FFFFF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0000FF"/>
                </a:solidFill>
              </a:ln>
              <a:solidFill>
                <a:srgbClr val="C6E9F2"/>
              </a:solidFill>
            </a:endParaRPr>
          </a:p>
        </p:txBody>
      </p:sp>
      <p:sp>
        <p:nvSpPr>
          <p:cNvPr id="16" name="Rectangle 15">
            <a:extLst>
              <a:ext uri="{FF2B5EF4-FFF2-40B4-BE49-F238E27FC236}">
                <a16:creationId xmlns:a16="http://schemas.microsoft.com/office/drawing/2014/main" id="{6BDEE5F9-3E70-456E-8252-9BE84B92BE45}"/>
              </a:ext>
            </a:extLst>
          </p:cNvPr>
          <p:cNvSpPr/>
          <p:nvPr/>
        </p:nvSpPr>
        <p:spPr>
          <a:xfrm>
            <a:off x="5698209" y="5344844"/>
            <a:ext cx="601447" cy="707886"/>
          </a:xfrm>
          <a:prstGeom prst="rect">
            <a:avLst/>
          </a:prstGeom>
          <a:noFill/>
        </p:spPr>
        <p:txBody>
          <a:bodyPr wrap="none" lIns="91440" tIns="45720" rIns="91440" bIns="45720">
            <a:spAutoFit/>
          </a:bodyPr>
          <a:lstStyle/>
          <a:p>
            <a:pPr algn="ctr"/>
            <a:r>
              <a:rPr lang="en-US" sz="4000" b="1" cap="none" spc="-400" dirty="0">
                <a:ln w="28575">
                  <a:solidFill>
                    <a:srgbClr val="0000FF"/>
                  </a:solidFill>
                  <a:prstDash val="solid"/>
                </a:ln>
                <a:solidFill>
                  <a:srgbClr val="C6E9F2"/>
                </a:solidFill>
                <a:effectLst>
                  <a:outerShdw blurRad="38100" dist="22860" dir="5400000" algn="tl" rotWithShape="0">
                    <a:srgbClr val="000000">
                      <a:alpha val="30000"/>
                    </a:srgbClr>
                  </a:outerShdw>
                </a:effectLst>
              </a:rPr>
              <a:t>11</a:t>
            </a:r>
          </a:p>
        </p:txBody>
      </p:sp>
      <p:sp>
        <p:nvSpPr>
          <p:cNvPr id="17" name="TextBox 16">
            <a:extLst>
              <a:ext uri="{FF2B5EF4-FFF2-40B4-BE49-F238E27FC236}">
                <a16:creationId xmlns:a16="http://schemas.microsoft.com/office/drawing/2014/main" id="{B3772FD8-DC88-4878-943D-0F67BBB3D4AA}"/>
              </a:ext>
            </a:extLst>
          </p:cNvPr>
          <p:cNvSpPr txBox="1"/>
          <p:nvPr/>
        </p:nvSpPr>
        <p:spPr>
          <a:xfrm>
            <a:off x="9732110" y="4647262"/>
            <a:ext cx="1928649" cy="307777"/>
          </a:xfrm>
          <a:prstGeom prst="rect">
            <a:avLst/>
          </a:prstGeom>
          <a:noFill/>
        </p:spPr>
        <p:txBody>
          <a:bodyPr wrap="square" rtlCol="0">
            <a:spAutoFit/>
          </a:bodyPr>
          <a:lstStyle/>
          <a:p>
            <a:pPr algn="r"/>
            <a:r>
              <a:rPr lang="en-US" sz="1400" b="1" i="1" dirty="0">
                <a:solidFill>
                  <a:srgbClr val="0064FF"/>
                </a:solidFill>
              </a:rPr>
              <a:t>Tap screen to continue</a:t>
            </a:r>
          </a:p>
        </p:txBody>
      </p:sp>
      <p:sp>
        <p:nvSpPr>
          <p:cNvPr id="13" name="Rectangle 12">
            <a:hlinkClick r:id="rId2" action="ppaction://hlinksldjump"/>
            <a:extLst>
              <a:ext uri="{FF2B5EF4-FFF2-40B4-BE49-F238E27FC236}">
                <a16:creationId xmlns:a16="http://schemas.microsoft.com/office/drawing/2014/main" id="{E9F7522D-2D7D-4AF4-8011-A1124ACF41CE}"/>
              </a:ext>
            </a:extLst>
          </p:cNvPr>
          <p:cNvSpPr/>
          <p:nvPr/>
        </p:nvSpPr>
        <p:spPr>
          <a:xfrm>
            <a:off x="0" y="1"/>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78839770"/>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41A93F72-7A40-4375-A465-58414B0FC0DA}"/>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961049" y="3678"/>
            <a:ext cx="8269901" cy="6850644"/>
          </a:xfrm>
          <a:prstGeom prst="rect">
            <a:avLst/>
          </a:prstGeom>
        </p:spPr>
      </p:pic>
      <p:sp>
        <p:nvSpPr>
          <p:cNvPr id="3" name="Arrow: Pentagon 2">
            <a:extLst>
              <a:ext uri="{FF2B5EF4-FFF2-40B4-BE49-F238E27FC236}">
                <a16:creationId xmlns:a16="http://schemas.microsoft.com/office/drawing/2014/main" id="{0E698766-2C5D-4F25-88C7-23B76B7549CE}"/>
              </a:ext>
            </a:extLst>
          </p:cNvPr>
          <p:cNvSpPr/>
          <p:nvPr/>
        </p:nvSpPr>
        <p:spPr>
          <a:xfrm rot="5400000">
            <a:off x="5786126" y="5771881"/>
            <a:ext cx="559837" cy="541175"/>
          </a:xfrm>
          <a:prstGeom prst="homePlate">
            <a:avLst/>
          </a:prstGeom>
          <a:solidFill>
            <a:srgbClr val="FFFFFF"/>
          </a:solid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E26FFEE2-E142-4914-886A-7908DA12B71A}"/>
              </a:ext>
            </a:extLst>
          </p:cNvPr>
          <p:cNvSpPr/>
          <p:nvPr/>
        </p:nvSpPr>
        <p:spPr>
          <a:xfrm rot="2700000">
            <a:off x="8292973" y="3189275"/>
            <a:ext cx="559837" cy="490575"/>
          </a:xfrm>
          <a:prstGeom prst="roundRect">
            <a:avLst/>
          </a:prstGeom>
          <a:solidFill>
            <a:srgbClr val="FFFFFF"/>
          </a:solid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Rounded Corners 1">
            <a:extLst>
              <a:ext uri="{FF2B5EF4-FFF2-40B4-BE49-F238E27FC236}">
                <a16:creationId xmlns:a16="http://schemas.microsoft.com/office/drawing/2014/main" id="{26C67EEB-FAC5-47A4-8E95-72B39C554BCB}"/>
              </a:ext>
            </a:extLst>
          </p:cNvPr>
          <p:cNvSpPr/>
          <p:nvPr/>
        </p:nvSpPr>
        <p:spPr>
          <a:xfrm>
            <a:off x="5833744" y="714690"/>
            <a:ext cx="559837" cy="541175"/>
          </a:xfrm>
          <a:prstGeom prst="roundRect">
            <a:avLst/>
          </a:prstGeom>
          <a:solidFill>
            <a:srgbClr val="FFFFFF"/>
          </a:solid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Rounded Corners 5">
            <a:extLst>
              <a:ext uri="{FF2B5EF4-FFF2-40B4-BE49-F238E27FC236}">
                <a16:creationId xmlns:a16="http://schemas.microsoft.com/office/drawing/2014/main" id="{51FF1BA1-CD56-473D-85BA-056342436F57}"/>
              </a:ext>
            </a:extLst>
          </p:cNvPr>
          <p:cNvSpPr/>
          <p:nvPr/>
        </p:nvSpPr>
        <p:spPr>
          <a:xfrm rot="2700000">
            <a:off x="3192240" y="3163976"/>
            <a:ext cx="559837" cy="541175"/>
          </a:xfrm>
          <a:prstGeom prst="roundRect">
            <a:avLst/>
          </a:prstGeom>
          <a:solidFill>
            <a:srgbClr val="FFFFFF"/>
          </a:solid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241FA49-9943-405B-88E2-7921F7B4202A}"/>
              </a:ext>
            </a:extLst>
          </p:cNvPr>
          <p:cNvSpPr/>
          <p:nvPr/>
        </p:nvSpPr>
        <p:spPr>
          <a:xfrm>
            <a:off x="221682" y="2817521"/>
            <a:ext cx="2741456"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TRIPLE</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0" name="Rectangle 19">
            <a:extLst>
              <a:ext uri="{FF2B5EF4-FFF2-40B4-BE49-F238E27FC236}">
                <a16:creationId xmlns:a16="http://schemas.microsoft.com/office/drawing/2014/main" id="{0B10BECB-80DD-442E-92B9-3F4C0A002431}"/>
              </a:ext>
            </a:extLst>
          </p:cNvPr>
          <p:cNvSpPr/>
          <p:nvPr/>
        </p:nvSpPr>
        <p:spPr>
          <a:xfrm>
            <a:off x="3911648" y="5707176"/>
            <a:ext cx="4378122"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HOMERUN</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1" name="Rectangle 20">
            <a:extLst>
              <a:ext uri="{FF2B5EF4-FFF2-40B4-BE49-F238E27FC236}">
                <a16:creationId xmlns:a16="http://schemas.microsoft.com/office/drawing/2014/main" id="{D001A687-EC28-42A1-A935-5A2C1C78AA91}"/>
              </a:ext>
            </a:extLst>
          </p:cNvPr>
          <p:cNvSpPr/>
          <p:nvPr/>
        </p:nvSpPr>
        <p:spPr>
          <a:xfrm>
            <a:off x="4427572" y="-72002"/>
            <a:ext cx="3353803"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DOUBLE</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2" name="TextBox 21">
            <a:extLst>
              <a:ext uri="{FF2B5EF4-FFF2-40B4-BE49-F238E27FC236}">
                <a16:creationId xmlns:a16="http://schemas.microsoft.com/office/drawing/2014/main" id="{79EBE414-7D34-4475-87B5-9C8384501209}"/>
              </a:ext>
            </a:extLst>
          </p:cNvPr>
          <p:cNvSpPr txBox="1"/>
          <p:nvPr/>
        </p:nvSpPr>
        <p:spPr>
          <a:xfrm>
            <a:off x="4354650" y="2671022"/>
            <a:ext cx="3485724" cy="1569660"/>
          </a:xfrm>
          <a:prstGeom prst="rect">
            <a:avLst/>
          </a:prstGeom>
          <a:noFill/>
        </p:spPr>
        <p:txBody>
          <a:bodyPr wrap="square" rtlCol="0">
            <a:spAutoFit/>
          </a:bodyPr>
          <a:lstStyle/>
          <a:p>
            <a:pPr algn="ctr"/>
            <a:r>
              <a:rPr lang="en-US" sz="4800" b="1" dirty="0">
                <a:ln w="38100">
                  <a:solidFill>
                    <a:srgbClr val="0000FF"/>
                  </a:solidFill>
                </a:ln>
                <a:solidFill>
                  <a:srgbClr val="C6E9F2"/>
                </a:solidFill>
              </a:rPr>
              <a:t>Next batter!</a:t>
            </a:r>
          </a:p>
          <a:p>
            <a:pPr algn="ctr"/>
            <a:r>
              <a:rPr lang="en-US" sz="4800" b="1" dirty="0">
                <a:ln w="38100">
                  <a:solidFill>
                    <a:srgbClr val="0000FF"/>
                  </a:solidFill>
                </a:ln>
                <a:solidFill>
                  <a:srgbClr val="C6E9F2"/>
                </a:solidFill>
              </a:rPr>
              <a:t>Pick a hit</a:t>
            </a:r>
          </a:p>
        </p:txBody>
      </p:sp>
      <p:sp>
        <p:nvSpPr>
          <p:cNvPr id="15" name="Rectangle 14">
            <a:extLst>
              <a:ext uri="{FF2B5EF4-FFF2-40B4-BE49-F238E27FC236}">
                <a16:creationId xmlns:a16="http://schemas.microsoft.com/office/drawing/2014/main" id="{ECC38632-62A9-4DB0-A149-FC77324FE114}"/>
              </a:ext>
            </a:extLst>
          </p:cNvPr>
          <p:cNvSpPr/>
          <p:nvPr/>
        </p:nvSpPr>
        <p:spPr>
          <a:xfrm>
            <a:off x="9025723" y="2828834"/>
            <a:ext cx="2904962"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SINGLE</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7" name="Rectangle 26">
            <a:hlinkClick r:id="rId3" action="ppaction://hlinksldjump"/>
            <a:extLst>
              <a:ext uri="{FF2B5EF4-FFF2-40B4-BE49-F238E27FC236}">
                <a16:creationId xmlns:a16="http://schemas.microsoft.com/office/drawing/2014/main" id="{D92DD891-84FF-4ACE-91C9-567827698553}"/>
              </a:ext>
            </a:extLst>
          </p:cNvPr>
          <p:cNvSpPr/>
          <p:nvPr/>
        </p:nvSpPr>
        <p:spPr>
          <a:xfrm>
            <a:off x="0" y="-2303"/>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hlinkClick r:id="rId4" action="ppaction://hlinksldjump"/>
            <a:extLst>
              <a:ext uri="{FF2B5EF4-FFF2-40B4-BE49-F238E27FC236}">
                <a16:creationId xmlns:a16="http://schemas.microsoft.com/office/drawing/2014/main" id="{D4C96D45-ABC1-4915-A153-4627346B4727}"/>
              </a:ext>
            </a:extLst>
          </p:cNvPr>
          <p:cNvSpPr/>
          <p:nvPr/>
        </p:nvSpPr>
        <p:spPr>
          <a:xfrm>
            <a:off x="4504879" y="176169"/>
            <a:ext cx="3204595" cy="7382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hlinkClick r:id="rId5" action="ppaction://hlinksldjump"/>
            <a:extLst>
              <a:ext uri="{FF2B5EF4-FFF2-40B4-BE49-F238E27FC236}">
                <a16:creationId xmlns:a16="http://schemas.microsoft.com/office/drawing/2014/main" id="{8AA909FD-4850-48E7-9C00-1F20249196AE}"/>
              </a:ext>
            </a:extLst>
          </p:cNvPr>
          <p:cNvSpPr/>
          <p:nvPr/>
        </p:nvSpPr>
        <p:spPr>
          <a:xfrm>
            <a:off x="221673" y="3059883"/>
            <a:ext cx="2741456" cy="7639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hlinkClick r:id="rId6" action="ppaction://hlinksldjump"/>
            <a:extLst>
              <a:ext uri="{FF2B5EF4-FFF2-40B4-BE49-F238E27FC236}">
                <a16:creationId xmlns:a16="http://schemas.microsoft.com/office/drawing/2014/main" id="{8991CFC0-EA4A-40DD-B2E8-91602EEF7B5F}"/>
              </a:ext>
            </a:extLst>
          </p:cNvPr>
          <p:cNvSpPr/>
          <p:nvPr/>
        </p:nvSpPr>
        <p:spPr>
          <a:xfrm>
            <a:off x="3916828" y="5953271"/>
            <a:ext cx="4378122" cy="7382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hlinkClick r:id="rId7" action="ppaction://hlinksldjump"/>
            <a:extLst>
              <a:ext uri="{FF2B5EF4-FFF2-40B4-BE49-F238E27FC236}">
                <a16:creationId xmlns:a16="http://schemas.microsoft.com/office/drawing/2014/main" id="{444DD879-596B-450A-BB58-3D8A8F7FDD0C}"/>
              </a:ext>
            </a:extLst>
          </p:cNvPr>
          <p:cNvSpPr/>
          <p:nvPr/>
        </p:nvSpPr>
        <p:spPr>
          <a:xfrm>
            <a:off x="9107476" y="3073878"/>
            <a:ext cx="2741456" cy="7639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7160140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CD56B1FA-3DD1-44DE-BE15-3CE59355FA88}"/>
              </a:ext>
            </a:extLst>
          </p:cNvPr>
          <p:cNvSpPr/>
          <p:nvPr/>
        </p:nvSpPr>
        <p:spPr>
          <a:xfrm>
            <a:off x="3911648" y="5707176"/>
            <a:ext cx="4378122"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HOMERUN</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9" name="Arrow: Pentagon 28">
            <a:extLst>
              <a:ext uri="{FF2B5EF4-FFF2-40B4-BE49-F238E27FC236}">
                <a16:creationId xmlns:a16="http://schemas.microsoft.com/office/drawing/2014/main" id="{DF5CAA08-FC34-43AC-8994-067457410997}"/>
              </a:ext>
            </a:extLst>
          </p:cNvPr>
          <p:cNvSpPr/>
          <p:nvPr/>
        </p:nvSpPr>
        <p:spPr>
          <a:xfrm rot="5400000">
            <a:off x="5744181" y="5495044"/>
            <a:ext cx="559837" cy="541175"/>
          </a:xfrm>
          <a:prstGeom prst="homePlate">
            <a:avLst/>
          </a:prstGeom>
          <a:solidFill>
            <a:srgbClr val="FFFFF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0000FF"/>
                </a:solidFill>
              </a:ln>
              <a:solidFill>
                <a:srgbClr val="C6E9F2"/>
              </a:solidFill>
            </a:endParaRPr>
          </a:p>
        </p:txBody>
      </p:sp>
      <p:sp>
        <p:nvSpPr>
          <p:cNvPr id="30" name="Rectangle 29">
            <a:extLst>
              <a:ext uri="{FF2B5EF4-FFF2-40B4-BE49-F238E27FC236}">
                <a16:creationId xmlns:a16="http://schemas.microsoft.com/office/drawing/2014/main" id="{F4E31865-09C9-4C19-9E75-FDCF8A179F91}"/>
              </a:ext>
            </a:extLst>
          </p:cNvPr>
          <p:cNvSpPr/>
          <p:nvPr/>
        </p:nvSpPr>
        <p:spPr>
          <a:xfrm>
            <a:off x="5698209" y="5344844"/>
            <a:ext cx="601447" cy="707886"/>
          </a:xfrm>
          <a:prstGeom prst="rect">
            <a:avLst/>
          </a:prstGeom>
          <a:noFill/>
        </p:spPr>
        <p:txBody>
          <a:bodyPr wrap="none" lIns="91440" tIns="45720" rIns="91440" bIns="45720">
            <a:spAutoFit/>
          </a:bodyPr>
          <a:lstStyle/>
          <a:p>
            <a:pPr algn="ctr"/>
            <a:r>
              <a:rPr lang="en-US" sz="4000" b="1" cap="none" spc="-400" dirty="0">
                <a:ln w="28575">
                  <a:solidFill>
                    <a:srgbClr val="0000FF"/>
                  </a:solidFill>
                  <a:prstDash val="solid"/>
                </a:ln>
                <a:solidFill>
                  <a:srgbClr val="C6E9F2"/>
                </a:solidFill>
                <a:effectLst>
                  <a:outerShdw blurRad="38100" dist="22860" dir="5400000" algn="tl" rotWithShape="0">
                    <a:srgbClr val="000000">
                      <a:alpha val="30000"/>
                    </a:srgbClr>
                  </a:outerShdw>
                </a:effectLst>
              </a:rPr>
              <a:t>12</a:t>
            </a:r>
          </a:p>
        </p:txBody>
      </p:sp>
      <p:pic>
        <p:nvPicPr>
          <p:cNvPr id="31" name="Picture 30">
            <a:extLst>
              <a:ext uri="{FF2B5EF4-FFF2-40B4-BE49-F238E27FC236}">
                <a16:creationId xmlns:a16="http://schemas.microsoft.com/office/drawing/2014/main" id="{464014DD-321B-4F43-B91A-F0066DB44B6F}"/>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4503586" y="1825928"/>
            <a:ext cx="3188405" cy="2641220"/>
          </a:xfrm>
          <a:prstGeom prst="rect">
            <a:avLst/>
          </a:prstGeom>
        </p:spPr>
      </p:pic>
      <p:cxnSp>
        <p:nvCxnSpPr>
          <p:cNvPr id="32" name="Straight Connector 31">
            <a:extLst>
              <a:ext uri="{FF2B5EF4-FFF2-40B4-BE49-F238E27FC236}">
                <a16:creationId xmlns:a16="http://schemas.microsoft.com/office/drawing/2014/main" id="{E28DF25A-25DA-49DD-8DE4-C39005BD3BD5}"/>
              </a:ext>
            </a:extLst>
          </p:cNvPr>
          <p:cNvCxnSpPr>
            <a:cxnSpLocks/>
          </p:cNvCxnSpPr>
          <p:nvPr/>
        </p:nvCxnSpPr>
        <p:spPr>
          <a:xfrm rot="5460000" flipV="1">
            <a:off x="6124282" y="2184364"/>
            <a:ext cx="846670" cy="861150"/>
          </a:xfrm>
          <a:prstGeom prst="line">
            <a:avLst/>
          </a:prstGeom>
          <a:ln w="76200">
            <a:solidFill>
              <a:srgbClr val="C1E7F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DF1B5ADE-03CD-4017-BE51-5D7CA893C9CC}"/>
              </a:ext>
            </a:extLst>
          </p:cNvPr>
          <p:cNvCxnSpPr>
            <a:cxnSpLocks/>
          </p:cNvCxnSpPr>
          <p:nvPr/>
        </p:nvCxnSpPr>
        <p:spPr>
          <a:xfrm flipV="1">
            <a:off x="6139562" y="3297555"/>
            <a:ext cx="846670" cy="861150"/>
          </a:xfrm>
          <a:prstGeom prst="line">
            <a:avLst/>
          </a:prstGeom>
          <a:ln w="76200">
            <a:solidFill>
              <a:srgbClr val="C1E7F1"/>
            </a:solidFill>
          </a:ln>
        </p:spPr>
        <p:style>
          <a:lnRef idx="1">
            <a:schemeClr val="accent1"/>
          </a:lnRef>
          <a:fillRef idx="0">
            <a:schemeClr val="accent1"/>
          </a:fillRef>
          <a:effectRef idx="0">
            <a:schemeClr val="accent1"/>
          </a:effectRef>
          <a:fontRef idx="minor">
            <a:schemeClr val="tx1"/>
          </a:fontRef>
        </p:style>
      </p:cxnSp>
      <p:sp>
        <p:nvSpPr>
          <p:cNvPr id="34" name="Rectangle: Rounded Corners 33">
            <a:extLst>
              <a:ext uri="{FF2B5EF4-FFF2-40B4-BE49-F238E27FC236}">
                <a16:creationId xmlns:a16="http://schemas.microsoft.com/office/drawing/2014/main" id="{B13FA7C7-E12E-4920-8A1A-85E128C2AC36}"/>
              </a:ext>
            </a:extLst>
          </p:cNvPr>
          <p:cNvSpPr/>
          <p:nvPr/>
        </p:nvSpPr>
        <p:spPr>
          <a:xfrm rot="2700000">
            <a:off x="6836926" y="3013238"/>
            <a:ext cx="347615" cy="335069"/>
          </a:xfrm>
          <a:prstGeom prst="roundRect">
            <a:avLst/>
          </a:prstGeom>
          <a:solidFill>
            <a:srgbClr val="FFFFFF"/>
          </a:solidFill>
          <a:ln w="38100">
            <a:solidFill>
              <a:srgbClr val="AADE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5" name="Straight Connector 34">
            <a:extLst>
              <a:ext uri="{FF2B5EF4-FFF2-40B4-BE49-F238E27FC236}">
                <a16:creationId xmlns:a16="http://schemas.microsoft.com/office/drawing/2014/main" id="{4EC37CBC-6143-460A-B261-BDB7B0CB3F13}"/>
              </a:ext>
            </a:extLst>
          </p:cNvPr>
          <p:cNvCxnSpPr>
            <a:cxnSpLocks/>
          </p:cNvCxnSpPr>
          <p:nvPr/>
        </p:nvCxnSpPr>
        <p:spPr>
          <a:xfrm flipV="1">
            <a:off x="5144933" y="2252744"/>
            <a:ext cx="846670" cy="861150"/>
          </a:xfrm>
          <a:prstGeom prst="line">
            <a:avLst/>
          </a:prstGeom>
          <a:ln w="76200">
            <a:solidFill>
              <a:srgbClr val="C1E7F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D3DC5A4A-C2C7-462D-B62C-9911A6C7DBE6}"/>
              </a:ext>
            </a:extLst>
          </p:cNvPr>
          <p:cNvCxnSpPr>
            <a:cxnSpLocks/>
          </p:cNvCxnSpPr>
          <p:nvPr/>
        </p:nvCxnSpPr>
        <p:spPr>
          <a:xfrm rot="5460000" flipV="1">
            <a:off x="5129380" y="3267171"/>
            <a:ext cx="846670" cy="861150"/>
          </a:xfrm>
          <a:prstGeom prst="line">
            <a:avLst/>
          </a:prstGeom>
          <a:ln w="76200">
            <a:solidFill>
              <a:srgbClr val="C1E7F1"/>
            </a:solidFill>
          </a:ln>
        </p:spPr>
        <p:style>
          <a:lnRef idx="1">
            <a:schemeClr val="accent1"/>
          </a:lnRef>
          <a:fillRef idx="0">
            <a:schemeClr val="accent1"/>
          </a:fillRef>
          <a:effectRef idx="0">
            <a:schemeClr val="accent1"/>
          </a:effectRef>
          <a:fontRef idx="minor">
            <a:schemeClr val="tx1"/>
          </a:fontRef>
        </p:style>
      </p:cxnSp>
      <p:sp>
        <p:nvSpPr>
          <p:cNvPr id="37" name="Rectangle: Rounded Corners 36">
            <a:extLst>
              <a:ext uri="{FF2B5EF4-FFF2-40B4-BE49-F238E27FC236}">
                <a16:creationId xmlns:a16="http://schemas.microsoft.com/office/drawing/2014/main" id="{06F86D5C-A1F2-4A69-BF32-47DCDF20C080}"/>
              </a:ext>
            </a:extLst>
          </p:cNvPr>
          <p:cNvSpPr/>
          <p:nvPr/>
        </p:nvSpPr>
        <p:spPr>
          <a:xfrm rot="18900000">
            <a:off x="4959680" y="3011822"/>
            <a:ext cx="347615" cy="335069"/>
          </a:xfrm>
          <a:prstGeom prst="roundRect">
            <a:avLst/>
          </a:prstGeom>
          <a:solidFill>
            <a:srgbClr val="FFFFFF"/>
          </a:solidFill>
          <a:ln w="38100">
            <a:solidFill>
              <a:srgbClr val="C1E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Rounded Corners 37">
            <a:extLst>
              <a:ext uri="{FF2B5EF4-FFF2-40B4-BE49-F238E27FC236}">
                <a16:creationId xmlns:a16="http://schemas.microsoft.com/office/drawing/2014/main" id="{417B0220-C620-4080-B9EC-B3B5E8498A34}"/>
              </a:ext>
            </a:extLst>
          </p:cNvPr>
          <p:cNvSpPr/>
          <p:nvPr/>
        </p:nvSpPr>
        <p:spPr>
          <a:xfrm rot="2700000">
            <a:off x="5918246" y="1997661"/>
            <a:ext cx="347615" cy="335069"/>
          </a:xfrm>
          <a:prstGeom prst="roundRect">
            <a:avLst/>
          </a:prstGeom>
          <a:solidFill>
            <a:srgbClr val="FFFFFF"/>
          </a:solidFill>
          <a:ln w="38100">
            <a:solidFill>
              <a:srgbClr val="C1E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92439B87-19F5-4F81-A4DD-EEE39A417578}"/>
              </a:ext>
            </a:extLst>
          </p:cNvPr>
          <p:cNvSpPr txBox="1"/>
          <p:nvPr/>
        </p:nvSpPr>
        <p:spPr>
          <a:xfrm>
            <a:off x="5261218" y="2668837"/>
            <a:ext cx="1597365" cy="1131977"/>
          </a:xfrm>
          <a:prstGeom prst="rect">
            <a:avLst/>
          </a:prstGeom>
          <a:noFill/>
        </p:spPr>
        <p:txBody>
          <a:bodyPr wrap="square" rtlCol="0">
            <a:spAutoFit/>
          </a:bodyPr>
          <a:lstStyle/>
          <a:p>
            <a:pPr algn="ctr">
              <a:lnSpc>
                <a:spcPct val="80000"/>
              </a:lnSpc>
            </a:pPr>
            <a:r>
              <a:rPr lang="en-US" sz="2400" b="1" i="1" spc="-250" dirty="0">
                <a:solidFill>
                  <a:srgbClr val="1E4117"/>
                </a:solidFill>
              </a:rPr>
              <a:t>HOMERUN</a:t>
            </a:r>
          </a:p>
          <a:p>
            <a:pPr algn="ctr">
              <a:lnSpc>
                <a:spcPct val="80000"/>
              </a:lnSpc>
            </a:pPr>
            <a:r>
              <a:rPr lang="en-US" i="1" dirty="0">
                <a:solidFill>
                  <a:srgbClr val="0A0A0A"/>
                </a:solidFill>
              </a:rPr>
              <a:t>or </a:t>
            </a:r>
            <a:r>
              <a:rPr lang="en-US" sz="2400" b="1" i="1" dirty="0">
                <a:solidFill>
                  <a:srgbClr val="1E4117"/>
                </a:solidFill>
              </a:rPr>
              <a:t>OUT</a:t>
            </a:r>
            <a:endParaRPr lang="en-US" i="1" dirty="0">
              <a:solidFill>
                <a:srgbClr val="1E4117"/>
              </a:solidFill>
            </a:endParaRPr>
          </a:p>
          <a:p>
            <a:pPr algn="ctr">
              <a:lnSpc>
                <a:spcPct val="80000"/>
              </a:lnSpc>
            </a:pPr>
            <a:r>
              <a:rPr lang="en-US" i="1" dirty="0">
                <a:solidFill>
                  <a:srgbClr val="1E4117"/>
                </a:solidFill>
              </a:rPr>
              <a:t>Tap and</a:t>
            </a:r>
          </a:p>
          <a:p>
            <a:pPr algn="ctr">
              <a:lnSpc>
                <a:spcPct val="80000"/>
              </a:lnSpc>
            </a:pPr>
            <a:r>
              <a:rPr lang="en-US" i="1" dirty="0">
                <a:solidFill>
                  <a:srgbClr val="1E4117"/>
                </a:solidFill>
              </a:rPr>
              <a:t>find out!</a:t>
            </a:r>
          </a:p>
        </p:txBody>
      </p:sp>
      <p:sp>
        <p:nvSpPr>
          <p:cNvPr id="40" name="Arrow: Pentagon 39">
            <a:extLst>
              <a:ext uri="{FF2B5EF4-FFF2-40B4-BE49-F238E27FC236}">
                <a16:creationId xmlns:a16="http://schemas.microsoft.com/office/drawing/2014/main" id="{394F36DF-C4FD-446D-89F3-5D692B02D417}"/>
              </a:ext>
            </a:extLst>
          </p:cNvPr>
          <p:cNvSpPr/>
          <p:nvPr/>
        </p:nvSpPr>
        <p:spPr>
          <a:xfrm rot="5400000">
            <a:off x="5906950" y="4100154"/>
            <a:ext cx="347615" cy="336027"/>
          </a:xfrm>
          <a:prstGeom prst="homePlate">
            <a:avLst/>
          </a:prstGeom>
          <a:solidFill>
            <a:srgbClr val="FFFFFF"/>
          </a:solidFill>
          <a:ln w="38100">
            <a:solidFill>
              <a:srgbClr val="C1E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42112E95-05E9-47E5-B1FF-D200E438BC2B}"/>
              </a:ext>
            </a:extLst>
          </p:cNvPr>
          <p:cNvSpPr txBox="1"/>
          <p:nvPr/>
        </p:nvSpPr>
        <p:spPr>
          <a:xfrm>
            <a:off x="5840000" y="3958408"/>
            <a:ext cx="486562" cy="584775"/>
          </a:xfrm>
          <a:prstGeom prst="rect">
            <a:avLst/>
          </a:prstGeom>
          <a:noFill/>
        </p:spPr>
        <p:txBody>
          <a:bodyPr wrap="square" rtlCol="0">
            <a:spAutoFit/>
          </a:bodyPr>
          <a:lstStyle/>
          <a:p>
            <a:pPr algn="ctr"/>
            <a:r>
              <a:rPr lang="en-US" sz="3200" b="1" dirty="0">
                <a:solidFill>
                  <a:srgbClr val="1E4117"/>
                </a:solidFill>
              </a:rPr>
              <a:t>?</a:t>
            </a:r>
          </a:p>
        </p:txBody>
      </p:sp>
      <p:sp>
        <p:nvSpPr>
          <p:cNvPr id="46" name="TextBox 45">
            <a:extLst>
              <a:ext uri="{FF2B5EF4-FFF2-40B4-BE49-F238E27FC236}">
                <a16:creationId xmlns:a16="http://schemas.microsoft.com/office/drawing/2014/main" id="{6C85293D-67FE-457B-8E1B-CAF9518A67DF}"/>
              </a:ext>
            </a:extLst>
          </p:cNvPr>
          <p:cNvSpPr txBox="1"/>
          <p:nvPr/>
        </p:nvSpPr>
        <p:spPr>
          <a:xfrm>
            <a:off x="1182889" y="183400"/>
            <a:ext cx="9827495" cy="830997"/>
          </a:xfrm>
          <a:prstGeom prst="rect">
            <a:avLst/>
          </a:prstGeom>
          <a:noFill/>
        </p:spPr>
        <p:txBody>
          <a:bodyPr wrap="square" rtlCol="0">
            <a:spAutoFit/>
          </a:bodyPr>
          <a:lstStyle/>
          <a:p>
            <a:pPr lvl="0" algn="ctr"/>
            <a:r>
              <a:rPr lang="en-US" sz="4800" dirty="0">
                <a:solidFill>
                  <a:srgbClr val="0A0A0A"/>
                </a:solidFill>
              </a:rPr>
              <a:t>What does the name Barnabas mean?</a:t>
            </a:r>
          </a:p>
        </p:txBody>
      </p:sp>
      <p:sp>
        <p:nvSpPr>
          <p:cNvPr id="12" name="Rectangle 11">
            <a:hlinkClick r:id="rId3" action="ppaction://hlinksldjump"/>
            <a:extLst>
              <a:ext uri="{FF2B5EF4-FFF2-40B4-BE49-F238E27FC236}">
                <a16:creationId xmlns:a16="http://schemas.microsoft.com/office/drawing/2014/main" id="{B0AD47C8-3F62-4399-8B75-ADF13253F2EB}"/>
              </a:ext>
            </a:extLst>
          </p:cNvPr>
          <p:cNvSpPr/>
          <p:nvPr/>
        </p:nvSpPr>
        <p:spPr>
          <a:xfrm>
            <a:off x="0" y="1"/>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hlinkClick r:id="rId4" action="ppaction://hlinksldjump"/>
            <a:extLst>
              <a:ext uri="{FF2B5EF4-FFF2-40B4-BE49-F238E27FC236}">
                <a16:creationId xmlns:a16="http://schemas.microsoft.com/office/drawing/2014/main" id="{7E0FE547-5A0F-4E8D-A444-2924680C7303}"/>
              </a:ext>
            </a:extLst>
          </p:cNvPr>
          <p:cNvSpPr/>
          <p:nvPr/>
        </p:nvSpPr>
        <p:spPr>
          <a:xfrm rot="18961460">
            <a:off x="5238133" y="2374648"/>
            <a:ext cx="1687965" cy="16687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097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down)">
                                      <p:cBhvr>
                                        <p:cTn id="7" dur="1000"/>
                                        <p:tgtEl>
                                          <p:spTgt spid="46"/>
                                        </p:tgtEl>
                                      </p:cBhvr>
                                    </p:animEffect>
                                  </p:childTnLst>
                                </p:cTn>
                              </p:par>
                            </p:childTnLst>
                          </p:cTn>
                        </p:par>
                        <p:par>
                          <p:cTn id="8" fill="hold">
                            <p:stCondLst>
                              <p:cond delay="1000"/>
                            </p:stCondLst>
                            <p:childTnLst>
                              <p:par>
                                <p:cTn id="9" presetID="53" presetClass="entr" presetSubtype="16" fill="hold" nodeType="afterEffect">
                                  <p:stCondLst>
                                    <p:cond delay="1000"/>
                                  </p:stCondLst>
                                  <p:childTnLst>
                                    <p:set>
                                      <p:cBhvr>
                                        <p:cTn id="10" dur="1" fill="hold">
                                          <p:stCondLst>
                                            <p:cond delay="0"/>
                                          </p:stCondLst>
                                        </p:cTn>
                                        <p:tgtEl>
                                          <p:spTgt spid="31"/>
                                        </p:tgtEl>
                                        <p:attrNameLst>
                                          <p:attrName>style.visibility</p:attrName>
                                        </p:attrNameLst>
                                      </p:cBhvr>
                                      <p:to>
                                        <p:strVal val="visible"/>
                                      </p:to>
                                    </p:set>
                                    <p:anim calcmode="lin" valueType="num">
                                      <p:cBhvr>
                                        <p:cTn id="11" dur="500" fill="hold"/>
                                        <p:tgtEl>
                                          <p:spTgt spid="31"/>
                                        </p:tgtEl>
                                        <p:attrNameLst>
                                          <p:attrName>ppt_w</p:attrName>
                                        </p:attrNameLst>
                                      </p:cBhvr>
                                      <p:tavLst>
                                        <p:tav tm="0">
                                          <p:val>
                                            <p:fltVal val="0"/>
                                          </p:val>
                                        </p:tav>
                                        <p:tav tm="100000">
                                          <p:val>
                                            <p:strVal val="#ppt_w"/>
                                          </p:val>
                                        </p:tav>
                                      </p:tavLst>
                                    </p:anim>
                                    <p:anim calcmode="lin" valueType="num">
                                      <p:cBhvr>
                                        <p:cTn id="12" dur="500" fill="hold"/>
                                        <p:tgtEl>
                                          <p:spTgt spid="31"/>
                                        </p:tgtEl>
                                        <p:attrNameLst>
                                          <p:attrName>ppt_h</p:attrName>
                                        </p:attrNameLst>
                                      </p:cBhvr>
                                      <p:tavLst>
                                        <p:tav tm="0">
                                          <p:val>
                                            <p:fltVal val="0"/>
                                          </p:val>
                                        </p:tav>
                                        <p:tav tm="100000">
                                          <p:val>
                                            <p:strVal val="#ppt_h"/>
                                          </p:val>
                                        </p:tav>
                                      </p:tavLst>
                                    </p:anim>
                                    <p:animEffect transition="in" filter="fade">
                                      <p:cBhvr>
                                        <p:cTn id="13" dur="500"/>
                                        <p:tgtEl>
                                          <p:spTgt spid="31"/>
                                        </p:tgtEl>
                                      </p:cBhvr>
                                    </p:animEffect>
                                  </p:childTnLst>
                                </p:cTn>
                              </p:par>
                            </p:childTnLst>
                          </p:cTn>
                        </p:par>
                        <p:par>
                          <p:cTn id="14" fill="hold">
                            <p:stCondLst>
                              <p:cond delay="2500"/>
                            </p:stCondLst>
                            <p:childTnLst>
                              <p:par>
                                <p:cTn id="15" presetID="22" presetClass="entr" presetSubtype="4"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wipe(down)">
                                      <p:cBhvr>
                                        <p:cTn id="17" dur="500"/>
                                        <p:tgtEl>
                                          <p:spTgt spid="33"/>
                                        </p:tgtEl>
                                      </p:cBhvr>
                                    </p:animEffect>
                                  </p:childTnLst>
                                </p:cTn>
                              </p:par>
                            </p:childTnLst>
                          </p:cTn>
                        </p:par>
                        <p:par>
                          <p:cTn id="18" fill="hold">
                            <p:stCondLst>
                              <p:cond delay="3000"/>
                            </p:stCondLst>
                            <p:childTnLst>
                              <p:par>
                                <p:cTn id="19" presetID="1" presetClass="entr" presetSubtype="0"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childTnLst>
                                </p:cTn>
                              </p:par>
                            </p:childTnLst>
                          </p:cTn>
                        </p:par>
                        <p:par>
                          <p:cTn id="21" fill="hold">
                            <p:stCondLst>
                              <p:cond delay="3000"/>
                            </p:stCondLst>
                            <p:childTnLst>
                              <p:par>
                                <p:cTn id="22" presetID="22" presetClass="entr" presetSubtype="4" fill="hold" nodeType="after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wipe(down)">
                                      <p:cBhvr>
                                        <p:cTn id="24" dur="500"/>
                                        <p:tgtEl>
                                          <p:spTgt spid="32"/>
                                        </p:tgtEl>
                                      </p:cBhvr>
                                    </p:animEffect>
                                  </p:childTnLst>
                                </p:cTn>
                              </p:par>
                            </p:childTnLst>
                          </p:cTn>
                        </p:par>
                        <p:par>
                          <p:cTn id="25" fill="hold">
                            <p:stCondLst>
                              <p:cond delay="3500"/>
                            </p:stCondLst>
                            <p:childTnLst>
                              <p:par>
                                <p:cTn id="26" presetID="1" presetClass="entr" presetSubtype="0" fill="hold" grpId="0" nodeType="afterEffect">
                                  <p:stCondLst>
                                    <p:cond delay="0"/>
                                  </p:stCondLst>
                                  <p:childTnLst>
                                    <p:set>
                                      <p:cBhvr>
                                        <p:cTn id="27" dur="1" fill="hold">
                                          <p:stCondLst>
                                            <p:cond delay="0"/>
                                          </p:stCondLst>
                                        </p:cTn>
                                        <p:tgtEl>
                                          <p:spTgt spid="38"/>
                                        </p:tgtEl>
                                        <p:attrNameLst>
                                          <p:attrName>style.visibility</p:attrName>
                                        </p:attrNameLst>
                                      </p:cBhvr>
                                      <p:to>
                                        <p:strVal val="visible"/>
                                      </p:to>
                                    </p:set>
                                  </p:childTnLst>
                                </p:cTn>
                              </p:par>
                            </p:childTnLst>
                          </p:cTn>
                        </p:par>
                        <p:par>
                          <p:cTn id="28" fill="hold">
                            <p:stCondLst>
                              <p:cond delay="3500"/>
                            </p:stCondLst>
                            <p:childTnLst>
                              <p:par>
                                <p:cTn id="29" presetID="22" presetClass="entr" presetSubtype="1" fill="hold"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up)">
                                      <p:cBhvr>
                                        <p:cTn id="31" dur="500"/>
                                        <p:tgtEl>
                                          <p:spTgt spid="35"/>
                                        </p:tgtEl>
                                      </p:cBhvr>
                                    </p:animEffect>
                                  </p:childTnLst>
                                </p:cTn>
                              </p:par>
                            </p:childTnLst>
                          </p:cTn>
                        </p:par>
                        <p:par>
                          <p:cTn id="32" fill="hold">
                            <p:stCondLst>
                              <p:cond delay="4000"/>
                            </p:stCondLst>
                            <p:childTnLst>
                              <p:par>
                                <p:cTn id="33" presetID="1" presetClass="entr" presetSubtype="0" fill="hold" grpId="0" nodeType="afterEffect">
                                  <p:stCondLst>
                                    <p:cond delay="0"/>
                                  </p:stCondLst>
                                  <p:childTnLst>
                                    <p:set>
                                      <p:cBhvr>
                                        <p:cTn id="34" dur="1" fill="hold">
                                          <p:stCondLst>
                                            <p:cond delay="0"/>
                                          </p:stCondLst>
                                        </p:cTn>
                                        <p:tgtEl>
                                          <p:spTgt spid="37"/>
                                        </p:tgtEl>
                                        <p:attrNameLst>
                                          <p:attrName>style.visibility</p:attrName>
                                        </p:attrNameLst>
                                      </p:cBhvr>
                                      <p:to>
                                        <p:strVal val="visible"/>
                                      </p:to>
                                    </p:set>
                                  </p:childTnLst>
                                </p:cTn>
                              </p:par>
                            </p:childTnLst>
                          </p:cTn>
                        </p:par>
                        <p:par>
                          <p:cTn id="35" fill="hold">
                            <p:stCondLst>
                              <p:cond delay="4000"/>
                            </p:stCondLst>
                            <p:childTnLst>
                              <p:par>
                                <p:cTn id="36" presetID="22" presetClass="entr" presetSubtype="1" fill="hold" nodeType="afterEffect">
                                  <p:stCondLst>
                                    <p:cond delay="0"/>
                                  </p:stCondLst>
                                  <p:childTnLst>
                                    <p:set>
                                      <p:cBhvr>
                                        <p:cTn id="37" dur="1" fill="hold">
                                          <p:stCondLst>
                                            <p:cond delay="0"/>
                                          </p:stCondLst>
                                        </p:cTn>
                                        <p:tgtEl>
                                          <p:spTgt spid="36"/>
                                        </p:tgtEl>
                                        <p:attrNameLst>
                                          <p:attrName>style.visibility</p:attrName>
                                        </p:attrNameLst>
                                      </p:cBhvr>
                                      <p:to>
                                        <p:strVal val="visible"/>
                                      </p:to>
                                    </p:set>
                                    <p:animEffect transition="in" filter="wipe(up)">
                                      <p:cBhvr>
                                        <p:cTn id="38" dur="500"/>
                                        <p:tgtEl>
                                          <p:spTgt spid="36"/>
                                        </p:tgtEl>
                                      </p:cBhvr>
                                    </p:animEffect>
                                  </p:childTnLst>
                                </p:cTn>
                              </p:par>
                            </p:childTnLst>
                          </p:cTn>
                        </p:par>
                        <p:par>
                          <p:cTn id="39" fill="hold">
                            <p:stCondLst>
                              <p:cond delay="4500"/>
                            </p:stCondLst>
                            <p:childTnLst>
                              <p:par>
                                <p:cTn id="40" presetID="1" presetClass="entr" presetSubtype="0"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childTnLst>
                                </p:cTn>
                              </p:par>
                            </p:childTnLst>
                          </p:cTn>
                        </p:par>
                        <p:par>
                          <p:cTn id="42" fill="hold">
                            <p:stCondLst>
                              <p:cond delay="4500"/>
                            </p:stCondLst>
                            <p:childTnLst>
                              <p:par>
                                <p:cTn id="43" presetID="53" presetClass="entr" presetSubtype="16"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 calcmode="lin" valueType="num">
                                      <p:cBhvr>
                                        <p:cTn id="45" dur="250" fill="hold"/>
                                        <p:tgtEl>
                                          <p:spTgt spid="41"/>
                                        </p:tgtEl>
                                        <p:attrNameLst>
                                          <p:attrName>ppt_w</p:attrName>
                                        </p:attrNameLst>
                                      </p:cBhvr>
                                      <p:tavLst>
                                        <p:tav tm="0">
                                          <p:val>
                                            <p:fltVal val="0"/>
                                          </p:val>
                                        </p:tav>
                                        <p:tav tm="100000">
                                          <p:val>
                                            <p:strVal val="#ppt_w"/>
                                          </p:val>
                                        </p:tav>
                                      </p:tavLst>
                                    </p:anim>
                                    <p:anim calcmode="lin" valueType="num">
                                      <p:cBhvr>
                                        <p:cTn id="46" dur="250" fill="hold"/>
                                        <p:tgtEl>
                                          <p:spTgt spid="41"/>
                                        </p:tgtEl>
                                        <p:attrNameLst>
                                          <p:attrName>ppt_h</p:attrName>
                                        </p:attrNameLst>
                                      </p:cBhvr>
                                      <p:tavLst>
                                        <p:tav tm="0">
                                          <p:val>
                                            <p:fltVal val="0"/>
                                          </p:val>
                                        </p:tav>
                                        <p:tav tm="100000">
                                          <p:val>
                                            <p:strVal val="#ppt_h"/>
                                          </p:val>
                                        </p:tav>
                                      </p:tavLst>
                                    </p:anim>
                                    <p:animEffect transition="in" filter="fade">
                                      <p:cBhvr>
                                        <p:cTn id="47" dur="250"/>
                                        <p:tgtEl>
                                          <p:spTgt spid="41"/>
                                        </p:tgtEl>
                                      </p:cBhvr>
                                    </p:animEffect>
                                  </p:childTnLst>
                                </p:cTn>
                              </p:par>
                            </p:childTnLst>
                          </p:cTn>
                        </p:par>
                        <p:par>
                          <p:cTn id="48" fill="hold">
                            <p:stCondLst>
                              <p:cond delay="4750"/>
                            </p:stCondLst>
                            <p:childTnLst>
                              <p:par>
                                <p:cTn id="49" presetID="1"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childTnLst>
                                </p:cTn>
                              </p:par>
                              <p:par>
                                <p:cTn id="51" presetID="53" presetClass="entr" presetSubtype="16"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 calcmode="lin" valueType="num">
                                      <p:cBhvr>
                                        <p:cTn id="53" dur="500" fill="hold"/>
                                        <p:tgtEl>
                                          <p:spTgt spid="39"/>
                                        </p:tgtEl>
                                        <p:attrNameLst>
                                          <p:attrName>ppt_w</p:attrName>
                                        </p:attrNameLst>
                                      </p:cBhvr>
                                      <p:tavLst>
                                        <p:tav tm="0">
                                          <p:val>
                                            <p:fltVal val="0"/>
                                          </p:val>
                                        </p:tav>
                                        <p:tav tm="100000">
                                          <p:val>
                                            <p:strVal val="#ppt_w"/>
                                          </p:val>
                                        </p:tav>
                                      </p:tavLst>
                                    </p:anim>
                                    <p:anim calcmode="lin" valueType="num">
                                      <p:cBhvr>
                                        <p:cTn id="54" dur="500" fill="hold"/>
                                        <p:tgtEl>
                                          <p:spTgt spid="39"/>
                                        </p:tgtEl>
                                        <p:attrNameLst>
                                          <p:attrName>ppt_h</p:attrName>
                                        </p:attrNameLst>
                                      </p:cBhvr>
                                      <p:tavLst>
                                        <p:tav tm="0">
                                          <p:val>
                                            <p:fltVal val="0"/>
                                          </p:val>
                                        </p:tav>
                                        <p:tav tm="100000">
                                          <p:val>
                                            <p:strVal val="#ppt_h"/>
                                          </p:val>
                                        </p:tav>
                                      </p:tavLst>
                                    </p:anim>
                                    <p:animEffect transition="in" filter="fade">
                                      <p:cBhvr>
                                        <p:cTn id="55"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7" grpId="0" animBg="1"/>
      <p:bldP spid="38" grpId="0" animBg="1"/>
      <p:bldP spid="39" grpId="0"/>
      <p:bldP spid="40" grpId="0" animBg="1"/>
      <p:bldP spid="41" grpId="0"/>
      <p:bldP spid="46" grpId="0"/>
      <p:bldP spid="1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41A93F72-7A40-4375-A465-58414B0FC0DA}"/>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961049" y="3678"/>
            <a:ext cx="8269901" cy="6850644"/>
          </a:xfrm>
          <a:prstGeom prst="rect">
            <a:avLst/>
          </a:prstGeom>
        </p:spPr>
      </p:pic>
      <p:sp>
        <p:nvSpPr>
          <p:cNvPr id="15" name="Rectangle: Rounded Corners 14">
            <a:extLst>
              <a:ext uri="{FF2B5EF4-FFF2-40B4-BE49-F238E27FC236}">
                <a16:creationId xmlns:a16="http://schemas.microsoft.com/office/drawing/2014/main" id="{E1F6AB99-BD09-489F-B331-33D9B9D49A14}"/>
              </a:ext>
            </a:extLst>
          </p:cNvPr>
          <p:cNvSpPr/>
          <p:nvPr/>
        </p:nvSpPr>
        <p:spPr>
          <a:xfrm>
            <a:off x="5833744" y="714690"/>
            <a:ext cx="559837" cy="541175"/>
          </a:xfrm>
          <a:prstGeom prst="roundRect">
            <a:avLst/>
          </a:prstGeom>
          <a:solidFill>
            <a:srgbClr val="FFFFFF"/>
          </a:solid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Rounded Corners 4">
            <a:extLst>
              <a:ext uri="{FF2B5EF4-FFF2-40B4-BE49-F238E27FC236}">
                <a16:creationId xmlns:a16="http://schemas.microsoft.com/office/drawing/2014/main" id="{E26FFEE2-E142-4914-886A-7908DA12B71A}"/>
              </a:ext>
            </a:extLst>
          </p:cNvPr>
          <p:cNvSpPr/>
          <p:nvPr/>
        </p:nvSpPr>
        <p:spPr>
          <a:xfrm rot="2700000">
            <a:off x="8292973" y="3189275"/>
            <a:ext cx="559837" cy="490575"/>
          </a:xfrm>
          <a:prstGeom prst="roundRect">
            <a:avLst/>
          </a:prstGeom>
          <a:solidFill>
            <a:srgbClr val="FFFFFF"/>
          </a:solid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Rounded Corners 5">
            <a:extLst>
              <a:ext uri="{FF2B5EF4-FFF2-40B4-BE49-F238E27FC236}">
                <a16:creationId xmlns:a16="http://schemas.microsoft.com/office/drawing/2014/main" id="{51FF1BA1-CD56-473D-85BA-056342436F57}"/>
              </a:ext>
            </a:extLst>
          </p:cNvPr>
          <p:cNvSpPr/>
          <p:nvPr/>
        </p:nvSpPr>
        <p:spPr>
          <a:xfrm rot="2700000">
            <a:off x="3192240" y="3163976"/>
            <a:ext cx="559837" cy="541175"/>
          </a:xfrm>
          <a:prstGeom prst="roundRect">
            <a:avLst/>
          </a:prstGeom>
          <a:solidFill>
            <a:srgbClr val="FFFFFF"/>
          </a:solid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Pentagon 2">
            <a:extLst>
              <a:ext uri="{FF2B5EF4-FFF2-40B4-BE49-F238E27FC236}">
                <a16:creationId xmlns:a16="http://schemas.microsoft.com/office/drawing/2014/main" id="{0E698766-2C5D-4F25-88C7-23B76B7549CE}"/>
              </a:ext>
            </a:extLst>
          </p:cNvPr>
          <p:cNvSpPr/>
          <p:nvPr/>
        </p:nvSpPr>
        <p:spPr>
          <a:xfrm rot="5400000">
            <a:off x="5786126" y="5771881"/>
            <a:ext cx="559837" cy="541175"/>
          </a:xfrm>
          <a:prstGeom prst="homePlate">
            <a:avLst/>
          </a:prstGeom>
          <a:solidFill>
            <a:srgbClr val="FFFFFF"/>
          </a:solid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241FA49-9943-405B-88E2-7921F7B4202A}"/>
              </a:ext>
            </a:extLst>
          </p:cNvPr>
          <p:cNvSpPr/>
          <p:nvPr/>
        </p:nvSpPr>
        <p:spPr>
          <a:xfrm>
            <a:off x="221682" y="2817521"/>
            <a:ext cx="2741456"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TRIPLE</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0" name="Rectangle 19">
            <a:extLst>
              <a:ext uri="{FF2B5EF4-FFF2-40B4-BE49-F238E27FC236}">
                <a16:creationId xmlns:a16="http://schemas.microsoft.com/office/drawing/2014/main" id="{0B10BECB-80DD-442E-92B9-3F4C0A002431}"/>
              </a:ext>
            </a:extLst>
          </p:cNvPr>
          <p:cNvSpPr/>
          <p:nvPr/>
        </p:nvSpPr>
        <p:spPr>
          <a:xfrm>
            <a:off x="3911648" y="5707176"/>
            <a:ext cx="4378122"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HOMERUN</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2" name="TextBox 21">
            <a:extLst>
              <a:ext uri="{FF2B5EF4-FFF2-40B4-BE49-F238E27FC236}">
                <a16:creationId xmlns:a16="http://schemas.microsoft.com/office/drawing/2014/main" id="{79EBE414-7D34-4475-87B5-9C8384501209}"/>
              </a:ext>
            </a:extLst>
          </p:cNvPr>
          <p:cNvSpPr txBox="1"/>
          <p:nvPr/>
        </p:nvSpPr>
        <p:spPr>
          <a:xfrm>
            <a:off x="4354650" y="2671022"/>
            <a:ext cx="3485724" cy="1569660"/>
          </a:xfrm>
          <a:prstGeom prst="rect">
            <a:avLst/>
          </a:prstGeom>
          <a:noFill/>
        </p:spPr>
        <p:txBody>
          <a:bodyPr wrap="square" rtlCol="0">
            <a:spAutoFit/>
          </a:bodyPr>
          <a:lstStyle/>
          <a:p>
            <a:pPr algn="ctr"/>
            <a:r>
              <a:rPr lang="en-US" sz="4800" b="1" dirty="0">
                <a:ln w="38100">
                  <a:solidFill>
                    <a:srgbClr val="0000FF"/>
                  </a:solidFill>
                </a:ln>
                <a:solidFill>
                  <a:srgbClr val="C6E9F2"/>
                </a:solidFill>
              </a:rPr>
              <a:t>Next batter!</a:t>
            </a:r>
          </a:p>
          <a:p>
            <a:pPr algn="ctr"/>
            <a:r>
              <a:rPr lang="en-US" sz="4800" b="1" dirty="0">
                <a:ln w="38100">
                  <a:solidFill>
                    <a:srgbClr val="0000FF"/>
                  </a:solidFill>
                </a:ln>
                <a:solidFill>
                  <a:srgbClr val="C6E9F2"/>
                </a:solidFill>
              </a:rPr>
              <a:t>Pick a hit</a:t>
            </a:r>
          </a:p>
        </p:txBody>
      </p:sp>
      <p:sp>
        <p:nvSpPr>
          <p:cNvPr id="14" name="Rectangle 13">
            <a:hlinkClick r:id="rId3" action="ppaction://hlinksldjump"/>
            <a:extLst>
              <a:ext uri="{FF2B5EF4-FFF2-40B4-BE49-F238E27FC236}">
                <a16:creationId xmlns:a16="http://schemas.microsoft.com/office/drawing/2014/main" id="{2D7A2F4D-DAD1-422C-B2F0-012D47BE7D76}"/>
              </a:ext>
            </a:extLst>
          </p:cNvPr>
          <p:cNvSpPr/>
          <p:nvPr/>
        </p:nvSpPr>
        <p:spPr>
          <a:xfrm>
            <a:off x="0" y="-287"/>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hlinkClick r:id="rId4" action="ppaction://hlinksldjump"/>
            <a:extLst>
              <a:ext uri="{FF2B5EF4-FFF2-40B4-BE49-F238E27FC236}">
                <a16:creationId xmlns:a16="http://schemas.microsoft.com/office/drawing/2014/main" id="{8AA909FD-4850-48E7-9C00-1F20249196AE}"/>
              </a:ext>
            </a:extLst>
          </p:cNvPr>
          <p:cNvSpPr/>
          <p:nvPr/>
        </p:nvSpPr>
        <p:spPr>
          <a:xfrm>
            <a:off x="221673" y="3059883"/>
            <a:ext cx="2741456" cy="7639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hlinkClick r:id="rId5" action="ppaction://hlinksldjump"/>
            <a:extLst>
              <a:ext uri="{FF2B5EF4-FFF2-40B4-BE49-F238E27FC236}">
                <a16:creationId xmlns:a16="http://schemas.microsoft.com/office/drawing/2014/main" id="{8991CFC0-EA4A-40DD-B2E8-91602EEF7B5F}"/>
              </a:ext>
            </a:extLst>
          </p:cNvPr>
          <p:cNvSpPr/>
          <p:nvPr/>
        </p:nvSpPr>
        <p:spPr>
          <a:xfrm>
            <a:off x="3916828" y="5953271"/>
            <a:ext cx="4378122" cy="7382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2451814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AFD24D03-79C2-426B-958B-DBA5DFC2C1A9}"/>
              </a:ext>
            </a:extLst>
          </p:cNvPr>
          <p:cNvSpPr txBox="1"/>
          <p:nvPr/>
        </p:nvSpPr>
        <p:spPr>
          <a:xfrm>
            <a:off x="538040" y="1355571"/>
            <a:ext cx="11132697" cy="3548664"/>
          </a:xfrm>
          <a:prstGeom prst="rect">
            <a:avLst/>
          </a:prstGeom>
          <a:solidFill>
            <a:srgbClr val="FFFFFF"/>
          </a:solidFill>
          <a:ln w="38100">
            <a:solidFill>
              <a:srgbClr val="0A0A0A"/>
            </a:solidFill>
          </a:ln>
        </p:spPr>
        <p:txBody>
          <a:bodyPr wrap="square" rtlCol="0">
            <a:spAutoFit/>
          </a:bodyPr>
          <a:lstStyle/>
          <a:p>
            <a:pPr algn="ctr">
              <a:lnSpc>
                <a:spcPct val="90000"/>
              </a:lnSpc>
            </a:pPr>
            <a:endParaRPr lang="en-US" sz="600" b="1" dirty="0">
              <a:solidFill>
                <a:srgbClr val="3F8731"/>
              </a:solidFill>
            </a:endParaRPr>
          </a:p>
          <a:p>
            <a:pPr algn="ctr">
              <a:lnSpc>
                <a:spcPct val="90000"/>
              </a:lnSpc>
            </a:pPr>
            <a:r>
              <a:rPr lang="en-US" sz="3200" b="1" i="1" dirty="0"/>
              <a:t>Answer:</a:t>
            </a:r>
            <a:r>
              <a:rPr lang="en-US" sz="4400" i="1" dirty="0"/>
              <a:t> </a:t>
            </a:r>
            <a:r>
              <a:rPr lang="en-US" sz="4400" b="1" dirty="0"/>
              <a:t>son of encouragement</a:t>
            </a:r>
          </a:p>
          <a:p>
            <a:pPr algn="ctr">
              <a:lnSpc>
                <a:spcPct val="90000"/>
              </a:lnSpc>
            </a:pPr>
            <a:r>
              <a:rPr lang="en-US" sz="4400" b="1" dirty="0"/>
              <a:t>(or son of consolation, son of rest) </a:t>
            </a:r>
            <a:endParaRPr lang="en-US" sz="4400" dirty="0"/>
          </a:p>
          <a:p>
            <a:pPr algn="just">
              <a:spcBef>
                <a:spcPts val="600"/>
              </a:spcBef>
              <a:spcAft>
                <a:spcPts val="600"/>
              </a:spcAft>
            </a:pPr>
            <a:r>
              <a:rPr lang="en-US" sz="2800" b="1" dirty="0">
                <a:solidFill>
                  <a:srgbClr val="0A0A0A"/>
                </a:solidFill>
                <a:latin typeface="Times New Roman" panose="02020603050405020304" pitchFamily="18" charset="0"/>
                <a:cs typeface="Times New Roman" panose="02020603050405020304" pitchFamily="18" charset="0"/>
              </a:rPr>
              <a:t>Acts 4:36-37</a:t>
            </a:r>
            <a:endParaRPr lang="en-US" sz="2800" dirty="0">
              <a:solidFill>
                <a:srgbClr val="0A0A0A"/>
              </a:solidFill>
              <a:latin typeface="Times New Roman" panose="02020603050405020304" pitchFamily="18" charset="0"/>
              <a:cs typeface="Times New Roman" panose="02020603050405020304" pitchFamily="18" charset="0"/>
            </a:endParaRPr>
          </a:p>
          <a:p>
            <a:pPr algn="just"/>
            <a:r>
              <a:rPr lang="en-US" sz="2800" baseline="30000" dirty="0">
                <a:solidFill>
                  <a:srgbClr val="0A0A0A"/>
                </a:solidFill>
                <a:latin typeface="Times New Roman" panose="02020603050405020304" pitchFamily="18" charset="0"/>
                <a:cs typeface="Times New Roman" panose="02020603050405020304" pitchFamily="18" charset="0"/>
              </a:rPr>
              <a:t>36</a:t>
            </a:r>
            <a:r>
              <a:rPr lang="en-US" sz="2800" dirty="0">
                <a:solidFill>
                  <a:srgbClr val="0A0A0A"/>
                </a:solidFill>
                <a:latin typeface="Times New Roman" panose="02020603050405020304" pitchFamily="18" charset="0"/>
                <a:cs typeface="Times New Roman" panose="02020603050405020304" pitchFamily="18" charset="0"/>
              </a:rPr>
              <a:t> Thus Joseph, who was also called by the apostles </a:t>
            </a:r>
            <a:r>
              <a:rPr lang="en-US" sz="2800" b="1" dirty="0">
                <a:solidFill>
                  <a:srgbClr val="0064FF"/>
                </a:solidFill>
                <a:latin typeface="Times New Roman" panose="02020603050405020304" pitchFamily="18" charset="0"/>
                <a:cs typeface="Times New Roman" panose="02020603050405020304" pitchFamily="18" charset="0"/>
              </a:rPr>
              <a:t>Barnabas</a:t>
            </a:r>
            <a:r>
              <a:rPr lang="en-US" sz="2800" dirty="0">
                <a:solidFill>
                  <a:srgbClr val="0A0A0A"/>
                </a:solidFill>
                <a:latin typeface="Times New Roman" panose="02020603050405020304" pitchFamily="18" charset="0"/>
                <a:cs typeface="Times New Roman" panose="02020603050405020304" pitchFamily="18" charset="0"/>
              </a:rPr>
              <a:t> (which means </a:t>
            </a:r>
            <a:r>
              <a:rPr lang="en-US" sz="2800" b="1" dirty="0">
                <a:solidFill>
                  <a:srgbClr val="0064FF"/>
                </a:solidFill>
                <a:latin typeface="Times New Roman" panose="02020603050405020304" pitchFamily="18" charset="0"/>
                <a:cs typeface="Times New Roman" panose="02020603050405020304" pitchFamily="18" charset="0"/>
              </a:rPr>
              <a:t>son of encouragement</a:t>
            </a:r>
            <a:r>
              <a:rPr lang="en-US" sz="2800" dirty="0">
                <a:solidFill>
                  <a:srgbClr val="0A0A0A"/>
                </a:solidFill>
                <a:latin typeface="Times New Roman" panose="02020603050405020304" pitchFamily="18" charset="0"/>
                <a:cs typeface="Times New Roman" panose="02020603050405020304" pitchFamily="18" charset="0"/>
              </a:rPr>
              <a:t>), a Levite, a native of Cyprus, </a:t>
            </a:r>
            <a:r>
              <a:rPr lang="en-US" sz="2800" baseline="30000" dirty="0">
                <a:solidFill>
                  <a:srgbClr val="0A0A0A"/>
                </a:solidFill>
                <a:latin typeface="Times New Roman" panose="02020603050405020304" pitchFamily="18" charset="0"/>
                <a:cs typeface="Times New Roman" panose="02020603050405020304" pitchFamily="18" charset="0"/>
              </a:rPr>
              <a:t>37</a:t>
            </a:r>
            <a:r>
              <a:rPr lang="en-US" sz="2800" dirty="0">
                <a:solidFill>
                  <a:srgbClr val="0A0A0A"/>
                </a:solidFill>
                <a:latin typeface="Times New Roman" panose="02020603050405020304" pitchFamily="18" charset="0"/>
                <a:cs typeface="Times New Roman" panose="02020603050405020304" pitchFamily="18" charset="0"/>
              </a:rPr>
              <a:t> sold a field that belonged to him and brought the money and laid it at the apostles’ feet.</a:t>
            </a:r>
          </a:p>
          <a:p>
            <a:pPr algn="just"/>
            <a:endParaRPr lang="en-US"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72F0F95B-78C3-4235-988E-F1C726A5ADDD}"/>
              </a:ext>
            </a:extLst>
          </p:cNvPr>
          <p:cNvSpPr txBox="1"/>
          <p:nvPr/>
        </p:nvSpPr>
        <p:spPr>
          <a:xfrm>
            <a:off x="1182889" y="183400"/>
            <a:ext cx="9827495" cy="830997"/>
          </a:xfrm>
          <a:prstGeom prst="rect">
            <a:avLst/>
          </a:prstGeom>
          <a:noFill/>
        </p:spPr>
        <p:txBody>
          <a:bodyPr wrap="square" rtlCol="0">
            <a:spAutoFit/>
          </a:bodyPr>
          <a:lstStyle/>
          <a:p>
            <a:pPr lvl="0" algn="ctr"/>
            <a:r>
              <a:rPr lang="en-US" sz="4800" dirty="0">
                <a:solidFill>
                  <a:srgbClr val="0A0A0A"/>
                </a:solidFill>
              </a:rPr>
              <a:t>What does the name Barnabas mean?</a:t>
            </a:r>
          </a:p>
        </p:txBody>
      </p:sp>
      <p:sp>
        <p:nvSpPr>
          <p:cNvPr id="13" name="Rectangle 12">
            <a:extLst>
              <a:ext uri="{FF2B5EF4-FFF2-40B4-BE49-F238E27FC236}">
                <a16:creationId xmlns:a16="http://schemas.microsoft.com/office/drawing/2014/main" id="{A2B846FD-C0B3-4EDB-B811-7C4738997212}"/>
              </a:ext>
            </a:extLst>
          </p:cNvPr>
          <p:cNvSpPr/>
          <p:nvPr/>
        </p:nvSpPr>
        <p:spPr>
          <a:xfrm>
            <a:off x="3911648" y="5707176"/>
            <a:ext cx="4378122"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HOMERUN</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15" name="Arrow: Pentagon 14">
            <a:extLst>
              <a:ext uri="{FF2B5EF4-FFF2-40B4-BE49-F238E27FC236}">
                <a16:creationId xmlns:a16="http://schemas.microsoft.com/office/drawing/2014/main" id="{25E59DF9-8655-42E2-9739-05C97374D17C}"/>
              </a:ext>
            </a:extLst>
          </p:cNvPr>
          <p:cNvSpPr/>
          <p:nvPr/>
        </p:nvSpPr>
        <p:spPr>
          <a:xfrm rot="5400000">
            <a:off x="5744181" y="5495044"/>
            <a:ext cx="559837" cy="541175"/>
          </a:xfrm>
          <a:prstGeom prst="homePlate">
            <a:avLst/>
          </a:prstGeom>
          <a:solidFill>
            <a:srgbClr val="FFFFF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0000FF"/>
                </a:solidFill>
              </a:ln>
              <a:solidFill>
                <a:srgbClr val="C6E9F2"/>
              </a:solidFill>
            </a:endParaRPr>
          </a:p>
        </p:txBody>
      </p:sp>
      <p:sp>
        <p:nvSpPr>
          <p:cNvPr id="16" name="Rectangle 15">
            <a:extLst>
              <a:ext uri="{FF2B5EF4-FFF2-40B4-BE49-F238E27FC236}">
                <a16:creationId xmlns:a16="http://schemas.microsoft.com/office/drawing/2014/main" id="{AC6A1586-ADE5-4B1F-8D89-EB3DEB9F57DF}"/>
              </a:ext>
            </a:extLst>
          </p:cNvPr>
          <p:cNvSpPr/>
          <p:nvPr/>
        </p:nvSpPr>
        <p:spPr>
          <a:xfrm>
            <a:off x="5698209" y="5344844"/>
            <a:ext cx="601447" cy="707886"/>
          </a:xfrm>
          <a:prstGeom prst="rect">
            <a:avLst/>
          </a:prstGeom>
          <a:noFill/>
        </p:spPr>
        <p:txBody>
          <a:bodyPr wrap="none" lIns="91440" tIns="45720" rIns="91440" bIns="45720">
            <a:spAutoFit/>
          </a:bodyPr>
          <a:lstStyle/>
          <a:p>
            <a:pPr algn="ctr"/>
            <a:r>
              <a:rPr lang="en-US" sz="4000" b="1" cap="none" spc="-400" dirty="0">
                <a:ln w="28575">
                  <a:solidFill>
                    <a:srgbClr val="0000FF"/>
                  </a:solidFill>
                  <a:prstDash val="solid"/>
                </a:ln>
                <a:solidFill>
                  <a:srgbClr val="C6E9F2"/>
                </a:solidFill>
                <a:effectLst>
                  <a:outerShdw blurRad="38100" dist="22860" dir="5400000" algn="tl" rotWithShape="0">
                    <a:srgbClr val="000000">
                      <a:alpha val="30000"/>
                    </a:srgbClr>
                  </a:outerShdw>
                </a:effectLst>
              </a:rPr>
              <a:t>12</a:t>
            </a:r>
          </a:p>
        </p:txBody>
      </p:sp>
      <p:sp>
        <p:nvSpPr>
          <p:cNvPr id="17" name="TextBox 16">
            <a:extLst>
              <a:ext uri="{FF2B5EF4-FFF2-40B4-BE49-F238E27FC236}">
                <a16:creationId xmlns:a16="http://schemas.microsoft.com/office/drawing/2014/main" id="{F04A1930-86A7-4B0B-9CAD-3EFBA48B8F5F}"/>
              </a:ext>
            </a:extLst>
          </p:cNvPr>
          <p:cNvSpPr txBox="1"/>
          <p:nvPr/>
        </p:nvSpPr>
        <p:spPr>
          <a:xfrm>
            <a:off x="9732110" y="4599129"/>
            <a:ext cx="1928649" cy="307777"/>
          </a:xfrm>
          <a:prstGeom prst="rect">
            <a:avLst/>
          </a:prstGeom>
          <a:noFill/>
        </p:spPr>
        <p:txBody>
          <a:bodyPr wrap="square" rtlCol="0">
            <a:spAutoFit/>
          </a:bodyPr>
          <a:lstStyle/>
          <a:p>
            <a:pPr algn="r"/>
            <a:r>
              <a:rPr lang="en-US" sz="1400" b="1" i="1" dirty="0">
                <a:solidFill>
                  <a:srgbClr val="0064FF"/>
                </a:solidFill>
              </a:rPr>
              <a:t>Tap screen to continue</a:t>
            </a:r>
          </a:p>
        </p:txBody>
      </p:sp>
      <p:sp>
        <p:nvSpPr>
          <p:cNvPr id="14" name="Rectangle 13">
            <a:hlinkClick r:id="rId2" action="ppaction://hlinksldjump"/>
            <a:extLst>
              <a:ext uri="{FF2B5EF4-FFF2-40B4-BE49-F238E27FC236}">
                <a16:creationId xmlns:a16="http://schemas.microsoft.com/office/drawing/2014/main" id="{06DD4E5E-DB65-4911-AA03-6EDB919EC957}"/>
              </a:ext>
            </a:extLst>
          </p:cNvPr>
          <p:cNvSpPr/>
          <p:nvPr/>
        </p:nvSpPr>
        <p:spPr>
          <a:xfrm>
            <a:off x="0" y="1"/>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51776903"/>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41A93F72-7A40-4375-A465-58414B0FC0DA}"/>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961049" y="3678"/>
            <a:ext cx="8269901" cy="6850644"/>
          </a:xfrm>
          <a:prstGeom prst="rect">
            <a:avLst/>
          </a:prstGeom>
        </p:spPr>
      </p:pic>
      <p:sp>
        <p:nvSpPr>
          <p:cNvPr id="3" name="Arrow: Pentagon 2">
            <a:extLst>
              <a:ext uri="{FF2B5EF4-FFF2-40B4-BE49-F238E27FC236}">
                <a16:creationId xmlns:a16="http://schemas.microsoft.com/office/drawing/2014/main" id="{0E698766-2C5D-4F25-88C7-23B76B7549CE}"/>
              </a:ext>
            </a:extLst>
          </p:cNvPr>
          <p:cNvSpPr/>
          <p:nvPr/>
        </p:nvSpPr>
        <p:spPr>
          <a:xfrm rot="5400000">
            <a:off x="5786126" y="5771881"/>
            <a:ext cx="559837" cy="541175"/>
          </a:xfrm>
          <a:prstGeom prst="homePlate">
            <a:avLst/>
          </a:prstGeom>
          <a:solidFill>
            <a:srgbClr val="FFFFFF"/>
          </a:solid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E26FFEE2-E142-4914-886A-7908DA12B71A}"/>
              </a:ext>
            </a:extLst>
          </p:cNvPr>
          <p:cNvSpPr/>
          <p:nvPr/>
        </p:nvSpPr>
        <p:spPr>
          <a:xfrm rot="2700000">
            <a:off x="8292973" y="3189275"/>
            <a:ext cx="559837" cy="490575"/>
          </a:xfrm>
          <a:prstGeom prst="roundRect">
            <a:avLst/>
          </a:prstGeom>
          <a:solidFill>
            <a:srgbClr val="FFFFFF"/>
          </a:solid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Rounded Corners 1">
            <a:extLst>
              <a:ext uri="{FF2B5EF4-FFF2-40B4-BE49-F238E27FC236}">
                <a16:creationId xmlns:a16="http://schemas.microsoft.com/office/drawing/2014/main" id="{26C67EEB-FAC5-47A4-8E95-72B39C554BCB}"/>
              </a:ext>
            </a:extLst>
          </p:cNvPr>
          <p:cNvSpPr/>
          <p:nvPr/>
        </p:nvSpPr>
        <p:spPr>
          <a:xfrm>
            <a:off x="5833744" y="714690"/>
            <a:ext cx="559837" cy="541175"/>
          </a:xfrm>
          <a:prstGeom prst="roundRect">
            <a:avLst/>
          </a:prstGeom>
          <a:solidFill>
            <a:srgbClr val="FFFFFF"/>
          </a:solid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Rounded Corners 5">
            <a:extLst>
              <a:ext uri="{FF2B5EF4-FFF2-40B4-BE49-F238E27FC236}">
                <a16:creationId xmlns:a16="http://schemas.microsoft.com/office/drawing/2014/main" id="{51FF1BA1-CD56-473D-85BA-056342436F57}"/>
              </a:ext>
            </a:extLst>
          </p:cNvPr>
          <p:cNvSpPr/>
          <p:nvPr/>
        </p:nvSpPr>
        <p:spPr>
          <a:xfrm rot="2700000">
            <a:off x="3192240" y="3163976"/>
            <a:ext cx="559837" cy="541175"/>
          </a:xfrm>
          <a:prstGeom prst="roundRect">
            <a:avLst/>
          </a:prstGeom>
          <a:solidFill>
            <a:srgbClr val="FFFFFF"/>
          </a:solid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241FA49-9943-405B-88E2-7921F7B4202A}"/>
              </a:ext>
            </a:extLst>
          </p:cNvPr>
          <p:cNvSpPr/>
          <p:nvPr/>
        </p:nvSpPr>
        <p:spPr>
          <a:xfrm>
            <a:off x="221682" y="2817521"/>
            <a:ext cx="2741456"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TRIPLE</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0" name="Rectangle 19">
            <a:extLst>
              <a:ext uri="{FF2B5EF4-FFF2-40B4-BE49-F238E27FC236}">
                <a16:creationId xmlns:a16="http://schemas.microsoft.com/office/drawing/2014/main" id="{0B10BECB-80DD-442E-92B9-3F4C0A002431}"/>
              </a:ext>
            </a:extLst>
          </p:cNvPr>
          <p:cNvSpPr/>
          <p:nvPr/>
        </p:nvSpPr>
        <p:spPr>
          <a:xfrm>
            <a:off x="3911648" y="5707176"/>
            <a:ext cx="4378122"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HOMERUN</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1" name="Rectangle 20">
            <a:extLst>
              <a:ext uri="{FF2B5EF4-FFF2-40B4-BE49-F238E27FC236}">
                <a16:creationId xmlns:a16="http://schemas.microsoft.com/office/drawing/2014/main" id="{D001A687-EC28-42A1-A935-5A2C1C78AA91}"/>
              </a:ext>
            </a:extLst>
          </p:cNvPr>
          <p:cNvSpPr/>
          <p:nvPr/>
        </p:nvSpPr>
        <p:spPr>
          <a:xfrm>
            <a:off x="4427572" y="-72002"/>
            <a:ext cx="3353803"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DOUBLE</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2" name="TextBox 21">
            <a:extLst>
              <a:ext uri="{FF2B5EF4-FFF2-40B4-BE49-F238E27FC236}">
                <a16:creationId xmlns:a16="http://schemas.microsoft.com/office/drawing/2014/main" id="{79EBE414-7D34-4475-87B5-9C8384501209}"/>
              </a:ext>
            </a:extLst>
          </p:cNvPr>
          <p:cNvSpPr txBox="1"/>
          <p:nvPr/>
        </p:nvSpPr>
        <p:spPr>
          <a:xfrm>
            <a:off x="4354650" y="2671022"/>
            <a:ext cx="3485724" cy="1569660"/>
          </a:xfrm>
          <a:prstGeom prst="rect">
            <a:avLst/>
          </a:prstGeom>
          <a:noFill/>
        </p:spPr>
        <p:txBody>
          <a:bodyPr wrap="square" rtlCol="0">
            <a:spAutoFit/>
          </a:bodyPr>
          <a:lstStyle/>
          <a:p>
            <a:pPr algn="ctr"/>
            <a:r>
              <a:rPr lang="en-US" sz="4800" b="1" dirty="0">
                <a:ln w="38100">
                  <a:solidFill>
                    <a:srgbClr val="0000FF"/>
                  </a:solidFill>
                </a:ln>
                <a:solidFill>
                  <a:srgbClr val="C6E9F2"/>
                </a:solidFill>
              </a:rPr>
              <a:t>Next batter!</a:t>
            </a:r>
          </a:p>
          <a:p>
            <a:pPr algn="ctr"/>
            <a:r>
              <a:rPr lang="en-US" sz="4800" b="1" dirty="0">
                <a:ln w="38100">
                  <a:solidFill>
                    <a:srgbClr val="0000FF"/>
                  </a:solidFill>
                </a:ln>
                <a:solidFill>
                  <a:srgbClr val="C6E9F2"/>
                </a:solidFill>
              </a:rPr>
              <a:t>Pick a hit</a:t>
            </a:r>
          </a:p>
        </p:txBody>
      </p:sp>
      <p:sp>
        <p:nvSpPr>
          <p:cNvPr id="15" name="Rectangle 14">
            <a:extLst>
              <a:ext uri="{FF2B5EF4-FFF2-40B4-BE49-F238E27FC236}">
                <a16:creationId xmlns:a16="http://schemas.microsoft.com/office/drawing/2014/main" id="{ECC38632-62A9-4DB0-A149-FC77324FE114}"/>
              </a:ext>
            </a:extLst>
          </p:cNvPr>
          <p:cNvSpPr/>
          <p:nvPr/>
        </p:nvSpPr>
        <p:spPr>
          <a:xfrm>
            <a:off x="9025723" y="2828834"/>
            <a:ext cx="2904962"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SINGLE</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7" name="Rectangle 26">
            <a:hlinkClick r:id="rId3" action="ppaction://hlinksldjump"/>
            <a:extLst>
              <a:ext uri="{FF2B5EF4-FFF2-40B4-BE49-F238E27FC236}">
                <a16:creationId xmlns:a16="http://schemas.microsoft.com/office/drawing/2014/main" id="{D92DD891-84FF-4ACE-91C9-567827698553}"/>
              </a:ext>
            </a:extLst>
          </p:cNvPr>
          <p:cNvSpPr/>
          <p:nvPr/>
        </p:nvSpPr>
        <p:spPr>
          <a:xfrm>
            <a:off x="0" y="-2303"/>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hlinkClick r:id="rId4" action="ppaction://hlinksldjump"/>
            <a:extLst>
              <a:ext uri="{FF2B5EF4-FFF2-40B4-BE49-F238E27FC236}">
                <a16:creationId xmlns:a16="http://schemas.microsoft.com/office/drawing/2014/main" id="{D4C96D45-ABC1-4915-A153-4627346B4727}"/>
              </a:ext>
            </a:extLst>
          </p:cNvPr>
          <p:cNvSpPr/>
          <p:nvPr/>
        </p:nvSpPr>
        <p:spPr>
          <a:xfrm>
            <a:off x="4504879" y="176169"/>
            <a:ext cx="3204595" cy="7382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hlinkClick r:id="rId5" action="ppaction://hlinksldjump"/>
            <a:extLst>
              <a:ext uri="{FF2B5EF4-FFF2-40B4-BE49-F238E27FC236}">
                <a16:creationId xmlns:a16="http://schemas.microsoft.com/office/drawing/2014/main" id="{8AA909FD-4850-48E7-9C00-1F20249196AE}"/>
              </a:ext>
            </a:extLst>
          </p:cNvPr>
          <p:cNvSpPr/>
          <p:nvPr/>
        </p:nvSpPr>
        <p:spPr>
          <a:xfrm>
            <a:off x="221673" y="3059883"/>
            <a:ext cx="2741456" cy="7639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hlinkClick r:id="rId6" action="ppaction://hlinksldjump"/>
            <a:extLst>
              <a:ext uri="{FF2B5EF4-FFF2-40B4-BE49-F238E27FC236}">
                <a16:creationId xmlns:a16="http://schemas.microsoft.com/office/drawing/2014/main" id="{8991CFC0-EA4A-40DD-B2E8-91602EEF7B5F}"/>
              </a:ext>
            </a:extLst>
          </p:cNvPr>
          <p:cNvSpPr/>
          <p:nvPr/>
        </p:nvSpPr>
        <p:spPr>
          <a:xfrm>
            <a:off x="3916828" y="5953271"/>
            <a:ext cx="4378122" cy="7382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hlinkClick r:id="rId7" action="ppaction://hlinksldjump"/>
            <a:extLst>
              <a:ext uri="{FF2B5EF4-FFF2-40B4-BE49-F238E27FC236}">
                <a16:creationId xmlns:a16="http://schemas.microsoft.com/office/drawing/2014/main" id="{444DD879-596B-450A-BB58-3D8A8F7FDD0C}"/>
              </a:ext>
            </a:extLst>
          </p:cNvPr>
          <p:cNvSpPr/>
          <p:nvPr/>
        </p:nvSpPr>
        <p:spPr>
          <a:xfrm>
            <a:off x="9107476" y="3073878"/>
            <a:ext cx="2741456" cy="7639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5294811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4EADA860-FF81-4BC9-BF7C-AFC93B9D026D}"/>
              </a:ext>
            </a:extLst>
          </p:cNvPr>
          <p:cNvSpPr/>
          <p:nvPr/>
        </p:nvSpPr>
        <p:spPr>
          <a:xfrm>
            <a:off x="3911648" y="5707176"/>
            <a:ext cx="4378122"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HOMERUN</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9" name="Arrow: Pentagon 28">
            <a:extLst>
              <a:ext uri="{FF2B5EF4-FFF2-40B4-BE49-F238E27FC236}">
                <a16:creationId xmlns:a16="http://schemas.microsoft.com/office/drawing/2014/main" id="{01AED38F-A57C-42AB-933A-85828E2C73F4}"/>
              </a:ext>
            </a:extLst>
          </p:cNvPr>
          <p:cNvSpPr/>
          <p:nvPr/>
        </p:nvSpPr>
        <p:spPr>
          <a:xfrm rot="5400000">
            <a:off x="5744181" y="5495044"/>
            <a:ext cx="559837" cy="541175"/>
          </a:xfrm>
          <a:prstGeom prst="homePlate">
            <a:avLst/>
          </a:prstGeom>
          <a:solidFill>
            <a:srgbClr val="FFFFF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0000FF"/>
                </a:solidFill>
              </a:ln>
              <a:solidFill>
                <a:srgbClr val="C6E9F2"/>
              </a:solidFill>
            </a:endParaRPr>
          </a:p>
        </p:txBody>
      </p:sp>
      <p:sp>
        <p:nvSpPr>
          <p:cNvPr id="30" name="Rectangle 29">
            <a:extLst>
              <a:ext uri="{FF2B5EF4-FFF2-40B4-BE49-F238E27FC236}">
                <a16:creationId xmlns:a16="http://schemas.microsoft.com/office/drawing/2014/main" id="{476D72C8-9BE1-493C-9412-584DD5521380}"/>
              </a:ext>
            </a:extLst>
          </p:cNvPr>
          <p:cNvSpPr/>
          <p:nvPr/>
        </p:nvSpPr>
        <p:spPr>
          <a:xfrm>
            <a:off x="5698209" y="5344844"/>
            <a:ext cx="601447" cy="707886"/>
          </a:xfrm>
          <a:prstGeom prst="rect">
            <a:avLst/>
          </a:prstGeom>
          <a:noFill/>
        </p:spPr>
        <p:txBody>
          <a:bodyPr wrap="none" lIns="91440" tIns="45720" rIns="91440" bIns="45720">
            <a:spAutoFit/>
          </a:bodyPr>
          <a:lstStyle/>
          <a:p>
            <a:pPr algn="ctr"/>
            <a:r>
              <a:rPr lang="en-US" sz="4000" b="1" cap="none" spc="-400" dirty="0">
                <a:ln w="28575">
                  <a:solidFill>
                    <a:srgbClr val="0000FF"/>
                  </a:solidFill>
                  <a:prstDash val="solid"/>
                </a:ln>
                <a:solidFill>
                  <a:srgbClr val="C6E9F2"/>
                </a:solidFill>
                <a:effectLst>
                  <a:outerShdw blurRad="38100" dist="22860" dir="5400000" algn="tl" rotWithShape="0">
                    <a:srgbClr val="000000">
                      <a:alpha val="30000"/>
                    </a:srgbClr>
                  </a:outerShdw>
                </a:effectLst>
              </a:rPr>
              <a:t>13</a:t>
            </a:r>
          </a:p>
        </p:txBody>
      </p:sp>
      <p:pic>
        <p:nvPicPr>
          <p:cNvPr id="31" name="Picture 30">
            <a:extLst>
              <a:ext uri="{FF2B5EF4-FFF2-40B4-BE49-F238E27FC236}">
                <a16:creationId xmlns:a16="http://schemas.microsoft.com/office/drawing/2014/main" id="{B27DC299-2060-463F-9C6C-F11688821021}"/>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4503586" y="2056929"/>
            <a:ext cx="3188405" cy="2641220"/>
          </a:xfrm>
          <a:prstGeom prst="rect">
            <a:avLst/>
          </a:prstGeom>
        </p:spPr>
      </p:pic>
      <p:cxnSp>
        <p:nvCxnSpPr>
          <p:cNvPr id="32" name="Straight Connector 31">
            <a:extLst>
              <a:ext uri="{FF2B5EF4-FFF2-40B4-BE49-F238E27FC236}">
                <a16:creationId xmlns:a16="http://schemas.microsoft.com/office/drawing/2014/main" id="{AA76E1AB-0722-4ABD-935E-B1DC6E3DC9F5}"/>
              </a:ext>
            </a:extLst>
          </p:cNvPr>
          <p:cNvCxnSpPr>
            <a:cxnSpLocks/>
          </p:cNvCxnSpPr>
          <p:nvPr/>
        </p:nvCxnSpPr>
        <p:spPr>
          <a:xfrm rot="5460000" flipV="1">
            <a:off x="6124282" y="2415365"/>
            <a:ext cx="846670" cy="861150"/>
          </a:xfrm>
          <a:prstGeom prst="line">
            <a:avLst/>
          </a:prstGeom>
          <a:ln w="76200">
            <a:solidFill>
              <a:srgbClr val="C1E7F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0ACF82D4-146E-4DE7-8F82-E70F954670B5}"/>
              </a:ext>
            </a:extLst>
          </p:cNvPr>
          <p:cNvCxnSpPr>
            <a:cxnSpLocks/>
          </p:cNvCxnSpPr>
          <p:nvPr/>
        </p:nvCxnSpPr>
        <p:spPr>
          <a:xfrm flipV="1">
            <a:off x="6139562" y="3528556"/>
            <a:ext cx="846670" cy="861150"/>
          </a:xfrm>
          <a:prstGeom prst="line">
            <a:avLst/>
          </a:prstGeom>
          <a:ln w="76200">
            <a:solidFill>
              <a:srgbClr val="C1E7F1"/>
            </a:solidFill>
          </a:ln>
        </p:spPr>
        <p:style>
          <a:lnRef idx="1">
            <a:schemeClr val="accent1"/>
          </a:lnRef>
          <a:fillRef idx="0">
            <a:schemeClr val="accent1"/>
          </a:fillRef>
          <a:effectRef idx="0">
            <a:schemeClr val="accent1"/>
          </a:effectRef>
          <a:fontRef idx="minor">
            <a:schemeClr val="tx1"/>
          </a:fontRef>
        </p:style>
      </p:cxnSp>
      <p:sp>
        <p:nvSpPr>
          <p:cNvPr id="34" name="Rectangle: Rounded Corners 33">
            <a:extLst>
              <a:ext uri="{FF2B5EF4-FFF2-40B4-BE49-F238E27FC236}">
                <a16:creationId xmlns:a16="http://schemas.microsoft.com/office/drawing/2014/main" id="{A08DBEF8-56E5-4958-96A7-74DBC6440B41}"/>
              </a:ext>
            </a:extLst>
          </p:cNvPr>
          <p:cNvSpPr/>
          <p:nvPr/>
        </p:nvSpPr>
        <p:spPr>
          <a:xfrm rot="2700000">
            <a:off x="6836926" y="3244239"/>
            <a:ext cx="347615" cy="335069"/>
          </a:xfrm>
          <a:prstGeom prst="roundRect">
            <a:avLst/>
          </a:prstGeom>
          <a:solidFill>
            <a:srgbClr val="FFFFFF"/>
          </a:solidFill>
          <a:ln w="38100">
            <a:solidFill>
              <a:srgbClr val="AADE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5" name="Straight Connector 34">
            <a:extLst>
              <a:ext uri="{FF2B5EF4-FFF2-40B4-BE49-F238E27FC236}">
                <a16:creationId xmlns:a16="http://schemas.microsoft.com/office/drawing/2014/main" id="{31AAB5F4-2C63-47DA-A0A9-05FF75988137}"/>
              </a:ext>
            </a:extLst>
          </p:cNvPr>
          <p:cNvCxnSpPr>
            <a:cxnSpLocks/>
          </p:cNvCxnSpPr>
          <p:nvPr/>
        </p:nvCxnSpPr>
        <p:spPr>
          <a:xfrm flipV="1">
            <a:off x="5144933" y="2483745"/>
            <a:ext cx="846670" cy="861150"/>
          </a:xfrm>
          <a:prstGeom prst="line">
            <a:avLst/>
          </a:prstGeom>
          <a:ln w="76200">
            <a:solidFill>
              <a:srgbClr val="C1E7F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5C39B0FC-C135-4FBD-AAE3-094D6B980973}"/>
              </a:ext>
            </a:extLst>
          </p:cNvPr>
          <p:cNvCxnSpPr>
            <a:cxnSpLocks/>
          </p:cNvCxnSpPr>
          <p:nvPr/>
        </p:nvCxnSpPr>
        <p:spPr>
          <a:xfrm rot="5460000" flipV="1">
            <a:off x="5129380" y="3498172"/>
            <a:ext cx="846670" cy="861150"/>
          </a:xfrm>
          <a:prstGeom prst="line">
            <a:avLst/>
          </a:prstGeom>
          <a:ln w="76200">
            <a:solidFill>
              <a:srgbClr val="C1E7F1"/>
            </a:solidFill>
          </a:ln>
        </p:spPr>
        <p:style>
          <a:lnRef idx="1">
            <a:schemeClr val="accent1"/>
          </a:lnRef>
          <a:fillRef idx="0">
            <a:schemeClr val="accent1"/>
          </a:fillRef>
          <a:effectRef idx="0">
            <a:schemeClr val="accent1"/>
          </a:effectRef>
          <a:fontRef idx="minor">
            <a:schemeClr val="tx1"/>
          </a:fontRef>
        </p:style>
      </p:cxnSp>
      <p:sp>
        <p:nvSpPr>
          <p:cNvPr id="37" name="Rectangle: Rounded Corners 36">
            <a:extLst>
              <a:ext uri="{FF2B5EF4-FFF2-40B4-BE49-F238E27FC236}">
                <a16:creationId xmlns:a16="http://schemas.microsoft.com/office/drawing/2014/main" id="{383B4E96-DFE2-4F86-A667-2034494FE4F2}"/>
              </a:ext>
            </a:extLst>
          </p:cNvPr>
          <p:cNvSpPr/>
          <p:nvPr/>
        </p:nvSpPr>
        <p:spPr>
          <a:xfrm rot="18900000">
            <a:off x="4959680" y="3242823"/>
            <a:ext cx="347615" cy="335069"/>
          </a:xfrm>
          <a:prstGeom prst="roundRect">
            <a:avLst/>
          </a:prstGeom>
          <a:solidFill>
            <a:srgbClr val="FFFFFF"/>
          </a:solidFill>
          <a:ln w="38100">
            <a:solidFill>
              <a:srgbClr val="C1E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Rounded Corners 37">
            <a:extLst>
              <a:ext uri="{FF2B5EF4-FFF2-40B4-BE49-F238E27FC236}">
                <a16:creationId xmlns:a16="http://schemas.microsoft.com/office/drawing/2014/main" id="{C8EBE022-283F-4E5A-A88B-29054F526439}"/>
              </a:ext>
            </a:extLst>
          </p:cNvPr>
          <p:cNvSpPr/>
          <p:nvPr/>
        </p:nvSpPr>
        <p:spPr>
          <a:xfrm rot="2700000">
            <a:off x="5918246" y="2228662"/>
            <a:ext cx="347615" cy="335069"/>
          </a:xfrm>
          <a:prstGeom prst="roundRect">
            <a:avLst/>
          </a:prstGeom>
          <a:solidFill>
            <a:srgbClr val="FFFFFF"/>
          </a:solidFill>
          <a:ln w="38100">
            <a:solidFill>
              <a:srgbClr val="C1E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EEB48C7-1DE2-400D-8EAD-B730F3F47C47}"/>
              </a:ext>
            </a:extLst>
          </p:cNvPr>
          <p:cNvSpPr txBox="1"/>
          <p:nvPr/>
        </p:nvSpPr>
        <p:spPr>
          <a:xfrm>
            <a:off x="5261218" y="2899838"/>
            <a:ext cx="1597365" cy="1131977"/>
          </a:xfrm>
          <a:prstGeom prst="rect">
            <a:avLst/>
          </a:prstGeom>
          <a:noFill/>
        </p:spPr>
        <p:txBody>
          <a:bodyPr wrap="square" rtlCol="0">
            <a:spAutoFit/>
          </a:bodyPr>
          <a:lstStyle/>
          <a:p>
            <a:pPr algn="ctr">
              <a:lnSpc>
                <a:spcPct val="80000"/>
              </a:lnSpc>
            </a:pPr>
            <a:r>
              <a:rPr lang="en-US" sz="2400" b="1" i="1" spc="-250" dirty="0">
                <a:solidFill>
                  <a:srgbClr val="1E4117"/>
                </a:solidFill>
              </a:rPr>
              <a:t>HOMERUN</a:t>
            </a:r>
          </a:p>
          <a:p>
            <a:pPr algn="ctr">
              <a:lnSpc>
                <a:spcPct val="80000"/>
              </a:lnSpc>
            </a:pPr>
            <a:r>
              <a:rPr lang="en-US" i="1" dirty="0">
                <a:solidFill>
                  <a:srgbClr val="0A0A0A"/>
                </a:solidFill>
              </a:rPr>
              <a:t>or </a:t>
            </a:r>
            <a:r>
              <a:rPr lang="en-US" sz="2400" b="1" i="1" dirty="0">
                <a:solidFill>
                  <a:srgbClr val="1E4117"/>
                </a:solidFill>
              </a:rPr>
              <a:t>OUT</a:t>
            </a:r>
            <a:endParaRPr lang="en-US" i="1" dirty="0">
              <a:solidFill>
                <a:srgbClr val="1E4117"/>
              </a:solidFill>
            </a:endParaRPr>
          </a:p>
          <a:p>
            <a:pPr algn="ctr">
              <a:lnSpc>
                <a:spcPct val="80000"/>
              </a:lnSpc>
            </a:pPr>
            <a:r>
              <a:rPr lang="en-US" i="1" dirty="0">
                <a:solidFill>
                  <a:srgbClr val="1E4117"/>
                </a:solidFill>
              </a:rPr>
              <a:t>Tap and</a:t>
            </a:r>
          </a:p>
          <a:p>
            <a:pPr algn="ctr">
              <a:lnSpc>
                <a:spcPct val="80000"/>
              </a:lnSpc>
            </a:pPr>
            <a:r>
              <a:rPr lang="en-US" i="1" dirty="0">
                <a:solidFill>
                  <a:srgbClr val="1E4117"/>
                </a:solidFill>
              </a:rPr>
              <a:t>find out!</a:t>
            </a:r>
          </a:p>
        </p:txBody>
      </p:sp>
      <p:sp>
        <p:nvSpPr>
          <p:cNvPr id="40" name="Arrow: Pentagon 39">
            <a:extLst>
              <a:ext uri="{FF2B5EF4-FFF2-40B4-BE49-F238E27FC236}">
                <a16:creationId xmlns:a16="http://schemas.microsoft.com/office/drawing/2014/main" id="{0DA3C9AE-30F7-428E-A117-CE4FA8EFC991}"/>
              </a:ext>
            </a:extLst>
          </p:cNvPr>
          <p:cNvSpPr/>
          <p:nvPr/>
        </p:nvSpPr>
        <p:spPr>
          <a:xfrm rot="5400000">
            <a:off x="5906950" y="4331155"/>
            <a:ext cx="347615" cy="336027"/>
          </a:xfrm>
          <a:prstGeom prst="homePlate">
            <a:avLst/>
          </a:prstGeom>
          <a:solidFill>
            <a:srgbClr val="FFFFFF"/>
          </a:solidFill>
          <a:ln w="38100">
            <a:solidFill>
              <a:srgbClr val="C1E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8B70AA95-FF86-4186-9B7E-1125544D5F62}"/>
              </a:ext>
            </a:extLst>
          </p:cNvPr>
          <p:cNvSpPr txBox="1"/>
          <p:nvPr/>
        </p:nvSpPr>
        <p:spPr>
          <a:xfrm>
            <a:off x="5840000" y="4189409"/>
            <a:ext cx="486562" cy="584775"/>
          </a:xfrm>
          <a:prstGeom prst="rect">
            <a:avLst/>
          </a:prstGeom>
          <a:noFill/>
        </p:spPr>
        <p:txBody>
          <a:bodyPr wrap="square" rtlCol="0">
            <a:spAutoFit/>
          </a:bodyPr>
          <a:lstStyle/>
          <a:p>
            <a:pPr algn="ctr"/>
            <a:r>
              <a:rPr lang="en-US" sz="3200" b="1" dirty="0">
                <a:solidFill>
                  <a:srgbClr val="1E4117"/>
                </a:solidFill>
              </a:rPr>
              <a:t>?</a:t>
            </a:r>
          </a:p>
        </p:txBody>
      </p:sp>
      <p:sp>
        <p:nvSpPr>
          <p:cNvPr id="49" name="TextBox 48">
            <a:extLst>
              <a:ext uri="{FF2B5EF4-FFF2-40B4-BE49-F238E27FC236}">
                <a16:creationId xmlns:a16="http://schemas.microsoft.com/office/drawing/2014/main" id="{63394B7E-C957-4142-859D-611B2F23ACBD}"/>
              </a:ext>
            </a:extLst>
          </p:cNvPr>
          <p:cNvSpPr txBox="1"/>
          <p:nvPr/>
        </p:nvSpPr>
        <p:spPr>
          <a:xfrm>
            <a:off x="1629593" y="225345"/>
            <a:ext cx="8934086" cy="1248483"/>
          </a:xfrm>
          <a:prstGeom prst="rect">
            <a:avLst/>
          </a:prstGeom>
          <a:noFill/>
        </p:spPr>
        <p:txBody>
          <a:bodyPr wrap="square" rtlCol="0">
            <a:spAutoFit/>
          </a:bodyPr>
          <a:lstStyle/>
          <a:p>
            <a:pPr algn="ctr">
              <a:lnSpc>
                <a:spcPct val="85000"/>
              </a:lnSpc>
            </a:pPr>
            <a:r>
              <a:rPr lang="en-US" sz="4400" dirty="0">
                <a:solidFill>
                  <a:srgbClr val="0A0A0A"/>
                </a:solidFill>
              </a:rPr>
              <a:t>What </a:t>
            </a:r>
            <a:r>
              <a:rPr lang="en-US" sz="4400" i="1" dirty="0">
                <a:solidFill>
                  <a:srgbClr val="0A0A0A"/>
                </a:solidFill>
              </a:rPr>
              <a:t>two things </a:t>
            </a:r>
            <a:r>
              <a:rPr lang="en-US" sz="4400" dirty="0">
                <a:solidFill>
                  <a:srgbClr val="0A0A0A"/>
                </a:solidFill>
              </a:rPr>
              <a:t>did Barnabas do</a:t>
            </a:r>
          </a:p>
          <a:p>
            <a:pPr algn="ctr">
              <a:lnSpc>
                <a:spcPct val="85000"/>
              </a:lnSpc>
            </a:pPr>
            <a:r>
              <a:rPr lang="en-US" sz="4400" dirty="0">
                <a:solidFill>
                  <a:srgbClr val="0A0A0A"/>
                </a:solidFill>
              </a:rPr>
              <a:t>that Ananias and Sapphira also did?</a:t>
            </a:r>
            <a:endParaRPr lang="en-US" sz="4400" spc="-60" dirty="0">
              <a:solidFill>
                <a:srgbClr val="0A0A0A"/>
              </a:solidFill>
            </a:endParaRPr>
          </a:p>
        </p:txBody>
      </p:sp>
      <p:sp>
        <p:nvSpPr>
          <p:cNvPr id="12" name="Rectangle 11">
            <a:hlinkClick r:id="rId3" action="ppaction://hlinksldjump"/>
            <a:extLst>
              <a:ext uri="{FF2B5EF4-FFF2-40B4-BE49-F238E27FC236}">
                <a16:creationId xmlns:a16="http://schemas.microsoft.com/office/drawing/2014/main" id="{78BFE636-226D-444A-94FB-EECAC625E14A}"/>
              </a:ext>
            </a:extLst>
          </p:cNvPr>
          <p:cNvSpPr/>
          <p:nvPr/>
        </p:nvSpPr>
        <p:spPr>
          <a:xfrm>
            <a:off x="0" y="1"/>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hlinkClick r:id="rId4" action="ppaction://hlinksldjump"/>
            <a:extLst>
              <a:ext uri="{FF2B5EF4-FFF2-40B4-BE49-F238E27FC236}">
                <a16:creationId xmlns:a16="http://schemas.microsoft.com/office/drawing/2014/main" id="{94C7590B-A8EA-4B9E-8122-60DEB2E6F1F8}"/>
              </a:ext>
            </a:extLst>
          </p:cNvPr>
          <p:cNvSpPr/>
          <p:nvPr/>
        </p:nvSpPr>
        <p:spPr>
          <a:xfrm rot="18961460">
            <a:off x="5238133" y="2605649"/>
            <a:ext cx="1687965" cy="16687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69687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down)">
                                      <p:cBhvr>
                                        <p:cTn id="7" dur="1000"/>
                                        <p:tgtEl>
                                          <p:spTgt spid="49"/>
                                        </p:tgtEl>
                                      </p:cBhvr>
                                    </p:animEffect>
                                  </p:childTnLst>
                                </p:cTn>
                              </p:par>
                            </p:childTnLst>
                          </p:cTn>
                        </p:par>
                        <p:par>
                          <p:cTn id="8" fill="hold">
                            <p:stCondLst>
                              <p:cond delay="1000"/>
                            </p:stCondLst>
                            <p:childTnLst>
                              <p:par>
                                <p:cTn id="9" presetID="53" presetClass="entr" presetSubtype="16" fill="hold" nodeType="afterEffect">
                                  <p:stCondLst>
                                    <p:cond delay="1000"/>
                                  </p:stCondLst>
                                  <p:childTnLst>
                                    <p:set>
                                      <p:cBhvr>
                                        <p:cTn id="10" dur="1" fill="hold">
                                          <p:stCondLst>
                                            <p:cond delay="0"/>
                                          </p:stCondLst>
                                        </p:cTn>
                                        <p:tgtEl>
                                          <p:spTgt spid="31"/>
                                        </p:tgtEl>
                                        <p:attrNameLst>
                                          <p:attrName>style.visibility</p:attrName>
                                        </p:attrNameLst>
                                      </p:cBhvr>
                                      <p:to>
                                        <p:strVal val="visible"/>
                                      </p:to>
                                    </p:set>
                                    <p:anim calcmode="lin" valueType="num">
                                      <p:cBhvr>
                                        <p:cTn id="11" dur="500" fill="hold"/>
                                        <p:tgtEl>
                                          <p:spTgt spid="31"/>
                                        </p:tgtEl>
                                        <p:attrNameLst>
                                          <p:attrName>ppt_w</p:attrName>
                                        </p:attrNameLst>
                                      </p:cBhvr>
                                      <p:tavLst>
                                        <p:tav tm="0">
                                          <p:val>
                                            <p:fltVal val="0"/>
                                          </p:val>
                                        </p:tav>
                                        <p:tav tm="100000">
                                          <p:val>
                                            <p:strVal val="#ppt_w"/>
                                          </p:val>
                                        </p:tav>
                                      </p:tavLst>
                                    </p:anim>
                                    <p:anim calcmode="lin" valueType="num">
                                      <p:cBhvr>
                                        <p:cTn id="12" dur="500" fill="hold"/>
                                        <p:tgtEl>
                                          <p:spTgt spid="31"/>
                                        </p:tgtEl>
                                        <p:attrNameLst>
                                          <p:attrName>ppt_h</p:attrName>
                                        </p:attrNameLst>
                                      </p:cBhvr>
                                      <p:tavLst>
                                        <p:tav tm="0">
                                          <p:val>
                                            <p:fltVal val="0"/>
                                          </p:val>
                                        </p:tav>
                                        <p:tav tm="100000">
                                          <p:val>
                                            <p:strVal val="#ppt_h"/>
                                          </p:val>
                                        </p:tav>
                                      </p:tavLst>
                                    </p:anim>
                                    <p:animEffect transition="in" filter="fade">
                                      <p:cBhvr>
                                        <p:cTn id="13" dur="500"/>
                                        <p:tgtEl>
                                          <p:spTgt spid="31"/>
                                        </p:tgtEl>
                                      </p:cBhvr>
                                    </p:animEffect>
                                  </p:childTnLst>
                                </p:cTn>
                              </p:par>
                            </p:childTnLst>
                          </p:cTn>
                        </p:par>
                        <p:par>
                          <p:cTn id="14" fill="hold">
                            <p:stCondLst>
                              <p:cond delay="2500"/>
                            </p:stCondLst>
                            <p:childTnLst>
                              <p:par>
                                <p:cTn id="15" presetID="22" presetClass="entr" presetSubtype="4"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wipe(down)">
                                      <p:cBhvr>
                                        <p:cTn id="17" dur="500"/>
                                        <p:tgtEl>
                                          <p:spTgt spid="33"/>
                                        </p:tgtEl>
                                      </p:cBhvr>
                                    </p:animEffect>
                                  </p:childTnLst>
                                </p:cTn>
                              </p:par>
                            </p:childTnLst>
                          </p:cTn>
                        </p:par>
                        <p:par>
                          <p:cTn id="18" fill="hold">
                            <p:stCondLst>
                              <p:cond delay="3000"/>
                            </p:stCondLst>
                            <p:childTnLst>
                              <p:par>
                                <p:cTn id="19" presetID="1" presetClass="entr" presetSubtype="0"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childTnLst>
                                </p:cTn>
                              </p:par>
                            </p:childTnLst>
                          </p:cTn>
                        </p:par>
                        <p:par>
                          <p:cTn id="21" fill="hold">
                            <p:stCondLst>
                              <p:cond delay="3000"/>
                            </p:stCondLst>
                            <p:childTnLst>
                              <p:par>
                                <p:cTn id="22" presetID="22" presetClass="entr" presetSubtype="4" fill="hold" nodeType="after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wipe(down)">
                                      <p:cBhvr>
                                        <p:cTn id="24" dur="500"/>
                                        <p:tgtEl>
                                          <p:spTgt spid="32"/>
                                        </p:tgtEl>
                                      </p:cBhvr>
                                    </p:animEffect>
                                  </p:childTnLst>
                                </p:cTn>
                              </p:par>
                            </p:childTnLst>
                          </p:cTn>
                        </p:par>
                        <p:par>
                          <p:cTn id="25" fill="hold">
                            <p:stCondLst>
                              <p:cond delay="3500"/>
                            </p:stCondLst>
                            <p:childTnLst>
                              <p:par>
                                <p:cTn id="26" presetID="1" presetClass="entr" presetSubtype="0" fill="hold" grpId="0" nodeType="afterEffect">
                                  <p:stCondLst>
                                    <p:cond delay="0"/>
                                  </p:stCondLst>
                                  <p:childTnLst>
                                    <p:set>
                                      <p:cBhvr>
                                        <p:cTn id="27" dur="1" fill="hold">
                                          <p:stCondLst>
                                            <p:cond delay="0"/>
                                          </p:stCondLst>
                                        </p:cTn>
                                        <p:tgtEl>
                                          <p:spTgt spid="38"/>
                                        </p:tgtEl>
                                        <p:attrNameLst>
                                          <p:attrName>style.visibility</p:attrName>
                                        </p:attrNameLst>
                                      </p:cBhvr>
                                      <p:to>
                                        <p:strVal val="visible"/>
                                      </p:to>
                                    </p:set>
                                  </p:childTnLst>
                                </p:cTn>
                              </p:par>
                            </p:childTnLst>
                          </p:cTn>
                        </p:par>
                        <p:par>
                          <p:cTn id="28" fill="hold">
                            <p:stCondLst>
                              <p:cond delay="3500"/>
                            </p:stCondLst>
                            <p:childTnLst>
                              <p:par>
                                <p:cTn id="29" presetID="22" presetClass="entr" presetSubtype="1" fill="hold"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up)">
                                      <p:cBhvr>
                                        <p:cTn id="31" dur="500"/>
                                        <p:tgtEl>
                                          <p:spTgt spid="35"/>
                                        </p:tgtEl>
                                      </p:cBhvr>
                                    </p:animEffect>
                                  </p:childTnLst>
                                </p:cTn>
                              </p:par>
                            </p:childTnLst>
                          </p:cTn>
                        </p:par>
                        <p:par>
                          <p:cTn id="32" fill="hold">
                            <p:stCondLst>
                              <p:cond delay="4000"/>
                            </p:stCondLst>
                            <p:childTnLst>
                              <p:par>
                                <p:cTn id="33" presetID="1" presetClass="entr" presetSubtype="0" fill="hold" grpId="0" nodeType="afterEffect">
                                  <p:stCondLst>
                                    <p:cond delay="0"/>
                                  </p:stCondLst>
                                  <p:childTnLst>
                                    <p:set>
                                      <p:cBhvr>
                                        <p:cTn id="34" dur="1" fill="hold">
                                          <p:stCondLst>
                                            <p:cond delay="0"/>
                                          </p:stCondLst>
                                        </p:cTn>
                                        <p:tgtEl>
                                          <p:spTgt spid="37"/>
                                        </p:tgtEl>
                                        <p:attrNameLst>
                                          <p:attrName>style.visibility</p:attrName>
                                        </p:attrNameLst>
                                      </p:cBhvr>
                                      <p:to>
                                        <p:strVal val="visible"/>
                                      </p:to>
                                    </p:set>
                                  </p:childTnLst>
                                </p:cTn>
                              </p:par>
                            </p:childTnLst>
                          </p:cTn>
                        </p:par>
                        <p:par>
                          <p:cTn id="35" fill="hold">
                            <p:stCondLst>
                              <p:cond delay="4000"/>
                            </p:stCondLst>
                            <p:childTnLst>
                              <p:par>
                                <p:cTn id="36" presetID="22" presetClass="entr" presetSubtype="1" fill="hold" nodeType="afterEffect">
                                  <p:stCondLst>
                                    <p:cond delay="0"/>
                                  </p:stCondLst>
                                  <p:childTnLst>
                                    <p:set>
                                      <p:cBhvr>
                                        <p:cTn id="37" dur="1" fill="hold">
                                          <p:stCondLst>
                                            <p:cond delay="0"/>
                                          </p:stCondLst>
                                        </p:cTn>
                                        <p:tgtEl>
                                          <p:spTgt spid="36"/>
                                        </p:tgtEl>
                                        <p:attrNameLst>
                                          <p:attrName>style.visibility</p:attrName>
                                        </p:attrNameLst>
                                      </p:cBhvr>
                                      <p:to>
                                        <p:strVal val="visible"/>
                                      </p:to>
                                    </p:set>
                                    <p:animEffect transition="in" filter="wipe(up)">
                                      <p:cBhvr>
                                        <p:cTn id="38" dur="500"/>
                                        <p:tgtEl>
                                          <p:spTgt spid="36"/>
                                        </p:tgtEl>
                                      </p:cBhvr>
                                    </p:animEffect>
                                  </p:childTnLst>
                                </p:cTn>
                              </p:par>
                            </p:childTnLst>
                          </p:cTn>
                        </p:par>
                        <p:par>
                          <p:cTn id="39" fill="hold">
                            <p:stCondLst>
                              <p:cond delay="4500"/>
                            </p:stCondLst>
                            <p:childTnLst>
                              <p:par>
                                <p:cTn id="40" presetID="1" presetClass="entr" presetSubtype="0"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childTnLst>
                                </p:cTn>
                              </p:par>
                            </p:childTnLst>
                          </p:cTn>
                        </p:par>
                        <p:par>
                          <p:cTn id="42" fill="hold">
                            <p:stCondLst>
                              <p:cond delay="4500"/>
                            </p:stCondLst>
                            <p:childTnLst>
                              <p:par>
                                <p:cTn id="43" presetID="53" presetClass="entr" presetSubtype="16"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 calcmode="lin" valueType="num">
                                      <p:cBhvr>
                                        <p:cTn id="45" dur="250" fill="hold"/>
                                        <p:tgtEl>
                                          <p:spTgt spid="41"/>
                                        </p:tgtEl>
                                        <p:attrNameLst>
                                          <p:attrName>ppt_w</p:attrName>
                                        </p:attrNameLst>
                                      </p:cBhvr>
                                      <p:tavLst>
                                        <p:tav tm="0">
                                          <p:val>
                                            <p:fltVal val="0"/>
                                          </p:val>
                                        </p:tav>
                                        <p:tav tm="100000">
                                          <p:val>
                                            <p:strVal val="#ppt_w"/>
                                          </p:val>
                                        </p:tav>
                                      </p:tavLst>
                                    </p:anim>
                                    <p:anim calcmode="lin" valueType="num">
                                      <p:cBhvr>
                                        <p:cTn id="46" dur="250" fill="hold"/>
                                        <p:tgtEl>
                                          <p:spTgt spid="41"/>
                                        </p:tgtEl>
                                        <p:attrNameLst>
                                          <p:attrName>ppt_h</p:attrName>
                                        </p:attrNameLst>
                                      </p:cBhvr>
                                      <p:tavLst>
                                        <p:tav tm="0">
                                          <p:val>
                                            <p:fltVal val="0"/>
                                          </p:val>
                                        </p:tav>
                                        <p:tav tm="100000">
                                          <p:val>
                                            <p:strVal val="#ppt_h"/>
                                          </p:val>
                                        </p:tav>
                                      </p:tavLst>
                                    </p:anim>
                                    <p:animEffect transition="in" filter="fade">
                                      <p:cBhvr>
                                        <p:cTn id="47" dur="250"/>
                                        <p:tgtEl>
                                          <p:spTgt spid="41"/>
                                        </p:tgtEl>
                                      </p:cBhvr>
                                    </p:animEffect>
                                  </p:childTnLst>
                                </p:cTn>
                              </p:par>
                            </p:childTnLst>
                          </p:cTn>
                        </p:par>
                        <p:par>
                          <p:cTn id="48" fill="hold">
                            <p:stCondLst>
                              <p:cond delay="4750"/>
                            </p:stCondLst>
                            <p:childTnLst>
                              <p:par>
                                <p:cTn id="49" presetID="1"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childTnLst>
                                </p:cTn>
                              </p:par>
                              <p:par>
                                <p:cTn id="51" presetID="53" presetClass="entr" presetSubtype="16"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 calcmode="lin" valueType="num">
                                      <p:cBhvr>
                                        <p:cTn id="53" dur="500" fill="hold"/>
                                        <p:tgtEl>
                                          <p:spTgt spid="39"/>
                                        </p:tgtEl>
                                        <p:attrNameLst>
                                          <p:attrName>ppt_w</p:attrName>
                                        </p:attrNameLst>
                                      </p:cBhvr>
                                      <p:tavLst>
                                        <p:tav tm="0">
                                          <p:val>
                                            <p:fltVal val="0"/>
                                          </p:val>
                                        </p:tav>
                                        <p:tav tm="100000">
                                          <p:val>
                                            <p:strVal val="#ppt_w"/>
                                          </p:val>
                                        </p:tav>
                                      </p:tavLst>
                                    </p:anim>
                                    <p:anim calcmode="lin" valueType="num">
                                      <p:cBhvr>
                                        <p:cTn id="54" dur="500" fill="hold"/>
                                        <p:tgtEl>
                                          <p:spTgt spid="39"/>
                                        </p:tgtEl>
                                        <p:attrNameLst>
                                          <p:attrName>ppt_h</p:attrName>
                                        </p:attrNameLst>
                                      </p:cBhvr>
                                      <p:tavLst>
                                        <p:tav tm="0">
                                          <p:val>
                                            <p:fltVal val="0"/>
                                          </p:val>
                                        </p:tav>
                                        <p:tav tm="100000">
                                          <p:val>
                                            <p:strVal val="#ppt_h"/>
                                          </p:val>
                                        </p:tav>
                                      </p:tavLst>
                                    </p:anim>
                                    <p:animEffect transition="in" filter="fade">
                                      <p:cBhvr>
                                        <p:cTn id="55"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7" grpId="0" animBg="1"/>
      <p:bldP spid="38" grpId="0" animBg="1"/>
      <p:bldP spid="39" grpId="0"/>
      <p:bldP spid="40" grpId="0" animBg="1"/>
      <p:bldP spid="41" grpId="0"/>
      <p:bldP spid="49" grpId="0"/>
      <p:bldP spid="19" grpId="0" animBg="1"/>
    </p:bldLst>
  </p:timing>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72F0F95B-78C3-4235-988E-F1C726A5ADDD}"/>
              </a:ext>
            </a:extLst>
          </p:cNvPr>
          <p:cNvSpPr txBox="1"/>
          <p:nvPr/>
        </p:nvSpPr>
        <p:spPr>
          <a:xfrm>
            <a:off x="1629593" y="225345"/>
            <a:ext cx="8934086" cy="1248483"/>
          </a:xfrm>
          <a:prstGeom prst="rect">
            <a:avLst/>
          </a:prstGeom>
          <a:noFill/>
        </p:spPr>
        <p:txBody>
          <a:bodyPr wrap="square" rtlCol="0">
            <a:spAutoFit/>
          </a:bodyPr>
          <a:lstStyle/>
          <a:p>
            <a:pPr algn="ctr">
              <a:lnSpc>
                <a:spcPct val="85000"/>
              </a:lnSpc>
            </a:pPr>
            <a:r>
              <a:rPr lang="en-US" sz="4400" dirty="0">
                <a:solidFill>
                  <a:srgbClr val="0A0A0A"/>
                </a:solidFill>
              </a:rPr>
              <a:t>What </a:t>
            </a:r>
            <a:r>
              <a:rPr lang="en-US" sz="4400" i="1" dirty="0">
                <a:solidFill>
                  <a:srgbClr val="0A0A0A"/>
                </a:solidFill>
              </a:rPr>
              <a:t>two things </a:t>
            </a:r>
            <a:r>
              <a:rPr lang="en-US" sz="4400" dirty="0">
                <a:solidFill>
                  <a:srgbClr val="0A0A0A"/>
                </a:solidFill>
              </a:rPr>
              <a:t>did Barnabas do</a:t>
            </a:r>
          </a:p>
          <a:p>
            <a:pPr algn="ctr">
              <a:lnSpc>
                <a:spcPct val="85000"/>
              </a:lnSpc>
            </a:pPr>
            <a:r>
              <a:rPr lang="en-US" sz="4400" dirty="0">
                <a:solidFill>
                  <a:srgbClr val="0A0A0A"/>
                </a:solidFill>
              </a:rPr>
              <a:t>that Ananias and Sapphira also did?</a:t>
            </a:r>
            <a:endParaRPr lang="en-US" sz="4400" spc="-60" dirty="0">
              <a:solidFill>
                <a:srgbClr val="0A0A0A"/>
              </a:solidFill>
            </a:endParaRPr>
          </a:p>
        </p:txBody>
      </p:sp>
      <p:sp>
        <p:nvSpPr>
          <p:cNvPr id="9" name="TextBox 8">
            <a:extLst>
              <a:ext uri="{FF2B5EF4-FFF2-40B4-BE49-F238E27FC236}">
                <a16:creationId xmlns:a16="http://schemas.microsoft.com/office/drawing/2014/main" id="{8D3F99A4-1A02-4C63-B292-5EB49526D35A}"/>
              </a:ext>
            </a:extLst>
          </p:cNvPr>
          <p:cNvSpPr txBox="1"/>
          <p:nvPr/>
        </p:nvSpPr>
        <p:spPr>
          <a:xfrm>
            <a:off x="538040" y="1509752"/>
            <a:ext cx="11132697" cy="3776418"/>
          </a:xfrm>
          <a:prstGeom prst="rect">
            <a:avLst/>
          </a:prstGeom>
          <a:solidFill>
            <a:srgbClr val="FFFFFF"/>
          </a:solidFill>
          <a:ln w="38100">
            <a:solidFill>
              <a:srgbClr val="0A0A0A"/>
            </a:solidFill>
          </a:ln>
        </p:spPr>
        <p:txBody>
          <a:bodyPr wrap="square" rtlCol="0">
            <a:spAutoFit/>
          </a:bodyPr>
          <a:lstStyle/>
          <a:p>
            <a:pPr algn="ctr">
              <a:lnSpc>
                <a:spcPct val="90000"/>
              </a:lnSpc>
            </a:pPr>
            <a:endParaRPr lang="en-US" sz="600" b="1" dirty="0">
              <a:solidFill>
                <a:srgbClr val="3F8731"/>
              </a:solidFill>
            </a:endParaRPr>
          </a:p>
          <a:p>
            <a:pPr algn="ctr">
              <a:lnSpc>
                <a:spcPct val="80000"/>
              </a:lnSpc>
            </a:pPr>
            <a:r>
              <a:rPr lang="en-US" sz="2800" b="1" i="1" dirty="0"/>
              <a:t>Answer:</a:t>
            </a:r>
            <a:r>
              <a:rPr lang="en-US" sz="3600" b="1" i="1" dirty="0"/>
              <a:t> </a:t>
            </a:r>
            <a:r>
              <a:rPr lang="en-US" sz="3600" b="1" dirty="0"/>
              <a:t>(1) sell a piece of property;</a:t>
            </a:r>
          </a:p>
          <a:p>
            <a:pPr algn="ctr">
              <a:lnSpc>
                <a:spcPct val="80000"/>
              </a:lnSpc>
            </a:pPr>
            <a:r>
              <a:rPr lang="en-US" sz="3600" b="1" dirty="0"/>
              <a:t>(2) bring money to the apostles</a:t>
            </a:r>
            <a:r>
              <a:rPr lang="en-US" sz="4000" b="1" i="1" dirty="0"/>
              <a:t> </a:t>
            </a:r>
            <a:endParaRPr lang="en-US" sz="4000" b="1" dirty="0"/>
          </a:p>
          <a:p>
            <a:pPr algn="just">
              <a:lnSpc>
                <a:spcPct val="90000"/>
              </a:lnSpc>
              <a:spcBef>
                <a:spcPts val="600"/>
              </a:spcBef>
              <a:spcAft>
                <a:spcPts val="600"/>
              </a:spcAft>
            </a:pPr>
            <a:r>
              <a:rPr lang="en-US" sz="2000" b="1" dirty="0">
                <a:solidFill>
                  <a:srgbClr val="0A0A0A"/>
                </a:solidFill>
                <a:latin typeface="Times New Roman" panose="02020603050405020304" pitchFamily="18" charset="0"/>
                <a:cs typeface="Times New Roman" panose="02020603050405020304" pitchFamily="18" charset="0"/>
              </a:rPr>
              <a:t>Acts 4:36-37 – Barnabas</a:t>
            </a:r>
            <a:endParaRPr lang="en-US" sz="2000" dirty="0">
              <a:solidFill>
                <a:srgbClr val="0A0A0A"/>
              </a:solidFill>
              <a:latin typeface="Times New Roman" panose="02020603050405020304" pitchFamily="18" charset="0"/>
              <a:cs typeface="Times New Roman" panose="02020603050405020304" pitchFamily="18" charset="0"/>
            </a:endParaRPr>
          </a:p>
          <a:p>
            <a:pPr algn="just">
              <a:lnSpc>
                <a:spcPct val="90000"/>
              </a:lnSpc>
            </a:pPr>
            <a:r>
              <a:rPr lang="en-US" sz="2000" baseline="30000" dirty="0">
                <a:solidFill>
                  <a:srgbClr val="0A0A0A"/>
                </a:solidFill>
                <a:latin typeface="Times New Roman" panose="02020603050405020304" pitchFamily="18" charset="0"/>
                <a:cs typeface="Times New Roman" panose="02020603050405020304" pitchFamily="18" charset="0"/>
              </a:rPr>
              <a:t>36</a:t>
            </a:r>
            <a:r>
              <a:rPr lang="en-US" sz="2000" dirty="0">
                <a:solidFill>
                  <a:srgbClr val="0A0A0A"/>
                </a:solidFill>
                <a:latin typeface="Times New Roman" panose="02020603050405020304" pitchFamily="18" charset="0"/>
                <a:cs typeface="Times New Roman" panose="02020603050405020304" pitchFamily="18" charset="0"/>
              </a:rPr>
              <a:t> Thus Joseph, who was also called by the apostles Barnabas (which means son of encouragement), a Levite, a native of Cyprus, </a:t>
            </a:r>
            <a:r>
              <a:rPr lang="en-US" sz="2000" baseline="30000" dirty="0">
                <a:solidFill>
                  <a:srgbClr val="0A0A0A"/>
                </a:solidFill>
                <a:latin typeface="Times New Roman" panose="02020603050405020304" pitchFamily="18" charset="0"/>
                <a:cs typeface="Times New Roman" panose="02020603050405020304" pitchFamily="18" charset="0"/>
              </a:rPr>
              <a:t>37</a:t>
            </a:r>
            <a:r>
              <a:rPr lang="en-US" sz="2000" dirty="0">
                <a:solidFill>
                  <a:srgbClr val="0A0A0A"/>
                </a:solidFill>
                <a:latin typeface="Times New Roman" panose="02020603050405020304" pitchFamily="18" charset="0"/>
                <a:cs typeface="Times New Roman" panose="02020603050405020304" pitchFamily="18" charset="0"/>
              </a:rPr>
              <a:t> </a:t>
            </a:r>
            <a:r>
              <a:rPr lang="en-US" sz="2000" b="1" dirty="0">
                <a:solidFill>
                  <a:srgbClr val="0064FF"/>
                </a:solidFill>
                <a:latin typeface="Times New Roman" panose="02020603050405020304" pitchFamily="18" charset="0"/>
                <a:cs typeface="Times New Roman" panose="02020603050405020304" pitchFamily="18" charset="0"/>
              </a:rPr>
              <a:t>sold a field </a:t>
            </a:r>
            <a:r>
              <a:rPr lang="en-US" sz="2000" dirty="0">
                <a:solidFill>
                  <a:srgbClr val="0A0A0A"/>
                </a:solidFill>
                <a:latin typeface="Times New Roman" panose="02020603050405020304" pitchFamily="18" charset="0"/>
                <a:cs typeface="Times New Roman" panose="02020603050405020304" pitchFamily="18" charset="0"/>
              </a:rPr>
              <a:t>that belonged to him and </a:t>
            </a:r>
            <a:r>
              <a:rPr lang="en-US" sz="2000" b="1" dirty="0">
                <a:solidFill>
                  <a:srgbClr val="0064FF"/>
                </a:solidFill>
                <a:latin typeface="Times New Roman" panose="02020603050405020304" pitchFamily="18" charset="0"/>
                <a:cs typeface="Times New Roman" panose="02020603050405020304" pitchFamily="18" charset="0"/>
              </a:rPr>
              <a:t>brought the money </a:t>
            </a:r>
            <a:r>
              <a:rPr lang="en-US" sz="2000" dirty="0">
                <a:solidFill>
                  <a:srgbClr val="0A0A0A"/>
                </a:solidFill>
                <a:latin typeface="Times New Roman" panose="02020603050405020304" pitchFamily="18" charset="0"/>
                <a:cs typeface="Times New Roman" panose="02020603050405020304" pitchFamily="18" charset="0"/>
              </a:rPr>
              <a:t>and </a:t>
            </a:r>
            <a:r>
              <a:rPr lang="en-US" sz="2000" b="1" dirty="0">
                <a:solidFill>
                  <a:srgbClr val="0064FF"/>
                </a:solidFill>
                <a:latin typeface="Times New Roman" panose="02020603050405020304" pitchFamily="18" charset="0"/>
                <a:cs typeface="Times New Roman" panose="02020603050405020304" pitchFamily="18" charset="0"/>
              </a:rPr>
              <a:t>laid it at the apostles</a:t>
            </a:r>
            <a:r>
              <a:rPr lang="en-US" sz="2000" dirty="0">
                <a:solidFill>
                  <a:srgbClr val="0064FF"/>
                </a:solidFill>
                <a:latin typeface="Times New Roman" panose="02020603050405020304" pitchFamily="18" charset="0"/>
                <a:cs typeface="Times New Roman" panose="02020603050405020304" pitchFamily="18" charset="0"/>
              </a:rPr>
              <a:t>’</a:t>
            </a:r>
            <a:r>
              <a:rPr lang="en-US" sz="2000" b="1" dirty="0">
                <a:solidFill>
                  <a:srgbClr val="0064FF"/>
                </a:solidFill>
                <a:latin typeface="Times New Roman" panose="02020603050405020304" pitchFamily="18" charset="0"/>
                <a:cs typeface="Times New Roman" panose="02020603050405020304" pitchFamily="18" charset="0"/>
              </a:rPr>
              <a:t> feet</a:t>
            </a:r>
            <a:r>
              <a:rPr lang="en-US" sz="2000" dirty="0">
                <a:solidFill>
                  <a:srgbClr val="0064FF"/>
                </a:solidFill>
                <a:latin typeface="Times New Roman" panose="02020603050405020304" pitchFamily="18" charset="0"/>
                <a:cs typeface="Times New Roman" panose="02020603050405020304" pitchFamily="18" charset="0"/>
              </a:rPr>
              <a:t>.</a:t>
            </a:r>
          </a:p>
          <a:p>
            <a:pPr algn="just">
              <a:lnSpc>
                <a:spcPct val="90000"/>
              </a:lnSpc>
              <a:spcBef>
                <a:spcPts val="600"/>
              </a:spcBef>
              <a:spcAft>
                <a:spcPts val="600"/>
              </a:spcAft>
            </a:pPr>
            <a:r>
              <a:rPr lang="en-US" sz="2000" b="1" dirty="0">
                <a:solidFill>
                  <a:srgbClr val="0A0A0A"/>
                </a:solidFill>
                <a:latin typeface="Times New Roman" panose="02020603050405020304" pitchFamily="18" charset="0"/>
                <a:cs typeface="Times New Roman" panose="02020603050405020304" pitchFamily="18" charset="0"/>
              </a:rPr>
              <a:t>Acts 5:1-2 – Ananias and Sapphira</a:t>
            </a:r>
            <a:endParaRPr lang="en-US" sz="2000" dirty="0">
              <a:solidFill>
                <a:srgbClr val="0A0A0A"/>
              </a:solidFill>
              <a:latin typeface="Times New Roman" panose="02020603050405020304" pitchFamily="18" charset="0"/>
              <a:cs typeface="Times New Roman" panose="02020603050405020304" pitchFamily="18" charset="0"/>
            </a:endParaRPr>
          </a:p>
          <a:p>
            <a:pPr algn="just">
              <a:lnSpc>
                <a:spcPct val="90000"/>
              </a:lnSpc>
            </a:pPr>
            <a:r>
              <a:rPr lang="en-US" sz="2000" baseline="30000" dirty="0">
                <a:solidFill>
                  <a:srgbClr val="0A0A0A"/>
                </a:solidFill>
                <a:latin typeface="Times New Roman" panose="02020603050405020304" pitchFamily="18" charset="0"/>
                <a:cs typeface="Times New Roman" panose="02020603050405020304" pitchFamily="18" charset="0"/>
              </a:rPr>
              <a:t>1</a:t>
            </a:r>
            <a:r>
              <a:rPr lang="en-US" sz="2000" dirty="0">
                <a:solidFill>
                  <a:srgbClr val="0A0A0A"/>
                </a:solidFill>
                <a:latin typeface="Times New Roman" panose="02020603050405020304" pitchFamily="18" charset="0"/>
                <a:cs typeface="Times New Roman" panose="02020603050405020304" pitchFamily="18" charset="0"/>
              </a:rPr>
              <a:t> But a man named Ananias, with his wife Sapphira, </a:t>
            </a:r>
            <a:r>
              <a:rPr lang="en-US" sz="2000" b="1" dirty="0">
                <a:solidFill>
                  <a:srgbClr val="0064FF"/>
                </a:solidFill>
                <a:latin typeface="Times New Roman" panose="02020603050405020304" pitchFamily="18" charset="0"/>
                <a:cs typeface="Times New Roman" panose="02020603050405020304" pitchFamily="18" charset="0"/>
              </a:rPr>
              <a:t>sold a piece of property</a:t>
            </a:r>
            <a:r>
              <a:rPr lang="en-US" sz="2000" dirty="0">
                <a:solidFill>
                  <a:srgbClr val="0064FF"/>
                </a:solidFill>
                <a:latin typeface="Times New Roman" panose="02020603050405020304" pitchFamily="18" charset="0"/>
                <a:cs typeface="Times New Roman" panose="02020603050405020304" pitchFamily="18" charset="0"/>
              </a:rPr>
              <a:t>,</a:t>
            </a:r>
            <a:r>
              <a:rPr lang="en-US" sz="2000" dirty="0">
                <a:solidFill>
                  <a:srgbClr val="0A0A0A"/>
                </a:solidFill>
                <a:latin typeface="Times New Roman" panose="02020603050405020304" pitchFamily="18" charset="0"/>
                <a:cs typeface="Times New Roman" panose="02020603050405020304" pitchFamily="18" charset="0"/>
              </a:rPr>
              <a:t> </a:t>
            </a:r>
            <a:r>
              <a:rPr lang="en-US" sz="2000" baseline="30000" dirty="0">
                <a:solidFill>
                  <a:srgbClr val="0A0A0A"/>
                </a:solidFill>
                <a:latin typeface="Times New Roman" panose="02020603050405020304" pitchFamily="18" charset="0"/>
                <a:cs typeface="Times New Roman" panose="02020603050405020304" pitchFamily="18" charset="0"/>
              </a:rPr>
              <a:t>2</a:t>
            </a:r>
            <a:r>
              <a:rPr lang="en-US" sz="2000" dirty="0">
                <a:solidFill>
                  <a:srgbClr val="0A0A0A"/>
                </a:solidFill>
                <a:latin typeface="Times New Roman" panose="02020603050405020304" pitchFamily="18" charset="0"/>
                <a:cs typeface="Times New Roman" panose="02020603050405020304" pitchFamily="18" charset="0"/>
              </a:rPr>
              <a:t> and with his wife’s knowledge he kept back for himself some of the proceeds and </a:t>
            </a:r>
            <a:r>
              <a:rPr lang="en-US" sz="2000" b="1" dirty="0">
                <a:solidFill>
                  <a:srgbClr val="0064FF"/>
                </a:solidFill>
                <a:latin typeface="Times New Roman" panose="02020603050405020304" pitchFamily="18" charset="0"/>
                <a:cs typeface="Times New Roman" panose="02020603050405020304" pitchFamily="18" charset="0"/>
              </a:rPr>
              <a:t>brought </a:t>
            </a:r>
            <a:r>
              <a:rPr lang="en-US" sz="2000" dirty="0">
                <a:solidFill>
                  <a:srgbClr val="0A0A0A"/>
                </a:solidFill>
                <a:latin typeface="Times New Roman" panose="02020603050405020304" pitchFamily="18" charset="0"/>
                <a:cs typeface="Times New Roman" panose="02020603050405020304" pitchFamily="18" charset="0"/>
              </a:rPr>
              <a:t>only a</a:t>
            </a:r>
            <a:r>
              <a:rPr lang="en-US" sz="2000" b="1" dirty="0">
                <a:solidFill>
                  <a:srgbClr val="0064FF"/>
                </a:solidFill>
                <a:latin typeface="Times New Roman" panose="02020603050405020304" pitchFamily="18" charset="0"/>
                <a:cs typeface="Times New Roman" panose="02020603050405020304" pitchFamily="18" charset="0"/>
              </a:rPr>
              <a:t> part of it </a:t>
            </a:r>
            <a:r>
              <a:rPr lang="en-US" sz="2000" dirty="0">
                <a:solidFill>
                  <a:srgbClr val="0A0A0A"/>
                </a:solidFill>
                <a:latin typeface="Times New Roman" panose="02020603050405020304" pitchFamily="18" charset="0"/>
                <a:cs typeface="Times New Roman" panose="02020603050405020304" pitchFamily="18" charset="0"/>
              </a:rPr>
              <a:t>and </a:t>
            </a:r>
            <a:r>
              <a:rPr lang="en-US" sz="2000" b="1" dirty="0">
                <a:solidFill>
                  <a:srgbClr val="0064FF"/>
                </a:solidFill>
                <a:latin typeface="Times New Roman" panose="02020603050405020304" pitchFamily="18" charset="0"/>
                <a:cs typeface="Times New Roman" panose="02020603050405020304" pitchFamily="18" charset="0"/>
              </a:rPr>
              <a:t>laid it at the apostles</a:t>
            </a:r>
            <a:r>
              <a:rPr lang="en-US" sz="2000" dirty="0">
                <a:solidFill>
                  <a:srgbClr val="0064FF"/>
                </a:solidFill>
                <a:latin typeface="Times New Roman" panose="02020603050405020304" pitchFamily="18" charset="0"/>
                <a:cs typeface="Times New Roman" panose="02020603050405020304" pitchFamily="18" charset="0"/>
              </a:rPr>
              <a:t>’</a:t>
            </a:r>
            <a:r>
              <a:rPr lang="en-US" sz="2000" b="1" dirty="0">
                <a:solidFill>
                  <a:srgbClr val="0064FF"/>
                </a:solidFill>
                <a:latin typeface="Times New Roman" panose="02020603050405020304" pitchFamily="18" charset="0"/>
                <a:cs typeface="Times New Roman" panose="02020603050405020304" pitchFamily="18" charset="0"/>
              </a:rPr>
              <a:t> feet</a:t>
            </a:r>
            <a:r>
              <a:rPr lang="en-US" sz="2000" dirty="0">
                <a:solidFill>
                  <a:srgbClr val="0064FF"/>
                </a:solidFill>
                <a:latin typeface="Times New Roman" panose="02020603050405020304" pitchFamily="18" charset="0"/>
                <a:cs typeface="Times New Roman" panose="02020603050405020304" pitchFamily="18" charset="0"/>
              </a:rPr>
              <a:t>.</a:t>
            </a:r>
          </a:p>
        </p:txBody>
      </p:sp>
      <p:sp>
        <p:nvSpPr>
          <p:cNvPr id="12" name="Rectangle 11">
            <a:extLst>
              <a:ext uri="{FF2B5EF4-FFF2-40B4-BE49-F238E27FC236}">
                <a16:creationId xmlns:a16="http://schemas.microsoft.com/office/drawing/2014/main" id="{1F532B69-77A4-45BA-B985-1BAB526B89C9}"/>
              </a:ext>
            </a:extLst>
          </p:cNvPr>
          <p:cNvSpPr/>
          <p:nvPr/>
        </p:nvSpPr>
        <p:spPr>
          <a:xfrm>
            <a:off x="3911648" y="5707176"/>
            <a:ext cx="4378122"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HOMERUN</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15" name="Arrow: Pentagon 14">
            <a:extLst>
              <a:ext uri="{FF2B5EF4-FFF2-40B4-BE49-F238E27FC236}">
                <a16:creationId xmlns:a16="http://schemas.microsoft.com/office/drawing/2014/main" id="{8EFAFB2C-C231-48A0-81B6-D2A3A769F5E8}"/>
              </a:ext>
            </a:extLst>
          </p:cNvPr>
          <p:cNvSpPr/>
          <p:nvPr/>
        </p:nvSpPr>
        <p:spPr>
          <a:xfrm rot="5400000">
            <a:off x="5744181" y="5495044"/>
            <a:ext cx="559837" cy="541175"/>
          </a:xfrm>
          <a:prstGeom prst="homePlate">
            <a:avLst/>
          </a:prstGeom>
          <a:solidFill>
            <a:srgbClr val="FFFFF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0000FF"/>
                </a:solidFill>
              </a:ln>
              <a:solidFill>
                <a:srgbClr val="C6E9F2"/>
              </a:solidFill>
            </a:endParaRPr>
          </a:p>
        </p:txBody>
      </p:sp>
      <p:sp>
        <p:nvSpPr>
          <p:cNvPr id="16" name="Rectangle 15">
            <a:extLst>
              <a:ext uri="{FF2B5EF4-FFF2-40B4-BE49-F238E27FC236}">
                <a16:creationId xmlns:a16="http://schemas.microsoft.com/office/drawing/2014/main" id="{4D69C9A7-3ACB-421D-BD4D-F7466A055CEB}"/>
              </a:ext>
            </a:extLst>
          </p:cNvPr>
          <p:cNvSpPr/>
          <p:nvPr/>
        </p:nvSpPr>
        <p:spPr>
          <a:xfrm>
            <a:off x="5698209" y="5344844"/>
            <a:ext cx="601447" cy="707886"/>
          </a:xfrm>
          <a:prstGeom prst="rect">
            <a:avLst/>
          </a:prstGeom>
          <a:noFill/>
        </p:spPr>
        <p:txBody>
          <a:bodyPr wrap="none" lIns="91440" tIns="45720" rIns="91440" bIns="45720">
            <a:spAutoFit/>
          </a:bodyPr>
          <a:lstStyle/>
          <a:p>
            <a:pPr algn="ctr"/>
            <a:r>
              <a:rPr lang="en-US" sz="4000" b="1" cap="none" spc="-400" dirty="0">
                <a:ln w="28575">
                  <a:solidFill>
                    <a:srgbClr val="0000FF"/>
                  </a:solidFill>
                  <a:prstDash val="solid"/>
                </a:ln>
                <a:solidFill>
                  <a:srgbClr val="C6E9F2"/>
                </a:solidFill>
                <a:effectLst>
                  <a:outerShdw blurRad="38100" dist="22860" dir="5400000" algn="tl" rotWithShape="0">
                    <a:srgbClr val="000000">
                      <a:alpha val="30000"/>
                    </a:srgbClr>
                  </a:outerShdw>
                </a:effectLst>
              </a:rPr>
              <a:t>13</a:t>
            </a:r>
          </a:p>
        </p:txBody>
      </p:sp>
      <p:sp>
        <p:nvSpPr>
          <p:cNvPr id="17" name="TextBox 16">
            <a:extLst>
              <a:ext uri="{FF2B5EF4-FFF2-40B4-BE49-F238E27FC236}">
                <a16:creationId xmlns:a16="http://schemas.microsoft.com/office/drawing/2014/main" id="{94DB3CEA-9B2B-4D0C-85BF-1587F87366E7}"/>
              </a:ext>
            </a:extLst>
          </p:cNvPr>
          <p:cNvSpPr txBox="1"/>
          <p:nvPr/>
        </p:nvSpPr>
        <p:spPr>
          <a:xfrm>
            <a:off x="9732110" y="4955268"/>
            <a:ext cx="1928649" cy="307777"/>
          </a:xfrm>
          <a:prstGeom prst="rect">
            <a:avLst/>
          </a:prstGeom>
          <a:noFill/>
        </p:spPr>
        <p:txBody>
          <a:bodyPr wrap="square" rtlCol="0">
            <a:spAutoFit/>
          </a:bodyPr>
          <a:lstStyle/>
          <a:p>
            <a:pPr algn="r"/>
            <a:r>
              <a:rPr lang="en-US" sz="1400" b="1" i="1" dirty="0">
                <a:solidFill>
                  <a:srgbClr val="0064FF"/>
                </a:solidFill>
              </a:rPr>
              <a:t>Tap screen to continue</a:t>
            </a:r>
          </a:p>
        </p:txBody>
      </p:sp>
      <p:sp>
        <p:nvSpPr>
          <p:cNvPr id="13" name="Rectangle 12">
            <a:hlinkClick r:id="rId2" action="ppaction://hlinksldjump"/>
            <a:extLst>
              <a:ext uri="{FF2B5EF4-FFF2-40B4-BE49-F238E27FC236}">
                <a16:creationId xmlns:a16="http://schemas.microsoft.com/office/drawing/2014/main" id="{69A90FDA-4929-4492-9A26-10CB127321C5}"/>
              </a:ext>
            </a:extLst>
          </p:cNvPr>
          <p:cNvSpPr/>
          <p:nvPr/>
        </p:nvSpPr>
        <p:spPr>
          <a:xfrm>
            <a:off x="0" y="1"/>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52956598"/>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41A93F72-7A40-4375-A465-58414B0FC0DA}"/>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961049" y="3678"/>
            <a:ext cx="8269901" cy="6850644"/>
          </a:xfrm>
          <a:prstGeom prst="rect">
            <a:avLst/>
          </a:prstGeom>
        </p:spPr>
      </p:pic>
      <p:sp>
        <p:nvSpPr>
          <p:cNvPr id="3" name="Arrow: Pentagon 2">
            <a:extLst>
              <a:ext uri="{FF2B5EF4-FFF2-40B4-BE49-F238E27FC236}">
                <a16:creationId xmlns:a16="http://schemas.microsoft.com/office/drawing/2014/main" id="{0E698766-2C5D-4F25-88C7-23B76B7549CE}"/>
              </a:ext>
            </a:extLst>
          </p:cNvPr>
          <p:cNvSpPr/>
          <p:nvPr/>
        </p:nvSpPr>
        <p:spPr>
          <a:xfrm rot="5400000">
            <a:off x="5786126" y="5771881"/>
            <a:ext cx="559837" cy="541175"/>
          </a:xfrm>
          <a:prstGeom prst="homePlate">
            <a:avLst/>
          </a:prstGeom>
          <a:solidFill>
            <a:srgbClr val="FFFFFF"/>
          </a:solid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E26FFEE2-E142-4914-886A-7908DA12B71A}"/>
              </a:ext>
            </a:extLst>
          </p:cNvPr>
          <p:cNvSpPr/>
          <p:nvPr/>
        </p:nvSpPr>
        <p:spPr>
          <a:xfrm rot="2700000">
            <a:off x="8292973" y="3189275"/>
            <a:ext cx="559837" cy="490575"/>
          </a:xfrm>
          <a:prstGeom prst="roundRect">
            <a:avLst/>
          </a:prstGeom>
          <a:solidFill>
            <a:srgbClr val="FFFFFF"/>
          </a:solid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Rounded Corners 1">
            <a:extLst>
              <a:ext uri="{FF2B5EF4-FFF2-40B4-BE49-F238E27FC236}">
                <a16:creationId xmlns:a16="http://schemas.microsoft.com/office/drawing/2014/main" id="{26C67EEB-FAC5-47A4-8E95-72B39C554BCB}"/>
              </a:ext>
            </a:extLst>
          </p:cNvPr>
          <p:cNvSpPr/>
          <p:nvPr/>
        </p:nvSpPr>
        <p:spPr>
          <a:xfrm>
            <a:off x="5833744" y="714690"/>
            <a:ext cx="559837" cy="541175"/>
          </a:xfrm>
          <a:prstGeom prst="roundRect">
            <a:avLst/>
          </a:prstGeom>
          <a:solidFill>
            <a:srgbClr val="FFFFFF"/>
          </a:solid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Rounded Corners 5">
            <a:extLst>
              <a:ext uri="{FF2B5EF4-FFF2-40B4-BE49-F238E27FC236}">
                <a16:creationId xmlns:a16="http://schemas.microsoft.com/office/drawing/2014/main" id="{51FF1BA1-CD56-473D-85BA-056342436F57}"/>
              </a:ext>
            </a:extLst>
          </p:cNvPr>
          <p:cNvSpPr/>
          <p:nvPr/>
        </p:nvSpPr>
        <p:spPr>
          <a:xfrm rot="2700000">
            <a:off x="3192240" y="3163976"/>
            <a:ext cx="559837" cy="541175"/>
          </a:xfrm>
          <a:prstGeom prst="roundRect">
            <a:avLst/>
          </a:prstGeom>
          <a:solidFill>
            <a:srgbClr val="FFFFFF"/>
          </a:solid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241FA49-9943-405B-88E2-7921F7B4202A}"/>
              </a:ext>
            </a:extLst>
          </p:cNvPr>
          <p:cNvSpPr/>
          <p:nvPr/>
        </p:nvSpPr>
        <p:spPr>
          <a:xfrm>
            <a:off x="221682" y="2817521"/>
            <a:ext cx="2741456"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TRIPLE</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0" name="Rectangle 19">
            <a:extLst>
              <a:ext uri="{FF2B5EF4-FFF2-40B4-BE49-F238E27FC236}">
                <a16:creationId xmlns:a16="http://schemas.microsoft.com/office/drawing/2014/main" id="{0B10BECB-80DD-442E-92B9-3F4C0A002431}"/>
              </a:ext>
            </a:extLst>
          </p:cNvPr>
          <p:cNvSpPr/>
          <p:nvPr/>
        </p:nvSpPr>
        <p:spPr>
          <a:xfrm>
            <a:off x="3911648" y="5707176"/>
            <a:ext cx="4378122"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HOMERUN</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1" name="Rectangle 20">
            <a:extLst>
              <a:ext uri="{FF2B5EF4-FFF2-40B4-BE49-F238E27FC236}">
                <a16:creationId xmlns:a16="http://schemas.microsoft.com/office/drawing/2014/main" id="{D001A687-EC28-42A1-A935-5A2C1C78AA91}"/>
              </a:ext>
            </a:extLst>
          </p:cNvPr>
          <p:cNvSpPr/>
          <p:nvPr/>
        </p:nvSpPr>
        <p:spPr>
          <a:xfrm>
            <a:off x="4427572" y="-72002"/>
            <a:ext cx="3353803"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DOUBLE</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2" name="TextBox 21">
            <a:extLst>
              <a:ext uri="{FF2B5EF4-FFF2-40B4-BE49-F238E27FC236}">
                <a16:creationId xmlns:a16="http://schemas.microsoft.com/office/drawing/2014/main" id="{79EBE414-7D34-4475-87B5-9C8384501209}"/>
              </a:ext>
            </a:extLst>
          </p:cNvPr>
          <p:cNvSpPr txBox="1"/>
          <p:nvPr/>
        </p:nvSpPr>
        <p:spPr>
          <a:xfrm>
            <a:off x="4354650" y="2671022"/>
            <a:ext cx="3485724" cy="1569660"/>
          </a:xfrm>
          <a:prstGeom prst="rect">
            <a:avLst/>
          </a:prstGeom>
          <a:noFill/>
        </p:spPr>
        <p:txBody>
          <a:bodyPr wrap="square" rtlCol="0">
            <a:spAutoFit/>
          </a:bodyPr>
          <a:lstStyle/>
          <a:p>
            <a:pPr algn="ctr"/>
            <a:r>
              <a:rPr lang="en-US" sz="4800" b="1" dirty="0">
                <a:ln w="38100">
                  <a:solidFill>
                    <a:srgbClr val="0000FF"/>
                  </a:solidFill>
                </a:ln>
                <a:solidFill>
                  <a:srgbClr val="C6E9F2"/>
                </a:solidFill>
              </a:rPr>
              <a:t>Next batter!</a:t>
            </a:r>
          </a:p>
          <a:p>
            <a:pPr algn="ctr"/>
            <a:r>
              <a:rPr lang="en-US" sz="4800" b="1" dirty="0">
                <a:ln w="38100">
                  <a:solidFill>
                    <a:srgbClr val="0000FF"/>
                  </a:solidFill>
                </a:ln>
                <a:solidFill>
                  <a:srgbClr val="C6E9F2"/>
                </a:solidFill>
              </a:rPr>
              <a:t>Pick a hit</a:t>
            </a:r>
          </a:p>
        </p:txBody>
      </p:sp>
      <p:sp>
        <p:nvSpPr>
          <p:cNvPr id="15" name="Rectangle 14">
            <a:extLst>
              <a:ext uri="{FF2B5EF4-FFF2-40B4-BE49-F238E27FC236}">
                <a16:creationId xmlns:a16="http://schemas.microsoft.com/office/drawing/2014/main" id="{ECC38632-62A9-4DB0-A149-FC77324FE114}"/>
              </a:ext>
            </a:extLst>
          </p:cNvPr>
          <p:cNvSpPr/>
          <p:nvPr/>
        </p:nvSpPr>
        <p:spPr>
          <a:xfrm>
            <a:off x="9025723" y="2828834"/>
            <a:ext cx="2904962"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SINGLE</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7" name="Rectangle 26">
            <a:hlinkClick r:id="rId3" action="ppaction://hlinksldjump"/>
            <a:extLst>
              <a:ext uri="{FF2B5EF4-FFF2-40B4-BE49-F238E27FC236}">
                <a16:creationId xmlns:a16="http://schemas.microsoft.com/office/drawing/2014/main" id="{D92DD891-84FF-4ACE-91C9-567827698553}"/>
              </a:ext>
            </a:extLst>
          </p:cNvPr>
          <p:cNvSpPr/>
          <p:nvPr/>
        </p:nvSpPr>
        <p:spPr>
          <a:xfrm>
            <a:off x="0" y="-2303"/>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hlinkClick r:id="rId4" action="ppaction://hlinksldjump"/>
            <a:extLst>
              <a:ext uri="{FF2B5EF4-FFF2-40B4-BE49-F238E27FC236}">
                <a16:creationId xmlns:a16="http://schemas.microsoft.com/office/drawing/2014/main" id="{D4C96D45-ABC1-4915-A153-4627346B4727}"/>
              </a:ext>
            </a:extLst>
          </p:cNvPr>
          <p:cNvSpPr/>
          <p:nvPr/>
        </p:nvSpPr>
        <p:spPr>
          <a:xfrm>
            <a:off x="4504879" y="176169"/>
            <a:ext cx="3204595" cy="7382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hlinkClick r:id="rId5" action="ppaction://hlinksldjump"/>
            <a:extLst>
              <a:ext uri="{FF2B5EF4-FFF2-40B4-BE49-F238E27FC236}">
                <a16:creationId xmlns:a16="http://schemas.microsoft.com/office/drawing/2014/main" id="{8AA909FD-4850-48E7-9C00-1F20249196AE}"/>
              </a:ext>
            </a:extLst>
          </p:cNvPr>
          <p:cNvSpPr/>
          <p:nvPr/>
        </p:nvSpPr>
        <p:spPr>
          <a:xfrm>
            <a:off x="221673" y="3059883"/>
            <a:ext cx="2741456" cy="7639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hlinkClick r:id="rId6" action="ppaction://hlinksldjump"/>
            <a:extLst>
              <a:ext uri="{FF2B5EF4-FFF2-40B4-BE49-F238E27FC236}">
                <a16:creationId xmlns:a16="http://schemas.microsoft.com/office/drawing/2014/main" id="{8991CFC0-EA4A-40DD-B2E8-91602EEF7B5F}"/>
              </a:ext>
            </a:extLst>
          </p:cNvPr>
          <p:cNvSpPr/>
          <p:nvPr/>
        </p:nvSpPr>
        <p:spPr>
          <a:xfrm>
            <a:off x="3916828" y="5953271"/>
            <a:ext cx="4378122" cy="7382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hlinkClick r:id="rId7" action="ppaction://hlinksldjump"/>
            <a:extLst>
              <a:ext uri="{FF2B5EF4-FFF2-40B4-BE49-F238E27FC236}">
                <a16:creationId xmlns:a16="http://schemas.microsoft.com/office/drawing/2014/main" id="{444DD879-596B-450A-BB58-3D8A8F7FDD0C}"/>
              </a:ext>
            </a:extLst>
          </p:cNvPr>
          <p:cNvSpPr/>
          <p:nvPr/>
        </p:nvSpPr>
        <p:spPr>
          <a:xfrm>
            <a:off x="9107476" y="3073878"/>
            <a:ext cx="2741456" cy="7639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484763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55BD51B5-E4D2-4FB1-A79D-357AF374659E}"/>
              </a:ext>
            </a:extLst>
          </p:cNvPr>
          <p:cNvSpPr/>
          <p:nvPr/>
        </p:nvSpPr>
        <p:spPr>
          <a:xfrm>
            <a:off x="3911648" y="5707176"/>
            <a:ext cx="4378122"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HOMERUN</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9" name="Arrow: Pentagon 28">
            <a:extLst>
              <a:ext uri="{FF2B5EF4-FFF2-40B4-BE49-F238E27FC236}">
                <a16:creationId xmlns:a16="http://schemas.microsoft.com/office/drawing/2014/main" id="{0DBACA89-9F1F-4074-B148-753D08D1CB7F}"/>
              </a:ext>
            </a:extLst>
          </p:cNvPr>
          <p:cNvSpPr/>
          <p:nvPr/>
        </p:nvSpPr>
        <p:spPr>
          <a:xfrm rot="5400000">
            <a:off x="5744181" y="5495044"/>
            <a:ext cx="559837" cy="541175"/>
          </a:xfrm>
          <a:prstGeom prst="homePlate">
            <a:avLst/>
          </a:prstGeom>
          <a:solidFill>
            <a:srgbClr val="FFFFF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0000FF"/>
                </a:solidFill>
              </a:ln>
              <a:solidFill>
                <a:srgbClr val="C6E9F2"/>
              </a:solidFill>
            </a:endParaRPr>
          </a:p>
        </p:txBody>
      </p:sp>
      <p:sp>
        <p:nvSpPr>
          <p:cNvPr id="30" name="Rectangle 29">
            <a:extLst>
              <a:ext uri="{FF2B5EF4-FFF2-40B4-BE49-F238E27FC236}">
                <a16:creationId xmlns:a16="http://schemas.microsoft.com/office/drawing/2014/main" id="{A597EEA3-722D-449D-BA54-6A0485D306BD}"/>
              </a:ext>
            </a:extLst>
          </p:cNvPr>
          <p:cNvSpPr/>
          <p:nvPr/>
        </p:nvSpPr>
        <p:spPr>
          <a:xfrm>
            <a:off x="5698209" y="5344844"/>
            <a:ext cx="601447" cy="707886"/>
          </a:xfrm>
          <a:prstGeom prst="rect">
            <a:avLst/>
          </a:prstGeom>
          <a:noFill/>
        </p:spPr>
        <p:txBody>
          <a:bodyPr wrap="none" lIns="91440" tIns="45720" rIns="91440" bIns="45720">
            <a:spAutoFit/>
          </a:bodyPr>
          <a:lstStyle/>
          <a:p>
            <a:pPr algn="ctr"/>
            <a:r>
              <a:rPr lang="en-US" sz="4000" b="1" cap="none" spc="-400" dirty="0">
                <a:ln w="28575">
                  <a:solidFill>
                    <a:srgbClr val="0000FF"/>
                  </a:solidFill>
                  <a:prstDash val="solid"/>
                </a:ln>
                <a:solidFill>
                  <a:srgbClr val="C6E9F2"/>
                </a:solidFill>
                <a:effectLst>
                  <a:outerShdw blurRad="38100" dist="22860" dir="5400000" algn="tl" rotWithShape="0">
                    <a:srgbClr val="000000">
                      <a:alpha val="30000"/>
                    </a:srgbClr>
                  </a:outerShdw>
                </a:effectLst>
              </a:rPr>
              <a:t>14</a:t>
            </a:r>
          </a:p>
        </p:txBody>
      </p:sp>
      <p:pic>
        <p:nvPicPr>
          <p:cNvPr id="31" name="Picture 30">
            <a:extLst>
              <a:ext uri="{FF2B5EF4-FFF2-40B4-BE49-F238E27FC236}">
                <a16:creationId xmlns:a16="http://schemas.microsoft.com/office/drawing/2014/main" id="{28B86EAE-3A2B-4455-BE3D-84EC9419B92A}"/>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4503586" y="2278304"/>
            <a:ext cx="3188405" cy="2641220"/>
          </a:xfrm>
          <a:prstGeom prst="rect">
            <a:avLst/>
          </a:prstGeom>
        </p:spPr>
      </p:pic>
      <p:cxnSp>
        <p:nvCxnSpPr>
          <p:cNvPr id="32" name="Straight Connector 31">
            <a:extLst>
              <a:ext uri="{FF2B5EF4-FFF2-40B4-BE49-F238E27FC236}">
                <a16:creationId xmlns:a16="http://schemas.microsoft.com/office/drawing/2014/main" id="{8E013085-D606-4085-92F9-32DCE5E28E93}"/>
              </a:ext>
            </a:extLst>
          </p:cNvPr>
          <p:cNvCxnSpPr>
            <a:cxnSpLocks/>
          </p:cNvCxnSpPr>
          <p:nvPr/>
        </p:nvCxnSpPr>
        <p:spPr>
          <a:xfrm rot="5460000" flipV="1">
            <a:off x="6124282" y="2636740"/>
            <a:ext cx="846670" cy="861150"/>
          </a:xfrm>
          <a:prstGeom prst="line">
            <a:avLst/>
          </a:prstGeom>
          <a:ln w="76200">
            <a:solidFill>
              <a:srgbClr val="C1E7F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0D5FC306-5B7C-49AD-96AE-61D1395308D1}"/>
              </a:ext>
            </a:extLst>
          </p:cNvPr>
          <p:cNvCxnSpPr>
            <a:cxnSpLocks/>
          </p:cNvCxnSpPr>
          <p:nvPr/>
        </p:nvCxnSpPr>
        <p:spPr>
          <a:xfrm flipV="1">
            <a:off x="6139562" y="3749931"/>
            <a:ext cx="846670" cy="861150"/>
          </a:xfrm>
          <a:prstGeom prst="line">
            <a:avLst/>
          </a:prstGeom>
          <a:ln w="76200">
            <a:solidFill>
              <a:srgbClr val="C1E7F1"/>
            </a:solidFill>
          </a:ln>
        </p:spPr>
        <p:style>
          <a:lnRef idx="1">
            <a:schemeClr val="accent1"/>
          </a:lnRef>
          <a:fillRef idx="0">
            <a:schemeClr val="accent1"/>
          </a:fillRef>
          <a:effectRef idx="0">
            <a:schemeClr val="accent1"/>
          </a:effectRef>
          <a:fontRef idx="minor">
            <a:schemeClr val="tx1"/>
          </a:fontRef>
        </p:style>
      </p:cxnSp>
      <p:sp>
        <p:nvSpPr>
          <p:cNvPr id="34" name="Rectangle: Rounded Corners 33">
            <a:extLst>
              <a:ext uri="{FF2B5EF4-FFF2-40B4-BE49-F238E27FC236}">
                <a16:creationId xmlns:a16="http://schemas.microsoft.com/office/drawing/2014/main" id="{F4B96350-28E1-45B2-8FCE-0C11A11434CB}"/>
              </a:ext>
            </a:extLst>
          </p:cNvPr>
          <p:cNvSpPr/>
          <p:nvPr/>
        </p:nvSpPr>
        <p:spPr>
          <a:xfrm rot="2700000">
            <a:off x="6836926" y="3465614"/>
            <a:ext cx="347615" cy="335069"/>
          </a:xfrm>
          <a:prstGeom prst="roundRect">
            <a:avLst/>
          </a:prstGeom>
          <a:solidFill>
            <a:srgbClr val="FFFFFF"/>
          </a:solidFill>
          <a:ln w="38100">
            <a:solidFill>
              <a:srgbClr val="AADE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5" name="Straight Connector 34">
            <a:extLst>
              <a:ext uri="{FF2B5EF4-FFF2-40B4-BE49-F238E27FC236}">
                <a16:creationId xmlns:a16="http://schemas.microsoft.com/office/drawing/2014/main" id="{1CEF7DD9-B9EB-40C6-B7FB-36C2835227FA}"/>
              </a:ext>
            </a:extLst>
          </p:cNvPr>
          <p:cNvCxnSpPr>
            <a:cxnSpLocks/>
          </p:cNvCxnSpPr>
          <p:nvPr/>
        </p:nvCxnSpPr>
        <p:spPr>
          <a:xfrm flipV="1">
            <a:off x="5144933" y="2705120"/>
            <a:ext cx="846670" cy="861150"/>
          </a:xfrm>
          <a:prstGeom prst="line">
            <a:avLst/>
          </a:prstGeom>
          <a:ln w="76200">
            <a:solidFill>
              <a:srgbClr val="C1E7F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74282DB0-58A6-4034-828B-B46C33CB8479}"/>
              </a:ext>
            </a:extLst>
          </p:cNvPr>
          <p:cNvCxnSpPr>
            <a:cxnSpLocks/>
          </p:cNvCxnSpPr>
          <p:nvPr/>
        </p:nvCxnSpPr>
        <p:spPr>
          <a:xfrm rot="5460000" flipV="1">
            <a:off x="5129380" y="3719547"/>
            <a:ext cx="846670" cy="861150"/>
          </a:xfrm>
          <a:prstGeom prst="line">
            <a:avLst/>
          </a:prstGeom>
          <a:ln w="76200">
            <a:solidFill>
              <a:srgbClr val="C1E7F1"/>
            </a:solidFill>
          </a:ln>
        </p:spPr>
        <p:style>
          <a:lnRef idx="1">
            <a:schemeClr val="accent1"/>
          </a:lnRef>
          <a:fillRef idx="0">
            <a:schemeClr val="accent1"/>
          </a:fillRef>
          <a:effectRef idx="0">
            <a:schemeClr val="accent1"/>
          </a:effectRef>
          <a:fontRef idx="minor">
            <a:schemeClr val="tx1"/>
          </a:fontRef>
        </p:style>
      </p:cxnSp>
      <p:sp>
        <p:nvSpPr>
          <p:cNvPr id="37" name="Rectangle: Rounded Corners 36">
            <a:extLst>
              <a:ext uri="{FF2B5EF4-FFF2-40B4-BE49-F238E27FC236}">
                <a16:creationId xmlns:a16="http://schemas.microsoft.com/office/drawing/2014/main" id="{15621A01-8BC2-46F4-B057-0DE614AB0F43}"/>
              </a:ext>
            </a:extLst>
          </p:cNvPr>
          <p:cNvSpPr/>
          <p:nvPr/>
        </p:nvSpPr>
        <p:spPr>
          <a:xfrm rot="18900000">
            <a:off x="4959680" y="3464198"/>
            <a:ext cx="347615" cy="335069"/>
          </a:xfrm>
          <a:prstGeom prst="roundRect">
            <a:avLst/>
          </a:prstGeom>
          <a:solidFill>
            <a:srgbClr val="FFFFFF"/>
          </a:solidFill>
          <a:ln w="38100">
            <a:solidFill>
              <a:srgbClr val="C1E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Rounded Corners 37">
            <a:extLst>
              <a:ext uri="{FF2B5EF4-FFF2-40B4-BE49-F238E27FC236}">
                <a16:creationId xmlns:a16="http://schemas.microsoft.com/office/drawing/2014/main" id="{67E57BE0-D1F5-4AB7-B132-EEB8D400B79F}"/>
              </a:ext>
            </a:extLst>
          </p:cNvPr>
          <p:cNvSpPr/>
          <p:nvPr/>
        </p:nvSpPr>
        <p:spPr>
          <a:xfrm rot="2700000">
            <a:off x="5918246" y="2450037"/>
            <a:ext cx="347615" cy="335069"/>
          </a:xfrm>
          <a:prstGeom prst="roundRect">
            <a:avLst/>
          </a:prstGeom>
          <a:solidFill>
            <a:srgbClr val="FFFFFF"/>
          </a:solidFill>
          <a:ln w="38100">
            <a:solidFill>
              <a:srgbClr val="C1E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0101AB78-9E80-4D49-97A7-A761CB64D4D0}"/>
              </a:ext>
            </a:extLst>
          </p:cNvPr>
          <p:cNvSpPr txBox="1"/>
          <p:nvPr/>
        </p:nvSpPr>
        <p:spPr>
          <a:xfrm>
            <a:off x="5261218" y="3121213"/>
            <a:ext cx="1597365" cy="1131977"/>
          </a:xfrm>
          <a:prstGeom prst="rect">
            <a:avLst/>
          </a:prstGeom>
          <a:noFill/>
        </p:spPr>
        <p:txBody>
          <a:bodyPr wrap="square" rtlCol="0">
            <a:spAutoFit/>
          </a:bodyPr>
          <a:lstStyle/>
          <a:p>
            <a:pPr algn="ctr">
              <a:lnSpc>
                <a:spcPct val="80000"/>
              </a:lnSpc>
            </a:pPr>
            <a:r>
              <a:rPr lang="en-US" sz="2400" b="1" i="1" spc="-250" dirty="0">
                <a:solidFill>
                  <a:srgbClr val="1E4117"/>
                </a:solidFill>
              </a:rPr>
              <a:t>HOMERUN</a:t>
            </a:r>
          </a:p>
          <a:p>
            <a:pPr algn="ctr">
              <a:lnSpc>
                <a:spcPct val="80000"/>
              </a:lnSpc>
            </a:pPr>
            <a:r>
              <a:rPr lang="en-US" i="1" dirty="0">
                <a:solidFill>
                  <a:srgbClr val="0A0A0A"/>
                </a:solidFill>
              </a:rPr>
              <a:t>or </a:t>
            </a:r>
            <a:r>
              <a:rPr lang="en-US" sz="2400" b="1" i="1" dirty="0">
                <a:solidFill>
                  <a:srgbClr val="1E4117"/>
                </a:solidFill>
              </a:rPr>
              <a:t>OUT</a:t>
            </a:r>
            <a:endParaRPr lang="en-US" i="1" dirty="0">
              <a:solidFill>
                <a:srgbClr val="1E4117"/>
              </a:solidFill>
            </a:endParaRPr>
          </a:p>
          <a:p>
            <a:pPr algn="ctr">
              <a:lnSpc>
                <a:spcPct val="80000"/>
              </a:lnSpc>
            </a:pPr>
            <a:r>
              <a:rPr lang="en-US" i="1" dirty="0">
                <a:solidFill>
                  <a:srgbClr val="1E4117"/>
                </a:solidFill>
              </a:rPr>
              <a:t>Tap and</a:t>
            </a:r>
          </a:p>
          <a:p>
            <a:pPr algn="ctr">
              <a:lnSpc>
                <a:spcPct val="80000"/>
              </a:lnSpc>
            </a:pPr>
            <a:r>
              <a:rPr lang="en-US" i="1" dirty="0">
                <a:solidFill>
                  <a:srgbClr val="1E4117"/>
                </a:solidFill>
              </a:rPr>
              <a:t>find out!</a:t>
            </a:r>
          </a:p>
        </p:txBody>
      </p:sp>
      <p:sp>
        <p:nvSpPr>
          <p:cNvPr id="40" name="Arrow: Pentagon 39">
            <a:extLst>
              <a:ext uri="{FF2B5EF4-FFF2-40B4-BE49-F238E27FC236}">
                <a16:creationId xmlns:a16="http://schemas.microsoft.com/office/drawing/2014/main" id="{151E1FB1-FF6F-40E3-B460-8CB75D5A4AC3}"/>
              </a:ext>
            </a:extLst>
          </p:cNvPr>
          <p:cNvSpPr/>
          <p:nvPr/>
        </p:nvSpPr>
        <p:spPr>
          <a:xfrm rot="5400000">
            <a:off x="5906950" y="4552530"/>
            <a:ext cx="347615" cy="336027"/>
          </a:xfrm>
          <a:prstGeom prst="homePlate">
            <a:avLst/>
          </a:prstGeom>
          <a:solidFill>
            <a:srgbClr val="FFFFFF"/>
          </a:solidFill>
          <a:ln w="38100">
            <a:solidFill>
              <a:srgbClr val="C1E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C965AE20-A911-459C-83DA-85DD5408C1D6}"/>
              </a:ext>
            </a:extLst>
          </p:cNvPr>
          <p:cNvSpPr txBox="1"/>
          <p:nvPr/>
        </p:nvSpPr>
        <p:spPr>
          <a:xfrm>
            <a:off x="5840000" y="4410784"/>
            <a:ext cx="486562" cy="584775"/>
          </a:xfrm>
          <a:prstGeom prst="rect">
            <a:avLst/>
          </a:prstGeom>
          <a:noFill/>
        </p:spPr>
        <p:txBody>
          <a:bodyPr wrap="square" rtlCol="0">
            <a:spAutoFit/>
          </a:bodyPr>
          <a:lstStyle/>
          <a:p>
            <a:pPr algn="ctr"/>
            <a:r>
              <a:rPr lang="en-US" sz="3200" b="1" dirty="0">
                <a:solidFill>
                  <a:srgbClr val="1E4117"/>
                </a:solidFill>
              </a:rPr>
              <a:t>?</a:t>
            </a:r>
          </a:p>
        </p:txBody>
      </p:sp>
      <p:sp>
        <p:nvSpPr>
          <p:cNvPr id="52" name="TextBox 51">
            <a:extLst>
              <a:ext uri="{FF2B5EF4-FFF2-40B4-BE49-F238E27FC236}">
                <a16:creationId xmlns:a16="http://schemas.microsoft.com/office/drawing/2014/main" id="{B8DD825B-5116-42ED-BBA1-7E36F636A959}"/>
              </a:ext>
            </a:extLst>
          </p:cNvPr>
          <p:cNvSpPr txBox="1"/>
          <p:nvPr/>
        </p:nvSpPr>
        <p:spPr>
          <a:xfrm>
            <a:off x="151002" y="250512"/>
            <a:ext cx="11891268" cy="1666610"/>
          </a:xfrm>
          <a:prstGeom prst="rect">
            <a:avLst/>
          </a:prstGeom>
          <a:noFill/>
        </p:spPr>
        <p:txBody>
          <a:bodyPr wrap="square" rtlCol="0">
            <a:spAutoFit/>
          </a:bodyPr>
          <a:lstStyle/>
          <a:p>
            <a:pPr lvl="0" algn="ctr">
              <a:lnSpc>
                <a:spcPct val="85000"/>
              </a:lnSpc>
            </a:pPr>
            <a:r>
              <a:rPr lang="en-US" sz="4000" spc="-30" dirty="0">
                <a:solidFill>
                  <a:srgbClr val="0A0A0A"/>
                </a:solidFill>
              </a:rPr>
              <a:t>After selling property and bringing money to the apostles</a:t>
            </a:r>
            <a:r>
              <a:rPr lang="en-US" sz="4000" dirty="0">
                <a:solidFill>
                  <a:srgbClr val="0A0A0A"/>
                </a:solidFill>
              </a:rPr>
              <a:t>, what did Ananias and Sapphira do</a:t>
            </a:r>
          </a:p>
          <a:p>
            <a:pPr lvl="0" algn="ctr">
              <a:lnSpc>
                <a:spcPct val="85000"/>
              </a:lnSpc>
            </a:pPr>
            <a:r>
              <a:rPr lang="en-US" sz="4000" dirty="0">
                <a:solidFill>
                  <a:srgbClr val="0A0A0A"/>
                </a:solidFill>
              </a:rPr>
              <a:t>that Barnabas did </a:t>
            </a:r>
            <a:r>
              <a:rPr lang="en-US" sz="4000" i="1" dirty="0">
                <a:solidFill>
                  <a:srgbClr val="0A0A0A"/>
                </a:solidFill>
              </a:rPr>
              <a:t>not</a:t>
            </a:r>
            <a:r>
              <a:rPr lang="en-US" sz="4000" dirty="0">
                <a:solidFill>
                  <a:srgbClr val="0A0A0A"/>
                </a:solidFill>
              </a:rPr>
              <a:t> do?</a:t>
            </a:r>
          </a:p>
        </p:txBody>
      </p:sp>
      <p:sp>
        <p:nvSpPr>
          <p:cNvPr id="12" name="Rectangle 11">
            <a:hlinkClick r:id="rId3" action="ppaction://hlinksldjump"/>
            <a:extLst>
              <a:ext uri="{FF2B5EF4-FFF2-40B4-BE49-F238E27FC236}">
                <a16:creationId xmlns:a16="http://schemas.microsoft.com/office/drawing/2014/main" id="{73713629-ED81-49D6-B2B1-2C85C7227AC7}"/>
              </a:ext>
            </a:extLst>
          </p:cNvPr>
          <p:cNvSpPr/>
          <p:nvPr/>
        </p:nvSpPr>
        <p:spPr>
          <a:xfrm>
            <a:off x="0" y="1"/>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hlinkClick r:id="rId4" action="ppaction://hlinksldjump"/>
            <a:extLst>
              <a:ext uri="{FF2B5EF4-FFF2-40B4-BE49-F238E27FC236}">
                <a16:creationId xmlns:a16="http://schemas.microsoft.com/office/drawing/2014/main" id="{7B593BC5-4996-4892-A789-3A10CC64E3C7}"/>
              </a:ext>
            </a:extLst>
          </p:cNvPr>
          <p:cNvSpPr/>
          <p:nvPr/>
        </p:nvSpPr>
        <p:spPr>
          <a:xfrm rot="18961460">
            <a:off x="5238133" y="2827024"/>
            <a:ext cx="1687965" cy="16687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834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down)">
                                      <p:cBhvr>
                                        <p:cTn id="7" dur="1000"/>
                                        <p:tgtEl>
                                          <p:spTgt spid="52"/>
                                        </p:tgtEl>
                                      </p:cBhvr>
                                    </p:animEffect>
                                  </p:childTnLst>
                                </p:cTn>
                              </p:par>
                            </p:childTnLst>
                          </p:cTn>
                        </p:par>
                        <p:par>
                          <p:cTn id="8" fill="hold">
                            <p:stCondLst>
                              <p:cond delay="1000"/>
                            </p:stCondLst>
                            <p:childTnLst>
                              <p:par>
                                <p:cTn id="9" presetID="53" presetClass="entr" presetSubtype="16" fill="hold" nodeType="afterEffect">
                                  <p:stCondLst>
                                    <p:cond delay="1000"/>
                                  </p:stCondLst>
                                  <p:childTnLst>
                                    <p:set>
                                      <p:cBhvr>
                                        <p:cTn id="10" dur="1" fill="hold">
                                          <p:stCondLst>
                                            <p:cond delay="0"/>
                                          </p:stCondLst>
                                        </p:cTn>
                                        <p:tgtEl>
                                          <p:spTgt spid="31"/>
                                        </p:tgtEl>
                                        <p:attrNameLst>
                                          <p:attrName>style.visibility</p:attrName>
                                        </p:attrNameLst>
                                      </p:cBhvr>
                                      <p:to>
                                        <p:strVal val="visible"/>
                                      </p:to>
                                    </p:set>
                                    <p:anim calcmode="lin" valueType="num">
                                      <p:cBhvr>
                                        <p:cTn id="11" dur="500" fill="hold"/>
                                        <p:tgtEl>
                                          <p:spTgt spid="31"/>
                                        </p:tgtEl>
                                        <p:attrNameLst>
                                          <p:attrName>ppt_w</p:attrName>
                                        </p:attrNameLst>
                                      </p:cBhvr>
                                      <p:tavLst>
                                        <p:tav tm="0">
                                          <p:val>
                                            <p:fltVal val="0"/>
                                          </p:val>
                                        </p:tav>
                                        <p:tav tm="100000">
                                          <p:val>
                                            <p:strVal val="#ppt_w"/>
                                          </p:val>
                                        </p:tav>
                                      </p:tavLst>
                                    </p:anim>
                                    <p:anim calcmode="lin" valueType="num">
                                      <p:cBhvr>
                                        <p:cTn id="12" dur="500" fill="hold"/>
                                        <p:tgtEl>
                                          <p:spTgt spid="31"/>
                                        </p:tgtEl>
                                        <p:attrNameLst>
                                          <p:attrName>ppt_h</p:attrName>
                                        </p:attrNameLst>
                                      </p:cBhvr>
                                      <p:tavLst>
                                        <p:tav tm="0">
                                          <p:val>
                                            <p:fltVal val="0"/>
                                          </p:val>
                                        </p:tav>
                                        <p:tav tm="100000">
                                          <p:val>
                                            <p:strVal val="#ppt_h"/>
                                          </p:val>
                                        </p:tav>
                                      </p:tavLst>
                                    </p:anim>
                                    <p:animEffect transition="in" filter="fade">
                                      <p:cBhvr>
                                        <p:cTn id="13" dur="500"/>
                                        <p:tgtEl>
                                          <p:spTgt spid="31"/>
                                        </p:tgtEl>
                                      </p:cBhvr>
                                    </p:animEffect>
                                  </p:childTnLst>
                                </p:cTn>
                              </p:par>
                            </p:childTnLst>
                          </p:cTn>
                        </p:par>
                        <p:par>
                          <p:cTn id="14" fill="hold">
                            <p:stCondLst>
                              <p:cond delay="2500"/>
                            </p:stCondLst>
                            <p:childTnLst>
                              <p:par>
                                <p:cTn id="15" presetID="22" presetClass="entr" presetSubtype="4"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wipe(down)">
                                      <p:cBhvr>
                                        <p:cTn id="17" dur="500"/>
                                        <p:tgtEl>
                                          <p:spTgt spid="33"/>
                                        </p:tgtEl>
                                      </p:cBhvr>
                                    </p:animEffect>
                                  </p:childTnLst>
                                </p:cTn>
                              </p:par>
                            </p:childTnLst>
                          </p:cTn>
                        </p:par>
                        <p:par>
                          <p:cTn id="18" fill="hold">
                            <p:stCondLst>
                              <p:cond delay="3000"/>
                            </p:stCondLst>
                            <p:childTnLst>
                              <p:par>
                                <p:cTn id="19" presetID="1" presetClass="entr" presetSubtype="0"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childTnLst>
                                </p:cTn>
                              </p:par>
                            </p:childTnLst>
                          </p:cTn>
                        </p:par>
                        <p:par>
                          <p:cTn id="21" fill="hold">
                            <p:stCondLst>
                              <p:cond delay="3000"/>
                            </p:stCondLst>
                            <p:childTnLst>
                              <p:par>
                                <p:cTn id="22" presetID="22" presetClass="entr" presetSubtype="4" fill="hold" nodeType="after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wipe(down)">
                                      <p:cBhvr>
                                        <p:cTn id="24" dur="500"/>
                                        <p:tgtEl>
                                          <p:spTgt spid="32"/>
                                        </p:tgtEl>
                                      </p:cBhvr>
                                    </p:animEffect>
                                  </p:childTnLst>
                                </p:cTn>
                              </p:par>
                            </p:childTnLst>
                          </p:cTn>
                        </p:par>
                        <p:par>
                          <p:cTn id="25" fill="hold">
                            <p:stCondLst>
                              <p:cond delay="3500"/>
                            </p:stCondLst>
                            <p:childTnLst>
                              <p:par>
                                <p:cTn id="26" presetID="1" presetClass="entr" presetSubtype="0" fill="hold" grpId="0" nodeType="afterEffect">
                                  <p:stCondLst>
                                    <p:cond delay="0"/>
                                  </p:stCondLst>
                                  <p:childTnLst>
                                    <p:set>
                                      <p:cBhvr>
                                        <p:cTn id="27" dur="1" fill="hold">
                                          <p:stCondLst>
                                            <p:cond delay="0"/>
                                          </p:stCondLst>
                                        </p:cTn>
                                        <p:tgtEl>
                                          <p:spTgt spid="38"/>
                                        </p:tgtEl>
                                        <p:attrNameLst>
                                          <p:attrName>style.visibility</p:attrName>
                                        </p:attrNameLst>
                                      </p:cBhvr>
                                      <p:to>
                                        <p:strVal val="visible"/>
                                      </p:to>
                                    </p:set>
                                  </p:childTnLst>
                                </p:cTn>
                              </p:par>
                            </p:childTnLst>
                          </p:cTn>
                        </p:par>
                        <p:par>
                          <p:cTn id="28" fill="hold">
                            <p:stCondLst>
                              <p:cond delay="3500"/>
                            </p:stCondLst>
                            <p:childTnLst>
                              <p:par>
                                <p:cTn id="29" presetID="22" presetClass="entr" presetSubtype="1" fill="hold"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up)">
                                      <p:cBhvr>
                                        <p:cTn id="31" dur="500"/>
                                        <p:tgtEl>
                                          <p:spTgt spid="35"/>
                                        </p:tgtEl>
                                      </p:cBhvr>
                                    </p:animEffect>
                                  </p:childTnLst>
                                </p:cTn>
                              </p:par>
                            </p:childTnLst>
                          </p:cTn>
                        </p:par>
                        <p:par>
                          <p:cTn id="32" fill="hold">
                            <p:stCondLst>
                              <p:cond delay="4000"/>
                            </p:stCondLst>
                            <p:childTnLst>
                              <p:par>
                                <p:cTn id="33" presetID="1" presetClass="entr" presetSubtype="0" fill="hold" grpId="0" nodeType="afterEffect">
                                  <p:stCondLst>
                                    <p:cond delay="0"/>
                                  </p:stCondLst>
                                  <p:childTnLst>
                                    <p:set>
                                      <p:cBhvr>
                                        <p:cTn id="34" dur="1" fill="hold">
                                          <p:stCondLst>
                                            <p:cond delay="0"/>
                                          </p:stCondLst>
                                        </p:cTn>
                                        <p:tgtEl>
                                          <p:spTgt spid="37"/>
                                        </p:tgtEl>
                                        <p:attrNameLst>
                                          <p:attrName>style.visibility</p:attrName>
                                        </p:attrNameLst>
                                      </p:cBhvr>
                                      <p:to>
                                        <p:strVal val="visible"/>
                                      </p:to>
                                    </p:set>
                                  </p:childTnLst>
                                </p:cTn>
                              </p:par>
                            </p:childTnLst>
                          </p:cTn>
                        </p:par>
                        <p:par>
                          <p:cTn id="35" fill="hold">
                            <p:stCondLst>
                              <p:cond delay="4000"/>
                            </p:stCondLst>
                            <p:childTnLst>
                              <p:par>
                                <p:cTn id="36" presetID="22" presetClass="entr" presetSubtype="1" fill="hold" nodeType="afterEffect">
                                  <p:stCondLst>
                                    <p:cond delay="0"/>
                                  </p:stCondLst>
                                  <p:childTnLst>
                                    <p:set>
                                      <p:cBhvr>
                                        <p:cTn id="37" dur="1" fill="hold">
                                          <p:stCondLst>
                                            <p:cond delay="0"/>
                                          </p:stCondLst>
                                        </p:cTn>
                                        <p:tgtEl>
                                          <p:spTgt spid="36"/>
                                        </p:tgtEl>
                                        <p:attrNameLst>
                                          <p:attrName>style.visibility</p:attrName>
                                        </p:attrNameLst>
                                      </p:cBhvr>
                                      <p:to>
                                        <p:strVal val="visible"/>
                                      </p:to>
                                    </p:set>
                                    <p:animEffect transition="in" filter="wipe(up)">
                                      <p:cBhvr>
                                        <p:cTn id="38" dur="500"/>
                                        <p:tgtEl>
                                          <p:spTgt spid="36"/>
                                        </p:tgtEl>
                                      </p:cBhvr>
                                    </p:animEffect>
                                  </p:childTnLst>
                                </p:cTn>
                              </p:par>
                            </p:childTnLst>
                          </p:cTn>
                        </p:par>
                        <p:par>
                          <p:cTn id="39" fill="hold">
                            <p:stCondLst>
                              <p:cond delay="4500"/>
                            </p:stCondLst>
                            <p:childTnLst>
                              <p:par>
                                <p:cTn id="40" presetID="1" presetClass="entr" presetSubtype="0"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childTnLst>
                                </p:cTn>
                              </p:par>
                            </p:childTnLst>
                          </p:cTn>
                        </p:par>
                        <p:par>
                          <p:cTn id="42" fill="hold">
                            <p:stCondLst>
                              <p:cond delay="4500"/>
                            </p:stCondLst>
                            <p:childTnLst>
                              <p:par>
                                <p:cTn id="43" presetID="53" presetClass="entr" presetSubtype="16"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 calcmode="lin" valueType="num">
                                      <p:cBhvr>
                                        <p:cTn id="45" dur="250" fill="hold"/>
                                        <p:tgtEl>
                                          <p:spTgt spid="41"/>
                                        </p:tgtEl>
                                        <p:attrNameLst>
                                          <p:attrName>ppt_w</p:attrName>
                                        </p:attrNameLst>
                                      </p:cBhvr>
                                      <p:tavLst>
                                        <p:tav tm="0">
                                          <p:val>
                                            <p:fltVal val="0"/>
                                          </p:val>
                                        </p:tav>
                                        <p:tav tm="100000">
                                          <p:val>
                                            <p:strVal val="#ppt_w"/>
                                          </p:val>
                                        </p:tav>
                                      </p:tavLst>
                                    </p:anim>
                                    <p:anim calcmode="lin" valueType="num">
                                      <p:cBhvr>
                                        <p:cTn id="46" dur="250" fill="hold"/>
                                        <p:tgtEl>
                                          <p:spTgt spid="41"/>
                                        </p:tgtEl>
                                        <p:attrNameLst>
                                          <p:attrName>ppt_h</p:attrName>
                                        </p:attrNameLst>
                                      </p:cBhvr>
                                      <p:tavLst>
                                        <p:tav tm="0">
                                          <p:val>
                                            <p:fltVal val="0"/>
                                          </p:val>
                                        </p:tav>
                                        <p:tav tm="100000">
                                          <p:val>
                                            <p:strVal val="#ppt_h"/>
                                          </p:val>
                                        </p:tav>
                                      </p:tavLst>
                                    </p:anim>
                                    <p:animEffect transition="in" filter="fade">
                                      <p:cBhvr>
                                        <p:cTn id="47" dur="250"/>
                                        <p:tgtEl>
                                          <p:spTgt spid="41"/>
                                        </p:tgtEl>
                                      </p:cBhvr>
                                    </p:animEffect>
                                  </p:childTnLst>
                                </p:cTn>
                              </p:par>
                            </p:childTnLst>
                          </p:cTn>
                        </p:par>
                        <p:par>
                          <p:cTn id="48" fill="hold">
                            <p:stCondLst>
                              <p:cond delay="4750"/>
                            </p:stCondLst>
                            <p:childTnLst>
                              <p:par>
                                <p:cTn id="49" presetID="1"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childTnLst>
                                </p:cTn>
                              </p:par>
                              <p:par>
                                <p:cTn id="51" presetID="53" presetClass="entr" presetSubtype="16"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 calcmode="lin" valueType="num">
                                      <p:cBhvr>
                                        <p:cTn id="53" dur="500" fill="hold"/>
                                        <p:tgtEl>
                                          <p:spTgt spid="39"/>
                                        </p:tgtEl>
                                        <p:attrNameLst>
                                          <p:attrName>ppt_w</p:attrName>
                                        </p:attrNameLst>
                                      </p:cBhvr>
                                      <p:tavLst>
                                        <p:tav tm="0">
                                          <p:val>
                                            <p:fltVal val="0"/>
                                          </p:val>
                                        </p:tav>
                                        <p:tav tm="100000">
                                          <p:val>
                                            <p:strVal val="#ppt_w"/>
                                          </p:val>
                                        </p:tav>
                                      </p:tavLst>
                                    </p:anim>
                                    <p:anim calcmode="lin" valueType="num">
                                      <p:cBhvr>
                                        <p:cTn id="54" dur="500" fill="hold"/>
                                        <p:tgtEl>
                                          <p:spTgt spid="39"/>
                                        </p:tgtEl>
                                        <p:attrNameLst>
                                          <p:attrName>ppt_h</p:attrName>
                                        </p:attrNameLst>
                                      </p:cBhvr>
                                      <p:tavLst>
                                        <p:tav tm="0">
                                          <p:val>
                                            <p:fltVal val="0"/>
                                          </p:val>
                                        </p:tav>
                                        <p:tav tm="100000">
                                          <p:val>
                                            <p:strVal val="#ppt_h"/>
                                          </p:val>
                                        </p:tav>
                                      </p:tavLst>
                                    </p:anim>
                                    <p:animEffect transition="in" filter="fade">
                                      <p:cBhvr>
                                        <p:cTn id="55"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7" grpId="0" animBg="1"/>
      <p:bldP spid="38" grpId="0" animBg="1"/>
      <p:bldP spid="39" grpId="0"/>
      <p:bldP spid="40" grpId="0" animBg="1"/>
      <p:bldP spid="41" grpId="0"/>
      <p:bldP spid="52" grpId="0"/>
      <p:bldP spid="19" grpId="0" animBg="1"/>
    </p:bldLst>
  </p:timing>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CC7EE5DF-E1B5-45C4-BE0C-2A335C0D36AA}"/>
              </a:ext>
            </a:extLst>
          </p:cNvPr>
          <p:cNvSpPr txBox="1"/>
          <p:nvPr/>
        </p:nvSpPr>
        <p:spPr>
          <a:xfrm>
            <a:off x="537690" y="1963069"/>
            <a:ext cx="11132697" cy="3239861"/>
          </a:xfrm>
          <a:prstGeom prst="rect">
            <a:avLst/>
          </a:prstGeom>
          <a:solidFill>
            <a:srgbClr val="FFFFFF"/>
          </a:solidFill>
          <a:ln w="38100">
            <a:solidFill>
              <a:srgbClr val="0A0A0A"/>
            </a:solidFill>
          </a:ln>
        </p:spPr>
        <p:txBody>
          <a:bodyPr wrap="square" rtlCol="0">
            <a:spAutoFit/>
          </a:bodyPr>
          <a:lstStyle/>
          <a:p>
            <a:pPr algn="ctr">
              <a:lnSpc>
                <a:spcPct val="90000"/>
              </a:lnSpc>
            </a:pPr>
            <a:endParaRPr lang="en-US" sz="600" b="1" dirty="0">
              <a:solidFill>
                <a:srgbClr val="3F8731"/>
              </a:solidFill>
            </a:endParaRPr>
          </a:p>
          <a:p>
            <a:pPr algn="ctr">
              <a:lnSpc>
                <a:spcPct val="80000"/>
              </a:lnSpc>
            </a:pPr>
            <a:r>
              <a:rPr lang="en-US" sz="2800" b="1" i="1" dirty="0"/>
              <a:t>Answer:</a:t>
            </a:r>
            <a:r>
              <a:rPr lang="en-US" sz="3600" b="1" i="1" dirty="0"/>
              <a:t> </a:t>
            </a:r>
            <a:r>
              <a:rPr lang="en-US" sz="3600" b="1" dirty="0"/>
              <a:t>keep back part of the money and lie about it</a:t>
            </a:r>
            <a:r>
              <a:rPr lang="en-US" sz="2800" b="1" dirty="0"/>
              <a:t> </a:t>
            </a:r>
          </a:p>
          <a:p>
            <a:pPr algn="just">
              <a:spcBef>
                <a:spcPts val="400"/>
              </a:spcBef>
              <a:spcAft>
                <a:spcPts val="400"/>
              </a:spcAft>
            </a:pPr>
            <a:r>
              <a:rPr lang="en-US" sz="2000" b="1" dirty="0">
                <a:solidFill>
                  <a:srgbClr val="0A0A0A"/>
                </a:solidFill>
                <a:latin typeface="Times New Roman" panose="02020603050405020304" pitchFamily="18" charset="0"/>
                <a:cs typeface="Times New Roman" panose="02020603050405020304" pitchFamily="18" charset="0"/>
              </a:rPr>
              <a:t>Acts 4:36-37 – Barnabas</a:t>
            </a:r>
            <a:endParaRPr lang="en-US" sz="2000" dirty="0">
              <a:solidFill>
                <a:srgbClr val="0A0A0A"/>
              </a:solidFill>
              <a:latin typeface="Times New Roman" panose="02020603050405020304" pitchFamily="18" charset="0"/>
              <a:cs typeface="Times New Roman" panose="02020603050405020304" pitchFamily="18" charset="0"/>
            </a:endParaRPr>
          </a:p>
          <a:p>
            <a:pPr algn="just">
              <a:lnSpc>
                <a:spcPct val="90000"/>
              </a:lnSpc>
            </a:pPr>
            <a:r>
              <a:rPr lang="en-US" sz="2000" baseline="30000" dirty="0">
                <a:solidFill>
                  <a:srgbClr val="0A0A0A"/>
                </a:solidFill>
                <a:latin typeface="Times New Roman" panose="02020603050405020304" pitchFamily="18" charset="0"/>
                <a:cs typeface="Times New Roman" panose="02020603050405020304" pitchFamily="18" charset="0"/>
              </a:rPr>
              <a:t>36</a:t>
            </a:r>
            <a:r>
              <a:rPr lang="en-US" sz="2000" dirty="0">
                <a:solidFill>
                  <a:srgbClr val="0A0A0A"/>
                </a:solidFill>
                <a:latin typeface="Times New Roman" panose="02020603050405020304" pitchFamily="18" charset="0"/>
                <a:cs typeface="Times New Roman" panose="02020603050405020304" pitchFamily="18" charset="0"/>
              </a:rPr>
              <a:t> Thus Joseph, who was also called by the apostles Barnabas (which means son of encouragement), a Levite, a native of Cyprus, </a:t>
            </a:r>
            <a:r>
              <a:rPr lang="en-US" sz="2000" baseline="30000" dirty="0">
                <a:solidFill>
                  <a:srgbClr val="0A0A0A"/>
                </a:solidFill>
                <a:latin typeface="Times New Roman" panose="02020603050405020304" pitchFamily="18" charset="0"/>
                <a:cs typeface="Times New Roman" panose="02020603050405020304" pitchFamily="18" charset="0"/>
              </a:rPr>
              <a:t>37</a:t>
            </a:r>
            <a:r>
              <a:rPr lang="en-US" sz="2000" dirty="0">
                <a:solidFill>
                  <a:srgbClr val="0A0A0A"/>
                </a:solidFill>
                <a:latin typeface="Times New Roman" panose="02020603050405020304" pitchFamily="18" charset="0"/>
                <a:cs typeface="Times New Roman" panose="02020603050405020304" pitchFamily="18" charset="0"/>
              </a:rPr>
              <a:t> sold a field that belonged to him and </a:t>
            </a:r>
            <a:r>
              <a:rPr lang="en-US" sz="2000" b="1" dirty="0">
                <a:solidFill>
                  <a:srgbClr val="0064FF"/>
                </a:solidFill>
                <a:latin typeface="Times New Roman" panose="02020603050405020304" pitchFamily="18" charset="0"/>
                <a:cs typeface="Times New Roman" panose="02020603050405020304" pitchFamily="18" charset="0"/>
              </a:rPr>
              <a:t>brought the money </a:t>
            </a:r>
            <a:r>
              <a:rPr lang="en-US" sz="2000" dirty="0">
                <a:solidFill>
                  <a:srgbClr val="0A0A0A"/>
                </a:solidFill>
                <a:latin typeface="Times New Roman" panose="02020603050405020304" pitchFamily="18" charset="0"/>
                <a:cs typeface="Times New Roman" panose="02020603050405020304" pitchFamily="18" charset="0"/>
              </a:rPr>
              <a:t>and laid it at the apostles’ feet.</a:t>
            </a:r>
          </a:p>
          <a:p>
            <a:pPr algn="just">
              <a:spcBef>
                <a:spcPts val="400"/>
              </a:spcBef>
              <a:spcAft>
                <a:spcPts val="400"/>
              </a:spcAft>
            </a:pPr>
            <a:r>
              <a:rPr lang="en-US" sz="2000" b="1" dirty="0">
                <a:solidFill>
                  <a:srgbClr val="0A0A0A"/>
                </a:solidFill>
                <a:latin typeface="Times New Roman" panose="02020603050405020304" pitchFamily="18" charset="0"/>
                <a:cs typeface="Times New Roman" panose="02020603050405020304" pitchFamily="18" charset="0"/>
              </a:rPr>
              <a:t>Acts 5:1-2ff – Ananias and Sapphira</a:t>
            </a:r>
            <a:endParaRPr lang="en-US" sz="2000" dirty="0">
              <a:solidFill>
                <a:srgbClr val="0A0A0A"/>
              </a:solidFill>
              <a:latin typeface="Times New Roman" panose="02020603050405020304" pitchFamily="18" charset="0"/>
              <a:cs typeface="Times New Roman" panose="02020603050405020304" pitchFamily="18" charset="0"/>
            </a:endParaRPr>
          </a:p>
          <a:p>
            <a:pPr algn="just">
              <a:lnSpc>
                <a:spcPct val="90000"/>
              </a:lnSpc>
            </a:pPr>
            <a:r>
              <a:rPr lang="en-US" sz="2000" baseline="30000" dirty="0">
                <a:solidFill>
                  <a:srgbClr val="0A0A0A"/>
                </a:solidFill>
                <a:latin typeface="Times New Roman" panose="02020603050405020304" pitchFamily="18" charset="0"/>
                <a:cs typeface="Times New Roman" panose="02020603050405020304" pitchFamily="18" charset="0"/>
              </a:rPr>
              <a:t>1</a:t>
            </a:r>
            <a:r>
              <a:rPr lang="en-US" sz="2000" dirty="0">
                <a:solidFill>
                  <a:srgbClr val="0A0A0A"/>
                </a:solidFill>
                <a:latin typeface="Times New Roman" panose="02020603050405020304" pitchFamily="18" charset="0"/>
                <a:cs typeface="Times New Roman" panose="02020603050405020304" pitchFamily="18" charset="0"/>
              </a:rPr>
              <a:t> But a man named Ananias, with his wife Sapphira, sold a piece of property, </a:t>
            </a:r>
            <a:r>
              <a:rPr lang="en-US" sz="2000" baseline="30000" dirty="0">
                <a:solidFill>
                  <a:srgbClr val="0A0A0A"/>
                </a:solidFill>
                <a:latin typeface="Times New Roman" panose="02020603050405020304" pitchFamily="18" charset="0"/>
                <a:cs typeface="Times New Roman" panose="02020603050405020304" pitchFamily="18" charset="0"/>
              </a:rPr>
              <a:t>2</a:t>
            </a:r>
            <a:r>
              <a:rPr lang="en-US" sz="2000" dirty="0">
                <a:solidFill>
                  <a:srgbClr val="0A0A0A"/>
                </a:solidFill>
                <a:latin typeface="Times New Roman" panose="02020603050405020304" pitchFamily="18" charset="0"/>
                <a:cs typeface="Times New Roman" panose="02020603050405020304" pitchFamily="18" charset="0"/>
              </a:rPr>
              <a:t> and with his wife’s knowledge he kept back for himself some of the proceeds and </a:t>
            </a:r>
            <a:r>
              <a:rPr lang="en-US" sz="2000" b="1" dirty="0">
                <a:solidFill>
                  <a:srgbClr val="0064FF"/>
                </a:solidFill>
                <a:latin typeface="Times New Roman" panose="02020603050405020304" pitchFamily="18" charset="0"/>
                <a:cs typeface="Times New Roman" panose="02020603050405020304" pitchFamily="18" charset="0"/>
              </a:rPr>
              <a:t>brought only a part of it</a:t>
            </a:r>
            <a:r>
              <a:rPr lang="en-US" sz="2000" dirty="0">
                <a:solidFill>
                  <a:srgbClr val="0A0A0A"/>
                </a:solidFill>
                <a:latin typeface="Times New Roman" panose="02020603050405020304" pitchFamily="18" charset="0"/>
                <a:cs typeface="Times New Roman" panose="02020603050405020304" pitchFamily="18" charset="0"/>
              </a:rPr>
              <a:t> and laid it at the apostles’ feet</a:t>
            </a:r>
            <a:r>
              <a:rPr lang="en-US" dirty="0">
                <a:solidFill>
                  <a:srgbClr val="0A0A0A"/>
                </a:solidFill>
                <a:latin typeface="Times New Roman" panose="02020603050405020304" pitchFamily="18" charset="0"/>
                <a:cs typeface="Times New Roman" panose="02020603050405020304" pitchFamily="18" charset="0"/>
              </a:rPr>
              <a:t>. </a:t>
            </a:r>
            <a:r>
              <a:rPr lang="en-US" sz="2000" dirty="0">
                <a:solidFill>
                  <a:srgbClr val="0A0A0A"/>
                </a:solidFill>
                <a:latin typeface="Times New Roman" panose="02020603050405020304" pitchFamily="18" charset="0"/>
                <a:cs typeface="Times New Roman" panose="02020603050405020304" pitchFamily="18" charset="0"/>
              </a:rPr>
              <a:t>…  </a:t>
            </a:r>
            <a:r>
              <a:rPr lang="en-US" sz="2000" baseline="30000" dirty="0">
                <a:solidFill>
                  <a:srgbClr val="0A0A0A"/>
                </a:solidFill>
                <a:latin typeface="Times New Roman" panose="02020603050405020304" pitchFamily="18" charset="0"/>
                <a:cs typeface="Times New Roman" panose="02020603050405020304" pitchFamily="18" charset="0"/>
              </a:rPr>
              <a:t>4</a:t>
            </a:r>
            <a:r>
              <a:rPr lang="en-US" sz="2000" dirty="0">
                <a:solidFill>
                  <a:srgbClr val="0A0A0A"/>
                </a:solidFill>
                <a:latin typeface="Times New Roman" panose="02020603050405020304" pitchFamily="18" charset="0"/>
                <a:cs typeface="Times New Roman" panose="02020603050405020304" pitchFamily="18" charset="0"/>
              </a:rPr>
              <a:t> “You have not </a:t>
            </a:r>
            <a:r>
              <a:rPr lang="en-US" sz="2000" b="1" dirty="0">
                <a:solidFill>
                  <a:srgbClr val="0064FF"/>
                </a:solidFill>
                <a:latin typeface="Times New Roman" panose="02020603050405020304" pitchFamily="18" charset="0"/>
                <a:cs typeface="Times New Roman" panose="02020603050405020304" pitchFamily="18" charset="0"/>
              </a:rPr>
              <a:t>lied</a:t>
            </a:r>
            <a:r>
              <a:rPr lang="en-US" sz="2000" dirty="0">
                <a:solidFill>
                  <a:srgbClr val="0064FF"/>
                </a:solidFill>
                <a:latin typeface="Times New Roman" panose="02020603050405020304" pitchFamily="18" charset="0"/>
                <a:cs typeface="Times New Roman" panose="02020603050405020304" pitchFamily="18" charset="0"/>
              </a:rPr>
              <a:t> </a:t>
            </a:r>
            <a:r>
              <a:rPr lang="en-US" sz="2000" dirty="0">
                <a:solidFill>
                  <a:srgbClr val="0A0A0A"/>
                </a:solidFill>
                <a:latin typeface="Times New Roman" panose="02020603050405020304" pitchFamily="18" charset="0"/>
                <a:cs typeface="Times New Roman" panose="02020603050405020304" pitchFamily="18" charset="0"/>
              </a:rPr>
              <a:t>to</a:t>
            </a:r>
            <a:r>
              <a:rPr lang="en-US" sz="2000" dirty="0">
                <a:solidFill>
                  <a:srgbClr val="0064FF"/>
                </a:solidFill>
                <a:latin typeface="Times New Roman" panose="02020603050405020304" pitchFamily="18" charset="0"/>
                <a:cs typeface="Times New Roman" panose="02020603050405020304" pitchFamily="18" charset="0"/>
              </a:rPr>
              <a:t> </a:t>
            </a:r>
            <a:r>
              <a:rPr lang="en-US" sz="2000" dirty="0">
                <a:solidFill>
                  <a:srgbClr val="0A0A0A"/>
                </a:solidFill>
                <a:latin typeface="Times New Roman" panose="02020603050405020304" pitchFamily="18" charset="0"/>
                <a:cs typeface="Times New Roman" panose="02020603050405020304" pitchFamily="18" charset="0"/>
              </a:rPr>
              <a:t>man but </a:t>
            </a:r>
            <a:r>
              <a:rPr lang="en-US" sz="2000" b="1" dirty="0">
                <a:solidFill>
                  <a:srgbClr val="0064FF"/>
                </a:solidFill>
                <a:latin typeface="Times New Roman" panose="02020603050405020304" pitchFamily="18" charset="0"/>
                <a:cs typeface="Times New Roman" panose="02020603050405020304" pitchFamily="18" charset="0"/>
              </a:rPr>
              <a:t>to God</a:t>
            </a:r>
            <a:r>
              <a:rPr lang="en-US" sz="2000" dirty="0">
                <a:solidFill>
                  <a:srgbClr val="0064FF"/>
                </a:solidFill>
                <a:latin typeface="Times New Roman" panose="02020603050405020304" pitchFamily="18" charset="0"/>
                <a:cs typeface="Times New Roman" panose="02020603050405020304" pitchFamily="18" charset="0"/>
              </a:rPr>
              <a:t>.”</a:t>
            </a:r>
            <a:endParaRPr lang="en-US" sz="2000" spc="50" dirty="0">
              <a:solidFill>
                <a:srgbClr val="0064FF"/>
              </a:solidFill>
              <a:latin typeface="Times New Roman" panose="02020603050405020304" pitchFamily="18" charset="0"/>
              <a:cs typeface="Times New Roman" panose="02020603050405020304" pitchFamily="18" charset="0"/>
            </a:endParaRPr>
          </a:p>
          <a:p>
            <a:pPr algn="just">
              <a:lnSpc>
                <a:spcPct val="90000"/>
              </a:lnSpc>
            </a:pPr>
            <a:endParaRPr lang="en-US" sz="200" dirty="0">
              <a:solidFill>
                <a:srgbClr val="0A0A0A"/>
              </a:solidFill>
              <a:latin typeface="Times New Roman" panose="02020603050405020304" pitchFamily="18" charset="0"/>
              <a:cs typeface="Times New Roman" panose="02020603050405020304" pitchFamily="18" charset="0"/>
            </a:endParaRPr>
          </a:p>
        </p:txBody>
      </p:sp>
      <p:sp>
        <p:nvSpPr>
          <p:cNvPr id="15" name="Rectangle 14">
            <a:extLst>
              <a:ext uri="{FF2B5EF4-FFF2-40B4-BE49-F238E27FC236}">
                <a16:creationId xmlns:a16="http://schemas.microsoft.com/office/drawing/2014/main" id="{AB0F1016-C68B-4A49-9A33-F49928D3C44A}"/>
              </a:ext>
            </a:extLst>
          </p:cNvPr>
          <p:cNvSpPr/>
          <p:nvPr/>
        </p:nvSpPr>
        <p:spPr>
          <a:xfrm>
            <a:off x="3911648" y="5707176"/>
            <a:ext cx="4378122"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HOMERUN</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16" name="Arrow: Pentagon 15">
            <a:extLst>
              <a:ext uri="{FF2B5EF4-FFF2-40B4-BE49-F238E27FC236}">
                <a16:creationId xmlns:a16="http://schemas.microsoft.com/office/drawing/2014/main" id="{A5CC061A-362E-4F06-BFA6-E43CAE8D0070}"/>
              </a:ext>
            </a:extLst>
          </p:cNvPr>
          <p:cNvSpPr/>
          <p:nvPr/>
        </p:nvSpPr>
        <p:spPr>
          <a:xfrm rot="5400000">
            <a:off x="5744181" y="5495044"/>
            <a:ext cx="559837" cy="541175"/>
          </a:xfrm>
          <a:prstGeom prst="homePlate">
            <a:avLst/>
          </a:prstGeom>
          <a:solidFill>
            <a:srgbClr val="FFFFF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0000FF"/>
                </a:solidFill>
              </a:ln>
              <a:solidFill>
                <a:srgbClr val="C6E9F2"/>
              </a:solidFill>
            </a:endParaRPr>
          </a:p>
        </p:txBody>
      </p:sp>
      <p:sp>
        <p:nvSpPr>
          <p:cNvPr id="17" name="Rectangle 16">
            <a:extLst>
              <a:ext uri="{FF2B5EF4-FFF2-40B4-BE49-F238E27FC236}">
                <a16:creationId xmlns:a16="http://schemas.microsoft.com/office/drawing/2014/main" id="{3B518BA4-4631-4C6D-B5F3-319736D84F46}"/>
              </a:ext>
            </a:extLst>
          </p:cNvPr>
          <p:cNvSpPr/>
          <p:nvPr/>
        </p:nvSpPr>
        <p:spPr>
          <a:xfrm>
            <a:off x="5698209" y="5344844"/>
            <a:ext cx="601447" cy="707886"/>
          </a:xfrm>
          <a:prstGeom prst="rect">
            <a:avLst/>
          </a:prstGeom>
          <a:noFill/>
        </p:spPr>
        <p:txBody>
          <a:bodyPr wrap="none" lIns="91440" tIns="45720" rIns="91440" bIns="45720">
            <a:spAutoFit/>
          </a:bodyPr>
          <a:lstStyle/>
          <a:p>
            <a:pPr algn="ctr"/>
            <a:r>
              <a:rPr lang="en-US" sz="4000" b="1" cap="none" spc="-400" dirty="0">
                <a:ln w="28575">
                  <a:solidFill>
                    <a:srgbClr val="0000FF"/>
                  </a:solidFill>
                  <a:prstDash val="solid"/>
                </a:ln>
                <a:solidFill>
                  <a:srgbClr val="C6E9F2"/>
                </a:solidFill>
                <a:effectLst>
                  <a:outerShdw blurRad="38100" dist="22860" dir="5400000" algn="tl" rotWithShape="0">
                    <a:srgbClr val="000000">
                      <a:alpha val="30000"/>
                    </a:srgbClr>
                  </a:outerShdw>
                </a:effectLst>
              </a:rPr>
              <a:t>14</a:t>
            </a:r>
          </a:p>
        </p:txBody>
      </p:sp>
      <p:sp>
        <p:nvSpPr>
          <p:cNvPr id="18" name="TextBox 17">
            <a:extLst>
              <a:ext uri="{FF2B5EF4-FFF2-40B4-BE49-F238E27FC236}">
                <a16:creationId xmlns:a16="http://schemas.microsoft.com/office/drawing/2014/main" id="{E42756A4-2879-4AFB-BEA2-76DB405BF855}"/>
              </a:ext>
            </a:extLst>
          </p:cNvPr>
          <p:cNvSpPr txBox="1"/>
          <p:nvPr/>
        </p:nvSpPr>
        <p:spPr>
          <a:xfrm>
            <a:off x="9732113" y="4887887"/>
            <a:ext cx="1928649" cy="307777"/>
          </a:xfrm>
          <a:prstGeom prst="rect">
            <a:avLst/>
          </a:prstGeom>
          <a:noFill/>
        </p:spPr>
        <p:txBody>
          <a:bodyPr wrap="square" rtlCol="0">
            <a:spAutoFit/>
          </a:bodyPr>
          <a:lstStyle/>
          <a:p>
            <a:pPr algn="r"/>
            <a:r>
              <a:rPr lang="en-US" sz="1400" b="1" i="1" dirty="0">
                <a:solidFill>
                  <a:srgbClr val="0064FF"/>
                </a:solidFill>
              </a:rPr>
              <a:t>Tap screen to continue</a:t>
            </a:r>
          </a:p>
        </p:txBody>
      </p:sp>
      <p:sp>
        <p:nvSpPr>
          <p:cNvPr id="10" name="TextBox 9">
            <a:extLst>
              <a:ext uri="{FF2B5EF4-FFF2-40B4-BE49-F238E27FC236}">
                <a16:creationId xmlns:a16="http://schemas.microsoft.com/office/drawing/2014/main" id="{63CF300C-898B-4F39-999D-C019AD217CAD}"/>
              </a:ext>
            </a:extLst>
          </p:cNvPr>
          <p:cNvSpPr txBox="1"/>
          <p:nvPr/>
        </p:nvSpPr>
        <p:spPr>
          <a:xfrm>
            <a:off x="151002" y="250512"/>
            <a:ext cx="11891268" cy="1666610"/>
          </a:xfrm>
          <a:prstGeom prst="rect">
            <a:avLst/>
          </a:prstGeom>
          <a:noFill/>
        </p:spPr>
        <p:txBody>
          <a:bodyPr wrap="square" rtlCol="0">
            <a:spAutoFit/>
          </a:bodyPr>
          <a:lstStyle/>
          <a:p>
            <a:pPr lvl="0" algn="ctr">
              <a:lnSpc>
                <a:spcPct val="85000"/>
              </a:lnSpc>
            </a:pPr>
            <a:r>
              <a:rPr lang="en-US" sz="4000" spc="-30" dirty="0">
                <a:solidFill>
                  <a:srgbClr val="0A0A0A"/>
                </a:solidFill>
              </a:rPr>
              <a:t>After selling property and bringing money to the apostles</a:t>
            </a:r>
            <a:r>
              <a:rPr lang="en-US" sz="4000" dirty="0">
                <a:solidFill>
                  <a:srgbClr val="0A0A0A"/>
                </a:solidFill>
              </a:rPr>
              <a:t>, what did Ananias and Sapphira do</a:t>
            </a:r>
          </a:p>
          <a:p>
            <a:pPr lvl="0" algn="ctr">
              <a:lnSpc>
                <a:spcPct val="85000"/>
              </a:lnSpc>
            </a:pPr>
            <a:r>
              <a:rPr lang="en-US" sz="4000" dirty="0">
                <a:solidFill>
                  <a:srgbClr val="0A0A0A"/>
                </a:solidFill>
              </a:rPr>
              <a:t>that Barnabas did </a:t>
            </a:r>
            <a:r>
              <a:rPr lang="en-US" sz="4000" i="1" dirty="0">
                <a:solidFill>
                  <a:srgbClr val="0A0A0A"/>
                </a:solidFill>
              </a:rPr>
              <a:t>not</a:t>
            </a:r>
            <a:r>
              <a:rPr lang="en-US" sz="4000" dirty="0">
                <a:solidFill>
                  <a:srgbClr val="0A0A0A"/>
                </a:solidFill>
              </a:rPr>
              <a:t> do?</a:t>
            </a:r>
          </a:p>
        </p:txBody>
      </p:sp>
      <p:sp>
        <p:nvSpPr>
          <p:cNvPr id="13" name="Rectangle 12">
            <a:hlinkClick r:id="rId2" action="ppaction://hlinksldjump"/>
            <a:extLst>
              <a:ext uri="{FF2B5EF4-FFF2-40B4-BE49-F238E27FC236}">
                <a16:creationId xmlns:a16="http://schemas.microsoft.com/office/drawing/2014/main" id="{2EEB8866-DB67-40B9-AFA2-9220E44C927E}"/>
              </a:ext>
            </a:extLst>
          </p:cNvPr>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64356204"/>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41A93F72-7A40-4375-A465-58414B0FC0DA}"/>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961049" y="3678"/>
            <a:ext cx="8269901" cy="6850644"/>
          </a:xfrm>
          <a:prstGeom prst="rect">
            <a:avLst/>
          </a:prstGeom>
        </p:spPr>
      </p:pic>
      <p:sp>
        <p:nvSpPr>
          <p:cNvPr id="3" name="Arrow: Pentagon 2">
            <a:extLst>
              <a:ext uri="{FF2B5EF4-FFF2-40B4-BE49-F238E27FC236}">
                <a16:creationId xmlns:a16="http://schemas.microsoft.com/office/drawing/2014/main" id="{0E698766-2C5D-4F25-88C7-23B76B7549CE}"/>
              </a:ext>
            </a:extLst>
          </p:cNvPr>
          <p:cNvSpPr/>
          <p:nvPr/>
        </p:nvSpPr>
        <p:spPr>
          <a:xfrm rot="5400000">
            <a:off x="5786126" y="5771881"/>
            <a:ext cx="559837" cy="541175"/>
          </a:xfrm>
          <a:prstGeom prst="homePlate">
            <a:avLst/>
          </a:prstGeom>
          <a:solidFill>
            <a:srgbClr val="FFFFFF"/>
          </a:solid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E26FFEE2-E142-4914-886A-7908DA12B71A}"/>
              </a:ext>
            </a:extLst>
          </p:cNvPr>
          <p:cNvSpPr/>
          <p:nvPr/>
        </p:nvSpPr>
        <p:spPr>
          <a:xfrm rot="2700000">
            <a:off x="8292973" y="3189275"/>
            <a:ext cx="559837" cy="490575"/>
          </a:xfrm>
          <a:prstGeom prst="roundRect">
            <a:avLst/>
          </a:prstGeom>
          <a:solidFill>
            <a:srgbClr val="FFFFFF"/>
          </a:solid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Rounded Corners 1">
            <a:extLst>
              <a:ext uri="{FF2B5EF4-FFF2-40B4-BE49-F238E27FC236}">
                <a16:creationId xmlns:a16="http://schemas.microsoft.com/office/drawing/2014/main" id="{26C67EEB-FAC5-47A4-8E95-72B39C554BCB}"/>
              </a:ext>
            </a:extLst>
          </p:cNvPr>
          <p:cNvSpPr/>
          <p:nvPr/>
        </p:nvSpPr>
        <p:spPr>
          <a:xfrm>
            <a:off x="5833744" y="714690"/>
            <a:ext cx="559837" cy="541175"/>
          </a:xfrm>
          <a:prstGeom prst="roundRect">
            <a:avLst/>
          </a:prstGeom>
          <a:solidFill>
            <a:srgbClr val="FFFFFF"/>
          </a:solid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Rounded Corners 5">
            <a:extLst>
              <a:ext uri="{FF2B5EF4-FFF2-40B4-BE49-F238E27FC236}">
                <a16:creationId xmlns:a16="http://schemas.microsoft.com/office/drawing/2014/main" id="{51FF1BA1-CD56-473D-85BA-056342436F57}"/>
              </a:ext>
            </a:extLst>
          </p:cNvPr>
          <p:cNvSpPr/>
          <p:nvPr/>
        </p:nvSpPr>
        <p:spPr>
          <a:xfrm rot="2700000">
            <a:off x="3192240" y="3163976"/>
            <a:ext cx="559837" cy="541175"/>
          </a:xfrm>
          <a:prstGeom prst="roundRect">
            <a:avLst/>
          </a:prstGeom>
          <a:solidFill>
            <a:srgbClr val="FFFFFF"/>
          </a:solid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241FA49-9943-405B-88E2-7921F7B4202A}"/>
              </a:ext>
            </a:extLst>
          </p:cNvPr>
          <p:cNvSpPr/>
          <p:nvPr/>
        </p:nvSpPr>
        <p:spPr>
          <a:xfrm>
            <a:off x="221682" y="2817521"/>
            <a:ext cx="2741456"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TRIPLE</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0" name="Rectangle 19">
            <a:extLst>
              <a:ext uri="{FF2B5EF4-FFF2-40B4-BE49-F238E27FC236}">
                <a16:creationId xmlns:a16="http://schemas.microsoft.com/office/drawing/2014/main" id="{0B10BECB-80DD-442E-92B9-3F4C0A002431}"/>
              </a:ext>
            </a:extLst>
          </p:cNvPr>
          <p:cNvSpPr/>
          <p:nvPr/>
        </p:nvSpPr>
        <p:spPr>
          <a:xfrm>
            <a:off x="3911648" y="5707176"/>
            <a:ext cx="4378122"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HOMERUN</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1" name="Rectangle 20">
            <a:extLst>
              <a:ext uri="{FF2B5EF4-FFF2-40B4-BE49-F238E27FC236}">
                <a16:creationId xmlns:a16="http://schemas.microsoft.com/office/drawing/2014/main" id="{D001A687-EC28-42A1-A935-5A2C1C78AA91}"/>
              </a:ext>
            </a:extLst>
          </p:cNvPr>
          <p:cNvSpPr/>
          <p:nvPr/>
        </p:nvSpPr>
        <p:spPr>
          <a:xfrm>
            <a:off x="4427572" y="-72002"/>
            <a:ext cx="3353803"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DOUBLE</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2" name="TextBox 21">
            <a:extLst>
              <a:ext uri="{FF2B5EF4-FFF2-40B4-BE49-F238E27FC236}">
                <a16:creationId xmlns:a16="http://schemas.microsoft.com/office/drawing/2014/main" id="{79EBE414-7D34-4475-87B5-9C8384501209}"/>
              </a:ext>
            </a:extLst>
          </p:cNvPr>
          <p:cNvSpPr txBox="1"/>
          <p:nvPr/>
        </p:nvSpPr>
        <p:spPr>
          <a:xfrm>
            <a:off x="4354650" y="2671022"/>
            <a:ext cx="3485724" cy="1569660"/>
          </a:xfrm>
          <a:prstGeom prst="rect">
            <a:avLst/>
          </a:prstGeom>
          <a:noFill/>
        </p:spPr>
        <p:txBody>
          <a:bodyPr wrap="square" rtlCol="0">
            <a:spAutoFit/>
          </a:bodyPr>
          <a:lstStyle/>
          <a:p>
            <a:pPr algn="ctr"/>
            <a:r>
              <a:rPr lang="en-US" sz="4800" b="1" dirty="0">
                <a:ln w="38100">
                  <a:solidFill>
                    <a:srgbClr val="0000FF"/>
                  </a:solidFill>
                </a:ln>
                <a:solidFill>
                  <a:srgbClr val="C6E9F2"/>
                </a:solidFill>
              </a:rPr>
              <a:t>Next batter!</a:t>
            </a:r>
          </a:p>
          <a:p>
            <a:pPr algn="ctr"/>
            <a:r>
              <a:rPr lang="en-US" sz="4800" b="1" dirty="0">
                <a:ln w="38100">
                  <a:solidFill>
                    <a:srgbClr val="0000FF"/>
                  </a:solidFill>
                </a:ln>
                <a:solidFill>
                  <a:srgbClr val="C6E9F2"/>
                </a:solidFill>
              </a:rPr>
              <a:t>Pick a hit</a:t>
            </a:r>
          </a:p>
        </p:txBody>
      </p:sp>
      <p:sp>
        <p:nvSpPr>
          <p:cNvPr id="15" name="Rectangle 14">
            <a:extLst>
              <a:ext uri="{FF2B5EF4-FFF2-40B4-BE49-F238E27FC236}">
                <a16:creationId xmlns:a16="http://schemas.microsoft.com/office/drawing/2014/main" id="{ECC38632-62A9-4DB0-A149-FC77324FE114}"/>
              </a:ext>
            </a:extLst>
          </p:cNvPr>
          <p:cNvSpPr/>
          <p:nvPr/>
        </p:nvSpPr>
        <p:spPr>
          <a:xfrm>
            <a:off x="9025723" y="2828834"/>
            <a:ext cx="2904962"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SINGLE</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7" name="Rectangle 26">
            <a:hlinkClick r:id="rId3" action="ppaction://hlinksldjump"/>
            <a:extLst>
              <a:ext uri="{FF2B5EF4-FFF2-40B4-BE49-F238E27FC236}">
                <a16:creationId xmlns:a16="http://schemas.microsoft.com/office/drawing/2014/main" id="{D92DD891-84FF-4ACE-91C9-567827698553}"/>
              </a:ext>
            </a:extLst>
          </p:cNvPr>
          <p:cNvSpPr/>
          <p:nvPr/>
        </p:nvSpPr>
        <p:spPr>
          <a:xfrm>
            <a:off x="0" y="-2303"/>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hlinkClick r:id="rId4" action="ppaction://hlinksldjump"/>
            <a:extLst>
              <a:ext uri="{FF2B5EF4-FFF2-40B4-BE49-F238E27FC236}">
                <a16:creationId xmlns:a16="http://schemas.microsoft.com/office/drawing/2014/main" id="{D4C96D45-ABC1-4915-A153-4627346B4727}"/>
              </a:ext>
            </a:extLst>
          </p:cNvPr>
          <p:cNvSpPr/>
          <p:nvPr/>
        </p:nvSpPr>
        <p:spPr>
          <a:xfrm>
            <a:off x="4504879" y="176169"/>
            <a:ext cx="3204595" cy="7382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hlinkClick r:id="rId5" action="ppaction://hlinksldjump"/>
            <a:extLst>
              <a:ext uri="{FF2B5EF4-FFF2-40B4-BE49-F238E27FC236}">
                <a16:creationId xmlns:a16="http://schemas.microsoft.com/office/drawing/2014/main" id="{8AA909FD-4850-48E7-9C00-1F20249196AE}"/>
              </a:ext>
            </a:extLst>
          </p:cNvPr>
          <p:cNvSpPr/>
          <p:nvPr/>
        </p:nvSpPr>
        <p:spPr>
          <a:xfrm>
            <a:off x="221673" y="3059883"/>
            <a:ext cx="2741456" cy="7639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hlinkClick r:id="rId6" action="ppaction://hlinksldjump"/>
            <a:extLst>
              <a:ext uri="{FF2B5EF4-FFF2-40B4-BE49-F238E27FC236}">
                <a16:creationId xmlns:a16="http://schemas.microsoft.com/office/drawing/2014/main" id="{8991CFC0-EA4A-40DD-B2E8-91602EEF7B5F}"/>
              </a:ext>
            </a:extLst>
          </p:cNvPr>
          <p:cNvSpPr/>
          <p:nvPr/>
        </p:nvSpPr>
        <p:spPr>
          <a:xfrm>
            <a:off x="3916828" y="5953271"/>
            <a:ext cx="4378122" cy="7382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hlinkClick r:id="rId7" action="ppaction://hlinksldjump"/>
            <a:extLst>
              <a:ext uri="{FF2B5EF4-FFF2-40B4-BE49-F238E27FC236}">
                <a16:creationId xmlns:a16="http://schemas.microsoft.com/office/drawing/2014/main" id="{444DD879-596B-450A-BB58-3D8A8F7FDD0C}"/>
              </a:ext>
            </a:extLst>
          </p:cNvPr>
          <p:cNvSpPr/>
          <p:nvPr/>
        </p:nvSpPr>
        <p:spPr>
          <a:xfrm>
            <a:off x="9107476" y="3073878"/>
            <a:ext cx="2741456" cy="7639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7865668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A7EC0CE7-317E-4364-ACB3-5983CCA7F766}"/>
              </a:ext>
            </a:extLst>
          </p:cNvPr>
          <p:cNvSpPr/>
          <p:nvPr/>
        </p:nvSpPr>
        <p:spPr>
          <a:xfrm>
            <a:off x="3911648" y="5707176"/>
            <a:ext cx="4378122"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HOMERUN</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9" name="Arrow: Pentagon 28">
            <a:extLst>
              <a:ext uri="{FF2B5EF4-FFF2-40B4-BE49-F238E27FC236}">
                <a16:creationId xmlns:a16="http://schemas.microsoft.com/office/drawing/2014/main" id="{F22B4902-3439-44CF-9157-1F74E18B3FD7}"/>
              </a:ext>
            </a:extLst>
          </p:cNvPr>
          <p:cNvSpPr/>
          <p:nvPr/>
        </p:nvSpPr>
        <p:spPr>
          <a:xfrm rot="5400000">
            <a:off x="5744181" y="5495044"/>
            <a:ext cx="559837" cy="541175"/>
          </a:xfrm>
          <a:prstGeom prst="homePlate">
            <a:avLst/>
          </a:prstGeom>
          <a:solidFill>
            <a:srgbClr val="FFFFF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0000FF"/>
                </a:solidFill>
              </a:ln>
              <a:solidFill>
                <a:srgbClr val="C6E9F2"/>
              </a:solidFill>
            </a:endParaRPr>
          </a:p>
        </p:txBody>
      </p:sp>
      <p:sp>
        <p:nvSpPr>
          <p:cNvPr id="30" name="Rectangle 29">
            <a:extLst>
              <a:ext uri="{FF2B5EF4-FFF2-40B4-BE49-F238E27FC236}">
                <a16:creationId xmlns:a16="http://schemas.microsoft.com/office/drawing/2014/main" id="{84A1EDEE-47F4-4D07-9878-B2E627BB4CC4}"/>
              </a:ext>
            </a:extLst>
          </p:cNvPr>
          <p:cNvSpPr/>
          <p:nvPr/>
        </p:nvSpPr>
        <p:spPr>
          <a:xfrm>
            <a:off x="5698209" y="5344844"/>
            <a:ext cx="601447" cy="707886"/>
          </a:xfrm>
          <a:prstGeom prst="rect">
            <a:avLst/>
          </a:prstGeom>
          <a:noFill/>
        </p:spPr>
        <p:txBody>
          <a:bodyPr wrap="none" lIns="91440" tIns="45720" rIns="91440" bIns="45720">
            <a:spAutoFit/>
          </a:bodyPr>
          <a:lstStyle/>
          <a:p>
            <a:pPr algn="ctr"/>
            <a:r>
              <a:rPr lang="en-US" sz="4000" b="1" cap="none" spc="-400" dirty="0">
                <a:ln w="28575">
                  <a:solidFill>
                    <a:srgbClr val="0000FF"/>
                  </a:solidFill>
                  <a:prstDash val="solid"/>
                </a:ln>
                <a:solidFill>
                  <a:srgbClr val="C6E9F2"/>
                </a:solidFill>
                <a:effectLst>
                  <a:outerShdw blurRad="38100" dist="22860" dir="5400000" algn="tl" rotWithShape="0">
                    <a:srgbClr val="000000">
                      <a:alpha val="30000"/>
                    </a:srgbClr>
                  </a:outerShdw>
                </a:effectLst>
              </a:rPr>
              <a:t>15</a:t>
            </a:r>
          </a:p>
        </p:txBody>
      </p:sp>
      <p:pic>
        <p:nvPicPr>
          <p:cNvPr id="31" name="Picture 30">
            <a:extLst>
              <a:ext uri="{FF2B5EF4-FFF2-40B4-BE49-F238E27FC236}">
                <a16:creationId xmlns:a16="http://schemas.microsoft.com/office/drawing/2014/main" id="{D158E35A-7AAF-451C-9CC8-4A2D8EBEAD32}"/>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4503586" y="2403429"/>
            <a:ext cx="3188405" cy="2641220"/>
          </a:xfrm>
          <a:prstGeom prst="rect">
            <a:avLst/>
          </a:prstGeom>
        </p:spPr>
      </p:pic>
      <p:cxnSp>
        <p:nvCxnSpPr>
          <p:cNvPr id="32" name="Straight Connector 31">
            <a:extLst>
              <a:ext uri="{FF2B5EF4-FFF2-40B4-BE49-F238E27FC236}">
                <a16:creationId xmlns:a16="http://schemas.microsoft.com/office/drawing/2014/main" id="{E5B0A4C3-36AF-4251-A74A-2F72AFA8C123}"/>
              </a:ext>
            </a:extLst>
          </p:cNvPr>
          <p:cNvCxnSpPr>
            <a:cxnSpLocks/>
          </p:cNvCxnSpPr>
          <p:nvPr/>
        </p:nvCxnSpPr>
        <p:spPr>
          <a:xfrm rot="5460000" flipV="1">
            <a:off x="6124282" y="2761865"/>
            <a:ext cx="846670" cy="861150"/>
          </a:xfrm>
          <a:prstGeom prst="line">
            <a:avLst/>
          </a:prstGeom>
          <a:ln w="76200">
            <a:solidFill>
              <a:srgbClr val="C1E7F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4F040E8F-6E90-455F-8C6D-9AA8B073BF54}"/>
              </a:ext>
            </a:extLst>
          </p:cNvPr>
          <p:cNvCxnSpPr>
            <a:cxnSpLocks/>
          </p:cNvCxnSpPr>
          <p:nvPr/>
        </p:nvCxnSpPr>
        <p:spPr>
          <a:xfrm flipV="1">
            <a:off x="6139562" y="3875056"/>
            <a:ext cx="846670" cy="861150"/>
          </a:xfrm>
          <a:prstGeom prst="line">
            <a:avLst/>
          </a:prstGeom>
          <a:ln w="76200">
            <a:solidFill>
              <a:srgbClr val="C1E7F1"/>
            </a:solidFill>
          </a:ln>
        </p:spPr>
        <p:style>
          <a:lnRef idx="1">
            <a:schemeClr val="accent1"/>
          </a:lnRef>
          <a:fillRef idx="0">
            <a:schemeClr val="accent1"/>
          </a:fillRef>
          <a:effectRef idx="0">
            <a:schemeClr val="accent1"/>
          </a:effectRef>
          <a:fontRef idx="minor">
            <a:schemeClr val="tx1"/>
          </a:fontRef>
        </p:style>
      </p:cxnSp>
      <p:sp>
        <p:nvSpPr>
          <p:cNvPr id="34" name="Rectangle: Rounded Corners 33">
            <a:extLst>
              <a:ext uri="{FF2B5EF4-FFF2-40B4-BE49-F238E27FC236}">
                <a16:creationId xmlns:a16="http://schemas.microsoft.com/office/drawing/2014/main" id="{4A7A6BBB-F504-4172-867C-F183E3B98FD7}"/>
              </a:ext>
            </a:extLst>
          </p:cNvPr>
          <p:cNvSpPr/>
          <p:nvPr/>
        </p:nvSpPr>
        <p:spPr>
          <a:xfrm rot="2700000">
            <a:off x="6836926" y="3590739"/>
            <a:ext cx="347615" cy="335069"/>
          </a:xfrm>
          <a:prstGeom prst="roundRect">
            <a:avLst/>
          </a:prstGeom>
          <a:solidFill>
            <a:srgbClr val="FFFFFF"/>
          </a:solidFill>
          <a:ln w="38100">
            <a:solidFill>
              <a:srgbClr val="AADE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5" name="Straight Connector 34">
            <a:extLst>
              <a:ext uri="{FF2B5EF4-FFF2-40B4-BE49-F238E27FC236}">
                <a16:creationId xmlns:a16="http://schemas.microsoft.com/office/drawing/2014/main" id="{E3CE0134-A0A3-4CDD-96A9-EA40971FEE95}"/>
              </a:ext>
            </a:extLst>
          </p:cNvPr>
          <p:cNvCxnSpPr>
            <a:cxnSpLocks/>
          </p:cNvCxnSpPr>
          <p:nvPr/>
        </p:nvCxnSpPr>
        <p:spPr>
          <a:xfrm flipV="1">
            <a:off x="5144933" y="2830245"/>
            <a:ext cx="846670" cy="861150"/>
          </a:xfrm>
          <a:prstGeom prst="line">
            <a:avLst/>
          </a:prstGeom>
          <a:ln w="76200">
            <a:solidFill>
              <a:srgbClr val="C1E7F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7ECC1F4B-7DA6-4152-A303-CD1668FA1FE0}"/>
              </a:ext>
            </a:extLst>
          </p:cNvPr>
          <p:cNvCxnSpPr>
            <a:cxnSpLocks/>
          </p:cNvCxnSpPr>
          <p:nvPr/>
        </p:nvCxnSpPr>
        <p:spPr>
          <a:xfrm rot="5460000" flipV="1">
            <a:off x="5129380" y="3844672"/>
            <a:ext cx="846670" cy="861150"/>
          </a:xfrm>
          <a:prstGeom prst="line">
            <a:avLst/>
          </a:prstGeom>
          <a:ln w="76200">
            <a:solidFill>
              <a:srgbClr val="C1E7F1"/>
            </a:solidFill>
          </a:ln>
        </p:spPr>
        <p:style>
          <a:lnRef idx="1">
            <a:schemeClr val="accent1"/>
          </a:lnRef>
          <a:fillRef idx="0">
            <a:schemeClr val="accent1"/>
          </a:fillRef>
          <a:effectRef idx="0">
            <a:schemeClr val="accent1"/>
          </a:effectRef>
          <a:fontRef idx="minor">
            <a:schemeClr val="tx1"/>
          </a:fontRef>
        </p:style>
      </p:cxnSp>
      <p:sp>
        <p:nvSpPr>
          <p:cNvPr id="37" name="Rectangle: Rounded Corners 36">
            <a:extLst>
              <a:ext uri="{FF2B5EF4-FFF2-40B4-BE49-F238E27FC236}">
                <a16:creationId xmlns:a16="http://schemas.microsoft.com/office/drawing/2014/main" id="{8F86225B-1E83-4232-9815-D147FD2C6B44}"/>
              </a:ext>
            </a:extLst>
          </p:cNvPr>
          <p:cNvSpPr/>
          <p:nvPr/>
        </p:nvSpPr>
        <p:spPr>
          <a:xfrm rot="18900000">
            <a:off x="4959680" y="3589323"/>
            <a:ext cx="347615" cy="335069"/>
          </a:xfrm>
          <a:prstGeom prst="roundRect">
            <a:avLst/>
          </a:prstGeom>
          <a:solidFill>
            <a:srgbClr val="FFFFFF"/>
          </a:solidFill>
          <a:ln w="38100">
            <a:solidFill>
              <a:srgbClr val="C1E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Rounded Corners 37">
            <a:extLst>
              <a:ext uri="{FF2B5EF4-FFF2-40B4-BE49-F238E27FC236}">
                <a16:creationId xmlns:a16="http://schemas.microsoft.com/office/drawing/2014/main" id="{DDBA08CE-958A-4A08-8D6A-E389C6957730}"/>
              </a:ext>
            </a:extLst>
          </p:cNvPr>
          <p:cNvSpPr/>
          <p:nvPr/>
        </p:nvSpPr>
        <p:spPr>
          <a:xfrm rot="2700000">
            <a:off x="5918246" y="2575162"/>
            <a:ext cx="347615" cy="335069"/>
          </a:xfrm>
          <a:prstGeom prst="roundRect">
            <a:avLst/>
          </a:prstGeom>
          <a:solidFill>
            <a:srgbClr val="FFFFFF"/>
          </a:solidFill>
          <a:ln w="38100">
            <a:solidFill>
              <a:srgbClr val="C1E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C832701A-2993-4F5C-847C-CFDBE7D8AF99}"/>
              </a:ext>
            </a:extLst>
          </p:cNvPr>
          <p:cNvSpPr txBox="1"/>
          <p:nvPr/>
        </p:nvSpPr>
        <p:spPr>
          <a:xfrm>
            <a:off x="5261218" y="3246338"/>
            <a:ext cx="1597365" cy="1131977"/>
          </a:xfrm>
          <a:prstGeom prst="rect">
            <a:avLst/>
          </a:prstGeom>
          <a:noFill/>
        </p:spPr>
        <p:txBody>
          <a:bodyPr wrap="square" rtlCol="0">
            <a:spAutoFit/>
          </a:bodyPr>
          <a:lstStyle/>
          <a:p>
            <a:pPr algn="ctr">
              <a:lnSpc>
                <a:spcPct val="80000"/>
              </a:lnSpc>
            </a:pPr>
            <a:r>
              <a:rPr lang="en-US" sz="2400" b="1" i="1" spc="-250" dirty="0">
                <a:solidFill>
                  <a:srgbClr val="1E4117"/>
                </a:solidFill>
              </a:rPr>
              <a:t>HOMERUN</a:t>
            </a:r>
          </a:p>
          <a:p>
            <a:pPr algn="ctr">
              <a:lnSpc>
                <a:spcPct val="80000"/>
              </a:lnSpc>
            </a:pPr>
            <a:r>
              <a:rPr lang="en-US" i="1" dirty="0">
                <a:solidFill>
                  <a:srgbClr val="0A0A0A"/>
                </a:solidFill>
              </a:rPr>
              <a:t>or</a:t>
            </a:r>
            <a:r>
              <a:rPr lang="en-US" i="1" dirty="0"/>
              <a:t> </a:t>
            </a:r>
            <a:r>
              <a:rPr lang="en-US" sz="2400" b="1" i="1" dirty="0">
                <a:solidFill>
                  <a:srgbClr val="1E4117"/>
                </a:solidFill>
              </a:rPr>
              <a:t>OUT</a:t>
            </a:r>
            <a:endParaRPr lang="en-US" i="1" dirty="0">
              <a:solidFill>
                <a:srgbClr val="1E4117"/>
              </a:solidFill>
            </a:endParaRPr>
          </a:p>
          <a:p>
            <a:pPr algn="ctr">
              <a:lnSpc>
                <a:spcPct val="80000"/>
              </a:lnSpc>
            </a:pPr>
            <a:r>
              <a:rPr lang="en-US" i="1" dirty="0">
                <a:solidFill>
                  <a:srgbClr val="1E4117"/>
                </a:solidFill>
              </a:rPr>
              <a:t>Tap and</a:t>
            </a:r>
          </a:p>
          <a:p>
            <a:pPr algn="ctr">
              <a:lnSpc>
                <a:spcPct val="80000"/>
              </a:lnSpc>
            </a:pPr>
            <a:r>
              <a:rPr lang="en-US" i="1" dirty="0">
                <a:solidFill>
                  <a:srgbClr val="1E4117"/>
                </a:solidFill>
              </a:rPr>
              <a:t>find out!</a:t>
            </a:r>
          </a:p>
        </p:txBody>
      </p:sp>
      <p:sp>
        <p:nvSpPr>
          <p:cNvPr id="40" name="Arrow: Pentagon 39">
            <a:extLst>
              <a:ext uri="{FF2B5EF4-FFF2-40B4-BE49-F238E27FC236}">
                <a16:creationId xmlns:a16="http://schemas.microsoft.com/office/drawing/2014/main" id="{8C3B2CE6-B576-4D72-8A14-16CBC059E4DD}"/>
              </a:ext>
            </a:extLst>
          </p:cNvPr>
          <p:cNvSpPr/>
          <p:nvPr/>
        </p:nvSpPr>
        <p:spPr>
          <a:xfrm rot="5400000">
            <a:off x="5906950" y="4677655"/>
            <a:ext cx="347615" cy="336027"/>
          </a:xfrm>
          <a:prstGeom prst="homePlate">
            <a:avLst/>
          </a:prstGeom>
          <a:solidFill>
            <a:srgbClr val="FFFFFF"/>
          </a:solidFill>
          <a:ln w="38100">
            <a:solidFill>
              <a:srgbClr val="C1E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CEE9A745-7129-40D0-B195-08624CBA9424}"/>
              </a:ext>
            </a:extLst>
          </p:cNvPr>
          <p:cNvSpPr txBox="1"/>
          <p:nvPr/>
        </p:nvSpPr>
        <p:spPr>
          <a:xfrm>
            <a:off x="5840000" y="4535909"/>
            <a:ext cx="486562" cy="584775"/>
          </a:xfrm>
          <a:prstGeom prst="rect">
            <a:avLst/>
          </a:prstGeom>
          <a:noFill/>
        </p:spPr>
        <p:txBody>
          <a:bodyPr wrap="square" rtlCol="0">
            <a:spAutoFit/>
          </a:bodyPr>
          <a:lstStyle/>
          <a:p>
            <a:pPr algn="ctr"/>
            <a:r>
              <a:rPr lang="en-US" sz="3200" b="1" dirty="0">
                <a:solidFill>
                  <a:srgbClr val="1E4117"/>
                </a:solidFill>
              </a:rPr>
              <a:t>?</a:t>
            </a:r>
          </a:p>
        </p:txBody>
      </p:sp>
      <p:sp>
        <p:nvSpPr>
          <p:cNvPr id="46" name="TextBox 45">
            <a:extLst>
              <a:ext uri="{FF2B5EF4-FFF2-40B4-BE49-F238E27FC236}">
                <a16:creationId xmlns:a16="http://schemas.microsoft.com/office/drawing/2014/main" id="{1D342631-E036-4477-A3F3-1006C0A842E4}"/>
              </a:ext>
            </a:extLst>
          </p:cNvPr>
          <p:cNvSpPr txBox="1"/>
          <p:nvPr/>
        </p:nvSpPr>
        <p:spPr>
          <a:xfrm>
            <a:off x="151002" y="259058"/>
            <a:ext cx="11891268" cy="1920526"/>
          </a:xfrm>
          <a:prstGeom prst="rect">
            <a:avLst/>
          </a:prstGeom>
          <a:noFill/>
        </p:spPr>
        <p:txBody>
          <a:bodyPr wrap="square" rtlCol="0">
            <a:spAutoFit/>
          </a:bodyPr>
          <a:lstStyle/>
          <a:p>
            <a:pPr algn="ctr">
              <a:lnSpc>
                <a:spcPct val="90000"/>
              </a:lnSpc>
            </a:pPr>
            <a:r>
              <a:rPr lang="en-US" sz="4400" dirty="0">
                <a:solidFill>
                  <a:srgbClr val="0A0A0A"/>
                </a:solidFill>
              </a:rPr>
              <a:t>When the Jewish council repeatedly commanded the apostles not to preach in the name of Jesus, what did Peter say to them?</a:t>
            </a:r>
            <a:endParaRPr lang="en-US" sz="4400" spc="-300" dirty="0">
              <a:solidFill>
                <a:srgbClr val="0A0A0A"/>
              </a:solidFill>
            </a:endParaRPr>
          </a:p>
        </p:txBody>
      </p:sp>
      <p:sp>
        <p:nvSpPr>
          <p:cNvPr id="12" name="Rectangle 11">
            <a:hlinkClick r:id="rId3" action="ppaction://hlinksldjump"/>
            <a:extLst>
              <a:ext uri="{FF2B5EF4-FFF2-40B4-BE49-F238E27FC236}">
                <a16:creationId xmlns:a16="http://schemas.microsoft.com/office/drawing/2014/main" id="{B9A2918A-04BE-4904-AAB4-F04DCAEEB4DE}"/>
              </a:ext>
            </a:extLst>
          </p:cNvPr>
          <p:cNvSpPr/>
          <p:nvPr/>
        </p:nvSpPr>
        <p:spPr>
          <a:xfrm>
            <a:off x="0" y="1"/>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hlinkClick r:id="rId4" action="ppaction://hlinksldjump"/>
            <a:extLst>
              <a:ext uri="{FF2B5EF4-FFF2-40B4-BE49-F238E27FC236}">
                <a16:creationId xmlns:a16="http://schemas.microsoft.com/office/drawing/2014/main" id="{E1B29EE1-EA50-46DF-9E31-939DFDE1557D}"/>
              </a:ext>
            </a:extLst>
          </p:cNvPr>
          <p:cNvSpPr/>
          <p:nvPr/>
        </p:nvSpPr>
        <p:spPr>
          <a:xfrm rot="18961460">
            <a:off x="5238133" y="2952149"/>
            <a:ext cx="1687965" cy="16687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86255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down)">
                                      <p:cBhvr>
                                        <p:cTn id="7" dur="1000"/>
                                        <p:tgtEl>
                                          <p:spTgt spid="46"/>
                                        </p:tgtEl>
                                      </p:cBhvr>
                                    </p:animEffect>
                                  </p:childTnLst>
                                </p:cTn>
                              </p:par>
                            </p:childTnLst>
                          </p:cTn>
                        </p:par>
                        <p:par>
                          <p:cTn id="8" fill="hold">
                            <p:stCondLst>
                              <p:cond delay="1000"/>
                            </p:stCondLst>
                            <p:childTnLst>
                              <p:par>
                                <p:cTn id="9" presetID="53" presetClass="entr" presetSubtype="16" fill="hold" nodeType="afterEffect">
                                  <p:stCondLst>
                                    <p:cond delay="1000"/>
                                  </p:stCondLst>
                                  <p:childTnLst>
                                    <p:set>
                                      <p:cBhvr>
                                        <p:cTn id="10" dur="1" fill="hold">
                                          <p:stCondLst>
                                            <p:cond delay="0"/>
                                          </p:stCondLst>
                                        </p:cTn>
                                        <p:tgtEl>
                                          <p:spTgt spid="31"/>
                                        </p:tgtEl>
                                        <p:attrNameLst>
                                          <p:attrName>style.visibility</p:attrName>
                                        </p:attrNameLst>
                                      </p:cBhvr>
                                      <p:to>
                                        <p:strVal val="visible"/>
                                      </p:to>
                                    </p:set>
                                    <p:anim calcmode="lin" valueType="num">
                                      <p:cBhvr>
                                        <p:cTn id="11" dur="500" fill="hold"/>
                                        <p:tgtEl>
                                          <p:spTgt spid="31"/>
                                        </p:tgtEl>
                                        <p:attrNameLst>
                                          <p:attrName>ppt_w</p:attrName>
                                        </p:attrNameLst>
                                      </p:cBhvr>
                                      <p:tavLst>
                                        <p:tav tm="0">
                                          <p:val>
                                            <p:fltVal val="0"/>
                                          </p:val>
                                        </p:tav>
                                        <p:tav tm="100000">
                                          <p:val>
                                            <p:strVal val="#ppt_w"/>
                                          </p:val>
                                        </p:tav>
                                      </p:tavLst>
                                    </p:anim>
                                    <p:anim calcmode="lin" valueType="num">
                                      <p:cBhvr>
                                        <p:cTn id="12" dur="500" fill="hold"/>
                                        <p:tgtEl>
                                          <p:spTgt spid="31"/>
                                        </p:tgtEl>
                                        <p:attrNameLst>
                                          <p:attrName>ppt_h</p:attrName>
                                        </p:attrNameLst>
                                      </p:cBhvr>
                                      <p:tavLst>
                                        <p:tav tm="0">
                                          <p:val>
                                            <p:fltVal val="0"/>
                                          </p:val>
                                        </p:tav>
                                        <p:tav tm="100000">
                                          <p:val>
                                            <p:strVal val="#ppt_h"/>
                                          </p:val>
                                        </p:tav>
                                      </p:tavLst>
                                    </p:anim>
                                    <p:animEffect transition="in" filter="fade">
                                      <p:cBhvr>
                                        <p:cTn id="13" dur="500"/>
                                        <p:tgtEl>
                                          <p:spTgt spid="31"/>
                                        </p:tgtEl>
                                      </p:cBhvr>
                                    </p:animEffect>
                                  </p:childTnLst>
                                </p:cTn>
                              </p:par>
                            </p:childTnLst>
                          </p:cTn>
                        </p:par>
                        <p:par>
                          <p:cTn id="14" fill="hold">
                            <p:stCondLst>
                              <p:cond delay="2500"/>
                            </p:stCondLst>
                            <p:childTnLst>
                              <p:par>
                                <p:cTn id="15" presetID="22" presetClass="entr" presetSubtype="4"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wipe(down)">
                                      <p:cBhvr>
                                        <p:cTn id="17" dur="500"/>
                                        <p:tgtEl>
                                          <p:spTgt spid="33"/>
                                        </p:tgtEl>
                                      </p:cBhvr>
                                    </p:animEffect>
                                  </p:childTnLst>
                                </p:cTn>
                              </p:par>
                            </p:childTnLst>
                          </p:cTn>
                        </p:par>
                        <p:par>
                          <p:cTn id="18" fill="hold">
                            <p:stCondLst>
                              <p:cond delay="3000"/>
                            </p:stCondLst>
                            <p:childTnLst>
                              <p:par>
                                <p:cTn id="19" presetID="1" presetClass="entr" presetSubtype="0"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childTnLst>
                                </p:cTn>
                              </p:par>
                            </p:childTnLst>
                          </p:cTn>
                        </p:par>
                        <p:par>
                          <p:cTn id="21" fill="hold">
                            <p:stCondLst>
                              <p:cond delay="3000"/>
                            </p:stCondLst>
                            <p:childTnLst>
                              <p:par>
                                <p:cTn id="22" presetID="22" presetClass="entr" presetSubtype="4" fill="hold" nodeType="after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wipe(down)">
                                      <p:cBhvr>
                                        <p:cTn id="24" dur="500"/>
                                        <p:tgtEl>
                                          <p:spTgt spid="32"/>
                                        </p:tgtEl>
                                      </p:cBhvr>
                                    </p:animEffect>
                                  </p:childTnLst>
                                </p:cTn>
                              </p:par>
                            </p:childTnLst>
                          </p:cTn>
                        </p:par>
                        <p:par>
                          <p:cTn id="25" fill="hold">
                            <p:stCondLst>
                              <p:cond delay="3500"/>
                            </p:stCondLst>
                            <p:childTnLst>
                              <p:par>
                                <p:cTn id="26" presetID="1" presetClass="entr" presetSubtype="0" fill="hold" grpId="0" nodeType="afterEffect">
                                  <p:stCondLst>
                                    <p:cond delay="0"/>
                                  </p:stCondLst>
                                  <p:childTnLst>
                                    <p:set>
                                      <p:cBhvr>
                                        <p:cTn id="27" dur="1" fill="hold">
                                          <p:stCondLst>
                                            <p:cond delay="0"/>
                                          </p:stCondLst>
                                        </p:cTn>
                                        <p:tgtEl>
                                          <p:spTgt spid="38"/>
                                        </p:tgtEl>
                                        <p:attrNameLst>
                                          <p:attrName>style.visibility</p:attrName>
                                        </p:attrNameLst>
                                      </p:cBhvr>
                                      <p:to>
                                        <p:strVal val="visible"/>
                                      </p:to>
                                    </p:set>
                                  </p:childTnLst>
                                </p:cTn>
                              </p:par>
                            </p:childTnLst>
                          </p:cTn>
                        </p:par>
                        <p:par>
                          <p:cTn id="28" fill="hold">
                            <p:stCondLst>
                              <p:cond delay="3500"/>
                            </p:stCondLst>
                            <p:childTnLst>
                              <p:par>
                                <p:cTn id="29" presetID="22" presetClass="entr" presetSubtype="1" fill="hold"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up)">
                                      <p:cBhvr>
                                        <p:cTn id="31" dur="500"/>
                                        <p:tgtEl>
                                          <p:spTgt spid="35"/>
                                        </p:tgtEl>
                                      </p:cBhvr>
                                    </p:animEffect>
                                  </p:childTnLst>
                                </p:cTn>
                              </p:par>
                            </p:childTnLst>
                          </p:cTn>
                        </p:par>
                        <p:par>
                          <p:cTn id="32" fill="hold">
                            <p:stCondLst>
                              <p:cond delay="4000"/>
                            </p:stCondLst>
                            <p:childTnLst>
                              <p:par>
                                <p:cTn id="33" presetID="1" presetClass="entr" presetSubtype="0" fill="hold" grpId="0" nodeType="afterEffect">
                                  <p:stCondLst>
                                    <p:cond delay="0"/>
                                  </p:stCondLst>
                                  <p:childTnLst>
                                    <p:set>
                                      <p:cBhvr>
                                        <p:cTn id="34" dur="1" fill="hold">
                                          <p:stCondLst>
                                            <p:cond delay="0"/>
                                          </p:stCondLst>
                                        </p:cTn>
                                        <p:tgtEl>
                                          <p:spTgt spid="37"/>
                                        </p:tgtEl>
                                        <p:attrNameLst>
                                          <p:attrName>style.visibility</p:attrName>
                                        </p:attrNameLst>
                                      </p:cBhvr>
                                      <p:to>
                                        <p:strVal val="visible"/>
                                      </p:to>
                                    </p:set>
                                  </p:childTnLst>
                                </p:cTn>
                              </p:par>
                            </p:childTnLst>
                          </p:cTn>
                        </p:par>
                        <p:par>
                          <p:cTn id="35" fill="hold">
                            <p:stCondLst>
                              <p:cond delay="4000"/>
                            </p:stCondLst>
                            <p:childTnLst>
                              <p:par>
                                <p:cTn id="36" presetID="22" presetClass="entr" presetSubtype="1" fill="hold" nodeType="afterEffect">
                                  <p:stCondLst>
                                    <p:cond delay="0"/>
                                  </p:stCondLst>
                                  <p:childTnLst>
                                    <p:set>
                                      <p:cBhvr>
                                        <p:cTn id="37" dur="1" fill="hold">
                                          <p:stCondLst>
                                            <p:cond delay="0"/>
                                          </p:stCondLst>
                                        </p:cTn>
                                        <p:tgtEl>
                                          <p:spTgt spid="36"/>
                                        </p:tgtEl>
                                        <p:attrNameLst>
                                          <p:attrName>style.visibility</p:attrName>
                                        </p:attrNameLst>
                                      </p:cBhvr>
                                      <p:to>
                                        <p:strVal val="visible"/>
                                      </p:to>
                                    </p:set>
                                    <p:animEffect transition="in" filter="wipe(up)">
                                      <p:cBhvr>
                                        <p:cTn id="38" dur="500"/>
                                        <p:tgtEl>
                                          <p:spTgt spid="36"/>
                                        </p:tgtEl>
                                      </p:cBhvr>
                                    </p:animEffect>
                                  </p:childTnLst>
                                </p:cTn>
                              </p:par>
                            </p:childTnLst>
                          </p:cTn>
                        </p:par>
                        <p:par>
                          <p:cTn id="39" fill="hold">
                            <p:stCondLst>
                              <p:cond delay="4500"/>
                            </p:stCondLst>
                            <p:childTnLst>
                              <p:par>
                                <p:cTn id="40" presetID="1" presetClass="entr" presetSubtype="0"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childTnLst>
                                </p:cTn>
                              </p:par>
                            </p:childTnLst>
                          </p:cTn>
                        </p:par>
                        <p:par>
                          <p:cTn id="42" fill="hold">
                            <p:stCondLst>
                              <p:cond delay="4500"/>
                            </p:stCondLst>
                            <p:childTnLst>
                              <p:par>
                                <p:cTn id="43" presetID="53" presetClass="entr" presetSubtype="16"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 calcmode="lin" valueType="num">
                                      <p:cBhvr>
                                        <p:cTn id="45" dur="250" fill="hold"/>
                                        <p:tgtEl>
                                          <p:spTgt spid="41"/>
                                        </p:tgtEl>
                                        <p:attrNameLst>
                                          <p:attrName>ppt_w</p:attrName>
                                        </p:attrNameLst>
                                      </p:cBhvr>
                                      <p:tavLst>
                                        <p:tav tm="0">
                                          <p:val>
                                            <p:fltVal val="0"/>
                                          </p:val>
                                        </p:tav>
                                        <p:tav tm="100000">
                                          <p:val>
                                            <p:strVal val="#ppt_w"/>
                                          </p:val>
                                        </p:tav>
                                      </p:tavLst>
                                    </p:anim>
                                    <p:anim calcmode="lin" valueType="num">
                                      <p:cBhvr>
                                        <p:cTn id="46" dur="250" fill="hold"/>
                                        <p:tgtEl>
                                          <p:spTgt spid="41"/>
                                        </p:tgtEl>
                                        <p:attrNameLst>
                                          <p:attrName>ppt_h</p:attrName>
                                        </p:attrNameLst>
                                      </p:cBhvr>
                                      <p:tavLst>
                                        <p:tav tm="0">
                                          <p:val>
                                            <p:fltVal val="0"/>
                                          </p:val>
                                        </p:tav>
                                        <p:tav tm="100000">
                                          <p:val>
                                            <p:strVal val="#ppt_h"/>
                                          </p:val>
                                        </p:tav>
                                      </p:tavLst>
                                    </p:anim>
                                    <p:animEffect transition="in" filter="fade">
                                      <p:cBhvr>
                                        <p:cTn id="47" dur="250"/>
                                        <p:tgtEl>
                                          <p:spTgt spid="41"/>
                                        </p:tgtEl>
                                      </p:cBhvr>
                                    </p:animEffect>
                                  </p:childTnLst>
                                </p:cTn>
                              </p:par>
                            </p:childTnLst>
                          </p:cTn>
                        </p:par>
                        <p:par>
                          <p:cTn id="48" fill="hold">
                            <p:stCondLst>
                              <p:cond delay="4750"/>
                            </p:stCondLst>
                            <p:childTnLst>
                              <p:par>
                                <p:cTn id="49" presetID="1"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childTnLst>
                                </p:cTn>
                              </p:par>
                              <p:par>
                                <p:cTn id="51" presetID="53" presetClass="entr" presetSubtype="16"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 calcmode="lin" valueType="num">
                                      <p:cBhvr>
                                        <p:cTn id="53" dur="500" fill="hold"/>
                                        <p:tgtEl>
                                          <p:spTgt spid="39"/>
                                        </p:tgtEl>
                                        <p:attrNameLst>
                                          <p:attrName>ppt_w</p:attrName>
                                        </p:attrNameLst>
                                      </p:cBhvr>
                                      <p:tavLst>
                                        <p:tav tm="0">
                                          <p:val>
                                            <p:fltVal val="0"/>
                                          </p:val>
                                        </p:tav>
                                        <p:tav tm="100000">
                                          <p:val>
                                            <p:strVal val="#ppt_w"/>
                                          </p:val>
                                        </p:tav>
                                      </p:tavLst>
                                    </p:anim>
                                    <p:anim calcmode="lin" valueType="num">
                                      <p:cBhvr>
                                        <p:cTn id="54" dur="500" fill="hold"/>
                                        <p:tgtEl>
                                          <p:spTgt spid="39"/>
                                        </p:tgtEl>
                                        <p:attrNameLst>
                                          <p:attrName>ppt_h</p:attrName>
                                        </p:attrNameLst>
                                      </p:cBhvr>
                                      <p:tavLst>
                                        <p:tav tm="0">
                                          <p:val>
                                            <p:fltVal val="0"/>
                                          </p:val>
                                        </p:tav>
                                        <p:tav tm="100000">
                                          <p:val>
                                            <p:strVal val="#ppt_h"/>
                                          </p:val>
                                        </p:tav>
                                      </p:tavLst>
                                    </p:anim>
                                    <p:animEffect transition="in" filter="fade">
                                      <p:cBhvr>
                                        <p:cTn id="55"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7" grpId="0" animBg="1"/>
      <p:bldP spid="38" grpId="0" animBg="1"/>
      <p:bldP spid="39" grpId="0"/>
      <p:bldP spid="40" grpId="0" animBg="1"/>
      <p:bldP spid="41" grpId="0"/>
      <p:bldP spid="46" grpId="0"/>
      <p:bldP spid="19" grpId="0" animBg="1"/>
    </p:bldLst>
  </p:timing>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C07A1B86-23D7-4F37-80D1-780687FCD864}"/>
              </a:ext>
            </a:extLst>
          </p:cNvPr>
          <p:cNvSpPr txBox="1"/>
          <p:nvPr/>
        </p:nvSpPr>
        <p:spPr>
          <a:xfrm>
            <a:off x="538040" y="2316238"/>
            <a:ext cx="11132697" cy="2832570"/>
          </a:xfrm>
          <a:prstGeom prst="rect">
            <a:avLst/>
          </a:prstGeom>
          <a:solidFill>
            <a:srgbClr val="FFFFFF"/>
          </a:solidFill>
          <a:ln w="38100">
            <a:solidFill>
              <a:srgbClr val="0A0A0A"/>
            </a:solidFill>
          </a:ln>
        </p:spPr>
        <p:txBody>
          <a:bodyPr wrap="square" rtlCol="0">
            <a:spAutoFit/>
          </a:bodyPr>
          <a:lstStyle/>
          <a:p>
            <a:pPr algn="ctr">
              <a:lnSpc>
                <a:spcPct val="90000"/>
              </a:lnSpc>
            </a:pPr>
            <a:endParaRPr lang="en-US" sz="600" b="1" dirty="0">
              <a:solidFill>
                <a:srgbClr val="3F8731"/>
              </a:solidFill>
            </a:endParaRPr>
          </a:p>
          <a:p>
            <a:pPr algn="ctr">
              <a:lnSpc>
                <a:spcPct val="80000"/>
              </a:lnSpc>
            </a:pPr>
            <a:r>
              <a:rPr lang="en-US" sz="3000" b="1" i="1" dirty="0"/>
              <a:t>Answer:</a:t>
            </a:r>
            <a:r>
              <a:rPr lang="en-US" sz="4000" b="1" i="1" dirty="0"/>
              <a:t> </a:t>
            </a:r>
            <a:r>
              <a:rPr lang="en-US" sz="4000" b="1" dirty="0"/>
              <a:t>“We must obey God rather than men”</a:t>
            </a:r>
            <a:r>
              <a:rPr lang="en-US" sz="4000" i="1" dirty="0"/>
              <a:t> </a:t>
            </a:r>
            <a:endParaRPr lang="en-US" sz="4000" dirty="0"/>
          </a:p>
          <a:p>
            <a:pPr algn="just">
              <a:spcBef>
                <a:spcPts val="400"/>
              </a:spcBef>
              <a:spcAft>
                <a:spcPts val="400"/>
              </a:spcAft>
            </a:pPr>
            <a:r>
              <a:rPr lang="en-US" sz="2400" b="1" dirty="0">
                <a:solidFill>
                  <a:srgbClr val="0A0A0A"/>
                </a:solidFill>
                <a:latin typeface="Times New Roman" panose="02020603050405020304" pitchFamily="18" charset="0"/>
                <a:cs typeface="Times New Roman" panose="02020603050405020304" pitchFamily="18" charset="0"/>
              </a:rPr>
              <a:t>Acts 5:27-29</a:t>
            </a:r>
            <a:endParaRPr lang="en-US" sz="2400" dirty="0">
              <a:solidFill>
                <a:srgbClr val="0A0A0A"/>
              </a:solidFill>
              <a:latin typeface="Times New Roman" panose="02020603050405020304" pitchFamily="18" charset="0"/>
              <a:cs typeface="Times New Roman" panose="02020603050405020304" pitchFamily="18" charset="0"/>
            </a:endParaRPr>
          </a:p>
          <a:p>
            <a:pPr algn="just"/>
            <a:r>
              <a:rPr lang="en-US" sz="2400" spc="-50" baseline="30000" dirty="0">
                <a:solidFill>
                  <a:srgbClr val="0A0A0A"/>
                </a:solidFill>
                <a:latin typeface="Times New Roman" panose="02020603050405020304" pitchFamily="18" charset="0"/>
                <a:cs typeface="Times New Roman" panose="02020603050405020304" pitchFamily="18" charset="0"/>
              </a:rPr>
              <a:t>27</a:t>
            </a:r>
            <a:r>
              <a:rPr lang="en-US" sz="2400" spc="-50" dirty="0">
                <a:solidFill>
                  <a:srgbClr val="0A0A0A"/>
                </a:solidFill>
                <a:latin typeface="Times New Roman" panose="02020603050405020304" pitchFamily="18" charset="0"/>
                <a:cs typeface="Times New Roman" panose="02020603050405020304" pitchFamily="18" charset="0"/>
              </a:rPr>
              <a:t> And when they had brought them, they set them before the council.  And the high priest </a:t>
            </a:r>
            <a:r>
              <a:rPr lang="en-US" sz="2400" dirty="0">
                <a:solidFill>
                  <a:srgbClr val="0A0A0A"/>
                </a:solidFill>
                <a:latin typeface="Times New Roman" panose="02020603050405020304" pitchFamily="18" charset="0"/>
                <a:cs typeface="Times New Roman" panose="02020603050405020304" pitchFamily="18" charset="0"/>
              </a:rPr>
              <a:t>questioned them, </a:t>
            </a:r>
            <a:r>
              <a:rPr lang="en-US" sz="2400" baseline="30000" dirty="0">
                <a:solidFill>
                  <a:srgbClr val="0A0A0A"/>
                </a:solidFill>
                <a:latin typeface="Times New Roman" panose="02020603050405020304" pitchFamily="18" charset="0"/>
                <a:cs typeface="Times New Roman" panose="02020603050405020304" pitchFamily="18" charset="0"/>
              </a:rPr>
              <a:t>28</a:t>
            </a:r>
            <a:r>
              <a:rPr lang="en-US" sz="2400" dirty="0">
                <a:solidFill>
                  <a:srgbClr val="0A0A0A"/>
                </a:solidFill>
                <a:latin typeface="Times New Roman" panose="02020603050405020304" pitchFamily="18" charset="0"/>
                <a:cs typeface="Times New Roman" panose="02020603050405020304" pitchFamily="18" charset="0"/>
              </a:rPr>
              <a:t> saying, “We strictly charged you not to teach in this name, yet here you have filled Jerusalem with your teaching, and you intend to bring this man’s blood </a:t>
            </a:r>
            <a:r>
              <a:rPr lang="en-US" sz="2400" spc="-20" dirty="0">
                <a:solidFill>
                  <a:srgbClr val="0A0A0A"/>
                </a:solidFill>
                <a:latin typeface="Times New Roman" panose="02020603050405020304" pitchFamily="18" charset="0"/>
                <a:cs typeface="Times New Roman" panose="02020603050405020304" pitchFamily="18" charset="0"/>
              </a:rPr>
              <a:t>upon us.” </a:t>
            </a:r>
            <a:r>
              <a:rPr lang="en-US" sz="2400" spc="-20" baseline="30000" dirty="0">
                <a:solidFill>
                  <a:srgbClr val="0A0A0A"/>
                </a:solidFill>
                <a:latin typeface="Times New Roman" panose="02020603050405020304" pitchFamily="18" charset="0"/>
                <a:cs typeface="Times New Roman" panose="02020603050405020304" pitchFamily="18" charset="0"/>
              </a:rPr>
              <a:t>29</a:t>
            </a:r>
            <a:r>
              <a:rPr lang="en-US" sz="2400" spc="-20" dirty="0">
                <a:solidFill>
                  <a:srgbClr val="0A0A0A"/>
                </a:solidFill>
                <a:latin typeface="Times New Roman" panose="02020603050405020304" pitchFamily="18" charset="0"/>
                <a:cs typeface="Times New Roman" panose="02020603050405020304" pitchFamily="18" charset="0"/>
              </a:rPr>
              <a:t> But Peter and the apostles answered, </a:t>
            </a:r>
            <a:r>
              <a:rPr lang="en-US" sz="2400" spc="-20" dirty="0">
                <a:solidFill>
                  <a:srgbClr val="0064FF"/>
                </a:solidFill>
                <a:latin typeface="Times New Roman" panose="02020603050405020304" pitchFamily="18" charset="0"/>
                <a:cs typeface="Times New Roman" panose="02020603050405020304" pitchFamily="18" charset="0"/>
              </a:rPr>
              <a:t>“</a:t>
            </a:r>
            <a:r>
              <a:rPr lang="en-US" sz="2400" b="1" spc="-20" dirty="0">
                <a:solidFill>
                  <a:srgbClr val="0064FF"/>
                </a:solidFill>
                <a:latin typeface="Times New Roman" panose="02020603050405020304" pitchFamily="18" charset="0"/>
                <a:cs typeface="Times New Roman" panose="02020603050405020304" pitchFamily="18" charset="0"/>
              </a:rPr>
              <a:t>We must obey God rather than men</a:t>
            </a:r>
            <a:r>
              <a:rPr lang="en-US" sz="2400" spc="-20" dirty="0">
                <a:solidFill>
                  <a:srgbClr val="0064FF"/>
                </a:solidFill>
                <a:latin typeface="Times New Roman" panose="02020603050405020304" pitchFamily="18" charset="0"/>
                <a:cs typeface="Times New Roman" panose="02020603050405020304" pitchFamily="18" charset="0"/>
              </a:rPr>
              <a:t>.”</a:t>
            </a:r>
          </a:p>
          <a:p>
            <a:pPr algn="just"/>
            <a:endParaRPr lang="en-US" sz="1400" spc="50"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72F0F95B-78C3-4235-988E-F1C726A5ADDD}"/>
              </a:ext>
            </a:extLst>
          </p:cNvPr>
          <p:cNvSpPr txBox="1"/>
          <p:nvPr/>
        </p:nvSpPr>
        <p:spPr>
          <a:xfrm>
            <a:off x="151002" y="259058"/>
            <a:ext cx="11891268" cy="1920526"/>
          </a:xfrm>
          <a:prstGeom prst="rect">
            <a:avLst/>
          </a:prstGeom>
          <a:noFill/>
        </p:spPr>
        <p:txBody>
          <a:bodyPr wrap="square" rtlCol="0">
            <a:spAutoFit/>
          </a:bodyPr>
          <a:lstStyle/>
          <a:p>
            <a:pPr algn="ctr">
              <a:lnSpc>
                <a:spcPct val="90000"/>
              </a:lnSpc>
            </a:pPr>
            <a:r>
              <a:rPr lang="en-US" sz="4400" dirty="0">
                <a:solidFill>
                  <a:srgbClr val="0A0A0A"/>
                </a:solidFill>
              </a:rPr>
              <a:t>When the Jewish council repeatedly commanded the apostles not to preach in the name of Jesus, what did Peter say to them?</a:t>
            </a:r>
            <a:endParaRPr lang="en-US" sz="4400" spc="-300" dirty="0">
              <a:solidFill>
                <a:srgbClr val="0A0A0A"/>
              </a:solidFill>
            </a:endParaRPr>
          </a:p>
        </p:txBody>
      </p:sp>
      <p:sp>
        <p:nvSpPr>
          <p:cNvPr id="12" name="Rectangle 11">
            <a:extLst>
              <a:ext uri="{FF2B5EF4-FFF2-40B4-BE49-F238E27FC236}">
                <a16:creationId xmlns:a16="http://schemas.microsoft.com/office/drawing/2014/main" id="{2B46FD9F-A220-4146-A026-23B0D3593717}"/>
              </a:ext>
            </a:extLst>
          </p:cNvPr>
          <p:cNvSpPr/>
          <p:nvPr/>
        </p:nvSpPr>
        <p:spPr>
          <a:xfrm>
            <a:off x="3911648" y="5707176"/>
            <a:ext cx="4378122"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HOMERUN</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15" name="Arrow: Pentagon 14">
            <a:extLst>
              <a:ext uri="{FF2B5EF4-FFF2-40B4-BE49-F238E27FC236}">
                <a16:creationId xmlns:a16="http://schemas.microsoft.com/office/drawing/2014/main" id="{D1588D7A-7EDB-4ACE-978E-5AD24D9DF63B}"/>
              </a:ext>
            </a:extLst>
          </p:cNvPr>
          <p:cNvSpPr/>
          <p:nvPr/>
        </p:nvSpPr>
        <p:spPr>
          <a:xfrm rot="5400000">
            <a:off x="5744181" y="5495044"/>
            <a:ext cx="559837" cy="541175"/>
          </a:xfrm>
          <a:prstGeom prst="homePlate">
            <a:avLst/>
          </a:prstGeom>
          <a:solidFill>
            <a:srgbClr val="FFFFF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0000FF"/>
                </a:solidFill>
              </a:ln>
              <a:solidFill>
                <a:srgbClr val="C6E9F2"/>
              </a:solidFill>
            </a:endParaRPr>
          </a:p>
        </p:txBody>
      </p:sp>
      <p:sp>
        <p:nvSpPr>
          <p:cNvPr id="16" name="Rectangle 15">
            <a:extLst>
              <a:ext uri="{FF2B5EF4-FFF2-40B4-BE49-F238E27FC236}">
                <a16:creationId xmlns:a16="http://schemas.microsoft.com/office/drawing/2014/main" id="{B449B349-48DA-40BB-A003-286C5817C80D}"/>
              </a:ext>
            </a:extLst>
          </p:cNvPr>
          <p:cNvSpPr/>
          <p:nvPr/>
        </p:nvSpPr>
        <p:spPr>
          <a:xfrm>
            <a:off x="5698209" y="5344844"/>
            <a:ext cx="601447" cy="707886"/>
          </a:xfrm>
          <a:prstGeom prst="rect">
            <a:avLst/>
          </a:prstGeom>
          <a:noFill/>
        </p:spPr>
        <p:txBody>
          <a:bodyPr wrap="none" lIns="91440" tIns="45720" rIns="91440" bIns="45720">
            <a:spAutoFit/>
          </a:bodyPr>
          <a:lstStyle/>
          <a:p>
            <a:pPr algn="ctr"/>
            <a:r>
              <a:rPr lang="en-US" sz="4000" b="1" cap="none" spc="-400" dirty="0">
                <a:ln w="28575">
                  <a:solidFill>
                    <a:srgbClr val="0000FF"/>
                  </a:solidFill>
                  <a:prstDash val="solid"/>
                </a:ln>
                <a:solidFill>
                  <a:srgbClr val="C6E9F2"/>
                </a:solidFill>
                <a:effectLst>
                  <a:outerShdw blurRad="38100" dist="22860" dir="5400000" algn="tl" rotWithShape="0">
                    <a:srgbClr val="000000">
                      <a:alpha val="30000"/>
                    </a:srgbClr>
                  </a:outerShdw>
                </a:effectLst>
              </a:rPr>
              <a:t>15</a:t>
            </a:r>
          </a:p>
        </p:txBody>
      </p:sp>
      <p:sp>
        <p:nvSpPr>
          <p:cNvPr id="17" name="TextBox 16">
            <a:extLst>
              <a:ext uri="{FF2B5EF4-FFF2-40B4-BE49-F238E27FC236}">
                <a16:creationId xmlns:a16="http://schemas.microsoft.com/office/drawing/2014/main" id="{48B27FDA-4F90-4533-9AC9-9CEC9AE0A9B2}"/>
              </a:ext>
            </a:extLst>
          </p:cNvPr>
          <p:cNvSpPr txBox="1"/>
          <p:nvPr/>
        </p:nvSpPr>
        <p:spPr>
          <a:xfrm>
            <a:off x="9751364" y="4830139"/>
            <a:ext cx="1928649" cy="307777"/>
          </a:xfrm>
          <a:prstGeom prst="rect">
            <a:avLst/>
          </a:prstGeom>
          <a:noFill/>
        </p:spPr>
        <p:txBody>
          <a:bodyPr wrap="square" rtlCol="0">
            <a:spAutoFit/>
          </a:bodyPr>
          <a:lstStyle/>
          <a:p>
            <a:pPr algn="r"/>
            <a:r>
              <a:rPr lang="en-US" sz="1400" b="1" i="1" dirty="0">
                <a:solidFill>
                  <a:srgbClr val="0064FF"/>
                </a:solidFill>
              </a:rPr>
              <a:t>Tap screen to continue</a:t>
            </a:r>
          </a:p>
        </p:txBody>
      </p:sp>
      <p:sp>
        <p:nvSpPr>
          <p:cNvPr id="13" name="Rectangle 12">
            <a:hlinkClick r:id="rId2" action="ppaction://hlinksldjump"/>
            <a:extLst>
              <a:ext uri="{FF2B5EF4-FFF2-40B4-BE49-F238E27FC236}">
                <a16:creationId xmlns:a16="http://schemas.microsoft.com/office/drawing/2014/main" id="{5C314D47-A55A-4276-A3CD-94D485751B48}"/>
              </a:ext>
            </a:extLst>
          </p:cNvPr>
          <p:cNvSpPr/>
          <p:nvPr/>
        </p:nvSpPr>
        <p:spPr>
          <a:xfrm>
            <a:off x="0" y="1"/>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59596344"/>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87F3440-DE20-41ED-8334-AAFC8D902A7D}"/>
              </a:ext>
            </a:extLst>
          </p:cNvPr>
          <p:cNvSpPr txBox="1"/>
          <p:nvPr/>
        </p:nvSpPr>
        <p:spPr>
          <a:xfrm>
            <a:off x="226503" y="243280"/>
            <a:ext cx="7675926" cy="2308324"/>
          </a:xfrm>
          <a:prstGeom prst="rect">
            <a:avLst/>
          </a:prstGeom>
          <a:noFill/>
        </p:spPr>
        <p:txBody>
          <a:bodyPr wrap="square" rtlCol="0">
            <a:spAutoFit/>
          </a:bodyPr>
          <a:lstStyle/>
          <a:p>
            <a:pPr algn="ctr"/>
            <a:r>
              <a:rPr lang="en-US" sz="4800" dirty="0">
                <a:solidFill>
                  <a:srgbClr val="000000"/>
                </a:solidFill>
              </a:rPr>
              <a:t>By whose hands</a:t>
            </a:r>
          </a:p>
          <a:p>
            <a:pPr algn="ctr"/>
            <a:r>
              <a:rPr lang="en-US" sz="4800" dirty="0">
                <a:solidFill>
                  <a:srgbClr val="000000"/>
                </a:solidFill>
              </a:rPr>
              <a:t>were signs and wonders done after the ascension of Jesus?</a:t>
            </a:r>
          </a:p>
        </p:txBody>
      </p:sp>
      <p:grpSp>
        <p:nvGrpSpPr>
          <p:cNvPr id="14" name="Group 13">
            <a:extLst>
              <a:ext uri="{FF2B5EF4-FFF2-40B4-BE49-F238E27FC236}">
                <a16:creationId xmlns:a16="http://schemas.microsoft.com/office/drawing/2014/main" id="{9FBE667D-BA33-4EAD-851A-D32C4DACA1E2}"/>
              </a:ext>
            </a:extLst>
          </p:cNvPr>
          <p:cNvGrpSpPr/>
          <p:nvPr/>
        </p:nvGrpSpPr>
        <p:grpSpPr>
          <a:xfrm>
            <a:off x="8302305" y="2828834"/>
            <a:ext cx="3628380" cy="1200329"/>
            <a:chOff x="8302305" y="2828834"/>
            <a:chExt cx="3628380" cy="1200329"/>
          </a:xfrm>
        </p:grpSpPr>
        <p:sp>
          <p:nvSpPr>
            <p:cNvPr id="15" name="Rectangle 14">
              <a:extLst>
                <a:ext uri="{FF2B5EF4-FFF2-40B4-BE49-F238E27FC236}">
                  <a16:creationId xmlns:a16="http://schemas.microsoft.com/office/drawing/2014/main" id="{248E7487-74A9-4A8F-A20F-07ED7C9B6024}"/>
                </a:ext>
              </a:extLst>
            </p:cNvPr>
            <p:cNvSpPr/>
            <p:nvPr/>
          </p:nvSpPr>
          <p:spPr>
            <a:xfrm>
              <a:off x="9025723" y="2828834"/>
              <a:ext cx="2904962"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SINGLE</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2" name="Rectangle: Rounded Corners 21">
              <a:extLst>
                <a:ext uri="{FF2B5EF4-FFF2-40B4-BE49-F238E27FC236}">
                  <a16:creationId xmlns:a16="http://schemas.microsoft.com/office/drawing/2014/main" id="{B743431D-6642-4E00-80C5-4FA3363133B8}"/>
                </a:ext>
              </a:extLst>
            </p:cNvPr>
            <p:cNvSpPr/>
            <p:nvPr/>
          </p:nvSpPr>
          <p:spPr>
            <a:xfrm rot="2700000">
              <a:off x="8292974" y="3163975"/>
              <a:ext cx="559837" cy="541175"/>
            </a:xfrm>
            <a:prstGeom prst="roundRect">
              <a:avLst/>
            </a:prstGeom>
            <a:solidFill>
              <a:srgbClr val="FFFFF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0000FF"/>
                  </a:solidFill>
                </a:ln>
              </a:endParaRPr>
            </a:p>
          </p:txBody>
        </p:sp>
      </p:grpSp>
      <p:sp>
        <p:nvSpPr>
          <p:cNvPr id="23" name="Rectangle 22">
            <a:extLst>
              <a:ext uri="{FF2B5EF4-FFF2-40B4-BE49-F238E27FC236}">
                <a16:creationId xmlns:a16="http://schemas.microsoft.com/office/drawing/2014/main" id="{0513A214-408B-49AA-834A-EE1BB78A2CAD}"/>
              </a:ext>
            </a:extLst>
          </p:cNvPr>
          <p:cNvSpPr/>
          <p:nvPr/>
        </p:nvSpPr>
        <p:spPr>
          <a:xfrm>
            <a:off x="8350716" y="3062164"/>
            <a:ext cx="444352" cy="707886"/>
          </a:xfrm>
          <a:prstGeom prst="rect">
            <a:avLst/>
          </a:prstGeom>
          <a:noFill/>
        </p:spPr>
        <p:txBody>
          <a:bodyPr wrap="none" lIns="91440" tIns="45720" rIns="91440" bIns="45720">
            <a:spAutoFit/>
          </a:bodyPr>
          <a:lstStyle/>
          <a:p>
            <a:pPr algn="ctr"/>
            <a:r>
              <a:rPr lang="en-US" sz="40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rPr>
              <a:t>7</a:t>
            </a:r>
          </a:p>
        </p:txBody>
      </p:sp>
      <p:pic>
        <p:nvPicPr>
          <p:cNvPr id="25" name="Picture 24">
            <a:extLst>
              <a:ext uri="{FF2B5EF4-FFF2-40B4-BE49-F238E27FC236}">
                <a16:creationId xmlns:a16="http://schemas.microsoft.com/office/drawing/2014/main" id="{8F44F379-BD63-495A-BBD5-60A391944CA0}"/>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2496826" y="3279527"/>
            <a:ext cx="3188405" cy="2641220"/>
          </a:xfrm>
          <a:prstGeom prst="rect">
            <a:avLst/>
          </a:prstGeom>
        </p:spPr>
      </p:pic>
      <p:cxnSp>
        <p:nvCxnSpPr>
          <p:cNvPr id="26" name="Straight Connector 25">
            <a:extLst>
              <a:ext uri="{FF2B5EF4-FFF2-40B4-BE49-F238E27FC236}">
                <a16:creationId xmlns:a16="http://schemas.microsoft.com/office/drawing/2014/main" id="{80F94F52-DD21-4074-8207-0733DC1A619F}"/>
              </a:ext>
            </a:extLst>
          </p:cNvPr>
          <p:cNvCxnSpPr>
            <a:cxnSpLocks/>
          </p:cNvCxnSpPr>
          <p:nvPr/>
        </p:nvCxnSpPr>
        <p:spPr>
          <a:xfrm flipV="1">
            <a:off x="4119613" y="4762421"/>
            <a:ext cx="846670" cy="861150"/>
          </a:xfrm>
          <a:prstGeom prst="line">
            <a:avLst/>
          </a:prstGeom>
          <a:ln w="76200">
            <a:solidFill>
              <a:srgbClr val="C1E7F1"/>
            </a:solidFill>
          </a:ln>
        </p:spPr>
        <p:style>
          <a:lnRef idx="1">
            <a:schemeClr val="accent1"/>
          </a:lnRef>
          <a:fillRef idx="0">
            <a:schemeClr val="accent1"/>
          </a:fillRef>
          <a:effectRef idx="0">
            <a:schemeClr val="accent1"/>
          </a:effectRef>
          <a:fontRef idx="minor">
            <a:schemeClr val="tx1"/>
          </a:fontRef>
        </p:style>
      </p:cxnSp>
      <p:sp>
        <p:nvSpPr>
          <p:cNvPr id="27" name="Rectangle: Rounded Corners 26">
            <a:extLst>
              <a:ext uri="{FF2B5EF4-FFF2-40B4-BE49-F238E27FC236}">
                <a16:creationId xmlns:a16="http://schemas.microsoft.com/office/drawing/2014/main" id="{97EA790E-073B-467B-85F7-B14D591E6814}"/>
              </a:ext>
            </a:extLst>
          </p:cNvPr>
          <p:cNvSpPr/>
          <p:nvPr/>
        </p:nvSpPr>
        <p:spPr>
          <a:xfrm rot="2700000">
            <a:off x="4816977" y="4461326"/>
            <a:ext cx="347615" cy="335069"/>
          </a:xfrm>
          <a:prstGeom prst="roundRect">
            <a:avLst/>
          </a:prstGeom>
          <a:solidFill>
            <a:srgbClr val="FFFFFF"/>
          </a:solidFill>
          <a:ln w="38100">
            <a:solidFill>
              <a:srgbClr val="AADE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0CFBD939-6389-4E1C-A16A-233B1F891782}"/>
              </a:ext>
            </a:extLst>
          </p:cNvPr>
          <p:cNvSpPr txBox="1"/>
          <p:nvPr/>
        </p:nvSpPr>
        <p:spPr>
          <a:xfrm>
            <a:off x="4757808" y="4347639"/>
            <a:ext cx="486562" cy="584775"/>
          </a:xfrm>
          <a:prstGeom prst="rect">
            <a:avLst/>
          </a:prstGeom>
          <a:noFill/>
          <a:ln>
            <a:noFill/>
          </a:ln>
        </p:spPr>
        <p:txBody>
          <a:bodyPr wrap="square" rtlCol="0">
            <a:spAutoFit/>
          </a:bodyPr>
          <a:lstStyle/>
          <a:p>
            <a:pPr algn="ctr"/>
            <a:r>
              <a:rPr lang="en-US" sz="3200" b="1" dirty="0">
                <a:solidFill>
                  <a:srgbClr val="002060"/>
                </a:solidFill>
              </a:rPr>
              <a:t>?</a:t>
            </a:r>
          </a:p>
        </p:txBody>
      </p:sp>
      <p:sp>
        <p:nvSpPr>
          <p:cNvPr id="29" name="TextBox 28">
            <a:extLst>
              <a:ext uri="{FF2B5EF4-FFF2-40B4-BE49-F238E27FC236}">
                <a16:creationId xmlns:a16="http://schemas.microsoft.com/office/drawing/2014/main" id="{C6F94800-0C90-401E-8DB9-51790944B14D}"/>
              </a:ext>
            </a:extLst>
          </p:cNvPr>
          <p:cNvSpPr txBox="1"/>
          <p:nvPr/>
        </p:nvSpPr>
        <p:spPr>
          <a:xfrm>
            <a:off x="3464404" y="4083633"/>
            <a:ext cx="1200124" cy="1131977"/>
          </a:xfrm>
          <a:prstGeom prst="rect">
            <a:avLst/>
          </a:prstGeom>
          <a:noFill/>
        </p:spPr>
        <p:txBody>
          <a:bodyPr wrap="square" rtlCol="0">
            <a:spAutoFit/>
          </a:bodyPr>
          <a:lstStyle/>
          <a:p>
            <a:pPr algn="ctr">
              <a:lnSpc>
                <a:spcPct val="80000"/>
              </a:lnSpc>
            </a:pPr>
            <a:r>
              <a:rPr lang="en-US" sz="2400" b="1" i="1" dirty="0">
                <a:solidFill>
                  <a:srgbClr val="002060"/>
                </a:solidFill>
              </a:rPr>
              <a:t>SINGLE</a:t>
            </a:r>
          </a:p>
          <a:p>
            <a:pPr algn="ctr">
              <a:lnSpc>
                <a:spcPct val="80000"/>
              </a:lnSpc>
            </a:pPr>
            <a:r>
              <a:rPr lang="en-US" i="1" dirty="0">
                <a:solidFill>
                  <a:srgbClr val="002060"/>
                </a:solidFill>
              </a:rPr>
              <a:t>or </a:t>
            </a:r>
            <a:r>
              <a:rPr lang="en-US" sz="2400" b="1" i="1" dirty="0">
                <a:solidFill>
                  <a:srgbClr val="002060"/>
                </a:solidFill>
              </a:rPr>
              <a:t>OUT</a:t>
            </a:r>
            <a:endParaRPr lang="en-US" i="1" dirty="0">
              <a:solidFill>
                <a:srgbClr val="002060"/>
              </a:solidFill>
            </a:endParaRPr>
          </a:p>
          <a:p>
            <a:pPr algn="ctr">
              <a:lnSpc>
                <a:spcPct val="80000"/>
              </a:lnSpc>
            </a:pPr>
            <a:r>
              <a:rPr lang="en-US" i="1" dirty="0">
                <a:solidFill>
                  <a:srgbClr val="002060"/>
                </a:solidFill>
              </a:rPr>
              <a:t>Tap and</a:t>
            </a:r>
          </a:p>
          <a:p>
            <a:pPr algn="ctr">
              <a:lnSpc>
                <a:spcPct val="80000"/>
              </a:lnSpc>
            </a:pPr>
            <a:r>
              <a:rPr lang="en-US" i="1" dirty="0">
                <a:solidFill>
                  <a:srgbClr val="002060"/>
                </a:solidFill>
              </a:rPr>
              <a:t>find out!</a:t>
            </a:r>
          </a:p>
        </p:txBody>
      </p:sp>
      <p:sp>
        <p:nvSpPr>
          <p:cNvPr id="7" name="Rectangle 6">
            <a:hlinkClick r:id="rId3" action="ppaction://hlinksldjump"/>
            <a:extLst>
              <a:ext uri="{FF2B5EF4-FFF2-40B4-BE49-F238E27FC236}">
                <a16:creationId xmlns:a16="http://schemas.microsoft.com/office/drawing/2014/main" id="{5C7B8E74-1B5F-434F-8318-07A72013F977}"/>
              </a:ext>
            </a:extLst>
          </p:cNvPr>
          <p:cNvSpPr/>
          <p:nvPr/>
        </p:nvSpPr>
        <p:spPr>
          <a:xfrm>
            <a:off x="0" y="1"/>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hlinkClick r:id="rId4" action="ppaction://hlinksldjump"/>
            <a:extLst>
              <a:ext uri="{FF2B5EF4-FFF2-40B4-BE49-F238E27FC236}">
                <a16:creationId xmlns:a16="http://schemas.microsoft.com/office/drawing/2014/main" id="{05BC7DE7-7F54-46A5-B7E4-FA7F0D2AF882}"/>
              </a:ext>
            </a:extLst>
          </p:cNvPr>
          <p:cNvSpPr/>
          <p:nvPr/>
        </p:nvSpPr>
        <p:spPr>
          <a:xfrm rot="18961460">
            <a:off x="3201444" y="3783336"/>
            <a:ext cx="1687965" cy="16687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3988585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53" presetClass="entr" presetSubtype="16" fill="hold" nodeType="afterEffect">
                                  <p:stCondLst>
                                    <p:cond delay="100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2500"/>
                            </p:stCondLst>
                            <p:childTnLst>
                              <p:par>
                                <p:cTn id="15" presetID="22" presetClass="entr" presetSubtype="4"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wipe(down)">
                                      <p:cBhvr>
                                        <p:cTn id="17" dur="500"/>
                                        <p:tgtEl>
                                          <p:spTgt spid="26"/>
                                        </p:tgtEl>
                                      </p:cBhvr>
                                    </p:animEffect>
                                  </p:childTnLst>
                                </p:cTn>
                              </p:par>
                            </p:childTnLst>
                          </p:cTn>
                        </p:par>
                        <p:par>
                          <p:cTn id="18" fill="hold">
                            <p:stCondLst>
                              <p:cond delay="3000"/>
                            </p:stCondLst>
                            <p:childTnLst>
                              <p:par>
                                <p:cTn id="19" presetID="1"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childTnLst>
                          </p:cTn>
                        </p:par>
                        <p:par>
                          <p:cTn id="21" fill="hold">
                            <p:stCondLst>
                              <p:cond delay="3000"/>
                            </p:stCondLst>
                            <p:childTnLst>
                              <p:par>
                                <p:cTn id="22" presetID="53" presetClass="entr" presetSubtype="16"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250" fill="hold"/>
                                        <p:tgtEl>
                                          <p:spTgt spid="28"/>
                                        </p:tgtEl>
                                        <p:attrNameLst>
                                          <p:attrName>ppt_w</p:attrName>
                                        </p:attrNameLst>
                                      </p:cBhvr>
                                      <p:tavLst>
                                        <p:tav tm="0">
                                          <p:val>
                                            <p:fltVal val="0"/>
                                          </p:val>
                                        </p:tav>
                                        <p:tav tm="100000">
                                          <p:val>
                                            <p:strVal val="#ppt_w"/>
                                          </p:val>
                                        </p:tav>
                                      </p:tavLst>
                                    </p:anim>
                                    <p:anim calcmode="lin" valueType="num">
                                      <p:cBhvr>
                                        <p:cTn id="25" dur="250" fill="hold"/>
                                        <p:tgtEl>
                                          <p:spTgt spid="28"/>
                                        </p:tgtEl>
                                        <p:attrNameLst>
                                          <p:attrName>ppt_h</p:attrName>
                                        </p:attrNameLst>
                                      </p:cBhvr>
                                      <p:tavLst>
                                        <p:tav tm="0">
                                          <p:val>
                                            <p:fltVal val="0"/>
                                          </p:val>
                                        </p:tav>
                                        <p:tav tm="100000">
                                          <p:val>
                                            <p:strVal val="#ppt_h"/>
                                          </p:val>
                                        </p:tav>
                                      </p:tavLst>
                                    </p:anim>
                                    <p:animEffect transition="in" filter="fade">
                                      <p:cBhvr>
                                        <p:cTn id="26" dur="250"/>
                                        <p:tgtEl>
                                          <p:spTgt spid="28"/>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p:cTn id="29" dur="500" fill="hold"/>
                                        <p:tgtEl>
                                          <p:spTgt spid="29"/>
                                        </p:tgtEl>
                                        <p:attrNameLst>
                                          <p:attrName>ppt_w</p:attrName>
                                        </p:attrNameLst>
                                      </p:cBhvr>
                                      <p:tavLst>
                                        <p:tav tm="0">
                                          <p:val>
                                            <p:fltVal val="0"/>
                                          </p:val>
                                        </p:tav>
                                        <p:tav tm="100000">
                                          <p:val>
                                            <p:strVal val="#ppt_w"/>
                                          </p:val>
                                        </p:tav>
                                      </p:tavLst>
                                    </p:anim>
                                    <p:anim calcmode="lin" valueType="num">
                                      <p:cBhvr>
                                        <p:cTn id="30" dur="500" fill="hold"/>
                                        <p:tgtEl>
                                          <p:spTgt spid="29"/>
                                        </p:tgtEl>
                                        <p:attrNameLst>
                                          <p:attrName>ppt_h</p:attrName>
                                        </p:attrNameLst>
                                      </p:cBhvr>
                                      <p:tavLst>
                                        <p:tav tm="0">
                                          <p:val>
                                            <p:fltVal val="0"/>
                                          </p:val>
                                        </p:tav>
                                        <p:tav tm="100000">
                                          <p:val>
                                            <p:strVal val="#ppt_h"/>
                                          </p:val>
                                        </p:tav>
                                      </p:tavLst>
                                    </p:anim>
                                    <p:animEffect transition="in" filter="fade">
                                      <p:cBhvr>
                                        <p:cTn id="31" dur="500"/>
                                        <p:tgtEl>
                                          <p:spTgt spid="29"/>
                                        </p:tgtEl>
                                      </p:cBhvr>
                                    </p:animEffect>
                                  </p:childTnLst>
                                </p:cTn>
                              </p:par>
                            </p:childTnLst>
                          </p:cTn>
                        </p:par>
                        <p:par>
                          <p:cTn id="32" fill="hold">
                            <p:stCondLst>
                              <p:cond delay="3500"/>
                            </p:stCondLst>
                            <p:childTnLst>
                              <p:par>
                                <p:cTn id="33" presetID="1" presetClass="entr" presetSubtype="0" fill="hold" grpId="0" nodeType="after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7" grpId="0" animBg="1"/>
      <p:bldP spid="28" grpId="0"/>
      <p:bldP spid="29" grpId="0"/>
      <p:bldP spid="24" grpId="0" animBg="1"/>
    </p:bldLst>
  </p:timing>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41A93F72-7A40-4375-A465-58414B0FC0DA}"/>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961049" y="3678"/>
            <a:ext cx="8269901" cy="6850644"/>
          </a:xfrm>
          <a:prstGeom prst="rect">
            <a:avLst/>
          </a:prstGeom>
        </p:spPr>
      </p:pic>
      <p:sp>
        <p:nvSpPr>
          <p:cNvPr id="3" name="Arrow: Pentagon 2">
            <a:extLst>
              <a:ext uri="{FF2B5EF4-FFF2-40B4-BE49-F238E27FC236}">
                <a16:creationId xmlns:a16="http://schemas.microsoft.com/office/drawing/2014/main" id="{0E698766-2C5D-4F25-88C7-23B76B7549CE}"/>
              </a:ext>
            </a:extLst>
          </p:cNvPr>
          <p:cNvSpPr/>
          <p:nvPr/>
        </p:nvSpPr>
        <p:spPr>
          <a:xfrm rot="5400000">
            <a:off x="5786126" y="5771881"/>
            <a:ext cx="559837" cy="541175"/>
          </a:xfrm>
          <a:prstGeom prst="homePlate">
            <a:avLst/>
          </a:prstGeom>
          <a:solidFill>
            <a:srgbClr val="FFFFFF"/>
          </a:solid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E26FFEE2-E142-4914-886A-7908DA12B71A}"/>
              </a:ext>
            </a:extLst>
          </p:cNvPr>
          <p:cNvSpPr/>
          <p:nvPr/>
        </p:nvSpPr>
        <p:spPr>
          <a:xfrm rot="2700000">
            <a:off x="8292973" y="3189275"/>
            <a:ext cx="559837" cy="490575"/>
          </a:xfrm>
          <a:prstGeom prst="roundRect">
            <a:avLst/>
          </a:prstGeom>
          <a:solidFill>
            <a:srgbClr val="FFFFFF"/>
          </a:solid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Rounded Corners 1">
            <a:extLst>
              <a:ext uri="{FF2B5EF4-FFF2-40B4-BE49-F238E27FC236}">
                <a16:creationId xmlns:a16="http://schemas.microsoft.com/office/drawing/2014/main" id="{26C67EEB-FAC5-47A4-8E95-72B39C554BCB}"/>
              </a:ext>
            </a:extLst>
          </p:cNvPr>
          <p:cNvSpPr/>
          <p:nvPr/>
        </p:nvSpPr>
        <p:spPr>
          <a:xfrm>
            <a:off x="5833744" y="714690"/>
            <a:ext cx="559837" cy="541175"/>
          </a:xfrm>
          <a:prstGeom prst="roundRect">
            <a:avLst/>
          </a:prstGeom>
          <a:solidFill>
            <a:srgbClr val="FFFFFF"/>
          </a:solid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Rounded Corners 5">
            <a:extLst>
              <a:ext uri="{FF2B5EF4-FFF2-40B4-BE49-F238E27FC236}">
                <a16:creationId xmlns:a16="http://schemas.microsoft.com/office/drawing/2014/main" id="{51FF1BA1-CD56-473D-85BA-056342436F57}"/>
              </a:ext>
            </a:extLst>
          </p:cNvPr>
          <p:cNvSpPr/>
          <p:nvPr/>
        </p:nvSpPr>
        <p:spPr>
          <a:xfrm rot="2700000">
            <a:off x="3192240" y="3163976"/>
            <a:ext cx="559837" cy="541175"/>
          </a:xfrm>
          <a:prstGeom prst="roundRect">
            <a:avLst/>
          </a:prstGeom>
          <a:solidFill>
            <a:srgbClr val="FFFFFF"/>
          </a:solid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241FA49-9943-405B-88E2-7921F7B4202A}"/>
              </a:ext>
            </a:extLst>
          </p:cNvPr>
          <p:cNvSpPr/>
          <p:nvPr/>
        </p:nvSpPr>
        <p:spPr>
          <a:xfrm>
            <a:off x="221682" y="2817521"/>
            <a:ext cx="2741456"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TRIPLE</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0" name="Rectangle 19">
            <a:extLst>
              <a:ext uri="{FF2B5EF4-FFF2-40B4-BE49-F238E27FC236}">
                <a16:creationId xmlns:a16="http://schemas.microsoft.com/office/drawing/2014/main" id="{0B10BECB-80DD-442E-92B9-3F4C0A002431}"/>
              </a:ext>
            </a:extLst>
          </p:cNvPr>
          <p:cNvSpPr/>
          <p:nvPr/>
        </p:nvSpPr>
        <p:spPr>
          <a:xfrm>
            <a:off x="3911648" y="5707176"/>
            <a:ext cx="4378122"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HOMERUN</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1" name="Rectangle 20">
            <a:extLst>
              <a:ext uri="{FF2B5EF4-FFF2-40B4-BE49-F238E27FC236}">
                <a16:creationId xmlns:a16="http://schemas.microsoft.com/office/drawing/2014/main" id="{D001A687-EC28-42A1-A935-5A2C1C78AA91}"/>
              </a:ext>
            </a:extLst>
          </p:cNvPr>
          <p:cNvSpPr/>
          <p:nvPr/>
        </p:nvSpPr>
        <p:spPr>
          <a:xfrm>
            <a:off x="4427572" y="-72002"/>
            <a:ext cx="3353803"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DOUBLE</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2" name="TextBox 21">
            <a:extLst>
              <a:ext uri="{FF2B5EF4-FFF2-40B4-BE49-F238E27FC236}">
                <a16:creationId xmlns:a16="http://schemas.microsoft.com/office/drawing/2014/main" id="{79EBE414-7D34-4475-87B5-9C8384501209}"/>
              </a:ext>
            </a:extLst>
          </p:cNvPr>
          <p:cNvSpPr txBox="1"/>
          <p:nvPr/>
        </p:nvSpPr>
        <p:spPr>
          <a:xfrm>
            <a:off x="4354650" y="2671022"/>
            <a:ext cx="3485724" cy="1569660"/>
          </a:xfrm>
          <a:prstGeom prst="rect">
            <a:avLst/>
          </a:prstGeom>
          <a:noFill/>
        </p:spPr>
        <p:txBody>
          <a:bodyPr wrap="square" rtlCol="0">
            <a:spAutoFit/>
          </a:bodyPr>
          <a:lstStyle/>
          <a:p>
            <a:pPr algn="ctr"/>
            <a:r>
              <a:rPr lang="en-US" sz="4800" b="1" dirty="0">
                <a:ln w="38100">
                  <a:solidFill>
                    <a:srgbClr val="0000FF"/>
                  </a:solidFill>
                </a:ln>
                <a:solidFill>
                  <a:srgbClr val="C6E9F2"/>
                </a:solidFill>
              </a:rPr>
              <a:t>Next batter!</a:t>
            </a:r>
          </a:p>
          <a:p>
            <a:pPr algn="ctr"/>
            <a:r>
              <a:rPr lang="en-US" sz="4800" b="1" dirty="0">
                <a:ln w="38100">
                  <a:solidFill>
                    <a:srgbClr val="0000FF"/>
                  </a:solidFill>
                </a:ln>
                <a:solidFill>
                  <a:srgbClr val="C6E9F2"/>
                </a:solidFill>
              </a:rPr>
              <a:t>Pick a hit</a:t>
            </a:r>
          </a:p>
        </p:txBody>
      </p:sp>
      <p:sp>
        <p:nvSpPr>
          <p:cNvPr id="15" name="Rectangle 14">
            <a:extLst>
              <a:ext uri="{FF2B5EF4-FFF2-40B4-BE49-F238E27FC236}">
                <a16:creationId xmlns:a16="http://schemas.microsoft.com/office/drawing/2014/main" id="{ECC38632-62A9-4DB0-A149-FC77324FE114}"/>
              </a:ext>
            </a:extLst>
          </p:cNvPr>
          <p:cNvSpPr/>
          <p:nvPr/>
        </p:nvSpPr>
        <p:spPr>
          <a:xfrm>
            <a:off x="9025723" y="2828834"/>
            <a:ext cx="2904962"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SINGLE</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7" name="Rectangle 26">
            <a:hlinkClick r:id="rId3" action="ppaction://hlinksldjump"/>
            <a:extLst>
              <a:ext uri="{FF2B5EF4-FFF2-40B4-BE49-F238E27FC236}">
                <a16:creationId xmlns:a16="http://schemas.microsoft.com/office/drawing/2014/main" id="{D92DD891-84FF-4ACE-91C9-567827698553}"/>
              </a:ext>
            </a:extLst>
          </p:cNvPr>
          <p:cNvSpPr/>
          <p:nvPr/>
        </p:nvSpPr>
        <p:spPr>
          <a:xfrm>
            <a:off x="0" y="-2303"/>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hlinkClick r:id="rId4" action="ppaction://hlinksldjump"/>
            <a:extLst>
              <a:ext uri="{FF2B5EF4-FFF2-40B4-BE49-F238E27FC236}">
                <a16:creationId xmlns:a16="http://schemas.microsoft.com/office/drawing/2014/main" id="{D4C96D45-ABC1-4915-A153-4627346B4727}"/>
              </a:ext>
            </a:extLst>
          </p:cNvPr>
          <p:cNvSpPr/>
          <p:nvPr/>
        </p:nvSpPr>
        <p:spPr>
          <a:xfrm>
            <a:off x="4504879" y="176169"/>
            <a:ext cx="3204595" cy="7382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hlinkClick r:id="rId5" action="ppaction://hlinksldjump"/>
            <a:extLst>
              <a:ext uri="{FF2B5EF4-FFF2-40B4-BE49-F238E27FC236}">
                <a16:creationId xmlns:a16="http://schemas.microsoft.com/office/drawing/2014/main" id="{8AA909FD-4850-48E7-9C00-1F20249196AE}"/>
              </a:ext>
            </a:extLst>
          </p:cNvPr>
          <p:cNvSpPr/>
          <p:nvPr/>
        </p:nvSpPr>
        <p:spPr>
          <a:xfrm>
            <a:off x="221673" y="3059883"/>
            <a:ext cx="2741456" cy="7639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hlinkClick r:id="rId6" action="ppaction://hlinksldjump"/>
            <a:extLst>
              <a:ext uri="{FF2B5EF4-FFF2-40B4-BE49-F238E27FC236}">
                <a16:creationId xmlns:a16="http://schemas.microsoft.com/office/drawing/2014/main" id="{8991CFC0-EA4A-40DD-B2E8-91602EEF7B5F}"/>
              </a:ext>
            </a:extLst>
          </p:cNvPr>
          <p:cNvSpPr/>
          <p:nvPr/>
        </p:nvSpPr>
        <p:spPr>
          <a:xfrm>
            <a:off x="3916828" y="5953271"/>
            <a:ext cx="4378122" cy="7382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hlinkClick r:id="rId7" action="ppaction://hlinksldjump"/>
            <a:extLst>
              <a:ext uri="{FF2B5EF4-FFF2-40B4-BE49-F238E27FC236}">
                <a16:creationId xmlns:a16="http://schemas.microsoft.com/office/drawing/2014/main" id="{444DD879-596B-450A-BB58-3D8A8F7FDD0C}"/>
              </a:ext>
            </a:extLst>
          </p:cNvPr>
          <p:cNvSpPr/>
          <p:nvPr/>
        </p:nvSpPr>
        <p:spPr>
          <a:xfrm>
            <a:off x="9107476" y="3073878"/>
            <a:ext cx="2741456" cy="7639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4753374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1557130F-1C90-4BC5-AD24-4DC1BC1B26D7}"/>
              </a:ext>
            </a:extLst>
          </p:cNvPr>
          <p:cNvSpPr/>
          <p:nvPr/>
        </p:nvSpPr>
        <p:spPr>
          <a:xfrm>
            <a:off x="3911648" y="5707176"/>
            <a:ext cx="4378122"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HOMERUN</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9" name="Arrow: Pentagon 28">
            <a:extLst>
              <a:ext uri="{FF2B5EF4-FFF2-40B4-BE49-F238E27FC236}">
                <a16:creationId xmlns:a16="http://schemas.microsoft.com/office/drawing/2014/main" id="{3662D6ED-541F-41E5-8519-48D0E9FE0B5D}"/>
              </a:ext>
            </a:extLst>
          </p:cNvPr>
          <p:cNvSpPr/>
          <p:nvPr/>
        </p:nvSpPr>
        <p:spPr>
          <a:xfrm rot="5400000">
            <a:off x="5744181" y="5495044"/>
            <a:ext cx="559837" cy="541175"/>
          </a:xfrm>
          <a:prstGeom prst="homePlate">
            <a:avLst/>
          </a:prstGeom>
          <a:solidFill>
            <a:srgbClr val="FFFFF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0000FF"/>
                </a:solidFill>
              </a:ln>
              <a:solidFill>
                <a:srgbClr val="C6E9F2"/>
              </a:solidFill>
            </a:endParaRPr>
          </a:p>
        </p:txBody>
      </p:sp>
      <p:sp>
        <p:nvSpPr>
          <p:cNvPr id="30" name="Rectangle 29">
            <a:extLst>
              <a:ext uri="{FF2B5EF4-FFF2-40B4-BE49-F238E27FC236}">
                <a16:creationId xmlns:a16="http://schemas.microsoft.com/office/drawing/2014/main" id="{8E8BDE7F-664A-452A-BBE4-7B2A3659DA69}"/>
              </a:ext>
            </a:extLst>
          </p:cNvPr>
          <p:cNvSpPr/>
          <p:nvPr/>
        </p:nvSpPr>
        <p:spPr>
          <a:xfrm>
            <a:off x="5698209" y="5344844"/>
            <a:ext cx="601447" cy="707886"/>
          </a:xfrm>
          <a:prstGeom prst="rect">
            <a:avLst/>
          </a:prstGeom>
          <a:noFill/>
        </p:spPr>
        <p:txBody>
          <a:bodyPr wrap="none" lIns="91440" tIns="45720" rIns="91440" bIns="45720">
            <a:spAutoFit/>
          </a:bodyPr>
          <a:lstStyle/>
          <a:p>
            <a:pPr algn="ctr"/>
            <a:r>
              <a:rPr lang="en-US" sz="4000" b="1" cap="none" spc="-400" dirty="0">
                <a:ln w="28575">
                  <a:solidFill>
                    <a:srgbClr val="0000FF"/>
                  </a:solidFill>
                  <a:prstDash val="solid"/>
                </a:ln>
                <a:solidFill>
                  <a:srgbClr val="C6E9F2"/>
                </a:solidFill>
                <a:effectLst>
                  <a:outerShdw blurRad="38100" dist="22860" dir="5400000" algn="tl" rotWithShape="0">
                    <a:srgbClr val="000000">
                      <a:alpha val="30000"/>
                    </a:srgbClr>
                  </a:outerShdw>
                </a:effectLst>
              </a:rPr>
              <a:t>16</a:t>
            </a:r>
          </a:p>
        </p:txBody>
      </p:sp>
      <p:pic>
        <p:nvPicPr>
          <p:cNvPr id="31" name="Picture 30">
            <a:extLst>
              <a:ext uri="{FF2B5EF4-FFF2-40B4-BE49-F238E27FC236}">
                <a16:creationId xmlns:a16="http://schemas.microsoft.com/office/drawing/2014/main" id="{AE5AD690-68AE-4FA9-9F5B-3C8A26E3AC55}"/>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4503586" y="2336054"/>
            <a:ext cx="3188405" cy="2641220"/>
          </a:xfrm>
          <a:prstGeom prst="rect">
            <a:avLst/>
          </a:prstGeom>
        </p:spPr>
      </p:pic>
      <p:cxnSp>
        <p:nvCxnSpPr>
          <p:cNvPr id="32" name="Straight Connector 31">
            <a:extLst>
              <a:ext uri="{FF2B5EF4-FFF2-40B4-BE49-F238E27FC236}">
                <a16:creationId xmlns:a16="http://schemas.microsoft.com/office/drawing/2014/main" id="{87573BB7-C08A-4FEF-AA77-63550D491EC6}"/>
              </a:ext>
            </a:extLst>
          </p:cNvPr>
          <p:cNvCxnSpPr>
            <a:cxnSpLocks/>
          </p:cNvCxnSpPr>
          <p:nvPr/>
        </p:nvCxnSpPr>
        <p:spPr>
          <a:xfrm rot="5460000" flipV="1">
            <a:off x="6124282" y="2694490"/>
            <a:ext cx="846670" cy="861150"/>
          </a:xfrm>
          <a:prstGeom prst="line">
            <a:avLst/>
          </a:prstGeom>
          <a:ln w="76200">
            <a:solidFill>
              <a:srgbClr val="C1E7F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59ABD12E-F866-4D4D-8527-C353F6927D9B}"/>
              </a:ext>
            </a:extLst>
          </p:cNvPr>
          <p:cNvCxnSpPr>
            <a:cxnSpLocks/>
          </p:cNvCxnSpPr>
          <p:nvPr/>
        </p:nvCxnSpPr>
        <p:spPr>
          <a:xfrm flipV="1">
            <a:off x="6139562" y="3807681"/>
            <a:ext cx="846670" cy="861150"/>
          </a:xfrm>
          <a:prstGeom prst="line">
            <a:avLst/>
          </a:prstGeom>
          <a:ln w="76200">
            <a:solidFill>
              <a:srgbClr val="C1E7F1"/>
            </a:solidFill>
          </a:ln>
        </p:spPr>
        <p:style>
          <a:lnRef idx="1">
            <a:schemeClr val="accent1"/>
          </a:lnRef>
          <a:fillRef idx="0">
            <a:schemeClr val="accent1"/>
          </a:fillRef>
          <a:effectRef idx="0">
            <a:schemeClr val="accent1"/>
          </a:effectRef>
          <a:fontRef idx="minor">
            <a:schemeClr val="tx1"/>
          </a:fontRef>
        </p:style>
      </p:cxnSp>
      <p:sp>
        <p:nvSpPr>
          <p:cNvPr id="34" name="Rectangle: Rounded Corners 33">
            <a:extLst>
              <a:ext uri="{FF2B5EF4-FFF2-40B4-BE49-F238E27FC236}">
                <a16:creationId xmlns:a16="http://schemas.microsoft.com/office/drawing/2014/main" id="{7B88FFA4-6E07-4332-873D-F51F8B2F6DA2}"/>
              </a:ext>
            </a:extLst>
          </p:cNvPr>
          <p:cNvSpPr/>
          <p:nvPr/>
        </p:nvSpPr>
        <p:spPr>
          <a:xfrm rot="2700000">
            <a:off x="6836926" y="3523364"/>
            <a:ext cx="347615" cy="335069"/>
          </a:xfrm>
          <a:prstGeom prst="roundRect">
            <a:avLst/>
          </a:prstGeom>
          <a:solidFill>
            <a:srgbClr val="FFFFFF"/>
          </a:solidFill>
          <a:ln w="38100">
            <a:solidFill>
              <a:srgbClr val="AADE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5" name="Straight Connector 34">
            <a:extLst>
              <a:ext uri="{FF2B5EF4-FFF2-40B4-BE49-F238E27FC236}">
                <a16:creationId xmlns:a16="http://schemas.microsoft.com/office/drawing/2014/main" id="{7456C4DE-771B-4CB5-A5F2-7B8CB5C0E1D0}"/>
              </a:ext>
            </a:extLst>
          </p:cNvPr>
          <p:cNvCxnSpPr>
            <a:cxnSpLocks/>
          </p:cNvCxnSpPr>
          <p:nvPr/>
        </p:nvCxnSpPr>
        <p:spPr>
          <a:xfrm flipV="1">
            <a:off x="5144933" y="2762870"/>
            <a:ext cx="846670" cy="861150"/>
          </a:xfrm>
          <a:prstGeom prst="line">
            <a:avLst/>
          </a:prstGeom>
          <a:ln w="76200">
            <a:solidFill>
              <a:srgbClr val="C1E7F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FB9E4B5D-6328-44BD-AF52-3C4A979C0050}"/>
              </a:ext>
            </a:extLst>
          </p:cNvPr>
          <p:cNvCxnSpPr>
            <a:cxnSpLocks/>
          </p:cNvCxnSpPr>
          <p:nvPr/>
        </p:nvCxnSpPr>
        <p:spPr>
          <a:xfrm rot="5460000" flipV="1">
            <a:off x="5129380" y="3777297"/>
            <a:ext cx="846670" cy="861150"/>
          </a:xfrm>
          <a:prstGeom prst="line">
            <a:avLst/>
          </a:prstGeom>
          <a:ln w="76200">
            <a:solidFill>
              <a:srgbClr val="C1E7F1"/>
            </a:solidFill>
          </a:ln>
        </p:spPr>
        <p:style>
          <a:lnRef idx="1">
            <a:schemeClr val="accent1"/>
          </a:lnRef>
          <a:fillRef idx="0">
            <a:schemeClr val="accent1"/>
          </a:fillRef>
          <a:effectRef idx="0">
            <a:schemeClr val="accent1"/>
          </a:effectRef>
          <a:fontRef idx="minor">
            <a:schemeClr val="tx1"/>
          </a:fontRef>
        </p:style>
      </p:cxnSp>
      <p:sp>
        <p:nvSpPr>
          <p:cNvPr id="37" name="Rectangle: Rounded Corners 36">
            <a:extLst>
              <a:ext uri="{FF2B5EF4-FFF2-40B4-BE49-F238E27FC236}">
                <a16:creationId xmlns:a16="http://schemas.microsoft.com/office/drawing/2014/main" id="{05BC1587-4A3D-4E0A-9645-0119F5616BB7}"/>
              </a:ext>
            </a:extLst>
          </p:cNvPr>
          <p:cNvSpPr/>
          <p:nvPr/>
        </p:nvSpPr>
        <p:spPr>
          <a:xfrm rot="18900000">
            <a:off x="4959680" y="3521948"/>
            <a:ext cx="347615" cy="335069"/>
          </a:xfrm>
          <a:prstGeom prst="roundRect">
            <a:avLst/>
          </a:prstGeom>
          <a:solidFill>
            <a:srgbClr val="FFFFFF"/>
          </a:solidFill>
          <a:ln w="38100">
            <a:solidFill>
              <a:srgbClr val="C1E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Rounded Corners 37">
            <a:extLst>
              <a:ext uri="{FF2B5EF4-FFF2-40B4-BE49-F238E27FC236}">
                <a16:creationId xmlns:a16="http://schemas.microsoft.com/office/drawing/2014/main" id="{5AF727D8-ABF5-4E53-B66C-4D9028912139}"/>
              </a:ext>
            </a:extLst>
          </p:cNvPr>
          <p:cNvSpPr/>
          <p:nvPr/>
        </p:nvSpPr>
        <p:spPr>
          <a:xfrm rot="2700000">
            <a:off x="5918246" y="2507787"/>
            <a:ext cx="347615" cy="335069"/>
          </a:xfrm>
          <a:prstGeom prst="roundRect">
            <a:avLst/>
          </a:prstGeom>
          <a:solidFill>
            <a:srgbClr val="FFFFFF"/>
          </a:solidFill>
          <a:ln w="38100">
            <a:solidFill>
              <a:srgbClr val="C1E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4A80545B-0097-4693-8FE1-D654CEC30B5F}"/>
              </a:ext>
            </a:extLst>
          </p:cNvPr>
          <p:cNvSpPr txBox="1"/>
          <p:nvPr/>
        </p:nvSpPr>
        <p:spPr>
          <a:xfrm>
            <a:off x="5261218" y="3178963"/>
            <a:ext cx="1597365" cy="1131977"/>
          </a:xfrm>
          <a:prstGeom prst="rect">
            <a:avLst/>
          </a:prstGeom>
          <a:noFill/>
        </p:spPr>
        <p:txBody>
          <a:bodyPr wrap="square" rtlCol="0">
            <a:spAutoFit/>
          </a:bodyPr>
          <a:lstStyle/>
          <a:p>
            <a:pPr algn="ctr">
              <a:lnSpc>
                <a:spcPct val="80000"/>
              </a:lnSpc>
            </a:pPr>
            <a:r>
              <a:rPr lang="en-US" sz="2400" b="1" i="1" spc="-250" dirty="0">
                <a:solidFill>
                  <a:srgbClr val="1E4117"/>
                </a:solidFill>
              </a:rPr>
              <a:t>HOMERUN</a:t>
            </a:r>
          </a:p>
          <a:p>
            <a:pPr algn="ctr">
              <a:lnSpc>
                <a:spcPct val="80000"/>
              </a:lnSpc>
            </a:pPr>
            <a:r>
              <a:rPr lang="en-US" i="1" dirty="0">
                <a:solidFill>
                  <a:srgbClr val="0A0A0A"/>
                </a:solidFill>
              </a:rPr>
              <a:t>or</a:t>
            </a:r>
            <a:r>
              <a:rPr lang="en-US" i="1" dirty="0"/>
              <a:t> </a:t>
            </a:r>
            <a:r>
              <a:rPr lang="en-US" sz="2400" b="1" i="1" dirty="0">
                <a:solidFill>
                  <a:srgbClr val="1E4117"/>
                </a:solidFill>
              </a:rPr>
              <a:t>OUT</a:t>
            </a:r>
            <a:endParaRPr lang="en-US" i="1" dirty="0">
              <a:solidFill>
                <a:srgbClr val="1E4117"/>
              </a:solidFill>
            </a:endParaRPr>
          </a:p>
          <a:p>
            <a:pPr algn="ctr">
              <a:lnSpc>
                <a:spcPct val="80000"/>
              </a:lnSpc>
            </a:pPr>
            <a:r>
              <a:rPr lang="en-US" i="1" dirty="0">
                <a:solidFill>
                  <a:srgbClr val="1E4117"/>
                </a:solidFill>
              </a:rPr>
              <a:t>Tap and</a:t>
            </a:r>
          </a:p>
          <a:p>
            <a:pPr algn="ctr">
              <a:lnSpc>
                <a:spcPct val="80000"/>
              </a:lnSpc>
            </a:pPr>
            <a:r>
              <a:rPr lang="en-US" i="1" dirty="0">
                <a:solidFill>
                  <a:srgbClr val="1E4117"/>
                </a:solidFill>
              </a:rPr>
              <a:t>find out!</a:t>
            </a:r>
          </a:p>
        </p:txBody>
      </p:sp>
      <p:sp>
        <p:nvSpPr>
          <p:cNvPr id="40" name="Arrow: Pentagon 39">
            <a:extLst>
              <a:ext uri="{FF2B5EF4-FFF2-40B4-BE49-F238E27FC236}">
                <a16:creationId xmlns:a16="http://schemas.microsoft.com/office/drawing/2014/main" id="{D7F521F4-2EF9-41FC-ACBF-56AF23709DEA}"/>
              </a:ext>
            </a:extLst>
          </p:cNvPr>
          <p:cNvSpPr/>
          <p:nvPr/>
        </p:nvSpPr>
        <p:spPr>
          <a:xfrm rot="5400000">
            <a:off x="5906950" y="4610280"/>
            <a:ext cx="347615" cy="336027"/>
          </a:xfrm>
          <a:prstGeom prst="homePlate">
            <a:avLst/>
          </a:prstGeom>
          <a:solidFill>
            <a:srgbClr val="FFFFFF"/>
          </a:solidFill>
          <a:ln w="38100">
            <a:solidFill>
              <a:srgbClr val="C1E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16B20D0-38BA-4751-9DEB-8078999797A6}"/>
              </a:ext>
            </a:extLst>
          </p:cNvPr>
          <p:cNvSpPr txBox="1"/>
          <p:nvPr/>
        </p:nvSpPr>
        <p:spPr>
          <a:xfrm>
            <a:off x="5840000" y="4468534"/>
            <a:ext cx="486562" cy="584775"/>
          </a:xfrm>
          <a:prstGeom prst="rect">
            <a:avLst/>
          </a:prstGeom>
          <a:noFill/>
        </p:spPr>
        <p:txBody>
          <a:bodyPr wrap="square" rtlCol="0">
            <a:spAutoFit/>
          </a:bodyPr>
          <a:lstStyle/>
          <a:p>
            <a:pPr algn="ctr"/>
            <a:r>
              <a:rPr lang="en-US" sz="3200" b="1" dirty="0">
                <a:solidFill>
                  <a:srgbClr val="1E4117"/>
                </a:solidFill>
              </a:rPr>
              <a:t>?</a:t>
            </a:r>
          </a:p>
        </p:txBody>
      </p:sp>
      <p:sp>
        <p:nvSpPr>
          <p:cNvPr id="46" name="TextBox 45">
            <a:extLst>
              <a:ext uri="{FF2B5EF4-FFF2-40B4-BE49-F238E27FC236}">
                <a16:creationId xmlns:a16="http://schemas.microsoft.com/office/drawing/2014/main" id="{F623D927-05E7-405A-B1A1-2F9076F1BA87}"/>
              </a:ext>
            </a:extLst>
          </p:cNvPr>
          <p:cNvSpPr txBox="1"/>
          <p:nvPr/>
        </p:nvSpPr>
        <p:spPr>
          <a:xfrm>
            <a:off x="151002" y="200335"/>
            <a:ext cx="11891268" cy="1824025"/>
          </a:xfrm>
          <a:prstGeom prst="rect">
            <a:avLst/>
          </a:prstGeom>
          <a:noFill/>
        </p:spPr>
        <p:txBody>
          <a:bodyPr wrap="square" rtlCol="0">
            <a:spAutoFit/>
          </a:bodyPr>
          <a:lstStyle/>
          <a:p>
            <a:pPr algn="ctr">
              <a:lnSpc>
                <a:spcPct val="85000"/>
              </a:lnSpc>
            </a:pPr>
            <a:r>
              <a:rPr lang="en-US" sz="4400" dirty="0">
                <a:solidFill>
                  <a:srgbClr val="0A0A0A"/>
                </a:solidFill>
              </a:rPr>
              <a:t>What Old Testament prophet did Stephen cite when he told the Jewish council that Israel</a:t>
            </a:r>
          </a:p>
          <a:p>
            <a:pPr algn="ctr">
              <a:lnSpc>
                <a:spcPct val="85000"/>
              </a:lnSpc>
            </a:pPr>
            <a:r>
              <a:rPr lang="en-US" sz="4400" dirty="0">
                <a:solidFill>
                  <a:srgbClr val="0A0A0A"/>
                </a:solidFill>
              </a:rPr>
              <a:t>went into captivity because of idolatry?</a:t>
            </a:r>
            <a:endParaRPr lang="en-US" sz="4400" spc="-300" dirty="0">
              <a:solidFill>
                <a:srgbClr val="0A0A0A"/>
              </a:solidFill>
            </a:endParaRPr>
          </a:p>
        </p:txBody>
      </p:sp>
      <p:sp>
        <p:nvSpPr>
          <p:cNvPr id="12" name="Rectangle 11">
            <a:hlinkClick r:id="rId3" action="ppaction://hlinksldjump"/>
            <a:extLst>
              <a:ext uri="{FF2B5EF4-FFF2-40B4-BE49-F238E27FC236}">
                <a16:creationId xmlns:a16="http://schemas.microsoft.com/office/drawing/2014/main" id="{6BBE1BFA-ADF7-438E-B15C-CB59CC223C8A}"/>
              </a:ext>
            </a:extLst>
          </p:cNvPr>
          <p:cNvSpPr/>
          <p:nvPr/>
        </p:nvSpPr>
        <p:spPr>
          <a:xfrm>
            <a:off x="0" y="1"/>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hlinkClick r:id="rId4" action="ppaction://hlinksldjump"/>
            <a:extLst>
              <a:ext uri="{FF2B5EF4-FFF2-40B4-BE49-F238E27FC236}">
                <a16:creationId xmlns:a16="http://schemas.microsoft.com/office/drawing/2014/main" id="{90DEF549-84E8-4C0E-8FE8-9BDA13F3C019}"/>
              </a:ext>
            </a:extLst>
          </p:cNvPr>
          <p:cNvSpPr/>
          <p:nvPr/>
        </p:nvSpPr>
        <p:spPr>
          <a:xfrm rot="18961460">
            <a:off x="5238133" y="2884774"/>
            <a:ext cx="1687965" cy="16687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6605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down)">
                                      <p:cBhvr>
                                        <p:cTn id="7" dur="1000"/>
                                        <p:tgtEl>
                                          <p:spTgt spid="46"/>
                                        </p:tgtEl>
                                      </p:cBhvr>
                                    </p:animEffect>
                                  </p:childTnLst>
                                </p:cTn>
                              </p:par>
                            </p:childTnLst>
                          </p:cTn>
                        </p:par>
                        <p:par>
                          <p:cTn id="8" fill="hold">
                            <p:stCondLst>
                              <p:cond delay="1000"/>
                            </p:stCondLst>
                            <p:childTnLst>
                              <p:par>
                                <p:cTn id="9" presetID="53" presetClass="entr" presetSubtype="16" fill="hold" nodeType="afterEffect">
                                  <p:stCondLst>
                                    <p:cond delay="1000"/>
                                  </p:stCondLst>
                                  <p:childTnLst>
                                    <p:set>
                                      <p:cBhvr>
                                        <p:cTn id="10" dur="1" fill="hold">
                                          <p:stCondLst>
                                            <p:cond delay="0"/>
                                          </p:stCondLst>
                                        </p:cTn>
                                        <p:tgtEl>
                                          <p:spTgt spid="31"/>
                                        </p:tgtEl>
                                        <p:attrNameLst>
                                          <p:attrName>style.visibility</p:attrName>
                                        </p:attrNameLst>
                                      </p:cBhvr>
                                      <p:to>
                                        <p:strVal val="visible"/>
                                      </p:to>
                                    </p:set>
                                    <p:anim calcmode="lin" valueType="num">
                                      <p:cBhvr>
                                        <p:cTn id="11" dur="500" fill="hold"/>
                                        <p:tgtEl>
                                          <p:spTgt spid="31"/>
                                        </p:tgtEl>
                                        <p:attrNameLst>
                                          <p:attrName>ppt_w</p:attrName>
                                        </p:attrNameLst>
                                      </p:cBhvr>
                                      <p:tavLst>
                                        <p:tav tm="0">
                                          <p:val>
                                            <p:fltVal val="0"/>
                                          </p:val>
                                        </p:tav>
                                        <p:tav tm="100000">
                                          <p:val>
                                            <p:strVal val="#ppt_w"/>
                                          </p:val>
                                        </p:tav>
                                      </p:tavLst>
                                    </p:anim>
                                    <p:anim calcmode="lin" valueType="num">
                                      <p:cBhvr>
                                        <p:cTn id="12" dur="500" fill="hold"/>
                                        <p:tgtEl>
                                          <p:spTgt spid="31"/>
                                        </p:tgtEl>
                                        <p:attrNameLst>
                                          <p:attrName>ppt_h</p:attrName>
                                        </p:attrNameLst>
                                      </p:cBhvr>
                                      <p:tavLst>
                                        <p:tav tm="0">
                                          <p:val>
                                            <p:fltVal val="0"/>
                                          </p:val>
                                        </p:tav>
                                        <p:tav tm="100000">
                                          <p:val>
                                            <p:strVal val="#ppt_h"/>
                                          </p:val>
                                        </p:tav>
                                      </p:tavLst>
                                    </p:anim>
                                    <p:animEffect transition="in" filter="fade">
                                      <p:cBhvr>
                                        <p:cTn id="13" dur="500"/>
                                        <p:tgtEl>
                                          <p:spTgt spid="31"/>
                                        </p:tgtEl>
                                      </p:cBhvr>
                                    </p:animEffect>
                                  </p:childTnLst>
                                </p:cTn>
                              </p:par>
                            </p:childTnLst>
                          </p:cTn>
                        </p:par>
                        <p:par>
                          <p:cTn id="14" fill="hold">
                            <p:stCondLst>
                              <p:cond delay="2500"/>
                            </p:stCondLst>
                            <p:childTnLst>
                              <p:par>
                                <p:cTn id="15" presetID="22" presetClass="entr" presetSubtype="4"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wipe(down)">
                                      <p:cBhvr>
                                        <p:cTn id="17" dur="500"/>
                                        <p:tgtEl>
                                          <p:spTgt spid="33"/>
                                        </p:tgtEl>
                                      </p:cBhvr>
                                    </p:animEffect>
                                  </p:childTnLst>
                                </p:cTn>
                              </p:par>
                            </p:childTnLst>
                          </p:cTn>
                        </p:par>
                        <p:par>
                          <p:cTn id="18" fill="hold">
                            <p:stCondLst>
                              <p:cond delay="3000"/>
                            </p:stCondLst>
                            <p:childTnLst>
                              <p:par>
                                <p:cTn id="19" presetID="1" presetClass="entr" presetSubtype="0"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childTnLst>
                                </p:cTn>
                              </p:par>
                            </p:childTnLst>
                          </p:cTn>
                        </p:par>
                        <p:par>
                          <p:cTn id="21" fill="hold">
                            <p:stCondLst>
                              <p:cond delay="3000"/>
                            </p:stCondLst>
                            <p:childTnLst>
                              <p:par>
                                <p:cTn id="22" presetID="22" presetClass="entr" presetSubtype="4" fill="hold" nodeType="after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wipe(down)">
                                      <p:cBhvr>
                                        <p:cTn id="24" dur="500"/>
                                        <p:tgtEl>
                                          <p:spTgt spid="32"/>
                                        </p:tgtEl>
                                      </p:cBhvr>
                                    </p:animEffect>
                                  </p:childTnLst>
                                </p:cTn>
                              </p:par>
                            </p:childTnLst>
                          </p:cTn>
                        </p:par>
                        <p:par>
                          <p:cTn id="25" fill="hold">
                            <p:stCondLst>
                              <p:cond delay="3500"/>
                            </p:stCondLst>
                            <p:childTnLst>
                              <p:par>
                                <p:cTn id="26" presetID="1" presetClass="entr" presetSubtype="0" fill="hold" grpId="0" nodeType="afterEffect">
                                  <p:stCondLst>
                                    <p:cond delay="0"/>
                                  </p:stCondLst>
                                  <p:childTnLst>
                                    <p:set>
                                      <p:cBhvr>
                                        <p:cTn id="27" dur="1" fill="hold">
                                          <p:stCondLst>
                                            <p:cond delay="0"/>
                                          </p:stCondLst>
                                        </p:cTn>
                                        <p:tgtEl>
                                          <p:spTgt spid="38"/>
                                        </p:tgtEl>
                                        <p:attrNameLst>
                                          <p:attrName>style.visibility</p:attrName>
                                        </p:attrNameLst>
                                      </p:cBhvr>
                                      <p:to>
                                        <p:strVal val="visible"/>
                                      </p:to>
                                    </p:set>
                                  </p:childTnLst>
                                </p:cTn>
                              </p:par>
                            </p:childTnLst>
                          </p:cTn>
                        </p:par>
                        <p:par>
                          <p:cTn id="28" fill="hold">
                            <p:stCondLst>
                              <p:cond delay="3500"/>
                            </p:stCondLst>
                            <p:childTnLst>
                              <p:par>
                                <p:cTn id="29" presetID="22" presetClass="entr" presetSubtype="1" fill="hold"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up)">
                                      <p:cBhvr>
                                        <p:cTn id="31" dur="500"/>
                                        <p:tgtEl>
                                          <p:spTgt spid="35"/>
                                        </p:tgtEl>
                                      </p:cBhvr>
                                    </p:animEffect>
                                  </p:childTnLst>
                                </p:cTn>
                              </p:par>
                            </p:childTnLst>
                          </p:cTn>
                        </p:par>
                        <p:par>
                          <p:cTn id="32" fill="hold">
                            <p:stCondLst>
                              <p:cond delay="4000"/>
                            </p:stCondLst>
                            <p:childTnLst>
                              <p:par>
                                <p:cTn id="33" presetID="1" presetClass="entr" presetSubtype="0" fill="hold" grpId="0" nodeType="afterEffect">
                                  <p:stCondLst>
                                    <p:cond delay="0"/>
                                  </p:stCondLst>
                                  <p:childTnLst>
                                    <p:set>
                                      <p:cBhvr>
                                        <p:cTn id="34" dur="1" fill="hold">
                                          <p:stCondLst>
                                            <p:cond delay="0"/>
                                          </p:stCondLst>
                                        </p:cTn>
                                        <p:tgtEl>
                                          <p:spTgt spid="37"/>
                                        </p:tgtEl>
                                        <p:attrNameLst>
                                          <p:attrName>style.visibility</p:attrName>
                                        </p:attrNameLst>
                                      </p:cBhvr>
                                      <p:to>
                                        <p:strVal val="visible"/>
                                      </p:to>
                                    </p:set>
                                  </p:childTnLst>
                                </p:cTn>
                              </p:par>
                            </p:childTnLst>
                          </p:cTn>
                        </p:par>
                        <p:par>
                          <p:cTn id="35" fill="hold">
                            <p:stCondLst>
                              <p:cond delay="4000"/>
                            </p:stCondLst>
                            <p:childTnLst>
                              <p:par>
                                <p:cTn id="36" presetID="22" presetClass="entr" presetSubtype="1" fill="hold" nodeType="afterEffect">
                                  <p:stCondLst>
                                    <p:cond delay="0"/>
                                  </p:stCondLst>
                                  <p:childTnLst>
                                    <p:set>
                                      <p:cBhvr>
                                        <p:cTn id="37" dur="1" fill="hold">
                                          <p:stCondLst>
                                            <p:cond delay="0"/>
                                          </p:stCondLst>
                                        </p:cTn>
                                        <p:tgtEl>
                                          <p:spTgt spid="36"/>
                                        </p:tgtEl>
                                        <p:attrNameLst>
                                          <p:attrName>style.visibility</p:attrName>
                                        </p:attrNameLst>
                                      </p:cBhvr>
                                      <p:to>
                                        <p:strVal val="visible"/>
                                      </p:to>
                                    </p:set>
                                    <p:animEffect transition="in" filter="wipe(up)">
                                      <p:cBhvr>
                                        <p:cTn id="38" dur="500"/>
                                        <p:tgtEl>
                                          <p:spTgt spid="36"/>
                                        </p:tgtEl>
                                      </p:cBhvr>
                                    </p:animEffect>
                                  </p:childTnLst>
                                </p:cTn>
                              </p:par>
                            </p:childTnLst>
                          </p:cTn>
                        </p:par>
                        <p:par>
                          <p:cTn id="39" fill="hold">
                            <p:stCondLst>
                              <p:cond delay="4500"/>
                            </p:stCondLst>
                            <p:childTnLst>
                              <p:par>
                                <p:cTn id="40" presetID="1" presetClass="entr" presetSubtype="0"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childTnLst>
                                </p:cTn>
                              </p:par>
                            </p:childTnLst>
                          </p:cTn>
                        </p:par>
                        <p:par>
                          <p:cTn id="42" fill="hold">
                            <p:stCondLst>
                              <p:cond delay="4500"/>
                            </p:stCondLst>
                            <p:childTnLst>
                              <p:par>
                                <p:cTn id="43" presetID="53" presetClass="entr" presetSubtype="16"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 calcmode="lin" valueType="num">
                                      <p:cBhvr>
                                        <p:cTn id="45" dur="250" fill="hold"/>
                                        <p:tgtEl>
                                          <p:spTgt spid="41"/>
                                        </p:tgtEl>
                                        <p:attrNameLst>
                                          <p:attrName>ppt_w</p:attrName>
                                        </p:attrNameLst>
                                      </p:cBhvr>
                                      <p:tavLst>
                                        <p:tav tm="0">
                                          <p:val>
                                            <p:fltVal val="0"/>
                                          </p:val>
                                        </p:tav>
                                        <p:tav tm="100000">
                                          <p:val>
                                            <p:strVal val="#ppt_w"/>
                                          </p:val>
                                        </p:tav>
                                      </p:tavLst>
                                    </p:anim>
                                    <p:anim calcmode="lin" valueType="num">
                                      <p:cBhvr>
                                        <p:cTn id="46" dur="250" fill="hold"/>
                                        <p:tgtEl>
                                          <p:spTgt spid="41"/>
                                        </p:tgtEl>
                                        <p:attrNameLst>
                                          <p:attrName>ppt_h</p:attrName>
                                        </p:attrNameLst>
                                      </p:cBhvr>
                                      <p:tavLst>
                                        <p:tav tm="0">
                                          <p:val>
                                            <p:fltVal val="0"/>
                                          </p:val>
                                        </p:tav>
                                        <p:tav tm="100000">
                                          <p:val>
                                            <p:strVal val="#ppt_h"/>
                                          </p:val>
                                        </p:tav>
                                      </p:tavLst>
                                    </p:anim>
                                    <p:animEffect transition="in" filter="fade">
                                      <p:cBhvr>
                                        <p:cTn id="47" dur="250"/>
                                        <p:tgtEl>
                                          <p:spTgt spid="41"/>
                                        </p:tgtEl>
                                      </p:cBhvr>
                                    </p:animEffect>
                                  </p:childTnLst>
                                </p:cTn>
                              </p:par>
                            </p:childTnLst>
                          </p:cTn>
                        </p:par>
                        <p:par>
                          <p:cTn id="48" fill="hold">
                            <p:stCondLst>
                              <p:cond delay="4750"/>
                            </p:stCondLst>
                            <p:childTnLst>
                              <p:par>
                                <p:cTn id="49" presetID="1"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childTnLst>
                                </p:cTn>
                              </p:par>
                              <p:par>
                                <p:cTn id="51" presetID="53" presetClass="entr" presetSubtype="16"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 calcmode="lin" valueType="num">
                                      <p:cBhvr>
                                        <p:cTn id="53" dur="500" fill="hold"/>
                                        <p:tgtEl>
                                          <p:spTgt spid="39"/>
                                        </p:tgtEl>
                                        <p:attrNameLst>
                                          <p:attrName>ppt_w</p:attrName>
                                        </p:attrNameLst>
                                      </p:cBhvr>
                                      <p:tavLst>
                                        <p:tav tm="0">
                                          <p:val>
                                            <p:fltVal val="0"/>
                                          </p:val>
                                        </p:tav>
                                        <p:tav tm="100000">
                                          <p:val>
                                            <p:strVal val="#ppt_w"/>
                                          </p:val>
                                        </p:tav>
                                      </p:tavLst>
                                    </p:anim>
                                    <p:anim calcmode="lin" valueType="num">
                                      <p:cBhvr>
                                        <p:cTn id="54" dur="500" fill="hold"/>
                                        <p:tgtEl>
                                          <p:spTgt spid="39"/>
                                        </p:tgtEl>
                                        <p:attrNameLst>
                                          <p:attrName>ppt_h</p:attrName>
                                        </p:attrNameLst>
                                      </p:cBhvr>
                                      <p:tavLst>
                                        <p:tav tm="0">
                                          <p:val>
                                            <p:fltVal val="0"/>
                                          </p:val>
                                        </p:tav>
                                        <p:tav tm="100000">
                                          <p:val>
                                            <p:strVal val="#ppt_h"/>
                                          </p:val>
                                        </p:tav>
                                      </p:tavLst>
                                    </p:anim>
                                    <p:animEffect transition="in" filter="fade">
                                      <p:cBhvr>
                                        <p:cTn id="55"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7" grpId="0" animBg="1"/>
      <p:bldP spid="38" grpId="0" animBg="1"/>
      <p:bldP spid="39" grpId="0"/>
      <p:bldP spid="40" grpId="0" animBg="1"/>
      <p:bldP spid="41" grpId="0"/>
      <p:bldP spid="46" grpId="0"/>
      <p:bldP spid="19" grpId="0" animBg="1"/>
    </p:bldLst>
  </p:timing>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844FF3E5-8969-4C27-A30A-CABABF4C6DF5}"/>
              </a:ext>
            </a:extLst>
          </p:cNvPr>
          <p:cNvSpPr txBox="1"/>
          <p:nvPr/>
        </p:nvSpPr>
        <p:spPr>
          <a:xfrm>
            <a:off x="538040" y="2109608"/>
            <a:ext cx="11132697" cy="3103414"/>
          </a:xfrm>
          <a:prstGeom prst="rect">
            <a:avLst/>
          </a:prstGeom>
          <a:solidFill>
            <a:srgbClr val="FFFFFF"/>
          </a:solidFill>
          <a:ln w="38100">
            <a:solidFill>
              <a:srgbClr val="0A0A0A"/>
            </a:solidFill>
          </a:ln>
        </p:spPr>
        <p:txBody>
          <a:bodyPr wrap="square" rtlCol="0">
            <a:spAutoFit/>
          </a:bodyPr>
          <a:lstStyle/>
          <a:p>
            <a:pPr algn="ctr">
              <a:lnSpc>
                <a:spcPct val="90000"/>
              </a:lnSpc>
            </a:pPr>
            <a:endParaRPr lang="en-US" sz="600" b="1" dirty="0">
              <a:solidFill>
                <a:srgbClr val="3F8731"/>
              </a:solidFill>
            </a:endParaRPr>
          </a:p>
          <a:p>
            <a:pPr algn="ctr">
              <a:lnSpc>
                <a:spcPct val="90000"/>
              </a:lnSpc>
            </a:pPr>
            <a:r>
              <a:rPr lang="en-US" sz="3200" b="1" i="1" dirty="0"/>
              <a:t>Answer:</a:t>
            </a:r>
            <a:r>
              <a:rPr lang="en-US" sz="4400" b="1" i="1" dirty="0"/>
              <a:t> </a:t>
            </a:r>
            <a:r>
              <a:rPr lang="en-US" sz="4400" b="1" dirty="0"/>
              <a:t>Amos </a:t>
            </a:r>
          </a:p>
          <a:p>
            <a:pPr algn="just">
              <a:spcBef>
                <a:spcPts val="400"/>
              </a:spcBef>
              <a:spcAft>
                <a:spcPts val="400"/>
              </a:spcAft>
            </a:pPr>
            <a:r>
              <a:rPr lang="en-US" sz="2400" b="1" dirty="0">
                <a:solidFill>
                  <a:srgbClr val="0A0A0A"/>
                </a:solidFill>
                <a:latin typeface="Times New Roman" panose="02020603050405020304" pitchFamily="18" charset="0"/>
                <a:cs typeface="Times New Roman" panose="02020603050405020304" pitchFamily="18" charset="0"/>
              </a:rPr>
              <a:t>Acts 7:42-43 x-ref </a:t>
            </a:r>
            <a:r>
              <a:rPr lang="en-US" sz="2400" b="1" dirty="0">
                <a:solidFill>
                  <a:srgbClr val="0A0A0A"/>
                </a:solidFill>
                <a:latin typeface="Times New Roman" panose="02020603050405020304" pitchFamily="18" charset="0"/>
                <a:cs typeface="Times New Roman" panose="02020603050405020304" pitchFamily="18" charset="0"/>
                <a:sym typeface="Wingdings" panose="05000000000000000000" pitchFamily="2" charset="2"/>
              </a:rPr>
              <a:t></a:t>
            </a:r>
            <a:r>
              <a:rPr lang="en-US" sz="2400" b="1" dirty="0">
                <a:solidFill>
                  <a:srgbClr val="0A0A0A"/>
                </a:solidFill>
                <a:latin typeface="Times New Roman" panose="02020603050405020304" pitchFamily="18" charset="0"/>
                <a:cs typeface="Times New Roman" panose="02020603050405020304" pitchFamily="18" charset="0"/>
              </a:rPr>
              <a:t> Amos 5:25-27</a:t>
            </a:r>
            <a:endParaRPr lang="en-US" sz="2400" dirty="0">
              <a:solidFill>
                <a:srgbClr val="0A0A0A"/>
              </a:solidFill>
              <a:latin typeface="Times New Roman" panose="02020603050405020304" pitchFamily="18" charset="0"/>
              <a:cs typeface="Times New Roman" panose="02020603050405020304" pitchFamily="18" charset="0"/>
            </a:endParaRPr>
          </a:p>
          <a:p>
            <a:pPr algn="just"/>
            <a:r>
              <a:rPr lang="en-US" sz="2400" baseline="30000" dirty="0">
                <a:solidFill>
                  <a:srgbClr val="0A0A0A"/>
                </a:solidFill>
                <a:latin typeface="Times New Roman" panose="02020603050405020304" pitchFamily="18" charset="0"/>
                <a:cs typeface="Times New Roman" panose="02020603050405020304" pitchFamily="18" charset="0"/>
              </a:rPr>
              <a:t>42</a:t>
            </a:r>
            <a:r>
              <a:rPr lang="en-US" sz="2400" dirty="0">
                <a:solidFill>
                  <a:srgbClr val="0A0A0A"/>
                </a:solidFill>
                <a:latin typeface="Times New Roman" panose="02020603050405020304" pitchFamily="18" charset="0"/>
                <a:cs typeface="Times New Roman" panose="02020603050405020304" pitchFamily="18" charset="0"/>
              </a:rPr>
              <a:t> But God turned away and gave them over to worship the host of heaven, as it is written in the book of the prophets: “Did you bring to me slain beasts and sacrifices, during the forty years in the wilderness, O house of Israel? </a:t>
            </a:r>
            <a:r>
              <a:rPr lang="en-US" sz="2400" baseline="30000" dirty="0">
                <a:solidFill>
                  <a:srgbClr val="0A0A0A"/>
                </a:solidFill>
                <a:latin typeface="Times New Roman" panose="02020603050405020304" pitchFamily="18" charset="0"/>
                <a:cs typeface="Times New Roman" panose="02020603050405020304" pitchFamily="18" charset="0"/>
              </a:rPr>
              <a:t>43</a:t>
            </a:r>
            <a:r>
              <a:rPr lang="en-US" sz="2400" dirty="0">
                <a:solidFill>
                  <a:srgbClr val="0A0A0A"/>
                </a:solidFill>
                <a:latin typeface="Times New Roman" panose="02020603050405020304" pitchFamily="18" charset="0"/>
                <a:cs typeface="Times New Roman" panose="02020603050405020304" pitchFamily="18" charset="0"/>
              </a:rPr>
              <a:t> You took up the tent of Moloch and the star of your god Rephan, the </a:t>
            </a:r>
            <a:r>
              <a:rPr lang="en-US" sz="2400" b="1" dirty="0">
                <a:solidFill>
                  <a:srgbClr val="0064FF"/>
                </a:solidFill>
                <a:latin typeface="Times New Roman" panose="02020603050405020304" pitchFamily="18" charset="0"/>
                <a:cs typeface="Times New Roman" panose="02020603050405020304" pitchFamily="18" charset="0"/>
              </a:rPr>
              <a:t>images that you made to worship</a:t>
            </a:r>
            <a:r>
              <a:rPr lang="en-US" sz="2400" dirty="0">
                <a:solidFill>
                  <a:srgbClr val="0064FF"/>
                </a:solidFill>
                <a:latin typeface="Times New Roman" panose="02020603050405020304" pitchFamily="18" charset="0"/>
                <a:cs typeface="Times New Roman" panose="02020603050405020304" pitchFamily="18" charset="0"/>
              </a:rPr>
              <a:t>;</a:t>
            </a:r>
            <a:r>
              <a:rPr lang="en-US" sz="2400" dirty="0">
                <a:solidFill>
                  <a:srgbClr val="0A0A0A"/>
                </a:solidFill>
                <a:latin typeface="Times New Roman" panose="02020603050405020304" pitchFamily="18" charset="0"/>
                <a:cs typeface="Times New Roman" panose="02020603050405020304" pitchFamily="18" charset="0"/>
              </a:rPr>
              <a:t> and </a:t>
            </a:r>
            <a:r>
              <a:rPr lang="en-US" sz="2400" b="1" dirty="0">
                <a:solidFill>
                  <a:srgbClr val="0064FF"/>
                </a:solidFill>
                <a:latin typeface="Times New Roman" panose="02020603050405020304" pitchFamily="18" charset="0"/>
                <a:cs typeface="Times New Roman" panose="02020603050405020304" pitchFamily="18" charset="0"/>
              </a:rPr>
              <a:t>I will send you into exile</a:t>
            </a:r>
            <a:r>
              <a:rPr lang="en-US" sz="2400" dirty="0">
                <a:solidFill>
                  <a:srgbClr val="0A0A0A"/>
                </a:solidFill>
                <a:latin typeface="Times New Roman" panose="02020603050405020304" pitchFamily="18" charset="0"/>
                <a:cs typeface="Times New Roman" panose="02020603050405020304" pitchFamily="18" charset="0"/>
              </a:rPr>
              <a:t> beyond Babylon.”</a:t>
            </a:r>
          </a:p>
        </p:txBody>
      </p:sp>
      <p:sp>
        <p:nvSpPr>
          <p:cNvPr id="8" name="TextBox 7">
            <a:extLst>
              <a:ext uri="{FF2B5EF4-FFF2-40B4-BE49-F238E27FC236}">
                <a16:creationId xmlns:a16="http://schemas.microsoft.com/office/drawing/2014/main" id="{72F0F95B-78C3-4235-988E-F1C726A5ADDD}"/>
              </a:ext>
            </a:extLst>
          </p:cNvPr>
          <p:cNvSpPr txBox="1"/>
          <p:nvPr/>
        </p:nvSpPr>
        <p:spPr>
          <a:xfrm>
            <a:off x="151002" y="200335"/>
            <a:ext cx="11891268" cy="1824025"/>
          </a:xfrm>
          <a:prstGeom prst="rect">
            <a:avLst/>
          </a:prstGeom>
          <a:noFill/>
        </p:spPr>
        <p:txBody>
          <a:bodyPr wrap="square" rtlCol="0">
            <a:spAutoFit/>
          </a:bodyPr>
          <a:lstStyle/>
          <a:p>
            <a:pPr algn="ctr">
              <a:lnSpc>
                <a:spcPct val="85000"/>
              </a:lnSpc>
            </a:pPr>
            <a:r>
              <a:rPr lang="en-US" sz="4400" dirty="0">
                <a:solidFill>
                  <a:srgbClr val="0A0A0A"/>
                </a:solidFill>
              </a:rPr>
              <a:t>What Old Testament prophet did Stephen cite when he told the Jewish council that Israel</a:t>
            </a:r>
          </a:p>
          <a:p>
            <a:pPr algn="ctr">
              <a:lnSpc>
                <a:spcPct val="85000"/>
              </a:lnSpc>
            </a:pPr>
            <a:r>
              <a:rPr lang="en-US" sz="4400" dirty="0">
                <a:solidFill>
                  <a:srgbClr val="0A0A0A"/>
                </a:solidFill>
              </a:rPr>
              <a:t>went into captivity because of idolatry?</a:t>
            </a:r>
            <a:endParaRPr lang="en-US" sz="4400" spc="-300" dirty="0">
              <a:solidFill>
                <a:srgbClr val="0A0A0A"/>
              </a:solidFill>
            </a:endParaRPr>
          </a:p>
        </p:txBody>
      </p:sp>
      <p:sp>
        <p:nvSpPr>
          <p:cNvPr id="12" name="Rectangle 11">
            <a:extLst>
              <a:ext uri="{FF2B5EF4-FFF2-40B4-BE49-F238E27FC236}">
                <a16:creationId xmlns:a16="http://schemas.microsoft.com/office/drawing/2014/main" id="{9B6DFBC6-FB9E-48D4-BF10-03845256C547}"/>
              </a:ext>
            </a:extLst>
          </p:cNvPr>
          <p:cNvSpPr/>
          <p:nvPr/>
        </p:nvSpPr>
        <p:spPr>
          <a:xfrm>
            <a:off x="3911648" y="5707176"/>
            <a:ext cx="4378122"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HOMERUN</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15" name="Arrow: Pentagon 14">
            <a:extLst>
              <a:ext uri="{FF2B5EF4-FFF2-40B4-BE49-F238E27FC236}">
                <a16:creationId xmlns:a16="http://schemas.microsoft.com/office/drawing/2014/main" id="{2F2B0186-312E-454F-A6D5-1225BEECC8E5}"/>
              </a:ext>
            </a:extLst>
          </p:cNvPr>
          <p:cNvSpPr/>
          <p:nvPr/>
        </p:nvSpPr>
        <p:spPr>
          <a:xfrm rot="5400000">
            <a:off x="5744181" y="5495044"/>
            <a:ext cx="559837" cy="541175"/>
          </a:xfrm>
          <a:prstGeom prst="homePlate">
            <a:avLst/>
          </a:prstGeom>
          <a:solidFill>
            <a:srgbClr val="FFFFF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0000FF"/>
                </a:solidFill>
              </a:ln>
              <a:solidFill>
                <a:srgbClr val="C6E9F2"/>
              </a:solidFill>
            </a:endParaRPr>
          </a:p>
        </p:txBody>
      </p:sp>
      <p:sp>
        <p:nvSpPr>
          <p:cNvPr id="16" name="Rectangle 15">
            <a:extLst>
              <a:ext uri="{FF2B5EF4-FFF2-40B4-BE49-F238E27FC236}">
                <a16:creationId xmlns:a16="http://schemas.microsoft.com/office/drawing/2014/main" id="{DACD6FD6-897E-41CA-96D2-325472579738}"/>
              </a:ext>
            </a:extLst>
          </p:cNvPr>
          <p:cNvSpPr/>
          <p:nvPr/>
        </p:nvSpPr>
        <p:spPr>
          <a:xfrm>
            <a:off x="5698209" y="5344844"/>
            <a:ext cx="601447" cy="707886"/>
          </a:xfrm>
          <a:prstGeom prst="rect">
            <a:avLst/>
          </a:prstGeom>
          <a:noFill/>
        </p:spPr>
        <p:txBody>
          <a:bodyPr wrap="none" lIns="91440" tIns="45720" rIns="91440" bIns="45720">
            <a:spAutoFit/>
          </a:bodyPr>
          <a:lstStyle/>
          <a:p>
            <a:pPr algn="ctr"/>
            <a:r>
              <a:rPr lang="en-US" sz="4000" b="1" cap="none" spc="-400" dirty="0">
                <a:ln w="28575">
                  <a:solidFill>
                    <a:srgbClr val="0000FF"/>
                  </a:solidFill>
                  <a:prstDash val="solid"/>
                </a:ln>
                <a:solidFill>
                  <a:srgbClr val="C6E9F2"/>
                </a:solidFill>
                <a:effectLst>
                  <a:outerShdw blurRad="38100" dist="22860" dir="5400000" algn="tl" rotWithShape="0">
                    <a:srgbClr val="000000">
                      <a:alpha val="30000"/>
                    </a:srgbClr>
                  </a:outerShdw>
                </a:effectLst>
              </a:rPr>
              <a:t>16</a:t>
            </a:r>
          </a:p>
        </p:txBody>
      </p:sp>
      <p:sp>
        <p:nvSpPr>
          <p:cNvPr id="17" name="TextBox 16">
            <a:extLst>
              <a:ext uri="{FF2B5EF4-FFF2-40B4-BE49-F238E27FC236}">
                <a16:creationId xmlns:a16="http://schemas.microsoft.com/office/drawing/2014/main" id="{B6D39E5A-F709-480E-AA69-0F1D0B15603F}"/>
              </a:ext>
            </a:extLst>
          </p:cNvPr>
          <p:cNvSpPr txBox="1"/>
          <p:nvPr/>
        </p:nvSpPr>
        <p:spPr>
          <a:xfrm>
            <a:off x="9741735" y="4904499"/>
            <a:ext cx="1928649" cy="307777"/>
          </a:xfrm>
          <a:prstGeom prst="rect">
            <a:avLst/>
          </a:prstGeom>
          <a:noFill/>
        </p:spPr>
        <p:txBody>
          <a:bodyPr wrap="square" rtlCol="0">
            <a:spAutoFit/>
          </a:bodyPr>
          <a:lstStyle/>
          <a:p>
            <a:pPr algn="r"/>
            <a:r>
              <a:rPr lang="en-US" sz="1400" b="1" i="1" dirty="0">
                <a:solidFill>
                  <a:srgbClr val="0064FF"/>
                </a:solidFill>
              </a:rPr>
              <a:t>Tap screen to continue</a:t>
            </a:r>
          </a:p>
        </p:txBody>
      </p:sp>
      <p:sp>
        <p:nvSpPr>
          <p:cNvPr id="13" name="Rectangle 12">
            <a:hlinkClick r:id="rId2" action="ppaction://hlinksldjump"/>
            <a:extLst>
              <a:ext uri="{FF2B5EF4-FFF2-40B4-BE49-F238E27FC236}">
                <a16:creationId xmlns:a16="http://schemas.microsoft.com/office/drawing/2014/main" id="{84B77D84-89DE-4E59-B3E8-BD9EF86A0411}"/>
              </a:ext>
            </a:extLst>
          </p:cNvPr>
          <p:cNvSpPr/>
          <p:nvPr/>
        </p:nvSpPr>
        <p:spPr>
          <a:xfrm>
            <a:off x="0" y="138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59246986"/>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41A93F72-7A40-4375-A465-58414B0FC0DA}"/>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961049" y="3678"/>
            <a:ext cx="8269901" cy="6850644"/>
          </a:xfrm>
          <a:prstGeom prst="rect">
            <a:avLst/>
          </a:prstGeom>
        </p:spPr>
      </p:pic>
      <p:sp>
        <p:nvSpPr>
          <p:cNvPr id="3" name="Arrow: Pentagon 2">
            <a:extLst>
              <a:ext uri="{FF2B5EF4-FFF2-40B4-BE49-F238E27FC236}">
                <a16:creationId xmlns:a16="http://schemas.microsoft.com/office/drawing/2014/main" id="{0E698766-2C5D-4F25-88C7-23B76B7549CE}"/>
              </a:ext>
            </a:extLst>
          </p:cNvPr>
          <p:cNvSpPr/>
          <p:nvPr/>
        </p:nvSpPr>
        <p:spPr>
          <a:xfrm rot="5400000">
            <a:off x="5786126" y="5771881"/>
            <a:ext cx="559837" cy="541175"/>
          </a:xfrm>
          <a:prstGeom prst="homePlate">
            <a:avLst/>
          </a:prstGeom>
          <a:solidFill>
            <a:srgbClr val="FFFFFF"/>
          </a:solid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E26FFEE2-E142-4914-886A-7908DA12B71A}"/>
              </a:ext>
            </a:extLst>
          </p:cNvPr>
          <p:cNvSpPr/>
          <p:nvPr/>
        </p:nvSpPr>
        <p:spPr>
          <a:xfrm rot="2700000">
            <a:off x="8292973" y="3189275"/>
            <a:ext cx="559837" cy="490575"/>
          </a:xfrm>
          <a:prstGeom prst="roundRect">
            <a:avLst/>
          </a:prstGeom>
          <a:solidFill>
            <a:srgbClr val="FFFFFF"/>
          </a:solid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Rounded Corners 1">
            <a:extLst>
              <a:ext uri="{FF2B5EF4-FFF2-40B4-BE49-F238E27FC236}">
                <a16:creationId xmlns:a16="http://schemas.microsoft.com/office/drawing/2014/main" id="{26C67EEB-FAC5-47A4-8E95-72B39C554BCB}"/>
              </a:ext>
            </a:extLst>
          </p:cNvPr>
          <p:cNvSpPr/>
          <p:nvPr/>
        </p:nvSpPr>
        <p:spPr>
          <a:xfrm>
            <a:off x="5833744" y="714690"/>
            <a:ext cx="559837" cy="541175"/>
          </a:xfrm>
          <a:prstGeom prst="roundRect">
            <a:avLst/>
          </a:prstGeom>
          <a:solidFill>
            <a:srgbClr val="FFFFFF"/>
          </a:solid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Rounded Corners 5">
            <a:extLst>
              <a:ext uri="{FF2B5EF4-FFF2-40B4-BE49-F238E27FC236}">
                <a16:creationId xmlns:a16="http://schemas.microsoft.com/office/drawing/2014/main" id="{51FF1BA1-CD56-473D-85BA-056342436F57}"/>
              </a:ext>
            </a:extLst>
          </p:cNvPr>
          <p:cNvSpPr/>
          <p:nvPr/>
        </p:nvSpPr>
        <p:spPr>
          <a:xfrm rot="2700000">
            <a:off x="3192240" y="3163976"/>
            <a:ext cx="559837" cy="541175"/>
          </a:xfrm>
          <a:prstGeom prst="roundRect">
            <a:avLst/>
          </a:prstGeom>
          <a:solidFill>
            <a:srgbClr val="FFFFFF"/>
          </a:solid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241FA49-9943-405B-88E2-7921F7B4202A}"/>
              </a:ext>
            </a:extLst>
          </p:cNvPr>
          <p:cNvSpPr/>
          <p:nvPr/>
        </p:nvSpPr>
        <p:spPr>
          <a:xfrm>
            <a:off x="221682" y="2817521"/>
            <a:ext cx="2741456"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TRIPLE</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0" name="Rectangle 19">
            <a:extLst>
              <a:ext uri="{FF2B5EF4-FFF2-40B4-BE49-F238E27FC236}">
                <a16:creationId xmlns:a16="http://schemas.microsoft.com/office/drawing/2014/main" id="{0B10BECB-80DD-442E-92B9-3F4C0A002431}"/>
              </a:ext>
            </a:extLst>
          </p:cNvPr>
          <p:cNvSpPr/>
          <p:nvPr/>
        </p:nvSpPr>
        <p:spPr>
          <a:xfrm>
            <a:off x="3911648" y="5707176"/>
            <a:ext cx="4378122"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HOMERUN</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1" name="Rectangle 20">
            <a:extLst>
              <a:ext uri="{FF2B5EF4-FFF2-40B4-BE49-F238E27FC236}">
                <a16:creationId xmlns:a16="http://schemas.microsoft.com/office/drawing/2014/main" id="{D001A687-EC28-42A1-A935-5A2C1C78AA91}"/>
              </a:ext>
            </a:extLst>
          </p:cNvPr>
          <p:cNvSpPr/>
          <p:nvPr/>
        </p:nvSpPr>
        <p:spPr>
          <a:xfrm>
            <a:off x="4427572" y="-72002"/>
            <a:ext cx="3353803"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DOUBLE</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2" name="TextBox 21">
            <a:extLst>
              <a:ext uri="{FF2B5EF4-FFF2-40B4-BE49-F238E27FC236}">
                <a16:creationId xmlns:a16="http://schemas.microsoft.com/office/drawing/2014/main" id="{79EBE414-7D34-4475-87B5-9C8384501209}"/>
              </a:ext>
            </a:extLst>
          </p:cNvPr>
          <p:cNvSpPr txBox="1"/>
          <p:nvPr/>
        </p:nvSpPr>
        <p:spPr>
          <a:xfrm>
            <a:off x="4354650" y="2671022"/>
            <a:ext cx="3485724" cy="1569660"/>
          </a:xfrm>
          <a:prstGeom prst="rect">
            <a:avLst/>
          </a:prstGeom>
          <a:noFill/>
        </p:spPr>
        <p:txBody>
          <a:bodyPr wrap="square" rtlCol="0">
            <a:spAutoFit/>
          </a:bodyPr>
          <a:lstStyle/>
          <a:p>
            <a:pPr algn="ctr"/>
            <a:r>
              <a:rPr lang="en-US" sz="4800" b="1" dirty="0">
                <a:ln w="38100">
                  <a:solidFill>
                    <a:srgbClr val="0000FF"/>
                  </a:solidFill>
                </a:ln>
                <a:solidFill>
                  <a:srgbClr val="C6E9F2"/>
                </a:solidFill>
              </a:rPr>
              <a:t>Next batter!</a:t>
            </a:r>
          </a:p>
          <a:p>
            <a:pPr algn="ctr"/>
            <a:r>
              <a:rPr lang="en-US" sz="4800" b="1" dirty="0">
                <a:ln w="38100">
                  <a:solidFill>
                    <a:srgbClr val="0000FF"/>
                  </a:solidFill>
                </a:ln>
                <a:solidFill>
                  <a:srgbClr val="C6E9F2"/>
                </a:solidFill>
              </a:rPr>
              <a:t>Pick a hit</a:t>
            </a:r>
          </a:p>
        </p:txBody>
      </p:sp>
      <p:sp>
        <p:nvSpPr>
          <p:cNvPr id="15" name="Rectangle 14">
            <a:extLst>
              <a:ext uri="{FF2B5EF4-FFF2-40B4-BE49-F238E27FC236}">
                <a16:creationId xmlns:a16="http://schemas.microsoft.com/office/drawing/2014/main" id="{ECC38632-62A9-4DB0-A149-FC77324FE114}"/>
              </a:ext>
            </a:extLst>
          </p:cNvPr>
          <p:cNvSpPr/>
          <p:nvPr/>
        </p:nvSpPr>
        <p:spPr>
          <a:xfrm>
            <a:off x="9025723" y="2828834"/>
            <a:ext cx="2904962"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SINGLE</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7" name="Rectangle 26">
            <a:hlinkClick r:id="rId3" action="ppaction://hlinksldjump"/>
            <a:extLst>
              <a:ext uri="{FF2B5EF4-FFF2-40B4-BE49-F238E27FC236}">
                <a16:creationId xmlns:a16="http://schemas.microsoft.com/office/drawing/2014/main" id="{D92DD891-84FF-4ACE-91C9-567827698553}"/>
              </a:ext>
            </a:extLst>
          </p:cNvPr>
          <p:cNvSpPr/>
          <p:nvPr/>
        </p:nvSpPr>
        <p:spPr>
          <a:xfrm>
            <a:off x="0" y="-2303"/>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hlinkClick r:id="rId4" action="ppaction://hlinksldjump"/>
            <a:extLst>
              <a:ext uri="{FF2B5EF4-FFF2-40B4-BE49-F238E27FC236}">
                <a16:creationId xmlns:a16="http://schemas.microsoft.com/office/drawing/2014/main" id="{D4C96D45-ABC1-4915-A153-4627346B4727}"/>
              </a:ext>
            </a:extLst>
          </p:cNvPr>
          <p:cNvSpPr/>
          <p:nvPr/>
        </p:nvSpPr>
        <p:spPr>
          <a:xfrm>
            <a:off x="4504879" y="176169"/>
            <a:ext cx="3204595" cy="7382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hlinkClick r:id="rId5" action="ppaction://hlinksldjump"/>
            <a:extLst>
              <a:ext uri="{FF2B5EF4-FFF2-40B4-BE49-F238E27FC236}">
                <a16:creationId xmlns:a16="http://schemas.microsoft.com/office/drawing/2014/main" id="{8AA909FD-4850-48E7-9C00-1F20249196AE}"/>
              </a:ext>
            </a:extLst>
          </p:cNvPr>
          <p:cNvSpPr/>
          <p:nvPr/>
        </p:nvSpPr>
        <p:spPr>
          <a:xfrm>
            <a:off x="221673" y="3059883"/>
            <a:ext cx="2741456" cy="7639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hlinkClick r:id="rId6" action="ppaction://hlinksldjump"/>
            <a:extLst>
              <a:ext uri="{FF2B5EF4-FFF2-40B4-BE49-F238E27FC236}">
                <a16:creationId xmlns:a16="http://schemas.microsoft.com/office/drawing/2014/main" id="{8991CFC0-EA4A-40DD-B2E8-91602EEF7B5F}"/>
              </a:ext>
            </a:extLst>
          </p:cNvPr>
          <p:cNvSpPr/>
          <p:nvPr/>
        </p:nvSpPr>
        <p:spPr>
          <a:xfrm>
            <a:off x="3916828" y="5953271"/>
            <a:ext cx="4378122" cy="7382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hlinkClick r:id="rId7" action="ppaction://hlinksldjump"/>
            <a:extLst>
              <a:ext uri="{FF2B5EF4-FFF2-40B4-BE49-F238E27FC236}">
                <a16:creationId xmlns:a16="http://schemas.microsoft.com/office/drawing/2014/main" id="{444DD879-596B-450A-BB58-3D8A8F7FDD0C}"/>
              </a:ext>
            </a:extLst>
          </p:cNvPr>
          <p:cNvSpPr/>
          <p:nvPr/>
        </p:nvSpPr>
        <p:spPr>
          <a:xfrm>
            <a:off x="9107476" y="3073878"/>
            <a:ext cx="2741456" cy="7639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123517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D9F1BB76-9020-4F8F-9674-AB0288FDCC91}"/>
              </a:ext>
            </a:extLst>
          </p:cNvPr>
          <p:cNvSpPr/>
          <p:nvPr/>
        </p:nvSpPr>
        <p:spPr>
          <a:xfrm>
            <a:off x="3911648" y="5707176"/>
            <a:ext cx="4378122"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HOMERUN</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9" name="Arrow: Pentagon 28">
            <a:extLst>
              <a:ext uri="{FF2B5EF4-FFF2-40B4-BE49-F238E27FC236}">
                <a16:creationId xmlns:a16="http://schemas.microsoft.com/office/drawing/2014/main" id="{CF29121E-CCAF-4078-A676-00998D8DC918}"/>
              </a:ext>
            </a:extLst>
          </p:cNvPr>
          <p:cNvSpPr/>
          <p:nvPr/>
        </p:nvSpPr>
        <p:spPr>
          <a:xfrm rot="5400000">
            <a:off x="5744181" y="5495044"/>
            <a:ext cx="559837" cy="541175"/>
          </a:xfrm>
          <a:prstGeom prst="homePlate">
            <a:avLst/>
          </a:prstGeom>
          <a:solidFill>
            <a:srgbClr val="FFFFF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0000FF"/>
                </a:solidFill>
              </a:ln>
              <a:solidFill>
                <a:srgbClr val="C6E9F2"/>
              </a:solidFill>
            </a:endParaRPr>
          </a:p>
        </p:txBody>
      </p:sp>
      <p:sp>
        <p:nvSpPr>
          <p:cNvPr id="30" name="Rectangle 29">
            <a:extLst>
              <a:ext uri="{FF2B5EF4-FFF2-40B4-BE49-F238E27FC236}">
                <a16:creationId xmlns:a16="http://schemas.microsoft.com/office/drawing/2014/main" id="{81FD3F3C-EF1C-4415-BF69-DEE77165158E}"/>
              </a:ext>
            </a:extLst>
          </p:cNvPr>
          <p:cNvSpPr/>
          <p:nvPr/>
        </p:nvSpPr>
        <p:spPr>
          <a:xfrm>
            <a:off x="5698209" y="5353233"/>
            <a:ext cx="601447" cy="707886"/>
          </a:xfrm>
          <a:prstGeom prst="rect">
            <a:avLst/>
          </a:prstGeom>
          <a:noFill/>
        </p:spPr>
        <p:txBody>
          <a:bodyPr wrap="none" lIns="91440" tIns="45720" rIns="91440" bIns="45720">
            <a:spAutoFit/>
          </a:bodyPr>
          <a:lstStyle/>
          <a:p>
            <a:pPr algn="ctr"/>
            <a:r>
              <a:rPr lang="en-US" sz="4000" b="1" cap="none" spc="-400" dirty="0">
                <a:ln w="28575">
                  <a:solidFill>
                    <a:srgbClr val="0000FF"/>
                  </a:solidFill>
                  <a:prstDash val="solid"/>
                </a:ln>
                <a:solidFill>
                  <a:srgbClr val="C6E9F2"/>
                </a:solidFill>
                <a:effectLst>
                  <a:outerShdw blurRad="38100" dist="22860" dir="5400000" algn="tl" rotWithShape="0">
                    <a:srgbClr val="000000">
                      <a:alpha val="30000"/>
                    </a:srgbClr>
                  </a:outerShdw>
                </a:effectLst>
              </a:rPr>
              <a:t>17</a:t>
            </a:r>
          </a:p>
        </p:txBody>
      </p:sp>
      <p:pic>
        <p:nvPicPr>
          <p:cNvPr id="31" name="Picture 30">
            <a:extLst>
              <a:ext uri="{FF2B5EF4-FFF2-40B4-BE49-F238E27FC236}">
                <a16:creationId xmlns:a16="http://schemas.microsoft.com/office/drawing/2014/main" id="{325D2569-5ECA-4882-A97E-4221FA3269AB}"/>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4503586" y="2201304"/>
            <a:ext cx="3188405" cy="2641220"/>
          </a:xfrm>
          <a:prstGeom prst="rect">
            <a:avLst/>
          </a:prstGeom>
        </p:spPr>
      </p:pic>
      <p:cxnSp>
        <p:nvCxnSpPr>
          <p:cNvPr id="32" name="Straight Connector 31">
            <a:extLst>
              <a:ext uri="{FF2B5EF4-FFF2-40B4-BE49-F238E27FC236}">
                <a16:creationId xmlns:a16="http://schemas.microsoft.com/office/drawing/2014/main" id="{CB29BBCD-1D13-4364-A6BC-43299071C51B}"/>
              </a:ext>
            </a:extLst>
          </p:cNvPr>
          <p:cNvCxnSpPr>
            <a:cxnSpLocks/>
          </p:cNvCxnSpPr>
          <p:nvPr/>
        </p:nvCxnSpPr>
        <p:spPr>
          <a:xfrm rot="5460000" flipV="1">
            <a:off x="6124282" y="2559740"/>
            <a:ext cx="846670" cy="861150"/>
          </a:xfrm>
          <a:prstGeom prst="line">
            <a:avLst/>
          </a:prstGeom>
          <a:ln w="76200">
            <a:solidFill>
              <a:srgbClr val="C1E7F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39C11F1F-0037-43C3-9ED3-39A8AE7BA801}"/>
              </a:ext>
            </a:extLst>
          </p:cNvPr>
          <p:cNvCxnSpPr>
            <a:cxnSpLocks/>
          </p:cNvCxnSpPr>
          <p:nvPr/>
        </p:nvCxnSpPr>
        <p:spPr>
          <a:xfrm flipV="1">
            <a:off x="6139562" y="3672931"/>
            <a:ext cx="846670" cy="861150"/>
          </a:xfrm>
          <a:prstGeom prst="line">
            <a:avLst/>
          </a:prstGeom>
          <a:ln w="76200">
            <a:solidFill>
              <a:srgbClr val="C1E7F1"/>
            </a:solidFill>
          </a:ln>
        </p:spPr>
        <p:style>
          <a:lnRef idx="1">
            <a:schemeClr val="accent1"/>
          </a:lnRef>
          <a:fillRef idx="0">
            <a:schemeClr val="accent1"/>
          </a:fillRef>
          <a:effectRef idx="0">
            <a:schemeClr val="accent1"/>
          </a:effectRef>
          <a:fontRef idx="minor">
            <a:schemeClr val="tx1"/>
          </a:fontRef>
        </p:style>
      </p:cxnSp>
      <p:sp>
        <p:nvSpPr>
          <p:cNvPr id="34" name="Rectangle: Rounded Corners 33">
            <a:extLst>
              <a:ext uri="{FF2B5EF4-FFF2-40B4-BE49-F238E27FC236}">
                <a16:creationId xmlns:a16="http://schemas.microsoft.com/office/drawing/2014/main" id="{0988BB02-2258-4CE6-BA87-E48C205BA73D}"/>
              </a:ext>
            </a:extLst>
          </p:cNvPr>
          <p:cNvSpPr/>
          <p:nvPr/>
        </p:nvSpPr>
        <p:spPr>
          <a:xfrm rot="2700000">
            <a:off x="6836926" y="3388614"/>
            <a:ext cx="347615" cy="335069"/>
          </a:xfrm>
          <a:prstGeom prst="roundRect">
            <a:avLst/>
          </a:prstGeom>
          <a:solidFill>
            <a:srgbClr val="FFFFFF"/>
          </a:solidFill>
          <a:ln w="38100">
            <a:solidFill>
              <a:srgbClr val="AADE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5" name="Straight Connector 34">
            <a:extLst>
              <a:ext uri="{FF2B5EF4-FFF2-40B4-BE49-F238E27FC236}">
                <a16:creationId xmlns:a16="http://schemas.microsoft.com/office/drawing/2014/main" id="{EE0DA261-C4C7-4652-B8FC-534921F4E7DF}"/>
              </a:ext>
            </a:extLst>
          </p:cNvPr>
          <p:cNvCxnSpPr>
            <a:cxnSpLocks/>
          </p:cNvCxnSpPr>
          <p:nvPr/>
        </p:nvCxnSpPr>
        <p:spPr>
          <a:xfrm flipV="1">
            <a:off x="5144933" y="2628120"/>
            <a:ext cx="846670" cy="861150"/>
          </a:xfrm>
          <a:prstGeom prst="line">
            <a:avLst/>
          </a:prstGeom>
          <a:ln w="76200">
            <a:solidFill>
              <a:srgbClr val="C1E7F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35A5A736-1463-4D3D-87A1-24F14FE3E63F}"/>
              </a:ext>
            </a:extLst>
          </p:cNvPr>
          <p:cNvCxnSpPr>
            <a:cxnSpLocks/>
          </p:cNvCxnSpPr>
          <p:nvPr/>
        </p:nvCxnSpPr>
        <p:spPr>
          <a:xfrm rot="5460000" flipV="1">
            <a:off x="5129380" y="3642547"/>
            <a:ext cx="846670" cy="861150"/>
          </a:xfrm>
          <a:prstGeom prst="line">
            <a:avLst/>
          </a:prstGeom>
          <a:ln w="76200">
            <a:solidFill>
              <a:srgbClr val="C1E7F1"/>
            </a:solidFill>
          </a:ln>
        </p:spPr>
        <p:style>
          <a:lnRef idx="1">
            <a:schemeClr val="accent1"/>
          </a:lnRef>
          <a:fillRef idx="0">
            <a:schemeClr val="accent1"/>
          </a:fillRef>
          <a:effectRef idx="0">
            <a:schemeClr val="accent1"/>
          </a:effectRef>
          <a:fontRef idx="minor">
            <a:schemeClr val="tx1"/>
          </a:fontRef>
        </p:style>
      </p:cxnSp>
      <p:sp>
        <p:nvSpPr>
          <p:cNvPr id="37" name="Rectangle: Rounded Corners 36">
            <a:extLst>
              <a:ext uri="{FF2B5EF4-FFF2-40B4-BE49-F238E27FC236}">
                <a16:creationId xmlns:a16="http://schemas.microsoft.com/office/drawing/2014/main" id="{DBADA7D3-A09D-4092-AF02-EFDDC9A7241F}"/>
              </a:ext>
            </a:extLst>
          </p:cNvPr>
          <p:cNvSpPr/>
          <p:nvPr/>
        </p:nvSpPr>
        <p:spPr>
          <a:xfrm rot="18900000">
            <a:off x="4959680" y="3387198"/>
            <a:ext cx="347615" cy="335069"/>
          </a:xfrm>
          <a:prstGeom prst="roundRect">
            <a:avLst/>
          </a:prstGeom>
          <a:solidFill>
            <a:srgbClr val="FFFFFF"/>
          </a:solidFill>
          <a:ln w="38100">
            <a:solidFill>
              <a:srgbClr val="C1E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Rounded Corners 37">
            <a:extLst>
              <a:ext uri="{FF2B5EF4-FFF2-40B4-BE49-F238E27FC236}">
                <a16:creationId xmlns:a16="http://schemas.microsoft.com/office/drawing/2014/main" id="{A37B2AF1-A386-4001-A16F-3C917C1D2AF6}"/>
              </a:ext>
            </a:extLst>
          </p:cNvPr>
          <p:cNvSpPr/>
          <p:nvPr/>
        </p:nvSpPr>
        <p:spPr>
          <a:xfrm rot="2700000">
            <a:off x="5918246" y="2373037"/>
            <a:ext cx="347615" cy="335069"/>
          </a:xfrm>
          <a:prstGeom prst="roundRect">
            <a:avLst/>
          </a:prstGeom>
          <a:solidFill>
            <a:srgbClr val="FFFFFF"/>
          </a:solidFill>
          <a:ln w="38100">
            <a:solidFill>
              <a:srgbClr val="C1E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CCD7861E-AC83-433F-B250-394E812C739C}"/>
              </a:ext>
            </a:extLst>
          </p:cNvPr>
          <p:cNvSpPr txBox="1"/>
          <p:nvPr/>
        </p:nvSpPr>
        <p:spPr>
          <a:xfrm>
            <a:off x="5261218" y="3044213"/>
            <a:ext cx="1597365" cy="1131977"/>
          </a:xfrm>
          <a:prstGeom prst="rect">
            <a:avLst/>
          </a:prstGeom>
          <a:noFill/>
        </p:spPr>
        <p:txBody>
          <a:bodyPr wrap="square" rtlCol="0">
            <a:spAutoFit/>
          </a:bodyPr>
          <a:lstStyle/>
          <a:p>
            <a:pPr algn="ctr">
              <a:lnSpc>
                <a:spcPct val="80000"/>
              </a:lnSpc>
            </a:pPr>
            <a:r>
              <a:rPr lang="en-US" sz="2400" b="1" i="1" spc="-250" dirty="0">
                <a:solidFill>
                  <a:srgbClr val="1E4117"/>
                </a:solidFill>
              </a:rPr>
              <a:t>HOMERUN</a:t>
            </a:r>
          </a:p>
          <a:p>
            <a:pPr algn="ctr">
              <a:lnSpc>
                <a:spcPct val="80000"/>
              </a:lnSpc>
            </a:pPr>
            <a:r>
              <a:rPr lang="en-US" i="1" dirty="0">
                <a:solidFill>
                  <a:srgbClr val="0A0A0A"/>
                </a:solidFill>
              </a:rPr>
              <a:t>or</a:t>
            </a:r>
            <a:r>
              <a:rPr lang="en-US" i="1" dirty="0"/>
              <a:t> </a:t>
            </a:r>
            <a:r>
              <a:rPr lang="en-US" sz="2400" b="1" i="1" dirty="0">
                <a:solidFill>
                  <a:srgbClr val="1E4117"/>
                </a:solidFill>
              </a:rPr>
              <a:t>OUT</a:t>
            </a:r>
            <a:endParaRPr lang="en-US" i="1" dirty="0">
              <a:solidFill>
                <a:srgbClr val="1E4117"/>
              </a:solidFill>
            </a:endParaRPr>
          </a:p>
          <a:p>
            <a:pPr algn="ctr">
              <a:lnSpc>
                <a:spcPct val="80000"/>
              </a:lnSpc>
            </a:pPr>
            <a:r>
              <a:rPr lang="en-US" i="1" dirty="0">
                <a:solidFill>
                  <a:srgbClr val="1E4117"/>
                </a:solidFill>
              </a:rPr>
              <a:t>Tap and</a:t>
            </a:r>
          </a:p>
          <a:p>
            <a:pPr algn="ctr">
              <a:lnSpc>
                <a:spcPct val="80000"/>
              </a:lnSpc>
            </a:pPr>
            <a:r>
              <a:rPr lang="en-US" i="1" dirty="0">
                <a:solidFill>
                  <a:srgbClr val="1E4117"/>
                </a:solidFill>
              </a:rPr>
              <a:t>find out!</a:t>
            </a:r>
          </a:p>
        </p:txBody>
      </p:sp>
      <p:sp>
        <p:nvSpPr>
          <p:cNvPr id="40" name="Arrow: Pentagon 39">
            <a:extLst>
              <a:ext uri="{FF2B5EF4-FFF2-40B4-BE49-F238E27FC236}">
                <a16:creationId xmlns:a16="http://schemas.microsoft.com/office/drawing/2014/main" id="{48BD2710-1B03-471F-B6DE-635A1608D388}"/>
              </a:ext>
            </a:extLst>
          </p:cNvPr>
          <p:cNvSpPr/>
          <p:nvPr/>
        </p:nvSpPr>
        <p:spPr>
          <a:xfrm rot="5400000">
            <a:off x="5906950" y="4475530"/>
            <a:ext cx="347615" cy="336027"/>
          </a:xfrm>
          <a:prstGeom prst="homePlate">
            <a:avLst/>
          </a:prstGeom>
          <a:solidFill>
            <a:srgbClr val="FFFFFF"/>
          </a:solidFill>
          <a:ln w="38100">
            <a:solidFill>
              <a:srgbClr val="C1E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A7F296B-8C1E-46DA-8F8C-223F6C90E72D}"/>
              </a:ext>
            </a:extLst>
          </p:cNvPr>
          <p:cNvSpPr txBox="1"/>
          <p:nvPr/>
        </p:nvSpPr>
        <p:spPr>
          <a:xfrm>
            <a:off x="5840000" y="4333784"/>
            <a:ext cx="486562" cy="584775"/>
          </a:xfrm>
          <a:prstGeom prst="rect">
            <a:avLst/>
          </a:prstGeom>
          <a:noFill/>
        </p:spPr>
        <p:txBody>
          <a:bodyPr wrap="square" rtlCol="0">
            <a:spAutoFit/>
          </a:bodyPr>
          <a:lstStyle/>
          <a:p>
            <a:pPr algn="ctr"/>
            <a:r>
              <a:rPr lang="en-US" sz="3200" b="1" dirty="0">
                <a:solidFill>
                  <a:srgbClr val="1E4117"/>
                </a:solidFill>
              </a:rPr>
              <a:t>?</a:t>
            </a:r>
          </a:p>
        </p:txBody>
      </p:sp>
      <p:sp>
        <p:nvSpPr>
          <p:cNvPr id="46" name="TextBox 45">
            <a:extLst>
              <a:ext uri="{FF2B5EF4-FFF2-40B4-BE49-F238E27FC236}">
                <a16:creationId xmlns:a16="http://schemas.microsoft.com/office/drawing/2014/main" id="{6D5002F7-B826-4BFD-B1B7-1BAC726A21A2}"/>
              </a:ext>
            </a:extLst>
          </p:cNvPr>
          <p:cNvSpPr txBox="1"/>
          <p:nvPr/>
        </p:nvSpPr>
        <p:spPr>
          <a:xfrm>
            <a:off x="151002" y="284225"/>
            <a:ext cx="11891268" cy="1495794"/>
          </a:xfrm>
          <a:prstGeom prst="rect">
            <a:avLst/>
          </a:prstGeom>
          <a:noFill/>
        </p:spPr>
        <p:txBody>
          <a:bodyPr wrap="square" rtlCol="0">
            <a:spAutoFit/>
          </a:bodyPr>
          <a:lstStyle/>
          <a:p>
            <a:pPr lvl="0" algn="ctr">
              <a:lnSpc>
                <a:spcPct val="95000"/>
              </a:lnSpc>
            </a:pPr>
            <a:r>
              <a:rPr lang="en-US" sz="4800" dirty="0">
                <a:solidFill>
                  <a:srgbClr val="0A0A0A"/>
                </a:solidFill>
              </a:rPr>
              <a:t>Who did Stephen accuse of being</a:t>
            </a:r>
          </a:p>
          <a:p>
            <a:pPr lvl="0" algn="ctr">
              <a:lnSpc>
                <a:spcPct val="95000"/>
              </a:lnSpc>
            </a:pPr>
            <a:r>
              <a:rPr lang="en-US" sz="4800" dirty="0">
                <a:solidFill>
                  <a:srgbClr val="0A0A0A"/>
                </a:solidFill>
              </a:rPr>
              <a:t>a “stiff-necked people,” just like their fathers?</a:t>
            </a:r>
          </a:p>
        </p:txBody>
      </p:sp>
      <p:sp>
        <p:nvSpPr>
          <p:cNvPr id="12" name="Rectangle 11">
            <a:hlinkClick r:id="rId3" action="ppaction://hlinksldjump"/>
            <a:extLst>
              <a:ext uri="{FF2B5EF4-FFF2-40B4-BE49-F238E27FC236}">
                <a16:creationId xmlns:a16="http://schemas.microsoft.com/office/drawing/2014/main" id="{8BA1CC0C-F32D-422B-AD96-FA26895ACEA2}"/>
              </a:ext>
            </a:extLst>
          </p:cNvPr>
          <p:cNvSpPr/>
          <p:nvPr/>
        </p:nvSpPr>
        <p:spPr>
          <a:xfrm>
            <a:off x="0" y="1"/>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hlinkClick r:id="rId4" action="ppaction://hlinksldjump"/>
            <a:extLst>
              <a:ext uri="{FF2B5EF4-FFF2-40B4-BE49-F238E27FC236}">
                <a16:creationId xmlns:a16="http://schemas.microsoft.com/office/drawing/2014/main" id="{C221935D-3C03-413A-8DB4-BD41D19C2360}"/>
              </a:ext>
            </a:extLst>
          </p:cNvPr>
          <p:cNvSpPr/>
          <p:nvPr/>
        </p:nvSpPr>
        <p:spPr>
          <a:xfrm rot="18961460">
            <a:off x="5238133" y="2750024"/>
            <a:ext cx="1687965" cy="16687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9741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down)">
                                      <p:cBhvr>
                                        <p:cTn id="7" dur="1000"/>
                                        <p:tgtEl>
                                          <p:spTgt spid="46"/>
                                        </p:tgtEl>
                                      </p:cBhvr>
                                    </p:animEffect>
                                  </p:childTnLst>
                                </p:cTn>
                              </p:par>
                            </p:childTnLst>
                          </p:cTn>
                        </p:par>
                        <p:par>
                          <p:cTn id="8" fill="hold">
                            <p:stCondLst>
                              <p:cond delay="1000"/>
                            </p:stCondLst>
                            <p:childTnLst>
                              <p:par>
                                <p:cTn id="9" presetID="53" presetClass="entr" presetSubtype="16" fill="hold" nodeType="afterEffect">
                                  <p:stCondLst>
                                    <p:cond delay="1000"/>
                                  </p:stCondLst>
                                  <p:childTnLst>
                                    <p:set>
                                      <p:cBhvr>
                                        <p:cTn id="10" dur="1" fill="hold">
                                          <p:stCondLst>
                                            <p:cond delay="0"/>
                                          </p:stCondLst>
                                        </p:cTn>
                                        <p:tgtEl>
                                          <p:spTgt spid="31"/>
                                        </p:tgtEl>
                                        <p:attrNameLst>
                                          <p:attrName>style.visibility</p:attrName>
                                        </p:attrNameLst>
                                      </p:cBhvr>
                                      <p:to>
                                        <p:strVal val="visible"/>
                                      </p:to>
                                    </p:set>
                                    <p:anim calcmode="lin" valueType="num">
                                      <p:cBhvr>
                                        <p:cTn id="11" dur="500" fill="hold"/>
                                        <p:tgtEl>
                                          <p:spTgt spid="31"/>
                                        </p:tgtEl>
                                        <p:attrNameLst>
                                          <p:attrName>ppt_w</p:attrName>
                                        </p:attrNameLst>
                                      </p:cBhvr>
                                      <p:tavLst>
                                        <p:tav tm="0">
                                          <p:val>
                                            <p:fltVal val="0"/>
                                          </p:val>
                                        </p:tav>
                                        <p:tav tm="100000">
                                          <p:val>
                                            <p:strVal val="#ppt_w"/>
                                          </p:val>
                                        </p:tav>
                                      </p:tavLst>
                                    </p:anim>
                                    <p:anim calcmode="lin" valueType="num">
                                      <p:cBhvr>
                                        <p:cTn id="12" dur="500" fill="hold"/>
                                        <p:tgtEl>
                                          <p:spTgt spid="31"/>
                                        </p:tgtEl>
                                        <p:attrNameLst>
                                          <p:attrName>ppt_h</p:attrName>
                                        </p:attrNameLst>
                                      </p:cBhvr>
                                      <p:tavLst>
                                        <p:tav tm="0">
                                          <p:val>
                                            <p:fltVal val="0"/>
                                          </p:val>
                                        </p:tav>
                                        <p:tav tm="100000">
                                          <p:val>
                                            <p:strVal val="#ppt_h"/>
                                          </p:val>
                                        </p:tav>
                                      </p:tavLst>
                                    </p:anim>
                                    <p:animEffect transition="in" filter="fade">
                                      <p:cBhvr>
                                        <p:cTn id="13" dur="500"/>
                                        <p:tgtEl>
                                          <p:spTgt spid="31"/>
                                        </p:tgtEl>
                                      </p:cBhvr>
                                    </p:animEffect>
                                  </p:childTnLst>
                                </p:cTn>
                              </p:par>
                            </p:childTnLst>
                          </p:cTn>
                        </p:par>
                        <p:par>
                          <p:cTn id="14" fill="hold">
                            <p:stCondLst>
                              <p:cond delay="2500"/>
                            </p:stCondLst>
                            <p:childTnLst>
                              <p:par>
                                <p:cTn id="15" presetID="22" presetClass="entr" presetSubtype="4"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wipe(down)">
                                      <p:cBhvr>
                                        <p:cTn id="17" dur="500"/>
                                        <p:tgtEl>
                                          <p:spTgt spid="33"/>
                                        </p:tgtEl>
                                      </p:cBhvr>
                                    </p:animEffect>
                                  </p:childTnLst>
                                </p:cTn>
                              </p:par>
                            </p:childTnLst>
                          </p:cTn>
                        </p:par>
                        <p:par>
                          <p:cTn id="18" fill="hold">
                            <p:stCondLst>
                              <p:cond delay="3000"/>
                            </p:stCondLst>
                            <p:childTnLst>
                              <p:par>
                                <p:cTn id="19" presetID="1" presetClass="entr" presetSubtype="0"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childTnLst>
                                </p:cTn>
                              </p:par>
                            </p:childTnLst>
                          </p:cTn>
                        </p:par>
                        <p:par>
                          <p:cTn id="21" fill="hold">
                            <p:stCondLst>
                              <p:cond delay="3000"/>
                            </p:stCondLst>
                            <p:childTnLst>
                              <p:par>
                                <p:cTn id="22" presetID="22" presetClass="entr" presetSubtype="4" fill="hold" nodeType="after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wipe(down)">
                                      <p:cBhvr>
                                        <p:cTn id="24" dur="500"/>
                                        <p:tgtEl>
                                          <p:spTgt spid="32"/>
                                        </p:tgtEl>
                                      </p:cBhvr>
                                    </p:animEffect>
                                  </p:childTnLst>
                                </p:cTn>
                              </p:par>
                            </p:childTnLst>
                          </p:cTn>
                        </p:par>
                        <p:par>
                          <p:cTn id="25" fill="hold">
                            <p:stCondLst>
                              <p:cond delay="3500"/>
                            </p:stCondLst>
                            <p:childTnLst>
                              <p:par>
                                <p:cTn id="26" presetID="1" presetClass="entr" presetSubtype="0" fill="hold" grpId="0" nodeType="afterEffect">
                                  <p:stCondLst>
                                    <p:cond delay="0"/>
                                  </p:stCondLst>
                                  <p:childTnLst>
                                    <p:set>
                                      <p:cBhvr>
                                        <p:cTn id="27" dur="1" fill="hold">
                                          <p:stCondLst>
                                            <p:cond delay="0"/>
                                          </p:stCondLst>
                                        </p:cTn>
                                        <p:tgtEl>
                                          <p:spTgt spid="38"/>
                                        </p:tgtEl>
                                        <p:attrNameLst>
                                          <p:attrName>style.visibility</p:attrName>
                                        </p:attrNameLst>
                                      </p:cBhvr>
                                      <p:to>
                                        <p:strVal val="visible"/>
                                      </p:to>
                                    </p:set>
                                  </p:childTnLst>
                                </p:cTn>
                              </p:par>
                            </p:childTnLst>
                          </p:cTn>
                        </p:par>
                        <p:par>
                          <p:cTn id="28" fill="hold">
                            <p:stCondLst>
                              <p:cond delay="3500"/>
                            </p:stCondLst>
                            <p:childTnLst>
                              <p:par>
                                <p:cTn id="29" presetID="22" presetClass="entr" presetSubtype="1" fill="hold"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up)">
                                      <p:cBhvr>
                                        <p:cTn id="31" dur="500"/>
                                        <p:tgtEl>
                                          <p:spTgt spid="35"/>
                                        </p:tgtEl>
                                      </p:cBhvr>
                                    </p:animEffect>
                                  </p:childTnLst>
                                </p:cTn>
                              </p:par>
                            </p:childTnLst>
                          </p:cTn>
                        </p:par>
                        <p:par>
                          <p:cTn id="32" fill="hold">
                            <p:stCondLst>
                              <p:cond delay="4000"/>
                            </p:stCondLst>
                            <p:childTnLst>
                              <p:par>
                                <p:cTn id="33" presetID="1" presetClass="entr" presetSubtype="0" fill="hold" grpId="0" nodeType="afterEffect">
                                  <p:stCondLst>
                                    <p:cond delay="0"/>
                                  </p:stCondLst>
                                  <p:childTnLst>
                                    <p:set>
                                      <p:cBhvr>
                                        <p:cTn id="34" dur="1" fill="hold">
                                          <p:stCondLst>
                                            <p:cond delay="0"/>
                                          </p:stCondLst>
                                        </p:cTn>
                                        <p:tgtEl>
                                          <p:spTgt spid="37"/>
                                        </p:tgtEl>
                                        <p:attrNameLst>
                                          <p:attrName>style.visibility</p:attrName>
                                        </p:attrNameLst>
                                      </p:cBhvr>
                                      <p:to>
                                        <p:strVal val="visible"/>
                                      </p:to>
                                    </p:set>
                                  </p:childTnLst>
                                </p:cTn>
                              </p:par>
                            </p:childTnLst>
                          </p:cTn>
                        </p:par>
                        <p:par>
                          <p:cTn id="35" fill="hold">
                            <p:stCondLst>
                              <p:cond delay="4000"/>
                            </p:stCondLst>
                            <p:childTnLst>
                              <p:par>
                                <p:cTn id="36" presetID="22" presetClass="entr" presetSubtype="1" fill="hold" nodeType="afterEffect">
                                  <p:stCondLst>
                                    <p:cond delay="0"/>
                                  </p:stCondLst>
                                  <p:childTnLst>
                                    <p:set>
                                      <p:cBhvr>
                                        <p:cTn id="37" dur="1" fill="hold">
                                          <p:stCondLst>
                                            <p:cond delay="0"/>
                                          </p:stCondLst>
                                        </p:cTn>
                                        <p:tgtEl>
                                          <p:spTgt spid="36"/>
                                        </p:tgtEl>
                                        <p:attrNameLst>
                                          <p:attrName>style.visibility</p:attrName>
                                        </p:attrNameLst>
                                      </p:cBhvr>
                                      <p:to>
                                        <p:strVal val="visible"/>
                                      </p:to>
                                    </p:set>
                                    <p:animEffect transition="in" filter="wipe(up)">
                                      <p:cBhvr>
                                        <p:cTn id="38" dur="500"/>
                                        <p:tgtEl>
                                          <p:spTgt spid="36"/>
                                        </p:tgtEl>
                                      </p:cBhvr>
                                    </p:animEffect>
                                  </p:childTnLst>
                                </p:cTn>
                              </p:par>
                            </p:childTnLst>
                          </p:cTn>
                        </p:par>
                        <p:par>
                          <p:cTn id="39" fill="hold">
                            <p:stCondLst>
                              <p:cond delay="4500"/>
                            </p:stCondLst>
                            <p:childTnLst>
                              <p:par>
                                <p:cTn id="40" presetID="1" presetClass="entr" presetSubtype="0"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childTnLst>
                                </p:cTn>
                              </p:par>
                            </p:childTnLst>
                          </p:cTn>
                        </p:par>
                        <p:par>
                          <p:cTn id="42" fill="hold">
                            <p:stCondLst>
                              <p:cond delay="4500"/>
                            </p:stCondLst>
                            <p:childTnLst>
                              <p:par>
                                <p:cTn id="43" presetID="53" presetClass="entr" presetSubtype="16"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 calcmode="lin" valueType="num">
                                      <p:cBhvr>
                                        <p:cTn id="45" dur="250" fill="hold"/>
                                        <p:tgtEl>
                                          <p:spTgt spid="41"/>
                                        </p:tgtEl>
                                        <p:attrNameLst>
                                          <p:attrName>ppt_w</p:attrName>
                                        </p:attrNameLst>
                                      </p:cBhvr>
                                      <p:tavLst>
                                        <p:tav tm="0">
                                          <p:val>
                                            <p:fltVal val="0"/>
                                          </p:val>
                                        </p:tav>
                                        <p:tav tm="100000">
                                          <p:val>
                                            <p:strVal val="#ppt_w"/>
                                          </p:val>
                                        </p:tav>
                                      </p:tavLst>
                                    </p:anim>
                                    <p:anim calcmode="lin" valueType="num">
                                      <p:cBhvr>
                                        <p:cTn id="46" dur="250" fill="hold"/>
                                        <p:tgtEl>
                                          <p:spTgt spid="41"/>
                                        </p:tgtEl>
                                        <p:attrNameLst>
                                          <p:attrName>ppt_h</p:attrName>
                                        </p:attrNameLst>
                                      </p:cBhvr>
                                      <p:tavLst>
                                        <p:tav tm="0">
                                          <p:val>
                                            <p:fltVal val="0"/>
                                          </p:val>
                                        </p:tav>
                                        <p:tav tm="100000">
                                          <p:val>
                                            <p:strVal val="#ppt_h"/>
                                          </p:val>
                                        </p:tav>
                                      </p:tavLst>
                                    </p:anim>
                                    <p:animEffect transition="in" filter="fade">
                                      <p:cBhvr>
                                        <p:cTn id="47" dur="250"/>
                                        <p:tgtEl>
                                          <p:spTgt spid="41"/>
                                        </p:tgtEl>
                                      </p:cBhvr>
                                    </p:animEffect>
                                  </p:childTnLst>
                                </p:cTn>
                              </p:par>
                            </p:childTnLst>
                          </p:cTn>
                        </p:par>
                        <p:par>
                          <p:cTn id="48" fill="hold">
                            <p:stCondLst>
                              <p:cond delay="4750"/>
                            </p:stCondLst>
                            <p:childTnLst>
                              <p:par>
                                <p:cTn id="49" presetID="1"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childTnLst>
                                </p:cTn>
                              </p:par>
                              <p:par>
                                <p:cTn id="51" presetID="53" presetClass="entr" presetSubtype="16"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 calcmode="lin" valueType="num">
                                      <p:cBhvr>
                                        <p:cTn id="53" dur="500" fill="hold"/>
                                        <p:tgtEl>
                                          <p:spTgt spid="39"/>
                                        </p:tgtEl>
                                        <p:attrNameLst>
                                          <p:attrName>ppt_w</p:attrName>
                                        </p:attrNameLst>
                                      </p:cBhvr>
                                      <p:tavLst>
                                        <p:tav tm="0">
                                          <p:val>
                                            <p:fltVal val="0"/>
                                          </p:val>
                                        </p:tav>
                                        <p:tav tm="100000">
                                          <p:val>
                                            <p:strVal val="#ppt_w"/>
                                          </p:val>
                                        </p:tav>
                                      </p:tavLst>
                                    </p:anim>
                                    <p:anim calcmode="lin" valueType="num">
                                      <p:cBhvr>
                                        <p:cTn id="54" dur="500" fill="hold"/>
                                        <p:tgtEl>
                                          <p:spTgt spid="39"/>
                                        </p:tgtEl>
                                        <p:attrNameLst>
                                          <p:attrName>ppt_h</p:attrName>
                                        </p:attrNameLst>
                                      </p:cBhvr>
                                      <p:tavLst>
                                        <p:tav tm="0">
                                          <p:val>
                                            <p:fltVal val="0"/>
                                          </p:val>
                                        </p:tav>
                                        <p:tav tm="100000">
                                          <p:val>
                                            <p:strVal val="#ppt_h"/>
                                          </p:val>
                                        </p:tav>
                                      </p:tavLst>
                                    </p:anim>
                                    <p:animEffect transition="in" filter="fade">
                                      <p:cBhvr>
                                        <p:cTn id="55"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7" grpId="0" animBg="1"/>
      <p:bldP spid="38" grpId="0" animBg="1"/>
      <p:bldP spid="39" grpId="0"/>
      <p:bldP spid="40" grpId="0" animBg="1"/>
      <p:bldP spid="41" grpId="0"/>
      <p:bldP spid="46" grpId="0"/>
      <p:bldP spid="19" grpId="0" animBg="1"/>
    </p:bldLst>
  </p:timing>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72F0F95B-78C3-4235-988E-F1C726A5ADDD}"/>
              </a:ext>
            </a:extLst>
          </p:cNvPr>
          <p:cNvSpPr txBox="1"/>
          <p:nvPr/>
        </p:nvSpPr>
        <p:spPr>
          <a:xfrm>
            <a:off x="151002" y="284225"/>
            <a:ext cx="11891268" cy="1495794"/>
          </a:xfrm>
          <a:prstGeom prst="rect">
            <a:avLst/>
          </a:prstGeom>
          <a:noFill/>
        </p:spPr>
        <p:txBody>
          <a:bodyPr wrap="square" rtlCol="0">
            <a:spAutoFit/>
          </a:bodyPr>
          <a:lstStyle/>
          <a:p>
            <a:pPr lvl="0" algn="ctr">
              <a:lnSpc>
                <a:spcPct val="95000"/>
              </a:lnSpc>
            </a:pPr>
            <a:r>
              <a:rPr lang="en-US" sz="4800" dirty="0">
                <a:solidFill>
                  <a:srgbClr val="0A0A0A"/>
                </a:solidFill>
              </a:rPr>
              <a:t>Who did Stephen accuse of being</a:t>
            </a:r>
          </a:p>
          <a:p>
            <a:pPr lvl="0" algn="ctr">
              <a:lnSpc>
                <a:spcPct val="95000"/>
              </a:lnSpc>
            </a:pPr>
            <a:r>
              <a:rPr lang="en-US" sz="4800" dirty="0">
                <a:solidFill>
                  <a:srgbClr val="0A0A0A"/>
                </a:solidFill>
              </a:rPr>
              <a:t>a “stiff-necked people,” just like their fathers?</a:t>
            </a:r>
          </a:p>
        </p:txBody>
      </p:sp>
      <p:sp>
        <p:nvSpPr>
          <p:cNvPr id="12" name="Rectangle 11">
            <a:extLst>
              <a:ext uri="{FF2B5EF4-FFF2-40B4-BE49-F238E27FC236}">
                <a16:creationId xmlns:a16="http://schemas.microsoft.com/office/drawing/2014/main" id="{66ABF568-DA8E-408C-A3A9-6DD10033A1AA}"/>
              </a:ext>
            </a:extLst>
          </p:cNvPr>
          <p:cNvSpPr/>
          <p:nvPr/>
        </p:nvSpPr>
        <p:spPr>
          <a:xfrm>
            <a:off x="3911648" y="5707176"/>
            <a:ext cx="4378122"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HOMERUN</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15" name="Arrow: Pentagon 14">
            <a:extLst>
              <a:ext uri="{FF2B5EF4-FFF2-40B4-BE49-F238E27FC236}">
                <a16:creationId xmlns:a16="http://schemas.microsoft.com/office/drawing/2014/main" id="{19159830-9C9F-453F-A5FB-E883B382C371}"/>
              </a:ext>
            </a:extLst>
          </p:cNvPr>
          <p:cNvSpPr/>
          <p:nvPr/>
        </p:nvSpPr>
        <p:spPr>
          <a:xfrm rot="5400000">
            <a:off x="5744181" y="5495044"/>
            <a:ext cx="559837" cy="541175"/>
          </a:xfrm>
          <a:prstGeom prst="homePlate">
            <a:avLst/>
          </a:prstGeom>
          <a:solidFill>
            <a:srgbClr val="FFFFF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0000FF"/>
                </a:solidFill>
              </a:ln>
              <a:solidFill>
                <a:srgbClr val="C6E9F2"/>
              </a:solidFill>
            </a:endParaRPr>
          </a:p>
        </p:txBody>
      </p:sp>
      <p:sp>
        <p:nvSpPr>
          <p:cNvPr id="16" name="Rectangle 15">
            <a:extLst>
              <a:ext uri="{FF2B5EF4-FFF2-40B4-BE49-F238E27FC236}">
                <a16:creationId xmlns:a16="http://schemas.microsoft.com/office/drawing/2014/main" id="{ADE802CE-28B6-4E8E-B8ED-D622A7168A43}"/>
              </a:ext>
            </a:extLst>
          </p:cNvPr>
          <p:cNvSpPr/>
          <p:nvPr/>
        </p:nvSpPr>
        <p:spPr>
          <a:xfrm>
            <a:off x="5698209" y="5353233"/>
            <a:ext cx="601447" cy="707886"/>
          </a:xfrm>
          <a:prstGeom prst="rect">
            <a:avLst/>
          </a:prstGeom>
          <a:noFill/>
        </p:spPr>
        <p:txBody>
          <a:bodyPr wrap="none" lIns="91440" tIns="45720" rIns="91440" bIns="45720">
            <a:spAutoFit/>
          </a:bodyPr>
          <a:lstStyle/>
          <a:p>
            <a:pPr algn="ctr"/>
            <a:r>
              <a:rPr lang="en-US" sz="4000" b="1" cap="none" spc="-400" dirty="0">
                <a:ln w="28575">
                  <a:solidFill>
                    <a:srgbClr val="0000FF"/>
                  </a:solidFill>
                  <a:prstDash val="solid"/>
                </a:ln>
                <a:solidFill>
                  <a:srgbClr val="C6E9F2"/>
                </a:solidFill>
                <a:effectLst>
                  <a:outerShdw blurRad="38100" dist="22860" dir="5400000" algn="tl" rotWithShape="0">
                    <a:srgbClr val="000000">
                      <a:alpha val="30000"/>
                    </a:srgbClr>
                  </a:outerShdw>
                </a:effectLst>
              </a:rPr>
              <a:t>17</a:t>
            </a:r>
          </a:p>
        </p:txBody>
      </p:sp>
      <p:sp>
        <p:nvSpPr>
          <p:cNvPr id="9" name="TextBox 8">
            <a:extLst>
              <a:ext uri="{FF2B5EF4-FFF2-40B4-BE49-F238E27FC236}">
                <a16:creationId xmlns:a16="http://schemas.microsoft.com/office/drawing/2014/main" id="{F2AE0D3D-8E8C-4CF8-9FF1-A64FFECA06D4}"/>
              </a:ext>
            </a:extLst>
          </p:cNvPr>
          <p:cNvSpPr txBox="1"/>
          <p:nvPr/>
        </p:nvSpPr>
        <p:spPr>
          <a:xfrm>
            <a:off x="538040" y="2320908"/>
            <a:ext cx="11132697" cy="2391424"/>
          </a:xfrm>
          <a:prstGeom prst="rect">
            <a:avLst/>
          </a:prstGeom>
          <a:solidFill>
            <a:srgbClr val="FFFFFF"/>
          </a:solidFill>
          <a:ln w="38100">
            <a:solidFill>
              <a:srgbClr val="0A0A0A"/>
            </a:solidFill>
          </a:ln>
        </p:spPr>
        <p:txBody>
          <a:bodyPr wrap="square" rtlCol="0">
            <a:spAutoFit/>
          </a:bodyPr>
          <a:lstStyle/>
          <a:p>
            <a:pPr algn="ctr">
              <a:lnSpc>
                <a:spcPct val="90000"/>
              </a:lnSpc>
            </a:pPr>
            <a:endParaRPr lang="en-US" sz="600" b="1" dirty="0">
              <a:solidFill>
                <a:srgbClr val="3F8731"/>
              </a:solidFill>
            </a:endParaRPr>
          </a:p>
          <a:p>
            <a:pPr algn="ctr"/>
            <a:r>
              <a:rPr lang="en-US" sz="3200" b="1" i="1" dirty="0"/>
              <a:t>Answer:</a:t>
            </a:r>
            <a:r>
              <a:rPr lang="en-US" sz="4400" b="1" i="1" dirty="0"/>
              <a:t> </a:t>
            </a:r>
            <a:r>
              <a:rPr lang="en-US" sz="4400" b="1" dirty="0"/>
              <a:t>the council (Jewish Sanhedrin)</a:t>
            </a:r>
          </a:p>
          <a:p>
            <a:pPr algn="just">
              <a:spcBef>
                <a:spcPts val="600"/>
              </a:spcBef>
              <a:spcAft>
                <a:spcPts val="600"/>
              </a:spcAft>
            </a:pPr>
            <a:r>
              <a:rPr lang="en-US" sz="2800" b="1" dirty="0">
                <a:solidFill>
                  <a:srgbClr val="0A0A0A"/>
                </a:solidFill>
                <a:latin typeface="Times New Roman" panose="02020603050405020304" pitchFamily="18" charset="0"/>
                <a:cs typeface="Times New Roman" panose="02020603050405020304" pitchFamily="18" charset="0"/>
              </a:rPr>
              <a:t>Acts 7:51, cp. Acts 6:15 re. “the council”</a:t>
            </a:r>
            <a:endParaRPr lang="en-US" sz="2800" dirty="0">
              <a:solidFill>
                <a:srgbClr val="0A0A0A"/>
              </a:solidFill>
              <a:latin typeface="Times New Roman" panose="02020603050405020304" pitchFamily="18" charset="0"/>
              <a:cs typeface="Times New Roman" panose="02020603050405020304" pitchFamily="18" charset="0"/>
            </a:endParaRPr>
          </a:p>
          <a:p>
            <a:pPr algn="just"/>
            <a:r>
              <a:rPr lang="en-US" sz="2800" baseline="30000" dirty="0">
                <a:solidFill>
                  <a:srgbClr val="0A0A0A"/>
                </a:solidFill>
                <a:latin typeface="Times New Roman" panose="02020603050405020304" pitchFamily="18" charset="0"/>
                <a:cs typeface="Times New Roman" panose="02020603050405020304" pitchFamily="18" charset="0"/>
              </a:rPr>
              <a:t>51</a:t>
            </a:r>
            <a:r>
              <a:rPr lang="en-US" sz="2800" dirty="0">
                <a:solidFill>
                  <a:srgbClr val="0A0A0A"/>
                </a:solidFill>
                <a:latin typeface="Times New Roman" panose="02020603050405020304" pitchFamily="18" charset="0"/>
                <a:cs typeface="Times New Roman" panose="02020603050405020304" pitchFamily="18" charset="0"/>
              </a:rPr>
              <a:t> </a:t>
            </a:r>
            <a:r>
              <a:rPr lang="en-US" sz="2800" b="1" dirty="0">
                <a:solidFill>
                  <a:srgbClr val="0064FF"/>
                </a:solidFill>
                <a:latin typeface="Times New Roman" panose="02020603050405020304" pitchFamily="18" charset="0"/>
                <a:cs typeface="Times New Roman" panose="02020603050405020304" pitchFamily="18" charset="0"/>
              </a:rPr>
              <a:t>You stiff-necked people</a:t>
            </a:r>
            <a:r>
              <a:rPr lang="en-US" sz="2800" dirty="0">
                <a:solidFill>
                  <a:srgbClr val="0064FF"/>
                </a:solidFill>
                <a:latin typeface="Times New Roman" panose="02020603050405020304" pitchFamily="18" charset="0"/>
                <a:cs typeface="Times New Roman" panose="02020603050405020304" pitchFamily="18" charset="0"/>
              </a:rPr>
              <a:t>,</a:t>
            </a:r>
            <a:r>
              <a:rPr lang="en-US" sz="2800" dirty="0">
                <a:solidFill>
                  <a:srgbClr val="0A0A0A"/>
                </a:solidFill>
                <a:latin typeface="Times New Roman" panose="02020603050405020304" pitchFamily="18" charset="0"/>
                <a:cs typeface="Times New Roman" panose="02020603050405020304" pitchFamily="18" charset="0"/>
              </a:rPr>
              <a:t> uncircumcised in heart and ears, you always resist the Holy Spirit. As your fathers did, so do you.</a:t>
            </a:r>
          </a:p>
          <a:p>
            <a:pPr algn="just"/>
            <a:endParaRPr lang="en-US" sz="600" dirty="0">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id="{5DB9BC92-84D5-40DF-861C-160196C93234}"/>
              </a:ext>
            </a:extLst>
          </p:cNvPr>
          <p:cNvSpPr txBox="1"/>
          <p:nvPr/>
        </p:nvSpPr>
        <p:spPr>
          <a:xfrm>
            <a:off x="9725311" y="4404555"/>
            <a:ext cx="1928649" cy="307777"/>
          </a:xfrm>
          <a:prstGeom prst="rect">
            <a:avLst/>
          </a:prstGeom>
          <a:noFill/>
        </p:spPr>
        <p:txBody>
          <a:bodyPr wrap="square" rtlCol="0">
            <a:spAutoFit/>
          </a:bodyPr>
          <a:lstStyle/>
          <a:p>
            <a:pPr algn="r"/>
            <a:r>
              <a:rPr lang="en-US" sz="1400" b="1" i="1" dirty="0">
                <a:solidFill>
                  <a:srgbClr val="0064FF"/>
                </a:solidFill>
              </a:rPr>
              <a:t>Tap screen to continue</a:t>
            </a:r>
          </a:p>
        </p:txBody>
      </p:sp>
      <p:sp>
        <p:nvSpPr>
          <p:cNvPr id="13" name="Rectangle 12">
            <a:hlinkClick r:id="rId2" action="ppaction://hlinksldjump"/>
            <a:extLst>
              <a:ext uri="{FF2B5EF4-FFF2-40B4-BE49-F238E27FC236}">
                <a16:creationId xmlns:a16="http://schemas.microsoft.com/office/drawing/2014/main" id="{50BF2611-214B-4439-8FA6-54A4A5FED259}"/>
              </a:ext>
            </a:extLst>
          </p:cNvPr>
          <p:cNvSpPr/>
          <p:nvPr/>
        </p:nvSpPr>
        <p:spPr>
          <a:xfrm>
            <a:off x="8388"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11919841"/>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41A93F72-7A40-4375-A465-58414B0FC0DA}"/>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961049" y="3678"/>
            <a:ext cx="8269901" cy="6850644"/>
          </a:xfrm>
          <a:prstGeom prst="rect">
            <a:avLst/>
          </a:prstGeom>
        </p:spPr>
      </p:pic>
      <p:sp>
        <p:nvSpPr>
          <p:cNvPr id="3" name="Arrow: Pentagon 2">
            <a:extLst>
              <a:ext uri="{FF2B5EF4-FFF2-40B4-BE49-F238E27FC236}">
                <a16:creationId xmlns:a16="http://schemas.microsoft.com/office/drawing/2014/main" id="{0E698766-2C5D-4F25-88C7-23B76B7549CE}"/>
              </a:ext>
            </a:extLst>
          </p:cNvPr>
          <p:cNvSpPr/>
          <p:nvPr/>
        </p:nvSpPr>
        <p:spPr>
          <a:xfrm rot="5400000">
            <a:off x="5786126" y="5771881"/>
            <a:ext cx="559837" cy="541175"/>
          </a:xfrm>
          <a:prstGeom prst="homePlate">
            <a:avLst/>
          </a:prstGeom>
          <a:solidFill>
            <a:srgbClr val="FFFFFF"/>
          </a:solid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E26FFEE2-E142-4914-886A-7908DA12B71A}"/>
              </a:ext>
            </a:extLst>
          </p:cNvPr>
          <p:cNvSpPr/>
          <p:nvPr/>
        </p:nvSpPr>
        <p:spPr>
          <a:xfrm rot="2700000">
            <a:off x="8292973" y="3189275"/>
            <a:ext cx="559837" cy="490575"/>
          </a:xfrm>
          <a:prstGeom prst="roundRect">
            <a:avLst/>
          </a:prstGeom>
          <a:solidFill>
            <a:srgbClr val="FFFFFF"/>
          </a:solid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Rounded Corners 1">
            <a:extLst>
              <a:ext uri="{FF2B5EF4-FFF2-40B4-BE49-F238E27FC236}">
                <a16:creationId xmlns:a16="http://schemas.microsoft.com/office/drawing/2014/main" id="{26C67EEB-FAC5-47A4-8E95-72B39C554BCB}"/>
              </a:ext>
            </a:extLst>
          </p:cNvPr>
          <p:cNvSpPr/>
          <p:nvPr/>
        </p:nvSpPr>
        <p:spPr>
          <a:xfrm>
            <a:off x="5833744" y="714690"/>
            <a:ext cx="559837" cy="541175"/>
          </a:xfrm>
          <a:prstGeom prst="roundRect">
            <a:avLst/>
          </a:prstGeom>
          <a:solidFill>
            <a:srgbClr val="FFFFFF"/>
          </a:solid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Rounded Corners 5">
            <a:extLst>
              <a:ext uri="{FF2B5EF4-FFF2-40B4-BE49-F238E27FC236}">
                <a16:creationId xmlns:a16="http://schemas.microsoft.com/office/drawing/2014/main" id="{51FF1BA1-CD56-473D-85BA-056342436F57}"/>
              </a:ext>
            </a:extLst>
          </p:cNvPr>
          <p:cNvSpPr/>
          <p:nvPr/>
        </p:nvSpPr>
        <p:spPr>
          <a:xfrm rot="2700000">
            <a:off x="3192240" y="3163976"/>
            <a:ext cx="559837" cy="541175"/>
          </a:xfrm>
          <a:prstGeom prst="roundRect">
            <a:avLst/>
          </a:prstGeom>
          <a:solidFill>
            <a:srgbClr val="FFFFFF"/>
          </a:solid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241FA49-9943-405B-88E2-7921F7B4202A}"/>
              </a:ext>
            </a:extLst>
          </p:cNvPr>
          <p:cNvSpPr/>
          <p:nvPr/>
        </p:nvSpPr>
        <p:spPr>
          <a:xfrm>
            <a:off x="221682" y="2817521"/>
            <a:ext cx="2741456"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TRIPLE</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0" name="Rectangle 19">
            <a:extLst>
              <a:ext uri="{FF2B5EF4-FFF2-40B4-BE49-F238E27FC236}">
                <a16:creationId xmlns:a16="http://schemas.microsoft.com/office/drawing/2014/main" id="{0B10BECB-80DD-442E-92B9-3F4C0A002431}"/>
              </a:ext>
            </a:extLst>
          </p:cNvPr>
          <p:cNvSpPr/>
          <p:nvPr/>
        </p:nvSpPr>
        <p:spPr>
          <a:xfrm>
            <a:off x="3911648" y="5707176"/>
            <a:ext cx="4378122"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HOMERUN</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1" name="Rectangle 20">
            <a:extLst>
              <a:ext uri="{FF2B5EF4-FFF2-40B4-BE49-F238E27FC236}">
                <a16:creationId xmlns:a16="http://schemas.microsoft.com/office/drawing/2014/main" id="{D001A687-EC28-42A1-A935-5A2C1C78AA91}"/>
              </a:ext>
            </a:extLst>
          </p:cNvPr>
          <p:cNvSpPr/>
          <p:nvPr/>
        </p:nvSpPr>
        <p:spPr>
          <a:xfrm>
            <a:off x="4427572" y="-72002"/>
            <a:ext cx="3353803"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DOUBLE</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2" name="TextBox 21">
            <a:extLst>
              <a:ext uri="{FF2B5EF4-FFF2-40B4-BE49-F238E27FC236}">
                <a16:creationId xmlns:a16="http://schemas.microsoft.com/office/drawing/2014/main" id="{79EBE414-7D34-4475-87B5-9C8384501209}"/>
              </a:ext>
            </a:extLst>
          </p:cNvPr>
          <p:cNvSpPr txBox="1"/>
          <p:nvPr/>
        </p:nvSpPr>
        <p:spPr>
          <a:xfrm>
            <a:off x="4354650" y="2671022"/>
            <a:ext cx="3485724" cy="1569660"/>
          </a:xfrm>
          <a:prstGeom prst="rect">
            <a:avLst/>
          </a:prstGeom>
          <a:noFill/>
        </p:spPr>
        <p:txBody>
          <a:bodyPr wrap="square" rtlCol="0">
            <a:spAutoFit/>
          </a:bodyPr>
          <a:lstStyle/>
          <a:p>
            <a:pPr algn="ctr"/>
            <a:r>
              <a:rPr lang="en-US" sz="4800" b="1" dirty="0">
                <a:ln w="38100">
                  <a:solidFill>
                    <a:srgbClr val="0000FF"/>
                  </a:solidFill>
                </a:ln>
                <a:solidFill>
                  <a:srgbClr val="C6E9F2"/>
                </a:solidFill>
              </a:rPr>
              <a:t>Next batter!</a:t>
            </a:r>
          </a:p>
          <a:p>
            <a:pPr algn="ctr"/>
            <a:r>
              <a:rPr lang="en-US" sz="4800" b="1" dirty="0">
                <a:ln w="38100">
                  <a:solidFill>
                    <a:srgbClr val="0000FF"/>
                  </a:solidFill>
                </a:ln>
                <a:solidFill>
                  <a:srgbClr val="C6E9F2"/>
                </a:solidFill>
              </a:rPr>
              <a:t>Pick a hit</a:t>
            </a:r>
          </a:p>
        </p:txBody>
      </p:sp>
      <p:sp>
        <p:nvSpPr>
          <p:cNvPr id="15" name="Rectangle 14">
            <a:extLst>
              <a:ext uri="{FF2B5EF4-FFF2-40B4-BE49-F238E27FC236}">
                <a16:creationId xmlns:a16="http://schemas.microsoft.com/office/drawing/2014/main" id="{ECC38632-62A9-4DB0-A149-FC77324FE114}"/>
              </a:ext>
            </a:extLst>
          </p:cNvPr>
          <p:cNvSpPr/>
          <p:nvPr/>
        </p:nvSpPr>
        <p:spPr>
          <a:xfrm>
            <a:off x="9025723" y="2828834"/>
            <a:ext cx="2904962"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SINGLE</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7" name="Rectangle 26">
            <a:hlinkClick r:id="rId3" action="ppaction://hlinksldjump"/>
            <a:extLst>
              <a:ext uri="{FF2B5EF4-FFF2-40B4-BE49-F238E27FC236}">
                <a16:creationId xmlns:a16="http://schemas.microsoft.com/office/drawing/2014/main" id="{D92DD891-84FF-4ACE-91C9-567827698553}"/>
              </a:ext>
            </a:extLst>
          </p:cNvPr>
          <p:cNvSpPr/>
          <p:nvPr/>
        </p:nvSpPr>
        <p:spPr>
          <a:xfrm>
            <a:off x="0" y="-2303"/>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hlinkClick r:id="rId4" action="ppaction://hlinksldjump"/>
            <a:extLst>
              <a:ext uri="{FF2B5EF4-FFF2-40B4-BE49-F238E27FC236}">
                <a16:creationId xmlns:a16="http://schemas.microsoft.com/office/drawing/2014/main" id="{D4C96D45-ABC1-4915-A153-4627346B4727}"/>
              </a:ext>
            </a:extLst>
          </p:cNvPr>
          <p:cNvSpPr/>
          <p:nvPr/>
        </p:nvSpPr>
        <p:spPr>
          <a:xfrm>
            <a:off x="4504879" y="176169"/>
            <a:ext cx="3204595" cy="7382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hlinkClick r:id="rId5" action="ppaction://hlinksldjump"/>
            <a:extLst>
              <a:ext uri="{FF2B5EF4-FFF2-40B4-BE49-F238E27FC236}">
                <a16:creationId xmlns:a16="http://schemas.microsoft.com/office/drawing/2014/main" id="{8AA909FD-4850-48E7-9C00-1F20249196AE}"/>
              </a:ext>
            </a:extLst>
          </p:cNvPr>
          <p:cNvSpPr/>
          <p:nvPr/>
        </p:nvSpPr>
        <p:spPr>
          <a:xfrm>
            <a:off x="221673" y="3059883"/>
            <a:ext cx="2741456" cy="7639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hlinkClick r:id="rId6" action="ppaction://hlinksldjump"/>
            <a:extLst>
              <a:ext uri="{FF2B5EF4-FFF2-40B4-BE49-F238E27FC236}">
                <a16:creationId xmlns:a16="http://schemas.microsoft.com/office/drawing/2014/main" id="{8991CFC0-EA4A-40DD-B2E8-91602EEF7B5F}"/>
              </a:ext>
            </a:extLst>
          </p:cNvPr>
          <p:cNvSpPr/>
          <p:nvPr/>
        </p:nvSpPr>
        <p:spPr>
          <a:xfrm>
            <a:off x="3916828" y="5953271"/>
            <a:ext cx="4378122" cy="7382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hlinkClick r:id="rId7" action="ppaction://hlinksldjump"/>
            <a:extLst>
              <a:ext uri="{FF2B5EF4-FFF2-40B4-BE49-F238E27FC236}">
                <a16:creationId xmlns:a16="http://schemas.microsoft.com/office/drawing/2014/main" id="{444DD879-596B-450A-BB58-3D8A8F7FDD0C}"/>
              </a:ext>
            </a:extLst>
          </p:cNvPr>
          <p:cNvSpPr/>
          <p:nvPr/>
        </p:nvSpPr>
        <p:spPr>
          <a:xfrm>
            <a:off x="9107476" y="3073878"/>
            <a:ext cx="2741456" cy="7639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678593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1E172398-6683-4F72-8781-7BFD59C0C6B6}"/>
              </a:ext>
            </a:extLst>
          </p:cNvPr>
          <p:cNvSpPr/>
          <p:nvPr/>
        </p:nvSpPr>
        <p:spPr>
          <a:xfrm>
            <a:off x="3911648" y="5707176"/>
            <a:ext cx="4378122"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HOMERUN</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9" name="Arrow: Pentagon 28">
            <a:extLst>
              <a:ext uri="{FF2B5EF4-FFF2-40B4-BE49-F238E27FC236}">
                <a16:creationId xmlns:a16="http://schemas.microsoft.com/office/drawing/2014/main" id="{279726FC-8271-482D-9EAF-595216B010D9}"/>
              </a:ext>
            </a:extLst>
          </p:cNvPr>
          <p:cNvSpPr/>
          <p:nvPr/>
        </p:nvSpPr>
        <p:spPr>
          <a:xfrm rot="5400000">
            <a:off x="5744181" y="5495044"/>
            <a:ext cx="559837" cy="541175"/>
          </a:xfrm>
          <a:prstGeom prst="homePlate">
            <a:avLst/>
          </a:prstGeom>
          <a:solidFill>
            <a:srgbClr val="FFFFF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0000FF"/>
                </a:solidFill>
              </a:ln>
              <a:solidFill>
                <a:srgbClr val="C6E9F2"/>
              </a:solidFill>
            </a:endParaRPr>
          </a:p>
        </p:txBody>
      </p:sp>
      <p:sp>
        <p:nvSpPr>
          <p:cNvPr id="30" name="Rectangle 29">
            <a:extLst>
              <a:ext uri="{FF2B5EF4-FFF2-40B4-BE49-F238E27FC236}">
                <a16:creationId xmlns:a16="http://schemas.microsoft.com/office/drawing/2014/main" id="{B5D05051-0BE0-4721-8416-3544E385CF76}"/>
              </a:ext>
            </a:extLst>
          </p:cNvPr>
          <p:cNvSpPr/>
          <p:nvPr/>
        </p:nvSpPr>
        <p:spPr>
          <a:xfrm>
            <a:off x="5698209" y="5344844"/>
            <a:ext cx="601447" cy="707886"/>
          </a:xfrm>
          <a:prstGeom prst="rect">
            <a:avLst/>
          </a:prstGeom>
          <a:noFill/>
        </p:spPr>
        <p:txBody>
          <a:bodyPr wrap="none" lIns="91440" tIns="45720" rIns="91440" bIns="45720">
            <a:spAutoFit/>
          </a:bodyPr>
          <a:lstStyle/>
          <a:p>
            <a:pPr algn="ctr"/>
            <a:r>
              <a:rPr lang="en-US" sz="4000" b="1" cap="none" spc="-400" dirty="0">
                <a:ln w="28575">
                  <a:solidFill>
                    <a:srgbClr val="0000FF"/>
                  </a:solidFill>
                  <a:prstDash val="solid"/>
                </a:ln>
                <a:solidFill>
                  <a:srgbClr val="C6E9F2"/>
                </a:solidFill>
                <a:effectLst>
                  <a:outerShdw blurRad="38100" dist="22860" dir="5400000" algn="tl" rotWithShape="0">
                    <a:srgbClr val="000000">
                      <a:alpha val="30000"/>
                    </a:srgbClr>
                  </a:outerShdw>
                </a:effectLst>
              </a:rPr>
              <a:t>18</a:t>
            </a:r>
          </a:p>
        </p:txBody>
      </p:sp>
      <p:pic>
        <p:nvPicPr>
          <p:cNvPr id="31" name="Picture 30">
            <a:extLst>
              <a:ext uri="{FF2B5EF4-FFF2-40B4-BE49-F238E27FC236}">
                <a16:creationId xmlns:a16="http://schemas.microsoft.com/office/drawing/2014/main" id="{28D1DE69-130F-4CE4-80BB-D13C292ED03A}"/>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4503586" y="2172429"/>
            <a:ext cx="3188405" cy="2641220"/>
          </a:xfrm>
          <a:prstGeom prst="rect">
            <a:avLst/>
          </a:prstGeom>
        </p:spPr>
      </p:pic>
      <p:cxnSp>
        <p:nvCxnSpPr>
          <p:cNvPr id="32" name="Straight Connector 31">
            <a:extLst>
              <a:ext uri="{FF2B5EF4-FFF2-40B4-BE49-F238E27FC236}">
                <a16:creationId xmlns:a16="http://schemas.microsoft.com/office/drawing/2014/main" id="{CFF2D3A7-070D-4522-841D-B0D68327C8DD}"/>
              </a:ext>
            </a:extLst>
          </p:cNvPr>
          <p:cNvCxnSpPr>
            <a:cxnSpLocks/>
          </p:cNvCxnSpPr>
          <p:nvPr/>
        </p:nvCxnSpPr>
        <p:spPr>
          <a:xfrm rot="5460000" flipV="1">
            <a:off x="6124282" y="2530865"/>
            <a:ext cx="846670" cy="861150"/>
          </a:xfrm>
          <a:prstGeom prst="line">
            <a:avLst/>
          </a:prstGeom>
          <a:ln w="76200">
            <a:solidFill>
              <a:srgbClr val="C1E7F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A4EB6B96-CB48-4ACA-B696-1DC5C1AA2874}"/>
              </a:ext>
            </a:extLst>
          </p:cNvPr>
          <p:cNvCxnSpPr>
            <a:cxnSpLocks/>
          </p:cNvCxnSpPr>
          <p:nvPr/>
        </p:nvCxnSpPr>
        <p:spPr>
          <a:xfrm flipV="1">
            <a:off x="6139562" y="3644056"/>
            <a:ext cx="846670" cy="861150"/>
          </a:xfrm>
          <a:prstGeom prst="line">
            <a:avLst/>
          </a:prstGeom>
          <a:ln w="76200">
            <a:solidFill>
              <a:srgbClr val="C1E7F1"/>
            </a:solidFill>
          </a:ln>
        </p:spPr>
        <p:style>
          <a:lnRef idx="1">
            <a:schemeClr val="accent1"/>
          </a:lnRef>
          <a:fillRef idx="0">
            <a:schemeClr val="accent1"/>
          </a:fillRef>
          <a:effectRef idx="0">
            <a:schemeClr val="accent1"/>
          </a:effectRef>
          <a:fontRef idx="minor">
            <a:schemeClr val="tx1"/>
          </a:fontRef>
        </p:style>
      </p:cxnSp>
      <p:sp>
        <p:nvSpPr>
          <p:cNvPr id="34" name="Rectangle: Rounded Corners 33">
            <a:extLst>
              <a:ext uri="{FF2B5EF4-FFF2-40B4-BE49-F238E27FC236}">
                <a16:creationId xmlns:a16="http://schemas.microsoft.com/office/drawing/2014/main" id="{571AC866-A980-498E-BE04-0F8C53ABE8B4}"/>
              </a:ext>
            </a:extLst>
          </p:cNvPr>
          <p:cNvSpPr/>
          <p:nvPr/>
        </p:nvSpPr>
        <p:spPr>
          <a:xfrm rot="2700000">
            <a:off x="6836926" y="3359739"/>
            <a:ext cx="347615" cy="335069"/>
          </a:xfrm>
          <a:prstGeom prst="roundRect">
            <a:avLst/>
          </a:prstGeom>
          <a:solidFill>
            <a:srgbClr val="FFFFFF"/>
          </a:solidFill>
          <a:ln w="38100">
            <a:solidFill>
              <a:srgbClr val="AADE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5" name="Straight Connector 34">
            <a:extLst>
              <a:ext uri="{FF2B5EF4-FFF2-40B4-BE49-F238E27FC236}">
                <a16:creationId xmlns:a16="http://schemas.microsoft.com/office/drawing/2014/main" id="{140C685F-B316-4D2E-81EB-AB9F0C862359}"/>
              </a:ext>
            </a:extLst>
          </p:cNvPr>
          <p:cNvCxnSpPr>
            <a:cxnSpLocks/>
          </p:cNvCxnSpPr>
          <p:nvPr/>
        </p:nvCxnSpPr>
        <p:spPr>
          <a:xfrm flipV="1">
            <a:off x="5144933" y="2599245"/>
            <a:ext cx="846670" cy="861150"/>
          </a:xfrm>
          <a:prstGeom prst="line">
            <a:avLst/>
          </a:prstGeom>
          <a:ln w="76200">
            <a:solidFill>
              <a:srgbClr val="C1E7F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E8C05E29-8776-4C13-A7BE-AD2B52019A1A}"/>
              </a:ext>
            </a:extLst>
          </p:cNvPr>
          <p:cNvCxnSpPr>
            <a:cxnSpLocks/>
          </p:cNvCxnSpPr>
          <p:nvPr/>
        </p:nvCxnSpPr>
        <p:spPr>
          <a:xfrm rot="5460000" flipV="1">
            <a:off x="5129380" y="3613672"/>
            <a:ext cx="846670" cy="861150"/>
          </a:xfrm>
          <a:prstGeom prst="line">
            <a:avLst/>
          </a:prstGeom>
          <a:ln w="76200">
            <a:solidFill>
              <a:srgbClr val="C1E7F1"/>
            </a:solidFill>
          </a:ln>
        </p:spPr>
        <p:style>
          <a:lnRef idx="1">
            <a:schemeClr val="accent1"/>
          </a:lnRef>
          <a:fillRef idx="0">
            <a:schemeClr val="accent1"/>
          </a:fillRef>
          <a:effectRef idx="0">
            <a:schemeClr val="accent1"/>
          </a:effectRef>
          <a:fontRef idx="minor">
            <a:schemeClr val="tx1"/>
          </a:fontRef>
        </p:style>
      </p:cxnSp>
      <p:sp>
        <p:nvSpPr>
          <p:cNvPr id="37" name="Rectangle: Rounded Corners 36">
            <a:extLst>
              <a:ext uri="{FF2B5EF4-FFF2-40B4-BE49-F238E27FC236}">
                <a16:creationId xmlns:a16="http://schemas.microsoft.com/office/drawing/2014/main" id="{1270C96A-D03B-416F-BC51-3006E3564DFE}"/>
              </a:ext>
            </a:extLst>
          </p:cNvPr>
          <p:cNvSpPr/>
          <p:nvPr/>
        </p:nvSpPr>
        <p:spPr>
          <a:xfrm rot="18900000">
            <a:off x="4959680" y="3358323"/>
            <a:ext cx="347615" cy="335069"/>
          </a:xfrm>
          <a:prstGeom prst="roundRect">
            <a:avLst/>
          </a:prstGeom>
          <a:solidFill>
            <a:srgbClr val="FFFFFF"/>
          </a:solidFill>
          <a:ln w="38100">
            <a:solidFill>
              <a:srgbClr val="C1E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Rounded Corners 37">
            <a:extLst>
              <a:ext uri="{FF2B5EF4-FFF2-40B4-BE49-F238E27FC236}">
                <a16:creationId xmlns:a16="http://schemas.microsoft.com/office/drawing/2014/main" id="{927265D5-C931-44B7-BD5A-D99961365AB9}"/>
              </a:ext>
            </a:extLst>
          </p:cNvPr>
          <p:cNvSpPr/>
          <p:nvPr/>
        </p:nvSpPr>
        <p:spPr>
          <a:xfrm rot="2700000">
            <a:off x="5918246" y="2344162"/>
            <a:ext cx="347615" cy="335069"/>
          </a:xfrm>
          <a:prstGeom prst="roundRect">
            <a:avLst/>
          </a:prstGeom>
          <a:solidFill>
            <a:srgbClr val="FFFFFF"/>
          </a:solidFill>
          <a:ln w="38100">
            <a:solidFill>
              <a:srgbClr val="C1E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67821E35-407A-4245-BDE5-B456ED9DA403}"/>
              </a:ext>
            </a:extLst>
          </p:cNvPr>
          <p:cNvSpPr txBox="1"/>
          <p:nvPr/>
        </p:nvSpPr>
        <p:spPr>
          <a:xfrm>
            <a:off x="5261218" y="3015338"/>
            <a:ext cx="1597365" cy="1131977"/>
          </a:xfrm>
          <a:prstGeom prst="rect">
            <a:avLst/>
          </a:prstGeom>
          <a:noFill/>
        </p:spPr>
        <p:txBody>
          <a:bodyPr wrap="square" rtlCol="0">
            <a:spAutoFit/>
          </a:bodyPr>
          <a:lstStyle/>
          <a:p>
            <a:pPr algn="ctr">
              <a:lnSpc>
                <a:spcPct val="80000"/>
              </a:lnSpc>
            </a:pPr>
            <a:r>
              <a:rPr lang="en-US" sz="2400" b="1" i="1" spc="-250" dirty="0">
                <a:solidFill>
                  <a:srgbClr val="1E4117"/>
                </a:solidFill>
              </a:rPr>
              <a:t>HOMERUN</a:t>
            </a:r>
          </a:p>
          <a:p>
            <a:pPr algn="ctr">
              <a:lnSpc>
                <a:spcPct val="80000"/>
              </a:lnSpc>
            </a:pPr>
            <a:r>
              <a:rPr lang="en-US" i="1" dirty="0">
                <a:solidFill>
                  <a:srgbClr val="0A0A0A"/>
                </a:solidFill>
              </a:rPr>
              <a:t>or </a:t>
            </a:r>
            <a:r>
              <a:rPr lang="en-US" sz="2400" b="1" i="1" dirty="0">
                <a:solidFill>
                  <a:srgbClr val="1E4117"/>
                </a:solidFill>
              </a:rPr>
              <a:t>OUT</a:t>
            </a:r>
            <a:endParaRPr lang="en-US" i="1" dirty="0">
              <a:solidFill>
                <a:srgbClr val="1E4117"/>
              </a:solidFill>
            </a:endParaRPr>
          </a:p>
          <a:p>
            <a:pPr algn="ctr">
              <a:lnSpc>
                <a:spcPct val="80000"/>
              </a:lnSpc>
            </a:pPr>
            <a:r>
              <a:rPr lang="en-US" i="1" dirty="0">
                <a:solidFill>
                  <a:srgbClr val="1E4117"/>
                </a:solidFill>
              </a:rPr>
              <a:t>Tap and</a:t>
            </a:r>
          </a:p>
          <a:p>
            <a:pPr algn="ctr">
              <a:lnSpc>
                <a:spcPct val="80000"/>
              </a:lnSpc>
            </a:pPr>
            <a:r>
              <a:rPr lang="en-US" i="1" dirty="0">
                <a:solidFill>
                  <a:srgbClr val="1E4117"/>
                </a:solidFill>
              </a:rPr>
              <a:t>find out!</a:t>
            </a:r>
          </a:p>
        </p:txBody>
      </p:sp>
      <p:sp>
        <p:nvSpPr>
          <p:cNvPr id="40" name="Arrow: Pentagon 39">
            <a:extLst>
              <a:ext uri="{FF2B5EF4-FFF2-40B4-BE49-F238E27FC236}">
                <a16:creationId xmlns:a16="http://schemas.microsoft.com/office/drawing/2014/main" id="{F60EC18F-9EF0-4B0C-816C-A315C6389CB7}"/>
              </a:ext>
            </a:extLst>
          </p:cNvPr>
          <p:cNvSpPr/>
          <p:nvPr/>
        </p:nvSpPr>
        <p:spPr>
          <a:xfrm rot="5400000">
            <a:off x="5906950" y="4446655"/>
            <a:ext cx="347615" cy="336027"/>
          </a:xfrm>
          <a:prstGeom prst="homePlate">
            <a:avLst/>
          </a:prstGeom>
          <a:solidFill>
            <a:srgbClr val="FFFFFF"/>
          </a:solidFill>
          <a:ln w="38100">
            <a:solidFill>
              <a:srgbClr val="C1E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5B865149-56FC-4C0A-9668-A4690D90149E}"/>
              </a:ext>
            </a:extLst>
          </p:cNvPr>
          <p:cNvSpPr txBox="1"/>
          <p:nvPr/>
        </p:nvSpPr>
        <p:spPr>
          <a:xfrm>
            <a:off x="5840000" y="4304909"/>
            <a:ext cx="486562" cy="584775"/>
          </a:xfrm>
          <a:prstGeom prst="rect">
            <a:avLst/>
          </a:prstGeom>
          <a:noFill/>
        </p:spPr>
        <p:txBody>
          <a:bodyPr wrap="square" rtlCol="0">
            <a:spAutoFit/>
          </a:bodyPr>
          <a:lstStyle/>
          <a:p>
            <a:pPr algn="ctr"/>
            <a:r>
              <a:rPr lang="en-US" sz="3200" b="1" dirty="0">
                <a:solidFill>
                  <a:srgbClr val="1E4117"/>
                </a:solidFill>
              </a:rPr>
              <a:t>?</a:t>
            </a:r>
          </a:p>
        </p:txBody>
      </p:sp>
      <p:sp>
        <p:nvSpPr>
          <p:cNvPr id="52" name="TextBox 51">
            <a:extLst>
              <a:ext uri="{FF2B5EF4-FFF2-40B4-BE49-F238E27FC236}">
                <a16:creationId xmlns:a16="http://schemas.microsoft.com/office/drawing/2014/main" id="{4D2E5A28-ADAE-4BEB-A602-AD2005486E9B}"/>
              </a:ext>
            </a:extLst>
          </p:cNvPr>
          <p:cNvSpPr txBox="1"/>
          <p:nvPr/>
        </p:nvSpPr>
        <p:spPr>
          <a:xfrm>
            <a:off x="151002" y="183557"/>
            <a:ext cx="11891268" cy="1569660"/>
          </a:xfrm>
          <a:prstGeom prst="rect">
            <a:avLst/>
          </a:prstGeom>
          <a:noFill/>
        </p:spPr>
        <p:txBody>
          <a:bodyPr wrap="square" rtlCol="0">
            <a:spAutoFit/>
          </a:bodyPr>
          <a:lstStyle/>
          <a:p>
            <a:pPr algn="ctr"/>
            <a:r>
              <a:rPr lang="en-US" sz="4800" dirty="0">
                <a:solidFill>
                  <a:srgbClr val="0A0A0A"/>
                </a:solidFill>
              </a:rPr>
              <a:t>To whom did Philip preach the gospel</a:t>
            </a:r>
          </a:p>
          <a:p>
            <a:pPr algn="ctr"/>
            <a:r>
              <a:rPr lang="en-US" sz="4800" dirty="0">
                <a:solidFill>
                  <a:srgbClr val="0A0A0A"/>
                </a:solidFill>
              </a:rPr>
              <a:t>after leaving Samaria?</a:t>
            </a:r>
          </a:p>
        </p:txBody>
      </p:sp>
      <p:sp>
        <p:nvSpPr>
          <p:cNvPr id="12" name="Rectangle 11">
            <a:hlinkClick r:id="rId3" action="ppaction://hlinksldjump"/>
            <a:extLst>
              <a:ext uri="{FF2B5EF4-FFF2-40B4-BE49-F238E27FC236}">
                <a16:creationId xmlns:a16="http://schemas.microsoft.com/office/drawing/2014/main" id="{FDDF392E-6C90-4A97-86E3-6358013DC26A}"/>
              </a:ext>
            </a:extLst>
          </p:cNvPr>
          <p:cNvSpPr/>
          <p:nvPr/>
        </p:nvSpPr>
        <p:spPr>
          <a:xfrm>
            <a:off x="0" y="1"/>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hlinkClick r:id="rId4" action="ppaction://hlinksldjump"/>
            <a:extLst>
              <a:ext uri="{FF2B5EF4-FFF2-40B4-BE49-F238E27FC236}">
                <a16:creationId xmlns:a16="http://schemas.microsoft.com/office/drawing/2014/main" id="{AB663181-3F87-4A29-971C-A0316D98740D}"/>
              </a:ext>
            </a:extLst>
          </p:cNvPr>
          <p:cNvSpPr/>
          <p:nvPr/>
        </p:nvSpPr>
        <p:spPr>
          <a:xfrm rot="18961460">
            <a:off x="5238133" y="2721149"/>
            <a:ext cx="1687965" cy="16687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09396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down)">
                                      <p:cBhvr>
                                        <p:cTn id="7" dur="1000"/>
                                        <p:tgtEl>
                                          <p:spTgt spid="52"/>
                                        </p:tgtEl>
                                      </p:cBhvr>
                                    </p:animEffect>
                                  </p:childTnLst>
                                </p:cTn>
                              </p:par>
                            </p:childTnLst>
                          </p:cTn>
                        </p:par>
                        <p:par>
                          <p:cTn id="8" fill="hold">
                            <p:stCondLst>
                              <p:cond delay="1000"/>
                            </p:stCondLst>
                            <p:childTnLst>
                              <p:par>
                                <p:cTn id="9" presetID="53" presetClass="entr" presetSubtype="16" fill="hold" nodeType="afterEffect">
                                  <p:stCondLst>
                                    <p:cond delay="1000"/>
                                  </p:stCondLst>
                                  <p:childTnLst>
                                    <p:set>
                                      <p:cBhvr>
                                        <p:cTn id="10" dur="1" fill="hold">
                                          <p:stCondLst>
                                            <p:cond delay="0"/>
                                          </p:stCondLst>
                                        </p:cTn>
                                        <p:tgtEl>
                                          <p:spTgt spid="31"/>
                                        </p:tgtEl>
                                        <p:attrNameLst>
                                          <p:attrName>style.visibility</p:attrName>
                                        </p:attrNameLst>
                                      </p:cBhvr>
                                      <p:to>
                                        <p:strVal val="visible"/>
                                      </p:to>
                                    </p:set>
                                    <p:anim calcmode="lin" valueType="num">
                                      <p:cBhvr>
                                        <p:cTn id="11" dur="500" fill="hold"/>
                                        <p:tgtEl>
                                          <p:spTgt spid="31"/>
                                        </p:tgtEl>
                                        <p:attrNameLst>
                                          <p:attrName>ppt_w</p:attrName>
                                        </p:attrNameLst>
                                      </p:cBhvr>
                                      <p:tavLst>
                                        <p:tav tm="0">
                                          <p:val>
                                            <p:fltVal val="0"/>
                                          </p:val>
                                        </p:tav>
                                        <p:tav tm="100000">
                                          <p:val>
                                            <p:strVal val="#ppt_w"/>
                                          </p:val>
                                        </p:tav>
                                      </p:tavLst>
                                    </p:anim>
                                    <p:anim calcmode="lin" valueType="num">
                                      <p:cBhvr>
                                        <p:cTn id="12" dur="500" fill="hold"/>
                                        <p:tgtEl>
                                          <p:spTgt spid="31"/>
                                        </p:tgtEl>
                                        <p:attrNameLst>
                                          <p:attrName>ppt_h</p:attrName>
                                        </p:attrNameLst>
                                      </p:cBhvr>
                                      <p:tavLst>
                                        <p:tav tm="0">
                                          <p:val>
                                            <p:fltVal val="0"/>
                                          </p:val>
                                        </p:tav>
                                        <p:tav tm="100000">
                                          <p:val>
                                            <p:strVal val="#ppt_h"/>
                                          </p:val>
                                        </p:tav>
                                      </p:tavLst>
                                    </p:anim>
                                    <p:animEffect transition="in" filter="fade">
                                      <p:cBhvr>
                                        <p:cTn id="13" dur="500"/>
                                        <p:tgtEl>
                                          <p:spTgt spid="31"/>
                                        </p:tgtEl>
                                      </p:cBhvr>
                                    </p:animEffect>
                                  </p:childTnLst>
                                </p:cTn>
                              </p:par>
                            </p:childTnLst>
                          </p:cTn>
                        </p:par>
                        <p:par>
                          <p:cTn id="14" fill="hold">
                            <p:stCondLst>
                              <p:cond delay="2500"/>
                            </p:stCondLst>
                            <p:childTnLst>
                              <p:par>
                                <p:cTn id="15" presetID="22" presetClass="entr" presetSubtype="4"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wipe(down)">
                                      <p:cBhvr>
                                        <p:cTn id="17" dur="500"/>
                                        <p:tgtEl>
                                          <p:spTgt spid="33"/>
                                        </p:tgtEl>
                                      </p:cBhvr>
                                    </p:animEffect>
                                  </p:childTnLst>
                                </p:cTn>
                              </p:par>
                            </p:childTnLst>
                          </p:cTn>
                        </p:par>
                        <p:par>
                          <p:cTn id="18" fill="hold">
                            <p:stCondLst>
                              <p:cond delay="3000"/>
                            </p:stCondLst>
                            <p:childTnLst>
                              <p:par>
                                <p:cTn id="19" presetID="1" presetClass="entr" presetSubtype="0"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childTnLst>
                                </p:cTn>
                              </p:par>
                            </p:childTnLst>
                          </p:cTn>
                        </p:par>
                        <p:par>
                          <p:cTn id="21" fill="hold">
                            <p:stCondLst>
                              <p:cond delay="3000"/>
                            </p:stCondLst>
                            <p:childTnLst>
                              <p:par>
                                <p:cTn id="22" presetID="22" presetClass="entr" presetSubtype="4" fill="hold" nodeType="after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wipe(down)">
                                      <p:cBhvr>
                                        <p:cTn id="24" dur="500"/>
                                        <p:tgtEl>
                                          <p:spTgt spid="32"/>
                                        </p:tgtEl>
                                      </p:cBhvr>
                                    </p:animEffect>
                                  </p:childTnLst>
                                </p:cTn>
                              </p:par>
                            </p:childTnLst>
                          </p:cTn>
                        </p:par>
                        <p:par>
                          <p:cTn id="25" fill="hold">
                            <p:stCondLst>
                              <p:cond delay="3500"/>
                            </p:stCondLst>
                            <p:childTnLst>
                              <p:par>
                                <p:cTn id="26" presetID="1" presetClass="entr" presetSubtype="0" fill="hold" grpId="0" nodeType="afterEffect">
                                  <p:stCondLst>
                                    <p:cond delay="0"/>
                                  </p:stCondLst>
                                  <p:childTnLst>
                                    <p:set>
                                      <p:cBhvr>
                                        <p:cTn id="27" dur="1" fill="hold">
                                          <p:stCondLst>
                                            <p:cond delay="0"/>
                                          </p:stCondLst>
                                        </p:cTn>
                                        <p:tgtEl>
                                          <p:spTgt spid="38"/>
                                        </p:tgtEl>
                                        <p:attrNameLst>
                                          <p:attrName>style.visibility</p:attrName>
                                        </p:attrNameLst>
                                      </p:cBhvr>
                                      <p:to>
                                        <p:strVal val="visible"/>
                                      </p:to>
                                    </p:set>
                                  </p:childTnLst>
                                </p:cTn>
                              </p:par>
                            </p:childTnLst>
                          </p:cTn>
                        </p:par>
                        <p:par>
                          <p:cTn id="28" fill="hold">
                            <p:stCondLst>
                              <p:cond delay="3500"/>
                            </p:stCondLst>
                            <p:childTnLst>
                              <p:par>
                                <p:cTn id="29" presetID="22" presetClass="entr" presetSubtype="1" fill="hold"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up)">
                                      <p:cBhvr>
                                        <p:cTn id="31" dur="500"/>
                                        <p:tgtEl>
                                          <p:spTgt spid="35"/>
                                        </p:tgtEl>
                                      </p:cBhvr>
                                    </p:animEffect>
                                  </p:childTnLst>
                                </p:cTn>
                              </p:par>
                            </p:childTnLst>
                          </p:cTn>
                        </p:par>
                        <p:par>
                          <p:cTn id="32" fill="hold">
                            <p:stCondLst>
                              <p:cond delay="4000"/>
                            </p:stCondLst>
                            <p:childTnLst>
                              <p:par>
                                <p:cTn id="33" presetID="1" presetClass="entr" presetSubtype="0" fill="hold" grpId="0" nodeType="afterEffect">
                                  <p:stCondLst>
                                    <p:cond delay="0"/>
                                  </p:stCondLst>
                                  <p:childTnLst>
                                    <p:set>
                                      <p:cBhvr>
                                        <p:cTn id="34" dur="1" fill="hold">
                                          <p:stCondLst>
                                            <p:cond delay="0"/>
                                          </p:stCondLst>
                                        </p:cTn>
                                        <p:tgtEl>
                                          <p:spTgt spid="37"/>
                                        </p:tgtEl>
                                        <p:attrNameLst>
                                          <p:attrName>style.visibility</p:attrName>
                                        </p:attrNameLst>
                                      </p:cBhvr>
                                      <p:to>
                                        <p:strVal val="visible"/>
                                      </p:to>
                                    </p:set>
                                  </p:childTnLst>
                                </p:cTn>
                              </p:par>
                            </p:childTnLst>
                          </p:cTn>
                        </p:par>
                        <p:par>
                          <p:cTn id="35" fill="hold">
                            <p:stCondLst>
                              <p:cond delay="4000"/>
                            </p:stCondLst>
                            <p:childTnLst>
                              <p:par>
                                <p:cTn id="36" presetID="22" presetClass="entr" presetSubtype="1" fill="hold" nodeType="afterEffect">
                                  <p:stCondLst>
                                    <p:cond delay="0"/>
                                  </p:stCondLst>
                                  <p:childTnLst>
                                    <p:set>
                                      <p:cBhvr>
                                        <p:cTn id="37" dur="1" fill="hold">
                                          <p:stCondLst>
                                            <p:cond delay="0"/>
                                          </p:stCondLst>
                                        </p:cTn>
                                        <p:tgtEl>
                                          <p:spTgt spid="36"/>
                                        </p:tgtEl>
                                        <p:attrNameLst>
                                          <p:attrName>style.visibility</p:attrName>
                                        </p:attrNameLst>
                                      </p:cBhvr>
                                      <p:to>
                                        <p:strVal val="visible"/>
                                      </p:to>
                                    </p:set>
                                    <p:animEffect transition="in" filter="wipe(up)">
                                      <p:cBhvr>
                                        <p:cTn id="38" dur="500"/>
                                        <p:tgtEl>
                                          <p:spTgt spid="36"/>
                                        </p:tgtEl>
                                      </p:cBhvr>
                                    </p:animEffect>
                                  </p:childTnLst>
                                </p:cTn>
                              </p:par>
                            </p:childTnLst>
                          </p:cTn>
                        </p:par>
                        <p:par>
                          <p:cTn id="39" fill="hold">
                            <p:stCondLst>
                              <p:cond delay="4500"/>
                            </p:stCondLst>
                            <p:childTnLst>
                              <p:par>
                                <p:cTn id="40" presetID="1" presetClass="entr" presetSubtype="0"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childTnLst>
                                </p:cTn>
                              </p:par>
                            </p:childTnLst>
                          </p:cTn>
                        </p:par>
                        <p:par>
                          <p:cTn id="42" fill="hold">
                            <p:stCondLst>
                              <p:cond delay="4500"/>
                            </p:stCondLst>
                            <p:childTnLst>
                              <p:par>
                                <p:cTn id="43" presetID="53" presetClass="entr" presetSubtype="16"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 calcmode="lin" valueType="num">
                                      <p:cBhvr>
                                        <p:cTn id="45" dur="250" fill="hold"/>
                                        <p:tgtEl>
                                          <p:spTgt spid="41"/>
                                        </p:tgtEl>
                                        <p:attrNameLst>
                                          <p:attrName>ppt_w</p:attrName>
                                        </p:attrNameLst>
                                      </p:cBhvr>
                                      <p:tavLst>
                                        <p:tav tm="0">
                                          <p:val>
                                            <p:fltVal val="0"/>
                                          </p:val>
                                        </p:tav>
                                        <p:tav tm="100000">
                                          <p:val>
                                            <p:strVal val="#ppt_w"/>
                                          </p:val>
                                        </p:tav>
                                      </p:tavLst>
                                    </p:anim>
                                    <p:anim calcmode="lin" valueType="num">
                                      <p:cBhvr>
                                        <p:cTn id="46" dur="250" fill="hold"/>
                                        <p:tgtEl>
                                          <p:spTgt spid="41"/>
                                        </p:tgtEl>
                                        <p:attrNameLst>
                                          <p:attrName>ppt_h</p:attrName>
                                        </p:attrNameLst>
                                      </p:cBhvr>
                                      <p:tavLst>
                                        <p:tav tm="0">
                                          <p:val>
                                            <p:fltVal val="0"/>
                                          </p:val>
                                        </p:tav>
                                        <p:tav tm="100000">
                                          <p:val>
                                            <p:strVal val="#ppt_h"/>
                                          </p:val>
                                        </p:tav>
                                      </p:tavLst>
                                    </p:anim>
                                    <p:animEffect transition="in" filter="fade">
                                      <p:cBhvr>
                                        <p:cTn id="47" dur="250"/>
                                        <p:tgtEl>
                                          <p:spTgt spid="41"/>
                                        </p:tgtEl>
                                      </p:cBhvr>
                                    </p:animEffect>
                                  </p:childTnLst>
                                </p:cTn>
                              </p:par>
                            </p:childTnLst>
                          </p:cTn>
                        </p:par>
                        <p:par>
                          <p:cTn id="48" fill="hold">
                            <p:stCondLst>
                              <p:cond delay="4750"/>
                            </p:stCondLst>
                            <p:childTnLst>
                              <p:par>
                                <p:cTn id="49" presetID="1"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childTnLst>
                                </p:cTn>
                              </p:par>
                              <p:par>
                                <p:cTn id="51" presetID="53" presetClass="entr" presetSubtype="16"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 calcmode="lin" valueType="num">
                                      <p:cBhvr>
                                        <p:cTn id="53" dur="500" fill="hold"/>
                                        <p:tgtEl>
                                          <p:spTgt spid="39"/>
                                        </p:tgtEl>
                                        <p:attrNameLst>
                                          <p:attrName>ppt_w</p:attrName>
                                        </p:attrNameLst>
                                      </p:cBhvr>
                                      <p:tavLst>
                                        <p:tav tm="0">
                                          <p:val>
                                            <p:fltVal val="0"/>
                                          </p:val>
                                        </p:tav>
                                        <p:tav tm="100000">
                                          <p:val>
                                            <p:strVal val="#ppt_w"/>
                                          </p:val>
                                        </p:tav>
                                      </p:tavLst>
                                    </p:anim>
                                    <p:anim calcmode="lin" valueType="num">
                                      <p:cBhvr>
                                        <p:cTn id="54" dur="500" fill="hold"/>
                                        <p:tgtEl>
                                          <p:spTgt spid="39"/>
                                        </p:tgtEl>
                                        <p:attrNameLst>
                                          <p:attrName>ppt_h</p:attrName>
                                        </p:attrNameLst>
                                      </p:cBhvr>
                                      <p:tavLst>
                                        <p:tav tm="0">
                                          <p:val>
                                            <p:fltVal val="0"/>
                                          </p:val>
                                        </p:tav>
                                        <p:tav tm="100000">
                                          <p:val>
                                            <p:strVal val="#ppt_h"/>
                                          </p:val>
                                        </p:tav>
                                      </p:tavLst>
                                    </p:anim>
                                    <p:animEffect transition="in" filter="fade">
                                      <p:cBhvr>
                                        <p:cTn id="55"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7" grpId="0" animBg="1"/>
      <p:bldP spid="38" grpId="0" animBg="1"/>
      <p:bldP spid="39" grpId="0"/>
      <p:bldP spid="40" grpId="0" animBg="1"/>
      <p:bldP spid="41" grpId="0"/>
      <p:bldP spid="52" grpId="0"/>
      <p:bldP spid="19" grpId="0" animBg="1"/>
    </p:bldLst>
  </p:timing>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28197281-67EA-44C7-8F01-085535F7EFD2}"/>
              </a:ext>
            </a:extLst>
          </p:cNvPr>
          <p:cNvSpPr txBox="1"/>
          <p:nvPr/>
        </p:nvSpPr>
        <p:spPr>
          <a:xfrm>
            <a:off x="538040" y="2102794"/>
            <a:ext cx="11132697" cy="2785378"/>
          </a:xfrm>
          <a:prstGeom prst="rect">
            <a:avLst/>
          </a:prstGeom>
          <a:solidFill>
            <a:srgbClr val="FFFFFF"/>
          </a:solidFill>
          <a:ln w="38100">
            <a:solidFill>
              <a:srgbClr val="0A0A0A"/>
            </a:solidFill>
          </a:ln>
        </p:spPr>
        <p:txBody>
          <a:bodyPr wrap="square" rtlCol="0">
            <a:spAutoFit/>
          </a:bodyPr>
          <a:lstStyle/>
          <a:p>
            <a:pPr algn="ctr">
              <a:lnSpc>
                <a:spcPct val="90000"/>
              </a:lnSpc>
            </a:pPr>
            <a:endParaRPr lang="en-US" sz="600" b="1" dirty="0">
              <a:solidFill>
                <a:srgbClr val="3F8731"/>
              </a:solidFill>
            </a:endParaRPr>
          </a:p>
          <a:p>
            <a:pPr algn="ctr">
              <a:lnSpc>
                <a:spcPct val="90000"/>
              </a:lnSpc>
            </a:pPr>
            <a:r>
              <a:rPr lang="en-US" sz="3200" b="1" i="1" dirty="0"/>
              <a:t>Answer:</a:t>
            </a:r>
            <a:r>
              <a:rPr lang="en-US" sz="4400" b="1" i="1" dirty="0"/>
              <a:t> </a:t>
            </a:r>
            <a:r>
              <a:rPr lang="en-US" sz="4400" b="1" dirty="0"/>
              <a:t>an Ethiopian eunuch</a:t>
            </a:r>
            <a:r>
              <a:rPr lang="en-US" sz="4400" b="1" i="1" dirty="0"/>
              <a:t> </a:t>
            </a:r>
            <a:endParaRPr lang="en-US" sz="4400" b="1" dirty="0"/>
          </a:p>
          <a:p>
            <a:pPr algn="just"/>
            <a:r>
              <a:rPr lang="en-US" sz="2800" b="1" dirty="0">
                <a:solidFill>
                  <a:srgbClr val="0A0A0A"/>
                </a:solidFill>
                <a:latin typeface="Times New Roman" panose="02020603050405020304" pitchFamily="18" charset="0"/>
                <a:cs typeface="Times New Roman" panose="02020603050405020304" pitchFamily="18" charset="0"/>
              </a:rPr>
              <a:t>Acts 8:26-27ff</a:t>
            </a:r>
            <a:endParaRPr lang="en-US" sz="2800" dirty="0">
              <a:solidFill>
                <a:srgbClr val="0A0A0A"/>
              </a:solidFill>
              <a:latin typeface="Times New Roman" panose="02020603050405020304" pitchFamily="18" charset="0"/>
              <a:cs typeface="Times New Roman" panose="02020603050405020304" pitchFamily="18" charset="0"/>
            </a:endParaRPr>
          </a:p>
          <a:p>
            <a:pPr algn="just"/>
            <a:r>
              <a:rPr lang="en-US" sz="2800" baseline="30000" dirty="0">
                <a:solidFill>
                  <a:srgbClr val="0A0A0A"/>
                </a:solidFill>
                <a:latin typeface="Times New Roman" panose="02020603050405020304" pitchFamily="18" charset="0"/>
                <a:cs typeface="Times New Roman" panose="02020603050405020304" pitchFamily="18" charset="0"/>
              </a:rPr>
              <a:t>26</a:t>
            </a:r>
            <a:r>
              <a:rPr lang="en-US" sz="2800" dirty="0">
                <a:solidFill>
                  <a:srgbClr val="0A0A0A"/>
                </a:solidFill>
                <a:latin typeface="Times New Roman" panose="02020603050405020304" pitchFamily="18" charset="0"/>
                <a:cs typeface="Times New Roman" panose="02020603050405020304" pitchFamily="18" charset="0"/>
              </a:rPr>
              <a:t> Now an angel of the Lord said to Philip, “Rise and go toward the south to the road that goes down from Jerusalem to Gaza.” This is a desert place.      </a:t>
            </a:r>
            <a:r>
              <a:rPr lang="en-US" sz="2800" baseline="30000" dirty="0">
                <a:solidFill>
                  <a:srgbClr val="0A0A0A"/>
                </a:solidFill>
                <a:latin typeface="Times New Roman" panose="02020603050405020304" pitchFamily="18" charset="0"/>
                <a:cs typeface="Times New Roman" panose="02020603050405020304" pitchFamily="18" charset="0"/>
              </a:rPr>
              <a:t>27</a:t>
            </a:r>
            <a:r>
              <a:rPr lang="en-US" sz="2800" dirty="0">
                <a:solidFill>
                  <a:srgbClr val="0A0A0A"/>
                </a:solidFill>
                <a:latin typeface="Times New Roman" panose="02020603050405020304" pitchFamily="18" charset="0"/>
                <a:cs typeface="Times New Roman" panose="02020603050405020304" pitchFamily="18" charset="0"/>
              </a:rPr>
              <a:t> And he rose and went. And there was </a:t>
            </a:r>
            <a:r>
              <a:rPr lang="en-US" sz="2800" b="1" dirty="0">
                <a:solidFill>
                  <a:srgbClr val="0064FF"/>
                </a:solidFill>
                <a:latin typeface="Times New Roman" panose="02020603050405020304" pitchFamily="18" charset="0"/>
                <a:cs typeface="Times New Roman" panose="02020603050405020304" pitchFamily="18" charset="0"/>
              </a:rPr>
              <a:t>an Ethiopian</a:t>
            </a:r>
            <a:r>
              <a:rPr lang="en-US" sz="2800" dirty="0">
                <a:solidFill>
                  <a:srgbClr val="0064FF"/>
                </a:solidFill>
                <a:latin typeface="Times New Roman" panose="02020603050405020304" pitchFamily="18" charset="0"/>
                <a:cs typeface="Times New Roman" panose="02020603050405020304" pitchFamily="18" charset="0"/>
              </a:rPr>
              <a:t>, </a:t>
            </a:r>
            <a:r>
              <a:rPr lang="en-US" sz="2800" b="1" dirty="0">
                <a:solidFill>
                  <a:srgbClr val="0064FF"/>
                </a:solidFill>
                <a:latin typeface="Times New Roman" panose="02020603050405020304" pitchFamily="18" charset="0"/>
                <a:cs typeface="Times New Roman" panose="02020603050405020304" pitchFamily="18" charset="0"/>
              </a:rPr>
              <a:t>a eunuch </a:t>
            </a:r>
            <a:r>
              <a:rPr lang="en-US" sz="2800" dirty="0">
                <a:solidFill>
                  <a:srgbClr val="0A0A0A"/>
                </a:solidFill>
                <a:latin typeface="Times New Roman" panose="02020603050405020304" pitchFamily="18" charset="0"/>
                <a:cs typeface="Times New Roman" panose="02020603050405020304" pitchFamily="18" charset="0"/>
              </a:rPr>
              <a:t>…</a:t>
            </a:r>
          </a:p>
          <a:p>
            <a:pPr algn="just"/>
            <a:endParaRPr lang="en-US"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25767358-69F9-43EF-AF56-AD4DAAD45686}"/>
              </a:ext>
            </a:extLst>
          </p:cNvPr>
          <p:cNvSpPr txBox="1"/>
          <p:nvPr/>
        </p:nvSpPr>
        <p:spPr>
          <a:xfrm>
            <a:off x="151002" y="183557"/>
            <a:ext cx="11891268" cy="1569660"/>
          </a:xfrm>
          <a:prstGeom prst="rect">
            <a:avLst/>
          </a:prstGeom>
          <a:noFill/>
        </p:spPr>
        <p:txBody>
          <a:bodyPr wrap="square" rtlCol="0">
            <a:spAutoFit/>
          </a:bodyPr>
          <a:lstStyle/>
          <a:p>
            <a:pPr algn="ctr"/>
            <a:r>
              <a:rPr lang="en-US" sz="4800" dirty="0">
                <a:solidFill>
                  <a:srgbClr val="0A0A0A"/>
                </a:solidFill>
              </a:rPr>
              <a:t>To whom did Philip preach the gospel</a:t>
            </a:r>
          </a:p>
          <a:p>
            <a:pPr algn="ctr"/>
            <a:r>
              <a:rPr lang="en-US" sz="4800" dirty="0">
                <a:solidFill>
                  <a:srgbClr val="0A0A0A"/>
                </a:solidFill>
              </a:rPr>
              <a:t>after leaving Samaria?</a:t>
            </a:r>
          </a:p>
        </p:txBody>
      </p:sp>
      <p:sp>
        <p:nvSpPr>
          <p:cNvPr id="12" name="Rectangle 11">
            <a:extLst>
              <a:ext uri="{FF2B5EF4-FFF2-40B4-BE49-F238E27FC236}">
                <a16:creationId xmlns:a16="http://schemas.microsoft.com/office/drawing/2014/main" id="{B41C4876-E6F4-4EF5-9A86-B9145F1F9306}"/>
              </a:ext>
            </a:extLst>
          </p:cNvPr>
          <p:cNvSpPr/>
          <p:nvPr/>
        </p:nvSpPr>
        <p:spPr>
          <a:xfrm>
            <a:off x="3911648" y="5707176"/>
            <a:ext cx="4378122"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HOMERUN</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15" name="Arrow: Pentagon 14">
            <a:extLst>
              <a:ext uri="{FF2B5EF4-FFF2-40B4-BE49-F238E27FC236}">
                <a16:creationId xmlns:a16="http://schemas.microsoft.com/office/drawing/2014/main" id="{7D9C5E77-473B-4B22-8428-47DE337C3200}"/>
              </a:ext>
            </a:extLst>
          </p:cNvPr>
          <p:cNvSpPr/>
          <p:nvPr/>
        </p:nvSpPr>
        <p:spPr>
          <a:xfrm rot="5400000">
            <a:off x="5744181" y="5495044"/>
            <a:ext cx="559837" cy="541175"/>
          </a:xfrm>
          <a:prstGeom prst="homePlate">
            <a:avLst/>
          </a:prstGeom>
          <a:solidFill>
            <a:srgbClr val="FFFFF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0000FF"/>
                </a:solidFill>
              </a:ln>
              <a:solidFill>
                <a:srgbClr val="C6E9F2"/>
              </a:solidFill>
            </a:endParaRPr>
          </a:p>
        </p:txBody>
      </p:sp>
      <p:sp>
        <p:nvSpPr>
          <p:cNvPr id="16" name="Rectangle 15">
            <a:extLst>
              <a:ext uri="{FF2B5EF4-FFF2-40B4-BE49-F238E27FC236}">
                <a16:creationId xmlns:a16="http://schemas.microsoft.com/office/drawing/2014/main" id="{45DD1885-6CA4-4743-9501-98C545C55DE2}"/>
              </a:ext>
            </a:extLst>
          </p:cNvPr>
          <p:cNvSpPr/>
          <p:nvPr/>
        </p:nvSpPr>
        <p:spPr>
          <a:xfrm>
            <a:off x="5698209" y="5344844"/>
            <a:ext cx="601447" cy="707886"/>
          </a:xfrm>
          <a:prstGeom prst="rect">
            <a:avLst/>
          </a:prstGeom>
          <a:noFill/>
        </p:spPr>
        <p:txBody>
          <a:bodyPr wrap="none" lIns="91440" tIns="45720" rIns="91440" bIns="45720">
            <a:spAutoFit/>
          </a:bodyPr>
          <a:lstStyle/>
          <a:p>
            <a:pPr algn="ctr"/>
            <a:r>
              <a:rPr lang="en-US" sz="4000" b="1" cap="none" spc="-400" dirty="0">
                <a:ln w="28575">
                  <a:solidFill>
                    <a:srgbClr val="0000FF"/>
                  </a:solidFill>
                  <a:prstDash val="solid"/>
                </a:ln>
                <a:solidFill>
                  <a:srgbClr val="C6E9F2"/>
                </a:solidFill>
                <a:effectLst>
                  <a:outerShdw blurRad="38100" dist="22860" dir="5400000" algn="tl" rotWithShape="0">
                    <a:srgbClr val="000000">
                      <a:alpha val="30000"/>
                    </a:srgbClr>
                  </a:outerShdw>
                </a:effectLst>
              </a:rPr>
              <a:t>18</a:t>
            </a:r>
          </a:p>
        </p:txBody>
      </p:sp>
      <p:sp>
        <p:nvSpPr>
          <p:cNvPr id="17" name="TextBox 16">
            <a:extLst>
              <a:ext uri="{FF2B5EF4-FFF2-40B4-BE49-F238E27FC236}">
                <a16:creationId xmlns:a16="http://schemas.microsoft.com/office/drawing/2014/main" id="{4F17EF30-CAD1-41C8-A213-0A3F9D19067F}"/>
              </a:ext>
            </a:extLst>
          </p:cNvPr>
          <p:cNvSpPr txBox="1"/>
          <p:nvPr/>
        </p:nvSpPr>
        <p:spPr>
          <a:xfrm>
            <a:off x="9732110" y="4579887"/>
            <a:ext cx="1928649" cy="307777"/>
          </a:xfrm>
          <a:prstGeom prst="rect">
            <a:avLst/>
          </a:prstGeom>
          <a:noFill/>
        </p:spPr>
        <p:txBody>
          <a:bodyPr wrap="square" rtlCol="0">
            <a:spAutoFit/>
          </a:bodyPr>
          <a:lstStyle/>
          <a:p>
            <a:pPr algn="r"/>
            <a:r>
              <a:rPr lang="en-US" sz="1400" b="1" i="1" dirty="0">
                <a:solidFill>
                  <a:srgbClr val="0064FF"/>
                </a:solidFill>
              </a:rPr>
              <a:t>Tap screen to continue</a:t>
            </a:r>
          </a:p>
        </p:txBody>
      </p:sp>
      <p:sp>
        <p:nvSpPr>
          <p:cNvPr id="13" name="Rectangle 12">
            <a:hlinkClick r:id="rId2" action="ppaction://hlinksldjump"/>
            <a:extLst>
              <a:ext uri="{FF2B5EF4-FFF2-40B4-BE49-F238E27FC236}">
                <a16:creationId xmlns:a16="http://schemas.microsoft.com/office/drawing/2014/main" id="{953A051B-981E-47B7-8E9C-D09B977672B4}"/>
              </a:ext>
            </a:extLst>
          </p:cNvPr>
          <p:cNvSpPr/>
          <p:nvPr/>
        </p:nvSpPr>
        <p:spPr>
          <a:xfrm>
            <a:off x="0" y="1"/>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27071393"/>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41A93F72-7A40-4375-A465-58414B0FC0DA}"/>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961049" y="3678"/>
            <a:ext cx="8269901" cy="6850644"/>
          </a:xfrm>
          <a:prstGeom prst="rect">
            <a:avLst/>
          </a:prstGeom>
        </p:spPr>
      </p:pic>
      <p:sp>
        <p:nvSpPr>
          <p:cNvPr id="3" name="Arrow: Pentagon 2">
            <a:extLst>
              <a:ext uri="{FF2B5EF4-FFF2-40B4-BE49-F238E27FC236}">
                <a16:creationId xmlns:a16="http://schemas.microsoft.com/office/drawing/2014/main" id="{0E698766-2C5D-4F25-88C7-23B76B7549CE}"/>
              </a:ext>
            </a:extLst>
          </p:cNvPr>
          <p:cNvSpPr/>
          <p:nvPr/>
        </p:nvSpPr>
        <p:spPr>
          <a:xfrm rot="5400000">
            <a:off x="5786126" y="5771881"/>
            <a:ext cx="559837" cy="541175"/>
          </a:xfrm>
          <a:prstGeom prst="homePlate">
            <a:avLst/>
          </a:prstGeom>
          <a:solidFill>
            <a:srgbClr val="FFFFFF"/>
          </a:solid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E26FFEE2-E142-4914-886A-7908DA12B71A}"/>
              </a:ext>
            </a:extLst>
          </p:cNvPr>
          <p:cNvSpPr/>
          <p:nvPr/>
        </p:nvSpPr>
        <p:spPr>
          <a:xfrm rot="2700000">
            <a:off x="8292973" y="3189275"/>
            <a:ext cx="559837" cy="490575"/>
          </a:xfrm>
          <a:prstGeom prst="roundRect">
            <a:avLst/>
          </a:prstGeom>
          <a:solidFill>
            <a:srgbClr val="FFFFFF"/>
          </a:solid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Rounded Corners 1">
            <a:extLst>
              <a:ext uri="{FF2B5EF4-FFF2-40B4-BE49-F238E27FC236}">
                <a16:creationId xmlns:a16="http://schemas.microsoft.com/office/drawing/2014/main" id="{26C67EEB-FAC5-47A4-8E95-72B39C554BCB}"/>
              </a:ext>
            </a:extLst>
          </p:cNvPr>
          <p:cNvSpPr/>
          <p:nvPr/>
        </p:nvSpPr>
        <p:spPr>
          <a:xfrm>
            <a:off x="5833744" y="714690"/>
            <a:ext cx="559837" cy="541175"/>
          </a:xfrm>
          <a:prstGeom prst="roundRect">
            <a:avLst/>
          </a:prstGeom>
          <a:solidFill>
            <a:srgbClr val="FFFFFF"/>
          </a:solid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Rounded Corners 5">
            <a:extLst>
              <a:ext uri="{FF2B5EF4-FFF2-40B4-BE49-F238E27FC236}">
                <a16:creationId xmlns:a16="http://schemas.microsoft.com/office/drawing/2014/main" id="{51FF1BA1-CD56-473D-85BA-056342436F57}"/>
              </a:ext>
            </a:extLst>
          </p:cNvPr>
          <p:cNvSpPr/>
          <p:nvPr/>
        </p:nvSpPr>
        <p:spPr>
          <a:xfrm rot="2700000">
            <a:off x="3192240" y="3163976"/>
            <a:ext cx="559837" cy="541175"/>
          </a:xfrm>
          <a:prstGeom prst="roundRect">
            <a:avLst/>
          </a:prstGeom>
          <a:solidFill>
            <a:srgbClr val="FFFFFF"/>
          </a:solid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241FA49-9943-405B-88E2-7921F7B4202A}"/>
              </a:ext>
            </a:extLst>
          </p:cNvPr>
          <p:cNvSpPr/>
          <p:nvPr/>
        </p:nvSpPr>
        <p:spPr>
          <a:xfrm>
            <a:off x="221682" y="2817521"/>
            <a:ext cx="2741456"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TRIPLE</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0" name="Rectangle 19">
            <a:extLst>
              <a:ext uri="{FF2B5EF4-FFF2-40B4-BE49-F238E27FC236}">
                <a16:creationId xmlns:a16="http://schemas.microsoft.com/office/drawing/2014/main" id="{0B10BECB-80DD-442E-92B9-3F4C0A002431}"/>
              </a:ext>
            </a:extLst>
          </p:cNvPr>
          <p:cNvSpPr/>
          <p:nvPr/>
        </p:nvSpPr>
        <p:spPr>
          <a:xfrm>
            <a:off x="3911648" y="5707176"/>
            <a:ext cx="4378122"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HOMERUN</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1" name="Rectangle 20">
            <a:extLst>
              <a:ext uri="{FF2B5EF4-FFF2-40B4-BE49-F238E27FC236}">
                <a16:creationId xmlns:a16="http://schemas.microsoft.com/office/drawing/2014/main" id="{D001A687-EC28-42A1-A935-5A2C1C78AA91}"/>
              </a:ext>
            </a:extLst>
          </p:cNvPr>
          <p:cNvSpPr/>
          <p:nvPr/>
        </p:nvSpPr>
        <p:spPr>
          <a:xfrm>
            <a:off x="4427572" y="-72002"/>
            <a:ext cx="3353803"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DOUBLE</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2" name="TextBox 21">
            <a:extLst>
              <a:ext uri="{FF2B5EF4-FFF2-40B4-BE49-F238E27FC236}">
                <a16:creationId xmlns:a16="http://schemas.microsoft.com/office/drawing/2014/main" id="{79EBE414-7D34-4475-87B5-9C8384501209}"/>
              </a:ext>
            </a:extLst>
          </p:cNvPr>
          <p:cNvSpPr txBox="1"/>
          <p:nvPr/>
        </p:nvSpPr>
        <p:spPr>
          <a:xfrm>
            <a:off x="4354650" y="2671022"/>
            <a:ext cx="3485724" cy="1569660"/>
          </a:xfrm>
          <a:prstGeom prst="rect">
            <a:avLst/>
          </a:prstGeom>
          <a:noFill/>
        </p:spPr>
        <p:txBody>
          <a:bodyPr wrap="square" rtlCol="0">
            <a:spAutoFit/>
          </a:bodyPr>
          <a:lstStyle/>
          <a:p>
            <a:pPr algn="ctr"/>
            <a:r>
              <a:rPr lang="en-US" sz="4800" b="1" dirty="0">
                <a:ln w="38100">
                  <a:solidFill>
                    <a:srgbClr val="0000FF"/>
                  </a:solidFill>
                </a:ln>
                <a:solidFill>
                  <a:srgbClr val="C6E9F2"/>
                </a:solidFill>
              </a:rPr>
              <a:t>Next batter!</a:t>
            </a:r>
          </a:p>
          <a:p>
            <a:pPr algn="ctr"/>
            <a:r>
              <a:rPr lang="en-US" sz="4800" b="1" dirty="0">
                <a:ln w="38100">
                  <a:solidFill>
                    <a:srgbClr val="0000FF"/>
                  </a:solidFill>
                </a:ln>
                <a:solidFill>
                  <a:srgbClr val="C6E9F2"/>
                </a:solidFill>
              </a:rPr>
              <a:t>Pick a hit</a:t>
            </a:r>
          </a:p>
        </p:txBody>
      </p:sp>
      <p:sp>
        <p:nvSpPr>
          <p:cNvPr id="15" name="Rectangle 14">
            <a:extLst>
              <a:ext uri="{FF2B5EF4-FFF2-40B4-BE49-F238E27FC236}">
                <a16:creationId xmlns:a16="http://schemas.microsoft.com/office/drawing/2014/main" id="{ECC38632-62A9-4DB0-A149-FC77324FE114}"/>
              </a:ext>
            </a:extLst>
          </p:cNvPr>
          <p:cNvSpPr/>
          <p:nvPr/>
        </p:nvSpPr>
        <p:spPr>
          <a:xfrm>
            <a:off x="9025723" y="2828834"/>
            <a:ext cx="2904962"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SINGLE</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7" name="Rectangle 26">
            <a:hlinkClick r:id="rId3" action="ppaction://hlinksldjump"/>
            <a:extLst>
              <a:ext uri="{FF2B5EF4-FFF2-40B4-BE49-F238E27FC236}">
                <a16:creationId xmlns:a16="http://schemas.microsoft.com/office/drawing/2014/main" id="{D92DD891-84FF-4ACE-91C9-567827698553}"/>
              </a:ext>
            </a:extLst>
          </p:cNvPr>
          <p:cNvSpPr/>
          <p:nvPr/>
        </p:nvSpPr>
        <p:spPr>
          <a:xfrm>
            <a:off x="0" y="-2303"/>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hlinkClick r:id="rId4" action="ppaction://hlinksldjump"/>
            <a:extLst>
              <a:ext uri="{FF2B5EF4-FFF2-40B4-BE49-F238E27FC236}">
                <a16:creationId xmlns:a16="http://schemas.microsoft.com/office/drawing/2014/main" id="{D4C96D45-ABC1-4915-A153-4627346B4727}"/>
              </a:ext>
            </a:extLst>
          </p:cNvPr>
          <p:cNvSpPr/>
          <p:nvPr/>
        </p:nvSpPr>
        <p:spPr>
          <a:xfrm>
            <a:off x="4504879" y="176169"/>
            <a:ext cx="3204595" cy="7382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hlinkClick r:id="rId5" action="ppaction://hlinksldjump"/>
            <a:extLst>
              <a:ext uri="{FF2B5EF4-FFF2-40B4-BE49-F238E27FC236}">
                <a16:creationId xmlns:a16="http://schemas.microsoft.com/office/drawing/2014/main" id="{8AA909FD-4850-48E7-9C00-1F20249196AE}"/>
              </a:ext>
            </a:extLst>
          </p:cNvPr>
          <p:cNvSpPr/>
          <p:nvPr/>
        </p:nvSpPr>
        <p:spPr>
          <a:xfrm>
            <a:off x="221673" y="3059883"/>
            <a:ext cx="2741456" cy="7639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hlinkClick r:id="rId6" action="ppaction://hlinksldjump"/>
            <a:extLst>
              <a:ext uri="{FF2B5EF4-FFF2-40B4-BE49-F238E27FC236}">
                <a16:creationId xmlns:a16="http://schemas.microsoft.com/office/drawing/2014/main" id="{8991CFC0-EA4A-40DD-B2E8-91602EEF7B5F}"/>
              </a:ext>
            </a:extLst>
          </p:cNvPr>
          <p:cNvSpPr/>
          <p:nvPr/>
        </p:nvSpPr>
        <p:spPr>
          <a:xfrm>
            <a:off x="3916828" y="5953271"/>
            <a:ext cx="4378122" cy="7382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hlinkClick r:id="rId7" action="ppaction://hlinksldjump"/>
            <a:extLst>
              <a:ext uri="{FF2B5EF4-FFF2-40B4-BE49-F238E27FC236}">
                <a16:creationId xmlns:a16="http://schemas.microsoft.com/office/drawing/2014/main" id="{444DD879-596B-450A-BB58-3D8A8F7FDD0C}"/>
              </a:ext>
            </a:extLst>
          </p:cNvPr>
          <p:cNvSpPr/>
          <p:nvPr/>
        </p:nvSpPr>
        <p:spPr>
          <a:xfrm>
            <a:off x="9107476" y="3073878"/>
            <a:ext cx="2741456" cy="7639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8882651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0F9D595-7C5F-4367-A149-E9BC193550B8}"/>
              </a:ext>
            </a:extLst>
          </p:cNvPr>
          <p:cNvSpPr txBox="1"/>
          <p:nvPr/>
        </p:nvSpPr>
        <p:spPr>
          <a:xfrm>
            <a:off x="612396" y="3066128"/>
            <a:ext cx="6912529" cy="3043910"/>
          </a:xfrm>
          <a:prstGeom prst="rect">
            <a:avLst/>
          </a:prstGeom>
          <a:solidFill>
            <a:srgbClr val="FFFFFF"/>
          </a:solidFill>
          <a:ln w="38100">
            <a:solidFill>
              <a:srgbClr val="000000"/>
            </a:solidFill>
          </a:ln>
        </p:spPr>
        <p:txBody>
          <a:bodyPr wrap="square" rtlCol="0">
            <a:spAutoFit/>
          </a:bodyPr>
          <a:lstStyle/>
          <a:p>
            <a:pPr algn="ctr">
              <a:lnSpc>
                <a:spcPct val="80000"/>
              </a:lnSpc>
            </a:pPr>
            <a:endParaRPr lang="en-US" sz="600" b="1" dirty="0">
              <a:solidFill>
                <a:srgbClr val="3F8731"/>
              </a:solidFill>
            </a:endParaRPr>
          </a:p>
          <a:p>
            <a:pPr algn="ctr"/>
            <a:r>
              <a:rPr lang="en-US" sz="3200" b="1" i="1" dirty="0"/>
              <a:t>Answer:</a:t>
            </a:r>
            <a:r>
              <a:rPr lang="en-US" sz="4400" b="1" i="1" dirty="0"/>
              <a:t> </a:t>
            </a:r>
            <a:r>
              <a:rPr lang="en-US" sz="4400" b="1" dirty="0"/>
              <a:t>the apostles</a:t>
            </a:r>
            <a:r>
              <a:rPr lang="en-US" sz="3200" b="1" i="1" dirty="0"/>
              <a:t> </a:t>
            </a:r>
            <a:endParaRPr lang="en-US" sz="3200" b="1" dirty="0"/>
          </a:p>
          <a:p>
            <a:pPr algn="just"/>
            <a:endParaRPr lang="en-US" sz="1400" b="1" dirty="0">
              <a:solidFill>
                <a:srgbClr val="000000"/>
              </a:solidFill>
              <a:latin typeface="Times New Roman" panose="02020603050405020304" pitchFamily="18" charset="0"/>
              <a:cs typeface="Times New Roman" panose="02020603050405020304" pitchFamily="18" charset="0"/>
            </a:endParaRPr>
          </a:p>
          <a:p>
            <a:pPr algn="just">
              <a:spcAft>
                <a:spcPts val="600"/>
              </a:spcAft>
            </a:pPr>
            <a:r>
              <a:rPr lang="en-US" sz="2800" b="1" dirty="0">
                <a:solidFill>
                  <a:srgbClr val="000000"/>
                </a:solidFill>
                <a:latin typeface="Times New Roman" panose="02020603050405020304" pitchFamily="18" charset="0"/>
                <a:cs typeface="Times New Roman" panose="02020603050405020304" pitchFamily="18" charset="0"/>
              </a:rPr>
              <a:t>Acts 5:12</a:t>
            </a:r>
            <a:endParaRPr lang="en-US" sz="2800" dirty="0">
              <a:solidFill>
                <a:srgbClr val="000000"/>
              </a:solidFill>
              <a:latin typeface="Times New Roman" panose="02020603050405020304" pitchFamily="18" charset="0"/>
              <a:cs typeface="Times New Roman" panose="02020603050405020304" pitchFamily="18" charset="0"/>
            </a:endParaRPr>
          </a:p>
          <a:p>
            <a:pPr algn="just"/>
            <a:r>
              <a:rPr lang="en-US" sz="2800" spc="-50" baseline="30000" dirty="0">
                <a:solidFill>
                  <a:srgbClr val="000000"/>
                </a:solidFill>
                <a:latin typeface="Times New Roman" panose="02020603050405020304" pitchFamily="18" charset="0"/>
                <a:cs typeface="Times New Roman" panose="02020603050405020304" pitchFamily="18" charset="0"/>
              </a:rPr>
              <a:t>12</a:t>
            </a:r>
            <a:r>
              <a:rPr lang="en-US" sz="2800" spc="-50" dirty="0">
                <a:solidFill>
                  <a:srgbClr val="000000"/>
                </a:solidFill>
                <a:latin typeface="Times New Roman" panose="02020603050405020304" pitchFamily="18" charset="0"/>
                <a:cs typeface="Times New Roman" panose="02020603050405020304" pitchFamily="18" charset="0"/>
              </a:rPr>
              <a:t> Now many signs and wonders were regularly </a:t>
            </a:r>
            <a:r>
              <a:rPr lang="en-US" sz="2800" dirty="0">
                <a:solidFill>
                  <a:srgbClr val="000000"/>
                </a:solidFill>
                <a:latin typeface="Times New Roman" panose="02020603050405020304" pitchFamily="18" charset="0"/>
                <a:cs typeface="Times New Roman" panose="02020603050405020304" pitchFamily="18" charset="0"/>
              </a:rPr>
              <a:t>done among the people </a:t>
            </a:r>
            <a:r>
              <a:rPr lang="en-US" sz="2800" b="1" dirty="0">
                <a:solidFill>
                  <a:srgbClr val="0064FF"/>
                </a:solidFill>
                <a:latin typeface="Times New Roman" panose="02020603050405020304" pitchFamily="18" charset="0"/>
                <a:cs typeface="Times New Roman" panose="02020603050405020304" pitchFamily="18" charset="0"/>
              </a:rPr>
              <a:t>by the hands of the apostles</a:t>
            </a:r>
            <a:r>
              <a:rPr lang="en-US" sz="2800" dirty="0">
                <a:solidFill>
                  <a:srgbClr val="0064FF"/>
                </a:solidFill>
                <a:latin typeface="Times New Roman" panose="02020603050405020304" pitchFamily="18" charset="0"/>
                <a:cs typeface="Times New Roman" panose="02020603050405020304" pitchFamily="18" charset="0"/>
              </a:rPr>
              <a:t>.</a:t>
            </a:r>
            <a:r>
              <a:rPr lang="en-US" sz="2800" dirty="0">
                <a:solidFill>
                  <a:srgbClr val="000000"/>
                </a:solidFill>
                <a:latin typeface="Times New Roman" panose="02020603050405020304" pitchFamily="18" charset="0"/>
                <a:cs typeface="Times New Roman" panose="02020603050405020304" pitchFamily="18" charset="0"/>
              </a:rPr>
              <a:t> </a:t>
            </a:r>
          </a:p>
          <a:p>
            <a:pPr algn="just"/>
            <a:endParaRPr lang="en-US" sz="1200" dirty="0">
              <a:latin typeface="Times New Roman" panose="02020603050405020304" pitchFamily="18" charset="0"/>
              <a:cs typeface="Times New Roman" panose="02020603050405020304" pitchFamily="18" charset="0"/>
            </a:endParaRPr>
          </a:p>
        </p:txBody>
      </p:sp>
      <p:grpSp>
        <p:nvGrpSpPr>
          <p:cNvPr id="14" name="Group 13">
            <a:extLst>
              <a:ext uri="{FF2B5EF4-FFF2-40B4-BE49-F238E27FC236}">
                <a16:creationId xmlns:a16="http://schemas.microsoft.com/office/drawing/2014/main" id="{2C11920A-44F7-441A-9A95-48445B2B7968}"/>
              </a:ext>
            </a:extLst>
          </p:cNvPr>
          <p:cNvGrpSpPr/>
          <p:nvPr/>
        </p:nvGrpSpPr>
        <p:grpSpPr>
          <a:xfrm>
            <a:off x="8302305" y="2828834"/>
            <a:ext cx="3628380" cy="1200329"/>
            <a:chOff x="8302305" y="2828834"/>
            <a:chExt cx="3628380" cy="1200329"/>
          </a:xfrm>
        </p:grpSpPr>
        <p:sp>
          <p:nvSpPr>
            <p:cNvPr id="15" name="Rectangle 14">
              <a:extLst>
                <a:ext uri="{FF2B5EF4-FFF2-40B4-BE49-F238E27FC236}">
                  <a16:creationId xmlns:a16="http://schemas.microsoft.com/office/drawing/2014/main" id="{6ED870DD-1119-49F4-A828-3B64AF87EECD}"/>
                </a:ext>
              </a:extLst>
            </p:cNvPr>
            <p:cNvSpPr/>
            <p:nvPr/>
          </p:nvSpPr>
          <p:spPr>
            <a:xfrm>
              <a:off x="9025723" y="2828834"/>
              <a:ext cx="2904962"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SINGLE</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17" name="Rectangle: Rounded Corners 16">
              <a:extLst>
                <a:ext uri="{FF2B5EF4-FFF2-40B4-BE49-F238E27FC236}">
                  <a16:creationId xmlns:a16="http://schemas.microsoft.com/office/drawing/2014/main" id="{BD815DD6-27B1-437C-8E9E-4CC762DFAF87}"/>
                </a:ext>
              </a:extLst>
            </p:cNvPr>
            <p:cNvSpPr/>
            <p:nvPr/>
          </p:nvSpPr>
          <p:spPr>
            <a:xfrm rot="2700000">
              <a:off x="8292974" y="3163975"/>
              <a:ext cx="559837" cy="541175"/>
            </a:xfrm>
            <a:prstGeom prst="roundRect">
              <a:avLst/>
            </a:prstGeom>
            <a:solidFill>
              <a:srgbClr val="FFFFF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0000FF"/>
                  </a:solidFill>
                </a:ln>
              </a:endParaRPr>
            </a:p>
          </p:txBody>
        </p:sp>
      </p:grpSp>
      <p:sp>
        <p:nvSpPr>
          <p:cNvPr id="18" name="Rectangle 17">
            <a:extLst>
              <a:ext uri="{FF2B5EF4-FFF2-40B4-BE49-F238E27FC236}">
                <a16:creationId xmlns:a16="http://schemas.microsoft.com/office/drawing/2014/main" id="{DA438CA4-BEEA-476A-92E8-64F9C863C304}"/>
              </a:ext>
            </a:extLst>
          </p:cNvPr>
          <p:cNvSpPr/>
          <p:nvPr/>
        </p:nvSpPr>
        <p:spPr>
          <a:xfrm>
            <a:off x="8350716" y="3062164"/>
            <a:ext cx="444352" cy="707886"/>
          </a:xfrm>
          <a:prstGeom prst="rect">
            <a:avLst/>
          </a:prstGeom>
          <a:noFill/>
        </p:spPr>
        <p:txBody>
          <a:bodyPr wrap="none" lIns="91440" tIns="45720" rIns="91440" bIns="45720">
            <a:spAutoFit/>
          </a:bodyPr>
          <a:lstStyle/>
          <a:p>
            <a:pPr algn="ctr"/>
            <a:r>
              <a:rPr lang="en-US" sz="40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rPr>
              <a:t>7</a:t>
            </a:r>
          </a:p>
        </p:txBody>
      </p:sp>
      <p:sp>
        <p:nvSpPr>
          <p:cNvPr id="19" name="TextBox 18">
            <a:extLst>
              <a:ext uri="{FF2B5EF4-FFF2-40B4-BE49-F238E27FC236}">
                <a16:creationId xmlns:a16="http://schemas.microsoft.com/office/drawing/2014/main" id="{E81F349C-BAA2-4F10-A34D-494E79C40476}"/>
              </a:ext>
            </a:extLst>
          </p:cNvPr>
          <p:cNvSpPr txBox="1"/>
          <p:nvPr/>
        </p:nvSpPr>
        <p:spPr>
          <a:xfrm>
            <a:off x="226503" y="243280"/>
            <a:ext cx="7675926" cy="2308324"/>
          </a:xfrm>
          <a:prstGeom prst="rect">
            <a:avLst/>
          </a:prstGeom>
          <a:noFill/>
        </p:spPr>
        <p:txBody>
          <a:bodyPr wrap="square" rtlCol="0">
            <a:spAutoFit/>
          </a:bodyPr>
          <a:lstStyle/>
          <a:p>
            <a:pPr algn="ctr"/>
            <a:r>
              <a:rPr lang="en-US" sz="4800" dirty="0">
                <a:solidFill>
                  <a:srgbClr val="000000"/>
                </a:solidFill>
              </a:rPr>
              <a:t>By whose hands</a:t>
            </a:r>
          </a:p>
          <a:p>
            <a:pPr algn="ctr"/>
            <a:r>
              <a:rPr lang="en-US" sz="4800" dirty="0">
                <a:solidFill>
                  <a:srgbClr val="000000"/>
                </a:solidFill>
              </a:rPr>
              <a:t>were signs and wonders done after the ascension of Jesus?</a:t>
            </a:r>
          </a:p>
        </p:txBody>
      </p:sp>
      <p:sp>
        <p:nvSpPr>
          <p:cNvPr id="20" name="TextBox 19">
            <a:extLst>
              <a:ext uri="{FF2B5EF4-FFF2-40B4-BE49-F238E27FC236}">
                <a16:creationId xmlns:a16="http://schemas.microsoft.com/office/drawing/2014/main" id="{AF1C1F50-7751-46CA-BA27-62E713C8F898}"/>
              </a:ext>
            </a:extLst>
          </p:cNvPr>
          <p:cNvSpPr txBox="1"/>
          <p:nvPr/>
        </p:nvSpPr>
        <p:spPr>
          <a:xfrm>
            <a:off x="5596276" y="5804793"/>
            <a:ext cx="1928649" cy="307777"/>
          </a:xfrm>
          <a:prstGeom prst="rect">
            <a:avLst/>
          </a:prstGeom>
          <a:noFill/>
        </p:spPr>
        <p:txBody>
          <a:bodyPr wrap="square" rtlCol="0">
            <a:spAutoFit/>
          </a:bodyPr>
          <a:lstStyle/>
          <a:p>
            <a:pPr algn="r"/>
            <a:r>
              <a:rPr lang="en-US" sz="1400" b="1" i="1" dirty="0">
                <a:solidFill>
                  <a:srgbClr val="0064FF"/>
                </a:solidFill>
              </a:rPr>
              <a:t>Tap screen to continue</a:t>
            </a:r>
          </a:p>
        </p:txBody>
      </p:sp>
      <p:sp>
        <p:nvSpPr>
          <p:cNvPr id="16" name="Rectangle 15">
            <a:hlinkClick r:id="rId2" action="ppaction://hlinksldjump"/>
            <a:extLst>
              <a:ext uri="{FF2B5EF4-FFF2-40B4-BE49-F238E27FC236}">
                <a16:creationId xmlns:a16="http://schemas.microsoft.com/office/drawing/2014/main" id="{CA4BBD53-B4E1-4FDA-AC69-D8796245E7FD}"/>
              </a:ext>
            </a:extLst>
          </p:cNvPr>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79574002"/>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DAECD703-A9FC-450E-BB46-790F61D38BB1}"/>
              </a:ext>
            </a:extLst>
          </p:cNvPr>
          <p:cNvSpPr/>
          <p:nvPr/>
        </p:nvSpPr>
        <p:spPr>
          <a:xfrm>
            <a:off x="3911648" y="5707176"/>
            <a:ext cx="4378122"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HOMERUN</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9" name="Arrow: Pentagon 28">
            <a:extLst>
              <a:ext uri="{FF2B5EF4-FFF2-40B4-BE49-F238E27FC236}">
                <a16:creationId xmlns:a16="http://schemas.microsoft.com/office/drawing/2014/main" id="{03F0D9F3-1581-43E0-8C14-2F80CB5F8DD8}"/>
              </a:ext>
            </a:extLst>
          </p:cNvPr>
          <p:cNvSpPr/>
          <p:nvPr/>
        </p:nvSpPr>
        <p:spPr>
          <a:xfrm rot="5400000">
            <a:off x="5744181" y="5495044"/>
            <a:ext cx="559837" cy="541175"/>
          </a:xfrm>
          <a:prstGeom prst="homePlate">
            <a:avLst/>
          </a:prstGeom>
          <a:solidFill>
            <a:srgbClr val="FFFFF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0000FF"/>
                </a:solidFill>
              </a:ln>
              <a:solidFill>
                <a:srgbClr val="C6E9F2"/>
              </a:solidFill>
            </a:endParaRPr>
          </a:p>
        </p:txBody>
      </p:sp>
      <p:sp>
        <p:nvSpPr>
          <p:cNvPr id="30" name="Rectangle 29">
            <a:extLst>
              <a:ext uri="{FF2B5EF4-FFF2-40B4-BE49-F238E27FC236}">
                <a16:creationId xmlns:a16="http://schemas.microsoft.com/office/drawing/2014/main" id="{BF74E752-650D-41F5-A7E2-752843725FA3}"/>
              </a:ext>
            </a:extLst>
          </p:cNvPr>
          <p:cNvSpPr/>
          <p:nvPr/>
        </p:nvSpPr>
        <p:spPr>
          <a:xfrm>
            <a:off x="5698209" y="5344844"/>
            <a:ext cx="601447" cy="707886"/>
          </a:xfrm>
          <a:prstGeom prst="rect">
            <a:avLst/>
          </a:prstGeom>
          <a:noFill/>
        </p:spPr>
        <p:txBody>
          <a:bodyPr wrap="none" lIns="91440" tIns="45720" rIns="91440" bIns="45720">
            <a:spAutoFit/>
          </a:bodyPr>
          <a:lstStyle/>
          <a:p>
            <a:pPr algn="ctr"/>
            <a:r>
              <a:rPr lang="en-US" sz="4000" b="1" cap="none" spc="-400" dirty="0">
                <a:ln w="28575">
                  <a:solidFill>
                    <a:srgbClr val="0000FF"/>
                  </a:solidFill>
                  <a:prstDash val="solid"/>
                </a:ln>
                <a:solidFill>
                  <a:srgbClr val="C6E9F2"/>
                </a:solidFill>
                <a:effectLst>
                  <a:outerShdw blurRad="38100" dist="22860" dir="5400000" algn="tl" rotWithShape="0">
                    <a:srgbClr val="000000">
                      <a:alpha val="30000"/>
                    </a:srgbClr>
                  </a:outerShdw>
                </a:effectLst>
              </a:rPr>
              <a:t>19</a:t>
            </a:r>
          </a:p>
        </p:txBody>
      </p:sp>
      <p:pic>
        <p:nvPicPr>
          <p:cNvPr id="31" name="Picture 30">
            <a:extLst>
              <a:ext uri="{FF2B5EF4-FFF2-40B4-BE49-F238E27FC236}">
                <a16:creationId xmlns:a16="http://schemas.microsoft.com/office/drawing/2014/main" id="{3CBC93BA-46A9-40B1-A797-CEAEE5831F0D}"/>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4503586" y="2191679"/>
            <a:ext cx="3188405" cy="2641220"/>
          </a:xfrm>
          <a:prstGeom prst="rect">
            <a:avLst/>
          </a:prstGeom>
        </p:spPr>
      </p:pic>
      <p:cxnSp>
        <p:nvCxnSpPr>
          <p:cNvPr id="32" name="Straight Connector 31">
            <a:extLst>
              <a:ext uri="{FF2B5EF4-FFF2-40B4-BE49-F238E27FC236}">
                <a16:creationId xmlns:a16="http://schemas.microsoft.com/office/drawing/2014/main" id="{3DE2BD14-A186-4814-AB3E-968C9351C198}"/>
              </a:ext>
            </a:extLst>
          </p:cNvPr>
          <p:cNvCxnSpPr>
            <a:cxnSpLocks/>
          </p:cNvCxnSpPr>
          <p:nvPr/>
        </p:nvCxnSpPr>
        <p:spPr>
          <a:xfrm rot="5460000" flipV="1">
            <a:off x="6124282" y="2550115"/>
            <a:ext cx="846670" cy="861150"/>
          </a:xfrm>
          <a:prstGeom prst="line">
            <a:avLst/>
          </a:prstGeom>
          <a:ln w="76200">
            <a:solidFill>
              <a:srgbClr val="C1E7F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9FA8B1FC-E4D2-46A6-B962-4263D7BB4A0E}"/>
              </a:ext>
            </a:extLst>
          </p:cNvPr>
          <p:cNvCxnSpPr>
            <a:cxnSpLocks/>
          </p:cNvCxnSpPr>
          <p:nvPr/>
        </p:nvCxnSpPr>
        <p:spPr>
          <a:xfrm flipV="1">
            <a:off x="6139562" y="3663306"/>
            <a:ext cx="846670" cy="861150"/>
          </a:xfrm>
          <a:prstGeom prst="line">
            <a:avLst/>
          </a:prstGeom>
          <a:ln w="76200">
            <a:solidFill>
              <a:srgbClr val="C1E7F1"/>
            </a:solidFill>
          </a:ln>
        </p:spPr>
        <p:style>
          <a:lnRef idx="1">
            <a:schemeClr val="accent1"/>
          </a:lnRef>
          <a:fillRef idx="0">
            <a:schemeClr val="accent1"/>
          </a:fillRef>
          <a:effectRef idx="0">
            <a:schemeClr val="accent1"/>
          </a:effectRef>
          <a:fontRef idx="minor">
            <a:schemeClr val="tx1"/>
          </a:fontRef>
        </p:style>
      </p:cxnSp>
      <p:sp>
        <p:nvSpPr>
          <p:cNvPr id="34" name="Rectangle: Rounded Corners 33">
            <a:extLst>
              <a:ext uri="{FF2B5EF4-FFF2-40B4-BE49-F238E27FC236}">
                <a16:creationId xmlns:a16="http://schemas.microsoft.com/office/drawing/2014/main" id="{3EBACAF1-0D6E-4793-8374-3604DF5B4A5A}"/>
              </a:ext>
            </a:extLst>
          </p:cNvPr>
          <p:cNvSpPr/>
          <p:nvPr/>
        </p:nvSpPr>
        <p:spPr>
          <a:xfrm rot="2700000">
            <a:off x="6836926" y="3378989"/>
            <a:ext cx="347615" cy="335069"/>
          </a:xfrm>
          <a:prstGeom prst="roundRect">
            <a:avLst/>
          </a:prstGeom>
          <a:solidFill>
            <a:srgbClr val="FFFFFF"/>
          </a:solidFill>
          <a:ln w="38100">
            <a:solidFill>
              <a:srgbClr val="AADE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5" name="Straight Connector 34">
            <a:extLst>
              <a:ext uri="{FF2B5EF4-FFF2-40B4-BE49-F238E27FC236}">
                <a16:creationId xmlns:a16="http://schemas.microsoft.com/office/drawing/2014/main" id="{936EE623-1AAA-4B9A-9976-4CB60B370D65}"/>
              </a:ext>
            </a:extLst>
          </p:cNvPr>
          <p:cNvCxnSpPr>
            <a:cxnSpLocks/>
          </p:cNvCxnSpPr>
          <p:nvPr/>
        </p:nvCxnSpPr>
        <p:spPr>
          <a:xfrm flipV="1">
            <a:off x="5144933" y="2618495"/>
            <a:ext cx="846670" cy="861150"/>
          </a:xfrm>
          <a:prstGeom prst="line">
            <a:avLst/>
          </a:prstGeom>
          <a:ln w="76200">
            <a:solidFill>
              <a:srgbClr val="C1E7F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0748547F-BCA0-4EEB-B6A4-67935821F1BE}"/>
              </a:ext>
            </a:extLst>
          </p:cNvPr>
          <p:cNvCxnSpPr>
            <a:cxnSpLocks/>
          </p:cNvCxnSpPr>
          <p:nvPr/>
        </p:nvCxnSpPr>
        <p:spPr>
          <a:xfrm rot="5460000" flipV="1">
            <a:off x="5129380" y="3632922"/>
            <a:ext cx="846670" cy="861150"/>
          </a:xfrm>
          <a:prstGeom prst="line">
            <a:avLst/>
          </a:prstGeom>
          <a:ln w="76200">
            <a:solidFill>
              <a:srgbClr val="C1E7F1"/>
            </a:solidFill>
          </a:ln>
        </p:spPr>
        <p:style>
          <a:lnRef idx="1">
            <a:schemeClr val="accent1"/>
          </a:lnRef>
          <a:fillRef idx="0">
            <a:schemeClr val="accent1"/>
          </a:fillRef>
          <a:effectRef idx="0">
            <a:schemeClr val="accent1"/>
          </a:effectRef>
          <a:fontRef idx="minor">
            <a:schemeClr val="tx1"/>
          </a:fontRef>
        </p:style>
      </p:cxnSp>
      <p:sp>
        <p:nvSpPr>
          <p:cNvPr id="37" name="Rectangle: Rounded Corners 36">
            <a:extLst>
              <a:ext uri="{FF2B5EF4-FFF2-40B4-BE49-F238E27FC236}">
                <a16:creationId xmlns:a16="http://schemas.microsoft.com/office/drawing/2014/main" id="{5D4456D6-9F0A-4CE8-8352-3BE709FF1FD1}"/>
              </a:ext>
            </a:extLst>
          </p:cNvPr>
          <p:cNvSpPr/>
          <p:nvPr/>
        </p:nvSpPr>
        <p:spPr>
          <a:xfrm rot="18900000">
            <a:off x="4959680" y="3377573"/>
            <a:ext cx="347615" cy="335069"/>
          </a:xfrm>
          <a:prstGeom prst="roundRect">
            <a:avLst/>
          </a:prstGeom>
          <a:solidFill>
            <a:srgbClr val="FFFFFF"/>
          </a:solidFill>
          <a:ln w="38100">
            <a:solidFill>
              <a:srgbClr val="C1E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Rounded Corners 37">
            <a:extLst>
              <a:ext uri="{FF2B5EF4-FFF2-40B4-BE49-F238E27FC236}">
                <a16:creationId xmlns:a16="http://schemas.microsoft.com/office/drawing/2014/main" id="{BD6C8F14-5741-4050-8131-ECBCD26B2963}"/>
              </a:ext>
            </a:extLst>
          </p:cNvPr>
          <p:cNvSpPr/>
          <p:nvPr/>
        </p:nvSpPr>
        <p:spPr>
          <a:xfrm rot="2700000">
            <a:off x="5918246" y="2363412"/>
            <a:ext cx="347615" cy="335069"/>
          </a:xfrm>
          <a:prstGeom prst="roundRect">
            <a:avLst/>
          </a:prstGeom>
          <a:solidFill>
            <a:srgbClr val="FFFFFF"/>
          </a:solidFill>
          <a:ln w="38100">
            <a:solidFill>
              <a:srgbClr val="C1E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DD36B3-AC78-40C9-8855-4E9CD4491D66}"/>
              </a:ext>
            </a:extLst>
          </p:cNvPr>
          <p:cNvSpPr txBox="1"/>
          <p:nvPr/>
        </p:nvSpPr>
        <p:spPr>
          <a:xfrm>
            <a:off x="5261218" y="3034588"/>
            <a:ext cx="1597365" cy="1131977"/>
          </a:xfrm>
          <a:prstGeom prst="rect">
            <a:avLst/>
          </a:prstGeom>
          <a:noFill/>
        </p:spPr>
        <p:txBody>
          <a:bodyPr wrap="square" rtlCol="0">
            <a:spAutoFit/>
          </a:bodyPr>
          <a:lstStyle/>
          <a:p>
            <a:pPr algn="ctr">
              <a:lnSpc>
                <a:spcPct val="80000"/>
              </a:lnSpc>
            </a:pPr>
            <a:r>
              <a:rPr lang="en-US" sz="2400" b="1" i="1" spc="-250" dirty="0">
                <a:solidFill>
                  <a:srgbClr val="1E4117"/>
                </a:solidFill>
              </a:rPr>
              <a:t>HOMERUN</a:t>
            </a:r>
          </a:p>
          <a:p>
            <a:pPr algn="ctr">
              <a:lnSpc>
                <a:spcPct val="80000"/>
              </a:lnSpc>
            </a:pPr>
            <a:r>
              <a:rPr lang="en-US" i="1" dirty="0">
                <a:solidFill>
                  <a:srgbClr val="0A0A0A"/>
                </a:solidFill>
              </a:rPr>
              <a:t>or </a:t>
            </a:r>
            <a:r>
              <a:rPr lang="en-US" sz="2400" b="1" i="1" dirty="0">
                <a:solidFill>
                  <a:srgbClr val="1E4117"/>
                </a:solidFill>
              </a:rPr>
              <a:t>OUT</a:t>
            </a:r>
            <a:endParaRPr lang="en-US" i="1" dirty="0">
              <a:solidFill>
                <a:srgbClr val="1E4117"/>
              </a:solidFill>
            </a:endParaRPr>
          </a:p>
          <a:p>
            <a:pPr algn="ctr">
              <a:lnSpc>
                <a:spcPct val="80000"/>
              </a:lnSpc>
            </a:pPr>
            <a:r>
              <a:rPr lang="en-US" i="1" dirty="0">
                <a:solidFill>
                  <a:srgbClr val="1E4117"/>
                </a:solidFill>
              </a:rPr>
              <a:t>Tap and</a:t>
            </a:r>
          </a:p>
          <a:p>
            <a:pPr algn="ctr">
              <a:lnSpc>
                <a:spcPct val="80000"/>
              </a:lnSpc>
            </a:pPr>
            <a:r>
              <a:rPr lang="en-US" i="1" dirty="0">
                <a:solidFill>
                  <a:srgbClr val="1E4117"/>
                </a:solidFill>
              </a:rPr>
              <a:t>find out!</a:t>
            </a:r>
          </a:p>
        </p:txBody>
      </p:sp>
      <p:sp>
        <p:nvSpPr>
          <p:cNvPr id="40" name="Arrow: Pentagon 39">
            <a:extLst>
              <a:ext uri="{FF2B5EF4-FFF2-40B4-BE49-F238E27FC236}">
                <a16:creationId xmlns:a16="http://schemas.microsoft.com/office/drawing/2014/main" id="{A735FA36-59E3-437D-87E9-CAFA1E056674}"/>
              </a:ext>
            </a:extLst>
          </p:cNvPr>
          <p:cNvSpPr/>
          <p:nvPr/>
        </p:nvSpPr>
        <p:spPr>
          <a:xfrm rot="5400000">
            <a:off x="5906950" y="4465905"/>
            <a:ext cx="347615" cy="336027"/>
          </a:xfrm>
          <a:prstGeom prst="homePlate">
            <a:avLst/>
          </a:prstGeom>
          <a:solidFill>
            <a:srgbClr val="FFFFFF"/>
          </a:solidFill>
          <a:ln w="38100">
            <a:solidFill>
              <a:srgbClr val="C1E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5D50E0DD-47E7-4DD9-A074-27150B05158E}"/>
              </a:ext>
            </a:extLst>
          </p:cNvPr>
          <p:cNvSpPr txBox="1"/>
          <p:nvPr/>
        </p:nvSpPr>
        <p:spPr>
          <a:xfrm>
            <a:off x="5840000" y="4324159"/>
            <a:ext cx="486562" cy="584775"/>
          </a:xfrm>
          <a:prstGeom prst="rect">
            <a:avLst/>
          </a:prstGeom>
          <a:noFill/>
        </p:spPr>
        <p:txBody>
          <a:bodyPr wrap="square" rtlCol="0">
            <a:spAutoFit/>
          </a:bodyPr>
          <a:lstStyle/>
          <a:p>
            <a:pPr algn="ctr"/>
            <a:r>
              <a:rPr lang="en-US" sz="3200" b="1" dirty="0">
                <a:solidFill>
                  <a:srgbClr val="1E4117"/>
                </a:solidFill>
              </a:rPr>
              <a:t>?</a:t>
            </a:r>
          </a:p>
        </p:txBody>
      </p:sp>
      <p:sp>
        <p:nvSpPr>
          <p:cNvPr id="46" name="TextBox 45">
            <a:extLst>
              <a:ext uri="{FF2B5EF4-FFF2-40B4-BE49-F238E27FC236}">
                <a16:creationId xmlns:a16="http://schemas.microsoft.com/office/drawing/2014/main" id="{ACBC3F39-C800-4CEE-BBF7-95FF3F8F23DD}"/>
              </a:ext>
            </a:extLst>
          </p:cNvPr>
          <p:cNvSpPr txBox="1"/>
          <p:nvPr/>
        </p:nvSpPr>
        <p:spPr>
          <a:xfrm>
            <a:off x="691514" y="183557"/>
            <a:ext cx="10810244" cy="1569660"/>
          </a:xfrm>
          <a:prstGeom prst="rect">
            <a:avLst/>
          </a:prstGeom>
          <a:noFill/>
        </p:spPr>
        <p:txBody>
          <a:bodyPr wrap="square" rtlCol="0">
            <a:spAutoFit/>
          </a:bodyPr>
          <a:lstStyle/>
          <a:p>
            <a:pPr algn="ctr"/>
            <a:r>
              <a:rPr lang="en-US" sz="4800" dirty="0">
                <a:solidFill>
                  <a:srgbClr val="0A0A0A"/>
                </a:solidFill>
              </a:rPr>
              <a:t>What job did the Ethiopian eunuch hold</a:t>
            </a:r>
          </a:p>
          <a:p>
            <a:pPr algn="ctr"/>
            <a:r>
              <a:rPr lang="en-US" sz="4800" dirty="0">
                <a:solidFill>
                  <a:srgbClr val="0A0A0A"/>
                </a:solidFill>
              </a:rPr>
              <a:t>in his native country?</a:t>
            </a:r>
          </a:p>
        </p:txBody>
      </p:sp>
      <p:sp>
        <p:nvSpPr>
          <p:cNvPr id="12" name="Rectangle 11">
            <a:hlinkClick r:id="rId3" action="ppaction://hlinksldjump"/>
            <a:extLst>
              <a:ext uri="{FF2B5EF4-FFF2-40B4-BE49-F238E27FC236}">
                <a16:creationId xmlns:a16="http://schemas.microsoft.com/office/drawing/2014/main" id="{07785CE6-A3B8-46A5-8858-7FBFBB0BF46E}"/>
              </a:ext>
            </a:extLst>
          </p:cNvPr>
          <p:cNvSpPr/>
          <p:nvPr/>
        </p:nvSpPr>
        <p:spPr>
          <a:xfrm>
            <a:off x="0" y="1"/>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hlinkClick r:id="rId4" action="ppaction://hlinksldjump"/>
            <a:extLst>
              <a:ext uri="{FF2B5EF4-FFF2-40B4-BE49-F238E27FC236}">
                <a16:creationId xmlns:a16="http://schemas.microsoft.com/office/drawing/2014/main" id="{65D67675-7B2A-4459-8381-2988F826ECEE}"/>
              </a:ext>
            </a:extLst>
          </p:cNvPr>
          <p:cNvSpPr/>
          <p:nvPr/>
        </p:nvSpPr>
        <p:spPr>
          <a:xfrm rot="18961460">
            <a:off x="5238133" y="2740399"/>
            <a:ext cx="1687965" cy="16687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96577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down)">
                                      <p:cBhvr>
                                        <p:cTn id="7" dur="1000"/>
                                        <p:tgtEl>
                                          <p:spTgt spid="46"/>
                                        </p:tgtEl>
                                      </p:cBhvr>
                                    </p:animEffect>
                                  </p:childTnLst>
                                </p:cTn>
                              </p:par>
                            </p:childTnLst>
                          </p:cTn>
                        </p:par>
                        <p:par>
                          <p:cTn id="8" fill="hold">
                            <p:stCondLst>
                              <p:cond delay="1000"/>
                            </p:stCondLst>
                            <p:childTnLst>
                              <p:par>
                                <p:cTn id="9" presetID="53" presetClass="entr" presetSubtype="16" fill="hold" nodeType="afterEffect">
                                  <p:stCondLst>
                                    <p:cond delay="1000"/>
                                  </p:stCondLst>
                                  <p:childTnLst>
                                    <p:set>
                                      <p:cBhvr>
                                        <p:cTn id="10" dur="1" fill="hold">
                                          <p:stCondLst>
                                            <p:cond delay="0"/>
                                          </p:stCondLst>
                                        </p:cTn>
                                        <p:tgtEl>
                                          <p:spTgt spid="31"/>
                                        </p:tgtEl>
                                        <p:attrNameLst>
                                          <p:attrName>style.visibility</p:attrName>
                                        </p:attrNameLst>
                                      </p:cBhvr>
                                      <p:to>
                                        <p:strVal val="visible"/>
                                      </p:to>
                                    </p:set>
                                    <p:anim calcmode="lin" valueType="num">
                                      <p:cBhvr>
                                        <p:cTn id="11" dur="500" fill="hold"/>
                                        <p:tgtEl>
                                          <p:spTgt spid="31"/>
                                        </p:tgtEl>
                                        <p:attrNameLst>
                                          <p:attrName>ppt_w</p:attrName>
                                        </p:attrNameLst>
                                      </p:cBhvr>
                                      <p:tavLst>
                                        <p:tav tm="0">
                                          <p:val>
                                            <p:fltVal val="0"/>
                                          </p:val>
                                        </p:tav>
                                        <p:tav tm="100000">
                                          <p:val>
                                            <p:strVal val="#ppt_w"/>
                                          </p:val>
                                        </p:tav>
                                      </p:tavLst>
                                    </p:anim>
                                    <p:anim calcmode="lin" valueType="num">
                                      <p:cBhvr>
                                        <p:cTn id="12" dur="500" fill="hold"/>
                                        <p:tgtEl>
                                          <p:spTgt spid="31"/>
                                        </p:tgtEl>
                                        <p:attrNameLst>
                                          <p:attrName>ppt_h</p:attrName>
                                        </p:attrNameLst>
                                      </p:cBhvr>
                                      <p:tavLst>
                                        <p:tav tm="0">
                                          <p:val>
                                            <p:fltVal val="0"/>
                                          </p:val>
                                        </p:tav>
                                        <p:tav tm="100000">
                                          <p:val>
                                            <p:strVal val="#ppt_h"/>
                                          </p:val>
                                        </p:tav>
                                      </p:tavLst>
                                    </p:anim>
                                    <p:animEffect transition="in" filter="fade">
                                      <p:cBhvr>
                                        <p:cTn id="13" dur="500"/>
                                        <p:tgtEl>
                                          <p:spTgt spid="31"/>
                                        </p:tgtEl>
                                      </p:cBhvr>
                                    </p:animEffect>
                                  </p:childTnLst>
                                </p:cTn>
                              </p:par>
                            </p:childTnLst>
                          </p:cTn>
                        </p:par>
                        <p:par>
                          <p:cTn id="14" fill="hold">
                            <p:stCondLst>
                              <p:cond delay="2500"/>
                            </p:stCondLst>
                            <p:childTnLst>
                              <p:par>
                                <p:cTn id="15" presetID="22" presetClass="entr" presetSubtype="4"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wipe(down)">
                                      <p:cBhvr>
                                        <p:cTn id="17" dur="500"/>
                                        <p:tgtEl>
                                          <p:spTgt spid="33"/>
                                        </p:tgtEl>
                                      </p:cBhvr>
                                    </p:animEffect>
                                  </p:childTnLst>
                                </p:cTn>
                              </p:par>
                            </p:childTnLst>
                          </p:cTn>
                        </p:par>
                        <p:par>
                          <p:cTn id="18" fill="hold">
                            <p:stCondLst>
                              <p:cond delay="3000"/>
                            </p:stCondLst>
                            <p:childTnLst>
                              <p:par>
                                <p:cTn id="19" presetID="1" presetClass="entr" presetSubtype="0"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childTnLst>
                                </p:cTn>
                              </p:par>
                            </p:childTnLst>
                          </p:cTn>
                        </p:par>
                        <p:par>
                          <p:cTn id="21" fill="hold">
                            <p:stCondLst>
                              <p:cond delay="3000"/>
                            </p:stCondLst>
                            <p:childTnLst>
                              <p:par>
                                <p:cTn id="22" presetID="22" presetClass="entr" presetSubtype="4" fill="hold" nodeType="after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wipe(down)">
                                      <p:cBhvr>
                                        <p:cTn id="24" dur="500"/>
                                        <p:tgtEl>
                                          <p:spTgt spid="32"/>
                                        </p:tgtEl>
                                      </p:cBhvr>
                                    </p:animEffect>
                                  </p:childTnLst>
                                </p:cTn>
                              </p:par>
                            </p:childTnLst>
                          </p:cTn>
                        </p:par>
                        <p:par>
                          <p:cTn id="25" fill="hold">
                            <p:stCondLst>
                              <p:cond delay="3500"/>
                            </p:stCondLst>
                            <p:childTnLst>
                              <p:par>
                                <p:cTn id="26" presetID="1" presetClass="entr" presetSubtype="0" fill="hold" grpId="0" nodeType="afterEffect">
                                  <p:stCondLst>
                                    <p:cond delay="0"/>
                                  </p:stCondLst>
                                  <p:childTnLst>
                                    <p:set>
                                      <p:cBhvr>
                                        <p:cTn id="27" dur="1" fill="hold">
                                          <p:stCondLst>
                                            <p:cond delay="0"/>
                                          </p:stCondLst>
                                        </p:cTn>
                                        <p:tgtEl>
                                          <p:spTgt spid="38"/>
                                        </p:tgtEl>
                                        <p:attrNameLst>
                                          <p:attrName>style.visibility</p:attrName>
                                        </p:attrNameLst>
                                      </p:cBhvr>
                                      <p:to>
                                        <p:strVal val="visible"/>
                                      </p:to>
                                    </p:set>
                                  </p:childTnLst>
                                </p:cTn>
                              </p:par>
                            </p:childTnLst>
                          </p:cTn>
                        </p:par>
                        <p:par>
                          <p:cTn id="28" fill="hold">
                            <p:stCondLst>
                              <p:cond delay="3500"/>
                            </p:stCondLst>
                            <p:childTnLst>
                              <p:par>
                                <p:cTn id="29" presetID="22" presetClass="entr" presetSubtype="1" fill="hold"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up)">
                                      <p:cBhvr>
                                        <p:cTn id="31" dur="500"/>
                                        <p:tgtEl>
                                          <p:spTgt spid="35"/>
                                        </p:tgtEl>
                                      </p:cBhvr>
                                    </p:animEffect>
                                  </p:childTnLst>
                                </p:cTn>
                              </p:par>
                            </p:childTnLst>
                          </p:cTn>
                        </p:par>
                        <p:par>
                          <p:cTn id="32" fill="hold">
                            <p:stCondLst>
                              <p:cond delay="4000"/>
                            </p:stCondLst>
                            <p:childTnLst>
                              <p:par>
                                <p:cTn id="33" presetID="1" presetClass="entr" presetSubtype="0" fill="hold" grpId="0" nodeType="afterEffect">
                                  <p:stCondLst>
                                    <p:cond delay="0"/>
                                  </p:stCondLst>
                                  <p:childTnLst>
                                    <p:set>
                                      <p:cBhvr>
                                        <p:cTn id="34" dur="1" fill="hold">
                                          <p:stCondLst>
                                            <p:cond delay="0"/>
                                          </p:stCondLst>
                                        </p:cTn>
                                        <p:tgtEl>
                                          <p:spTgt spid="37"/>
                                        </p:tgtEl>
                                        <p:attrNameLst>
                                          <p:attrName>style.visibility</p:attrName>
                                        </p:attrNameLst>
                                      </p:cBhvr>
                                      <p:to>
                                        <p:strVal val="visible"/>
                                      </p:to>
                                    </p:set>
                                  </p:childTnLst>
                                </p:cTn>
                              </p:par>
                            </p:childTnLst>
                          </p:cTn>
                        </p:par>
                        <p:par>
                          <p:cTn id="35" fill="hold">
                            <p:stCondLst>
                              <p:cond delay="4000"/>
                            </p:stCondLst>
                            <p:childTnLst>
                              <p:par>
                                <p:cTn id="36" presetID="22" presetClass="entr" presetSubtype="1" fill="hold" nodeType="afterEffect">
                                  <p:stCondLst>
                                    <p:cond delay="0"/>
                                  </p:stCondLst>
                                  <p:childTnLst>
                                    <p:set>
                                      <p:cBhvr>
                                        <p:cTn id="37" dur="1" fill="hold">
                                          <p:stCondLst>
                                            <p:cond delay="0"/>
                                          </p:stCondLst>
                                        </p:cTn>
                                        <p:tgtEl>
                                          <p:spTgt spid="36"/>
                                        </p:tgtEl>
                                        <p:attrNameLst>
                                          <p:attrName>style.visibility</p:attrName>
                                        </p:attrNameLst>
                                      </p:cBhvr>
                                      <p:to>
                                        <p:strVal val="visible"/>
                                      </p:to>
                                    </p:set>
                                    <p:animEffect transition="in" filter="wipe(up)">
                                      <p:cBhvr>
                                        <p:cTn id="38" dur="500"/>
                                        <p:tgtEl>
                                          <p:spTgt spid="36"/>
                                        </p:tgtEl>
                                      </p:cBhvr>
                                    </p:animEffect>
                                  </p:childTnLst>
                                </p:cTn>
                              </p:par>
                            </p:childTnLst>
                          </p:cTn>
                        </p:par>
                        <p:par>
                          <p:cTn id="39" fill="hold">
                            <p:stCondLst>
                              <p:cond delay="4500"/>
                            </p:stCondLst>
                            <p:childTnLst>
                              <p:par>
                                <p:cTn id="40" presetID="1" presetClass="entr" presetSubtype="0"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childTnLst>
                                </p:cTn>
                              </p:par>
                            </p:childTnLst>
                          </p:cTn>
                        </p:par>
                        <p:par>
                          <p:cTn id="42" fill="hold">
                            <p:stCondLst>
                              <p:cond delay="4500"/>
                            </p:stCondLst>
                            <p:childTnLst>
                              <p:par>
                                <p:cTn id="43" presetID="53" presetClass="entr" presetSubtype="16"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 calcmode="lin" valueType="num">
                                      <p:cBhvr>
                                        <p:cTn id="45" dur="250" fill="hold"/>
                                        <p:tgtEl>
                                          <p:spTgt spid="41"/>
                                        </p:tgtEl>
                                        <p:attrNameLst>
                                          <p:attrName>ppt_w</p:attrName>
                                        </p:attrNameLst>
                                      </p:cBhvr>
                                      <p:tavLst>
                                        <p:tav tm="0">
                                          <p:val>
                                            <p:fltVal val="0"/>
                                          </p:val>
                                        </p:tav>
                                        <p:tav tm="100000">
                                          <p:val>
                                            <p:strVal val="#ppt_w"/>
                                          </p:val>
                                        </p:tav>
                                      </p:tavLst>
                                    </p:anim>
                                    <p:anim calcmode="lin" valueType="num">
                                      <p:cBhvr>
                                        <p:cTn id="46" dur="250" fill="hold"/>
                                        <p:tgtEl>
                                          <p:spTgt spid="41"/>
                                        </p:tgtEl>
                                        <p:attrNameLst>
                                          <p:attrName>ppt_h</p:attrName>
                                        </p:attrNameLst>
                                      </p:cBhvr>
                                      <p:tavLst>
                                        <p:tav tm="0">
                                          <p:val>
                                            <p:fltVal val="0"/>
                                          </p:val>
                                        </p:tav>
                                        <p:tav tm="100000">
                                          <p:val>
                                            <p:strVal val="#ppt_h"/>
                                          </p:val>
                                        </p:tav>
                                      </p:tavLst>
                                    </p:anim>
                                    <p:animEffect transition="in" filter="fade">
                                      <p:cBhvr>
                                        <p:cTn id="47" dur="250"/>
                                        <p:tgtEl>
                                          <p:spTgt spid="41"/>
                                        </p:tgtEl>
                                      </p:cBhvr>
                                    </p:animEffect>
                                  </p:childTnLst>
                                </p:cTn>
                              </p:par>
                            </p:childTnLst>
                          </p:cTn>
                        </p:par>
                        <p:par>
                          <p:cTn id="48" fill="hold">
                            <p:stCondLst>
                              <p:cond delay="4750"/>
                            </p:stCondLst>
                            <p:childTnLst>
                              <p:par>
                                <p:cTn id="49" presetID="1"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childTnLst>
                                </p:cTn>
                              </p:par>
                              <p:par>
                                <p:cTn id="51" presetID="53" presetClass="entr" presetSubtype="16"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 calcmode="lin" valueType="num">
                                      <p:cBhvr>
                                        <p:cTn id="53" dur="500" fill="hold"/>
                                        <p:tgtEl>
                                          <p:spTgt spid="39"/>
                                        </p:tgtEl>
                                        <p:attrNameLst>
                                          <p:attrName>ppt_w</p:attrName>
                                        </p:attrNameLst>
                                      </p:cBhvr>
                                      <p:tavLst>
                                        <p:tav tm="0">
                                          <p:val>
                                            <p:fltVal val="0"/>
                                          </p:val>
                                        </p:tav>
                                        <p:tav tm="100000">
                                          <p:val>
                                            <p:strVal val="#ppt_w"/>
                                          </p:val>
                                        </p:tav>
                                      </p:tavLst>
                                    </p:anim>
                                    <p:anim calcmode="lin" valueType="num">
                                      <p:cBhvr>
                                        <p:cTn id="54" dur="500" fill="hold"/>
                                        <p:tgtEl>
                                          <p:spTgt spid="39"/>
                                        </p:tgtEl>
                                        <p:attrNameLst>
                                          <p:attrName>ppt_h</p:attrName>
                                        </p:attrNameLst>
                                      </p:cBhvr>
                                      <p:tavLst>
                                        <p:tav tm="0">
                                          <p:val>
                                            <p:fltVal val="0"/>
                                          </p:val>
                                        </p:tav>
                                        <p:tav tm="100000">
                                          <p:val>
                                            <p:strVal val="#ppt_h"/>
                                          </p:val>
                                        </p:tav>
                                      </p:tavLst>
                                    </p:anim>
                                    <p:animEffect transition="in" filter="fade">
                                      <p:cBhvr>
                                        <p:cTn id="55"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7" grpId="0" animBg="1"/>
      <p:bldP spid="38" grpId="0" animBg="1"/>
      <p:bldP spid="39" grpId="0"/>
      <p:bldP spid="40" grpId="0" animBg="1"/>
      <p:bldP spid="41" grpId="0"/>
      <p:bldP spid="46" grpId="0"/>
      <p:bldP spid="19" grpId="0" animBg="1"/>
    </p:bldLst>
  </p:timing>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386EE388-10D7-46E2-BA2A-D7AE4CD107C2}"/>
              </a:ext>
            </a:extLst>
          </p:cNvPr>
          <p:cNvSpPr txBox="1"/>
          <p:nvPr/>
        </p:nvSpPr>
        <p:spPr>
          <a:xfrm>
            <a:off x="538040" y="2209905"/>
            <a:ext cx="11132697" cy="2576090"/>
          </a:xfrm>
          <a:prstGeom prst="rect">
            <a:avLst/>
          </a:prstGeom>
          <a:solidFill>
            <a:srgbClr val="FFFFFF"/>
          </a:solidFill>
          <a:ln w="38100">
            <a:solidFill>
              <a:srgbClr val="0A0A0A"/>
            </a:solidFill>
          </a:ln>
        </p:spPr>
        <p:txBody>
          <a:bodyPr wrap="square" rtlCol="0">
            <a:spAutoFit/>
          </a:bodyPr>
          <a:lstStyle/>
          <a:p>
            <a:pPr algn="ctr">
              <a:lnSpc>
                <a:spcPct val="90000"/>
              </a:lnSpc>
            </a:pPr>
            <a:endParaRPr lang="en-US" sz="600" b="1" dirty="0">
              <a:solidFill>
                <a:srgbClr val="3F8731"/>
              </a:solidFill>
            </a:endParaRPr>
          </a:p>
          <a:p>
            <a:pPr algn="ctr"/>
            <a:r>
              <a:rPr lang="en-US" sz="3200" b="1" i="1" dirty="0"/>
              <a:t>Answer:</a:t>
            </a:r>
            <a:r>
              <a:rPr lang="en-US" sz="4400" b="1" i="1" dirty="0"/>
              <a:t> </a:t>
            </a:r>
            <a:r>
              <a:rPr lang="en-US" sz="4400" b="1" dirty="0"/>
              <a:t>court treasurer</a:t>
            </a:r>
            <a:r>
              <a:rPr lang="en-US" sz="4400" i="1" dirty="0"/>
              <a:t> </a:t>
            </a:r>
            <a:endParaRPr lang="en-US" sz="4400" dirty="0"/>
          </a:p>
          <a:p>
            <a:pPr algn="just">
              <a:spcBef>
                <a:spcPts val="600"/>
              </a:spcBef>
              <a:spcAft>
                <a:spcPts val="600"/>
              </a:spcAft>
            </a:pPr>
            <a:r>
              <a:rPr lang="en-US" sz="2800" b="1" dirty="0">
                <a:solidFill>
                  <a:srgbClr val="0A0A0A"/>
                </a:solidFill>
                <a:latin typeface="Times New Roman" panose="02020603050405020304" pitchFamily="18" charset="0"/>
                <a:cs typeface="Times New Roman" panose="02020603050405020304" pitchFamily="18" charset="0"/>
              </a:rPr>
              <a:t>Acts 8:27</a:t>
            </a:r>
            <a:endParaRPr lang="en-US" sz="2800" dirty="0">
              <a:solidFill>
                <a:srgbClr val="0A0A0A"/>
              </a:solidFill>
              <a:latin typeface="Times New Roman" panose="02020603050405020304" pitchFamily="18" charset="0"/>
              <a:cs typeface="Times New Roman" panose="02020603050405020304" pitchFamily="18" charset="0"/>
            </a:endParaRPr>
          </a:p>
          <a:p>
            <a:pPr algn="just"/>
            <a:r>
              <a:rPr lang="en-US" sz="2800" baseline="30000" dirty="0">
                <a:solidFill>
                  <a:srgbClr val="0A0A0A"/>
                </a:solidFill>
                <a:latin typeface="Times New Roman" panose="02020603050405020304" pitchFamily="18" charset="0"/>
                <a:cs typeface="Times New Roman" panose="02020603050405020304" pitchFamily="18" charset="0"/>
              </a:rPr>
              <a:t>27</a:t>
            </a:r>
            <a:r>
              <a:rPr lang="en-US" sz="2800" dirty="0">
                <a:solidFill>
                  <a:srgbClr val="0A0A0A"/>
                </a:solidFill>
                <a:latin typeface="Times New Roman" panose="02020603050405020304" pitchFamily="18" charset="0"/>
                <a:cs typeface="Times New Roman" panose="02020603050405020304" pitchFamily="18" charset="0"/>
              </a:rPr>
              <a:t> … And there was an Ethiopian, a eunuch, </a:t>
            </a:r>
            <a:r>
              <a:rPr lang="en-US" sz="2800" b="1" dirty="0">
                <a:solidFill>
                  <a:srgbClr val="0064FF"/>
                </a:solidFill>
                <a:latin typeface="Times New Roman" panose="02020603050405020304" pitchFamily="18" charset="0"/>
                <a:cs typeface="Times New Roman" panose="02020603050405020304" pitchFamily="18" charset="0"/>
              </a:rPr>
              <a:t>a court official </a:t>
            </a:r>
            <a:r>
              <a:rPr lang="en-US" sz="2800" dirty="0">
                <a:solidFill>
                  <a:srgbClr val="0A0A0A"/>
                </a:solidFill>
                <a:latin typeface="Times New Roman" panose="02020603050405020304" pitchFamily="18" charset="0"/>
                <a:cs typeface="Times New Roman" panose="02020603050405020304" pitchFamily="18" charset="0"/>
              </a:rPr>
              <a:t>of Candace, queen of the Ethiopians, who was </a:t>
            </a:r>
            <a:r>
              <a:rPr lang="en-US" sz="2800" b="1" dirty="0">
                <a:solidFill>
                  <a:srgbClr val="0064FF"/>
                </a:solidFill>
                <a:latin typeface="Times New Roman" panose="02020603050405020304" pitchFamily="18" charset="0"/>
                <a:cs typeface="Times New Roman" panose="02020603050405020304" pitchFamily="18" charset="0"/>
              </a:rPr>
              <a:t>in charge of all her treasure</a:t>
            </a:r>
            <a:r>
              <a:rPr lang="en-US" sz="2800" dirty="0">
                <a:solidFill>
                  <a:srgbClr val="0064FF"/>
                </a:solidFill>
                <a:latin typeface="Times New Roman" panose="02020603050405020304" pitchFamily="18" charset="0"/>
                <a:cs typeface="Times New Roman" panose="02020603050405020304" pitchFamily="18" charset="0"/>
              </a:rPr>
              <a:t>.</a:t>
            </a:r>
          </a:p>
          <a:p>
            <a:pPr algn="just"/>
            <a:endParaRPr lang="en-US" dirty="0">
              <a:solidFill>
                <a:srgbClr val="0A0A0A"/>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25767358-69F9-43EF-AF56-AD4DAAD45686}"/>
              </a:ext>
            </a:extLst>
          </p:cNvPr>
          <p:cNvSpPr txBox="1"/>
          <p:nvPr/>
        </p:nvSpPr>
        <p:spPr>
          <a:xfrm>
            <a:off x="151002" y="183557"/>
            <a:ext cx="11891268" cy="1569660"/>
          </a:xfrm>
          <a:prstGeom prst="rect">
            <a:avLst/>
          </a:prstGeom>
          <a:noFill/>
        </p:spPr>
        <p:txBody>
          <a:bodyPr wrap="square" rtlCol="0">
            <a:spAutoFit/>
          </a:bodyPr>
          <a:lstStyle/>
          <a:p>
            <a:pPr algn="ctr"/>
            <a:r>
              <a:rPr lang="en-US" sz="4800" dirty="0">
                <a:solidFill>
                  <a:srgbClr val="0A0A0A"/>
                </a:solidFill>
              </a:rPr>
              <a:t>What job did the Ethiopian eunuch hold</a:t>
            </a:r>
          </a:p>
          <a:p>
            <a:pPr algn="ctr"/>
            <a:r>
              <a:rPr lang="en-US" sz="4800" dirty="0">
                <a:solidFill>
                  <a:srgbClr val="0A0A0A"/>
                </a:solidFill>
              </a:rPr>
              <a:t>in his native country?</a:t>
            </a:r>
          </a:p>
        </p:txBody>
      </p:sp>
      <p:sp>
        <p:nvSpPr>
          <p:cNvPr id="12" name="Rectangle 11">
            <a:extLst>
              <a:ext uri="{FF2B5EF4-FFF2-40B4-BE49-F238E27FC236}">
                <a16:creationId xmlns:a16="http://schemas.microsoft.com/office/drawing/2014/main" id="{EDAD88F8-A93D-479C-9907-AFD5171E9B41}"/>
              </a:ext>
            </a:extLst>
          </p:cNvPr>
          <p:cNvSpPr/>
          <p:nvPr/>
        </p:nvSpPr>
        <p:spPr>
          <a:xfrm>
            <a:off x="3911648" y="5707176"/>
            <a:ext cx="4378122"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HOMERUN</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15" name="Arrow: Pentagon 14">
            <a:extLst>
              <a:ext uri="{FF2B5EF4-FFF2-40B4-BE49-F238E27FC236}">
                <a16:creationId xmlns:a16="http://schemas.microsoft.com/office/drawing/2014/main" id="{E2A35E5B-4C89-418A-B8CE-8AC496447F7C}"/>
              </a:ext>
            </a:extLst>
          </p:cNvPr>
          <p:cNvSpPr/>
          <p:nvPr/>
        </p:nvSpPr>
        <p:spPr>
          <a:xfrm rot="5400000">
            <a:off x="5744181" y="5495044"/>
            <a:ext cx="559837" cy="541175"/>
          </a:xfrm>
          <a:prstGeom prst="homePlate">
            <a:avLst/>
          </a:prstGeom>
          <a:solidFill>
            <a:srgbClr val="FFFFF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0000FF"/>
                </a:solidFill>
              </a:ln>
              <a:solidFill>
                <a:srgbClr val="C6E9F2"/>
              </a:solidFill>
            </a:endParaRPr>
          </a:p>
        </p:txBody>
      </p:sp>
      <p:sp>
        <p:nvSpPr>
          <p:cNvPr id="16" name="Rectangle 15">
            <a:extLst>
              <a:ext uri="{FF2B5EF4-FFF2-40B4-BE49-F238E27FC236}">
                <a16:creationId xmlns:a16="http://schemas.microsoft.com/office/drawing/2014/main" id="{27CC154C-EBA2-471D-B4C7-B183A742403B}"/>
              </a:ext>
            </a:extLst>
          </p:cNvPr>
          <p:cNvSpPr/>
          <p:nvPr/>
        </p:nvSpPr>
        <p:spPr>
          <a:xfrm>
            <a:off x="5698209" y="5344844"/>
            <a:ext cx="601447" cy="707886"/>
          </a:xfrm>
          <a:prstGeom prst="rect">
            <a:avLst/>
          </a:prstGeom>
          <a:noFill/>
        </p:spPr>
        <p:txBody>
          <a:bodyPr wrap="none" lIns="91440" tIns="45720" rIns="91440" bIns="45720">
            <a:spAutoFit/>
          </a:bodyPr>
          <a:lstStyle/>
          <a:p>
            <a:pPr algn="ctr"/>
            <a:r>
              <a:rPr lang="en-US" sz="4000" b="1" cap="none" spc="-400" dirty="0">
                <a:ln w="28575">
                  <a:solidFill>
                    <a:srgbClr val="0000FF"/>
                  </a:solidFill>
                  <a:prstDash val="solid"/>
                </a:ln>
                <a:solidFill>
                  <a:srgbClr val="C6E9F2"/>
                </a:solidFill>
                <a:effectLst>
                  <a:outerShdw blurRad="38100" dist="22860" dir="5400000" algn="tl" rotWithShape="0">
                    <a:srgbClr val="000000">
                      <a:alpha val="30000"/>
                    </a:srgbClr>
                  </a:outerShdw>
                </a:effectLst>
              </a:rPr>
              <a:t>19</a:t>
            </a:r>
          </a:p>
        </p:txBody>
      </p:sp>
      <p:sp>
        <p:nvSpPr>
          <p:cNvPr id="17" name="TextBox 16">
            <a:extLst>
              <a:ext uri="{FF2B5EF4-FFF2-40B4-BE49-F238E27FC236}">
                <a16:creationId xmlns:a16="http://schemas.microsoft.com/office/drawing/2014/main" id="{5FDD8533-DF3B-4815-B91B-EC4A8D4EB1C2}"/>
              </a:ext>
            </a:extLst>
          </p:cNvPr>
          <p:cNvSpPr txBox="1"/>
          <p:nvPr/>
        </p:nvSpPr>
        <p:spPr>
          <a:xfrm>
            <a:off x="9742088" y="4468593"/>
            <a:ext cx="1928649" cy="307777"/>
          </a:xfrm>
          <a:prstGeom prst="rect">
            <a:avLst/>
          </a:prstGeom>
          <a:noFill/>
        </p:spPr>
        <p:txBody>
          <a:bodyPr wrap="square" rtlCol="0">
            <a:spAutoFit/>
          </a:bodyPr>
          <a:lstStyle/>
          <a:p>
            <a:pPr algn="r"/>
            <a:r>
              <a:rPr lang="en-US" sz="1400" b="1" i="1" dirty="0">
                <a:solidFill>
                  <a:srgbClr val="0064FF"/>
                </a:solidFill>
              </a:rPr>
              <a:t>Tap screen to continue</a:t>
            </a:r>
          </a:p>
        </p:txBody>
      </p:sp>
      <p:sp>
        <p:nvSpPr>
          <p:cNvPr id="13" name="Rectangle 12">
            <a:hlinkClick r:id="rId2" action="ppaction://hlinksldjump"/>
            <a:extLst>
              <a:ext uri="{FF2B5EF4-FFF2-40B4-BE49-F238E27FC236}">
                <a16:creationId xmlns:a16="http://schemas.microsoft.com/office/drawing/2014/main" id="{C11BFCCB-568E-4191-8DDC-1A45659EA401}"/>
              </a:ext>
            </a:extLst>
          </p:cNvPr>
          <p:cNvSpPr/>
          <p:nvPr/>
        </p:nvSpPr>
        <p:spPr>
          <a:xfrm>
            <a:off x="0" y="1"/>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63744849"/>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41A93F72-7A40-4375-A465-58414B0FC0DA}"/>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961049" y="3678"/>
            <a:ext cx="8269901" cy="6850644"/>
          </a:xfrm>
          <a:prstGeom prst="rect">
            <a:avLst/>
          </a:prstGeom>
        </p:spPr>
      </p:pic>
      <p:sp>
        <p:nvSpPr>
          <p:cNvPr id="3" name="Arrow: Pentagon 2">
            <a:extLst>
              <a:ext uri="{FF2B5EF4-FFF2-40B4-BE49-F238E27FC236}">
                <a16:creationId xmlns:a16="http://schemas.microsoft.com/office/drawing/2014/main" id="{0E698766-2C5D-4F25-88C7-23B76B7549CE}"/>
              </a:ext>
            </a:extLst>
          </p:cNvPr>
          <p:cNvSpPr/>
          <p:nvPr/>
        </p:nvSpPr>
        <p:spPr>
          <a:xfrm rot="5400000">
            <a:off x="5786126" y="5771881"/>
            <a:ext cx="559837" cy="541175"/>
          </a:xfrm>
          <a:prstGeom prst="homePlate">
            <a:avLst/>
          </a:prstGeom>
          <a:solidFill>
            <a:srgbClr val="FFFFFF"/>
          </a:solid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E26FFEE2-E142-4914-886A-7908DA12B71A}"/>
              </a:ext>
            </a:extLst>
          </p:cNvPr>
          <p:cNvSpPr/>
          <p:nvPr/>
        </p:nvSpPr>
        <p:spPr>
          <a:xfrm rot="2700000">
            <a:off x="8292973" y="3189275"/>
            <a:ext cx="559837" cy="490575"/>
          </a:xfrm>
          <a:prstGeom prst="roundRect">
            <a:avLst/>
          </a:prstGeom>
          <a:solidFill>
            <a:srgbClr val="FFFFFF"/>
          </a:solid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Rounded Corners 1">
            <a:extLst>
              <a:ext uri="{FF2B5EF4-FFF2-40B4-BE49-F238E27FC236}">
                <a16:creationId xmlns:a16="http://schemas.microsoft.com/office/drawing/2014/main" id="{26C67EEB-FAC5-47A4-8E95-72B39C554BCB}"/>
              </a:ext>
            </a:extLst>
          </p:cNvPr>
          <p:cNvSpPr/>
          <p:nvPr/>
        </p:nvSpPr>
        <p:spPr>
          <a:xfrm>
            <a:off x="5833744" y="714690"/>
            <a:ext cx="559837" cy="541175"/>
          </a:xfrm>
          <a:prstGeom prst="roundRect">
            <a:avLst/>
          </a:prstGeom>
          <a:solidFill>
            <a:srgbClr val="FFFFFF"/>
          </a:solid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Rounded Corners 5">
            <a:extLst>
              <a:ext uri="{FF2B5EF4-FFF2-40B4-BE49-F238E27FC236}">
                <a16:creationId xmlns:a16="http://schemas.microsoft.com/office/drawing/2014/main" id="{51FF1BA1-CD56-473D-85BA-056342436F57}"/>
              </a:ext>
            </a:extLst>
          </p:cNvPr>
          <p:cNvSpPr/>
          <p:nvPr/>
        </p:nvSpPr>
        <p:spPr>
          <a:xfrm rot="2700000">
            <a:off x="3192240" y="3163976"/>
            <a:ext cx="559837" cy="541175"/>
          </a:xfrm>
          <a:prstGeom prst="roundRect">
            <a:avLst/>
          </a:prstGeom>
          <a:solidFill>
            <a:srgbClr val="FFFFFF"/>
          </a:solid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241FA49-9943-405B-88E2-7921F7B4202A}"/>
              </a:ext>
            </a:extLst>
          </p:cNvPr>
          <p:cNvSpPr/>
          <p:nvPr/>
        </p:nvSpPr>
        <p:spPr>
          <a:xfrm>
            <a:off x="221682" y="2817521"/>
            <a:ext cx="2741456"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TRIPLE</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0" name="Rectangle 19">
            <a:extLst>
              <a:ext uri="{FF2B5EF4-FFF2-40B4-BE49-F238E27FC236}">
                <a16:creationId xmlns:a16="http://schemas.microsoft.com/office/drawing/2014/main" id="{0B10BECB-80DD-442E-92B9-3F4C0A002431}"/>
              </a:ext>
            </a:extLst>
          </p:cNvPr>
          <p:cNvSpPr/>
          <p:nvPr/>
        </p:nvSpPr>
        <p:spPr>
          <a:xfrm>
            <a:off x="3911648" y="5707176"/>
            <a:ext cx="4378122"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HOMERUN</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1" name="Rectangle 20">
            <a:extLst>
              <a:ext uri="{FF2B5EF4-FFF2-40B4-BE49-F238E27FC236}">
                <a16:creationId xmlns:a16="http://schemas.microsoft.com/office/drawing/2014/main" id="{D001A687-EC28-42A1-A935-5A2C1C78AA91}"/>
              </a:ext>
            </a:extLst>
          </p:cNvPr>
          <p:cNvSpPr/>
          <p:nvPr/>
        </p:nvSpPr>
        <p:spPr>
          <a:xfrm>
            <a:off x="4427572" y="-72002"/>
            <a:ext cx="3353803"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DOUBLE</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2" name="TextBox 21">
            <a:extLst>
              <a:ext uri="{FF2B5EF4-FFF2-40B4-BE49-F238E27FC236}">
                <a16:creationId xmlns:a16="http://schemas.microsoft.com/office/drawing/2014/main" id="{79EBE414-7D34-4475-87B5-9C8384501209}"/>
              </a:ext>
            </a:extLst>
          </p:cNvPr>
          <p:cNvSpPr txBox="1"/>
          <p:nvPr/>
        </p:nvSpPr>
        <p:spPr>
          <a:xfrm>
            <a:off x="4354650" y="2671022"/>
            <a:ext cx="3485724" cy="1569660"/>
          </a:xfrm>
          <a:prstGeom prst="rect">
            <a:avLst/>
          </a:prstGeom>
          <a:noFill/>
        </p:spPr>
        <p:txBody>
          <a:bodyPr wrap="square" rtlCol="0">
            <a:spAutoFit/>
          </a:bodyPr>
          <a:lstStyle/>
          <a:p>
            <a:pPr algn="ctr"/>
            <a:r>
              <a:rPr lang="en-US" sz="4800" b="1" dirty="0">
                <a:ln w="38100">
                  <a:solidFill>
                    <a:srgbClr val="0000FF"/>
                  </a:solidFill>
                </a:ln>
                <a:solidFill>
                  <a:srgbClr val="C6E9F2"/>
                </a:solidFill>
              </a:rPr>
              <a:t>Next batter!</a:t>
            </a:r>
          </a:p>
          <a:p>
            <a:pPr algn="ctr"/>
            <a:r>
              <a:rPr lang="en-US" sz="4800" b="1" dirty="0">
                <a:ln w="38100">
                  <a:solidFill>
                    <a:srgbClr val="0000FF"/>
                  </a:solidFill>
                </a:ln>
                <a:solidFill>
                  <a:srgbClr val="C6E9F2"/>
                </a:solidFill>
              </a:rPr>
              <a:t>Pick a hit</a:t>
            </a:r>
          </a:p>
        </p:txBody>
      </p:sp>
      <p:sp>
        <p:nvSpPr>
          <p:cNvPr id="15" name="Rectangle 14">
            <a:extLst>
              <a:ext uri="{FF2B5EF4-FFF2-40B4-BE49-F238E27FC236}">
                <a16:creationId xmlns:a16="http://schemas.microsoft.com/office/drawing/2014/main" id="{ECC38632-62A9-4DB0-A149-FC77324FE114}"/>
              </a:ext>
            </a:extLst>
          </p:cNvPr>
          <p:cNvSpPr/>
          <p:nvPr/>
        </p:nvSpPr>
        <p:spPr>
          <a:xfrm>
            <a:off x="9025723" y="2828834"/>
            <a:ext cx="2904962"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SINGLE</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7" name="Rectangle 26">
            <a:hlinkClick r:id="rId3" action="ppaction://hlinksldjump"/>
            <a:extLst>
              <a:ext uri="{FF2B5EF4-FFF2-40B4-BE49-F238E27FC236}">
                <a16:creationId xmlns:a16="http://schemas.microsoft.com/office/drawing/2014/main" id="{D92DD891-84FF-4ACE-91C9-567827698553}"/>
              </a:ext>
            </a:extLst>
          </p:cNvPr>
          <p:cNvSpPr/>
          <p:nvPr/>
        </p:nvSpPr>
        <p:spPr>
          <a:xfrm>
            <a:off x="0" y="-2303"/>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hlinkClick r:id="rId4" action="ppaction://hlinksldjump"/>
            <a:extLst>
              <a:ext uri="{FF2B5EF4-FFF2-40B4-BE49-F238E27FC236}">
                <a16:creationId xmlns:a16="http://schemas.microsoft.com/office/drawing/2014/main" id="{D4C96D45-ABC1-4915-A153-4627346B4727}"/>
              </a:ext>
            </a:extLst>
          </p:cNvPr>
          <p:cNvSpPr/>
          <p:nvPr/>
        </p:nvSpPr>
        <p:spPr>
          <a:xfrm>
            <a:off x="4504879" y="176169"/>
            <a:ext cx="3204595" cy="7382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hlinkClick r:id="rId5" action="ppaction://hlinksldjump"/>
            <a:extLst>
              <a:ext uri="{FF2B5EF4-FFF2-40B4-BE49-F238E27FC236}">
                <a16:creationId xmlns:a16="http://schemas.microsoft.com/office/drawing/2014/main" id="{8AA909FD-4850-48E7-9C00-1F20249196AE}"/>
              </a:ext>
            </a:extLst>
          </p:cNvPr>
          <p:cNvSpPr/>
          <p:nvPr/>
        </p:nvSpPr>
        <p:spPr>
          <a:xfrm>
            <a:off x="221673" y="3059883"/>
            <a:ext cx="2741456" cy="7639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hlinkClick r:id="rId6" action="ppaction://hlinksldjump"/>
            <a:extLst>
              <a:ext uri="{FF2B5EF4-FFF2-40B4-BE49-F238E27FC236}">
                <a16:creationId xmlns:a16="http://schemas.microsoft.com/office/drawing/2014/main" id="{8991CFC0-EA4A-40DD-B2E8-91602EEF7B5F}"/>
              </a:ext>
            </a:extLst>
          </p:cNvPr>
          <p:cNvSpPr/>
          <p:nvPr/>
        </p:nvSpPr>
        <p:spPr>
          <a:xfrm>
            <a:off x="3916828" y="5953271"/>
            <a:ext cx="4378122" cy="7382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hlinkClick r:id="rId7" action="ppaction://hlinksldjump"/>
            <a:extLst>
              <a:ext uri="{FF2B5EF4-FFF2-40B4-BE49-F238E27FC236}">
                <a16:creationId xmlns:a16="http://schemas.microsoft.com/office/drawing/2014/main" id="{444DD879-596B-450A-BB58-3D8A8F7FDD0C}"/>
              </a:ext>
            </a:extLst>
          </p:cNvPr>
          <p:cNvSpPr/>
          <p:nvPr/>
        </p:nvSpPr>
        <p:spPr>
          <a:xfrm>
            <a:off x="9107476" y="3073878"/>
            <a:ext cx="2741456" cy="7639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0383206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824BD54A-1499-48CD-A705-C295C3941317}"/>
              </a:ext>
            </a:extLst>
          </p:cNvPr>
          <p:cNvSpPr/>
          <p:nvPr/>
        </p:nvSpPr>
        <p:spPr>
          <a:xfrm>
            <a:off x="3911648" y="5707176"/>
            <a:ext cx="4378122"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HOMERUN</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9" name="Arrow: Pentagon 28">
            <a:extLst>
              <a:ext uri="{FF2B5EF4-FFF2-40B4-BE49-F238E27FC236}">
                <a16:creationId xmlns:a16="http://schemas.microsoft.com/office/drawing/2014/main" id="{AD500A7F-D5B5-4EC2-8101-0CF695B4F247}"/>
              </a:ext>
            </a:extLst>
          </p:cNvPr>
          <p:cNvSpPr/>
          <p:nvPr/>
        </p:nvSpPr>
        <p:spPr>
          <a:xfrm rot="5400000">
            <a:off x="5744181" y="5495044"/>
            <a:ext cx="559837" cy="541175"/>
          </a:xfrm>
          <a:prstGeom prst="homePlate">
            <a:avLst/>
          </a:prstGeom>
          <a:solidFill>
            <a:srgbClr val="FFFFF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0000FF"/>
                </a:solidFill>
              </a:ln>
              <a:solidFill>
                <a:srgbClr val="C6E9F2"/>
              </a:solidFill>
            </a:endParaRPr>
          </a:p>
        </p:txBody>
      </p:sp>
      <p:sp>
        <p:nvSpPr>
          <p:cNvPr id="30" name="Rectangle 29">
            <a:extLst>
              <a:ext uri="{FF2B5EF4-FFF2-40B4-BE49-F238E27FC236}">
                <a16:creationId xmlns:a16="http://schemas.microsoft.com/office/drawing/2014/main" id="{F78FCECD-C532-4822-AFEE-28A560F6E5AB}"/>
              </a:ext>
            </a:extLst>
          </p:cNvPr>
          <p:cNvSpPr/>
          <p:nvPr/>
        </p:nvSpPr>
        <p:spPr>
          <a:xfrm>
            <a:off x="5698209" y="5336455"/>
            <a:ext cx="601447" cy="707886"/>
          </a:xfrm>
          <a:prstGeom prst="rect">
            <a:avLst/>
          </a:prstGeom>
          <a:noFill/>
        </p:spPr>
        <p:txBody>
          <a:bodyPr wrap="none" lIns="91440" tIns="45720" rIns="91440" bIns="45720">
            <a:spAutoFit/>
          </a:bodyPr>
          <a:lstStyle/>
          <a:p>
            <a:pPr algn="ctr"/>
            <a:r>
              <a:rPr lang="en-US" sz="4000" b="1" cap="none" spc="-400" dirty="0">
                <a:ln w="28575">
                  <a:solidFill>
                    <a:srgbClr val="0000FF"/>
                  </a:solidFill>
                  <a:prstDash val="solid"/>
                </a:ln>
                <a:solidFill>
                  <a:srgbClr val="C6E9F2"/>
                </a:solidFill>
                <a:effectLst>
                  <a:outerShdw blurRad="38100" dist="22860" dir="5400000" algn="tl" rotWithShape="0">
                    <a:srgbClr val="000000">
                      <a:alpha val="30000"/>
                    </a:srgbClr>
                  </a:outerShdw>
                </a:effectLst>
              </a:rPr>
              <a:t>20</a:t>
            </a:r>
          </a:p>
        </p:txBody>
      </p:sp>
      <p:pic>
        <p:nvPicPr>
          <p:cNvPr id="31" name="Picture 30">
            <a:extLst>
              <a:ext uri="{FF2B5EF4-FFF2-40B4-BE49-F238E27FC236}">
                <a16:creationId xmlns:a16="http://schemas.microsoft.com/office/drawing/2014/main" id="{5B59108B-2511-4FE3-B14D-9CE48E700EA4}"/>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4503586" y="2114679"/>
            <a:ext cx="3188405" cy="2641220"/>
          </a:xfrm>
          <a:prstGeom prst="rect">
            <a:avLst/>
          </a:prstGeom>
        </p:spPr>
      </p:pic>
      <p:cxnSp>
        <p:nvCxnSpPr>
          <p:cNvPr id="32" name="Straight Connector 31">
            <a:extLst>
              <a:ext uri="{FF2B5EF4-FFF2-40B4-BE49-F238E27FC236}">
                <a16:creationId xmlns:a16="http://schemas.microsoft.com/office/drawing/2014/main" id="{ABCAE27D-9EAC-4415-B40D-795C69ED55C5}"/>
              </a:ext>
            </a:extLst>
          </p:cNvPr>
          <p:cNvCxnSpPr>
            <a:cxnSpLocks/>
          </p:cNvCxnSpPr>
          <p:nvPr/>
        </p:nvCxnSpPr>
        <p:spPr>
          <a:xfrm rot="5460000" flipV="1">
            <a:off x="6124282" y="2473115"/>
            <a:ext cx="846670" cy="861150"/>
          </a:xfrm>
          <a:prstGeom prst="line">
            <a:avLst/>
          </a:prstGeom>
          <a:ln w="76200">
            <a:solidFill>
              <a:srgbClr val="C1E7F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749C432E-117E-4301-99C7-F4F619F866E7}"/>
              </a:ext>
            </a:extLst>
          </p:cNvPr>
          <p:cNvCxnSpPr>
            <a:cxnSpLocks/>
          </p:cNvCxnSpPr>
          <p:nvPr/>
        </p:nvCxnSpPr>
        <p:spPr>
          <a:xfrm flipV="1">
            <a:off x="6139562" y="3586306"/>
            <a:ext cx="846670" cy="861150"/>
          </a:xfrm>
          <a:prstGeom prst="line">
            <a:avLst/>
          </a:prstGeom>
          <a:ln w="76200">
            <a:solidFill>
              <a:srgbClr val="C1E7F1"/>
            </a:solidFill>
          </a:ln>
        </p:spPr>
        <p:style>
          <a:lnRef idx="1">
            <a:schemeClr val="accent1"/>
          </a:lnRef>
          <a:fillRef idx="0">
            <a:schemeClr val="accent1"/>
          </a:fillRef>
          <a:effectRef idx="0">
            <a:schemeClr val="accent1"/>
          </a:effectRef>
          <a:fontRef idx="minor">
            <a:schemeClr val="tx1"/>
          </a:fontRef>
        </p:style>
      </p:cxnSp>
      <p:sp>
        <p:nvSpPr>
          <p:cNvPr id="34" name="Rectangle: Rounded Corners 33">
            <a:extLst>
              <a:ext uri="{FF2B5EF4-FFF2-40B4-BE49-F238E27FC236}">
                <a16:creationId xmlns:a16="http://schemas.microsoft.com/office/drawing/2014/main" id="{74C43B14-E0D6-45E1-AEC9-4188B023B167}"/>
              </a:ext>
            </a:extLst>
          </p:cNvPr>
          <p:cNvSpPr/>
          <p:nvPr/>
        </p:nvSpPr>
        <p:spPr>
          <a:xfrm rot="2700000">
            <a:off x="6836926" y="3301989"/>
            <a:ext cx="347615" cy="335069"/>
          </a:xfrm>
          <a:prstGeom prst="roundRect">
            <a:avLst/>
          </a:prstGeom>
          <a:solidFill>
            <a:srgbClr val="FFFFFF"/>
          </a:solidFill>
          <a:ln w="38100">
            <a:solidFill>
              <a:srgbClr val="AADE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5" name="Straight Connector 34">
            <a:extLst>
              <a:ext uri="{FF2B5EF4-FFF2-40B4-BE49-F238E27FC236}">
                <a16:creationId xmlns:a16="http://schemas.microsoft.com/office/drawing/2014/main" id="{D6F0E898-4920-49B5-8F67-D5B2AC9CD342}"/>
              </a:ext>
            </a:extLst>
          </p:cNvPr>
          <p:cNvCxnSpPr>
            <a:cxnSpLocks/>
          </p:cNvCxnSpPr>
          <p:nvPr/>
        </p:nvCxnSpPr>
        <p:spPr>
          <a:xfrm flipV="1">
            <a:off x="5144933" y="2541495"/>
            <a:ext cx="846670" cy="861150"/>
          </a:xfrm>
          <a:prstGeom prst="line">
            <a:avLst/>
          </a:prstGeom>
          <a:ln w="76200">
            <a:solidFill>
              <a:srgbClr val="C1E7F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BB9986F3-0132-46FC-94F5-58D69244165B}"/>
              </a:ext>
            </a:extLst>
          </p:cNvPr>
          <p:cNvCxnSpPr>
            <a:cxnSpLocks/>
          </p:cNvCxnSpPr>
          <p:nvPr/>
        </p:nvCxnSpPr>
        <p:spPr>
          <a:xfrm rot="5460000" flipV="1">
            <a:off x="5129380" y="3555922"/>
            <a:ext cx="846670" cy="861150"/>
          </a:xfrm>
          <a:prstGeom prst="line">
            <a:avLst/>
          </a:prstGeom>
          <a:ln w="76200">
            <a:solidFill>
              <a:srgbClr val="C1E7F1"/>
            </a:solidFill>
          </a:ln>
        </p:spPr>
        <p:style>
          <a:lnRef idx="1">
            <a:schemeClr val="accent1"/>
          </a:lnRef>
          <a:fillRef idx="0">
            <a:schemeClr val="accent1"/>
          </a:fillRef>
          <a:effectRef idx="0">
            <a:schemeClr val="accent1"/>
          </a:effectRef>
          <a:fontRef idx="minor">
            <a:schemeClr val="tx1"/>
          </a:fontRef>
        </p:style>
      </p:cxnSp>
      <p:sp>
        <p:nvSpPr>
          <p:cNvPr id="37" name="Rectangle: Rounded Corners 36">
            <a:extLst>
              <a:ext uri="{FF2B5EF4-FFF2-40B4-BE49-F238E27FC236}">
                <a16:creationId xmlns:a16="http://schemas.microsoft.com/office/drawing/2014/main" id="{715F0113-A007-4586-883E-457462891272}"/>
              </a:ext>
            </a:extLst>
          </p:cNvPr>
          <p:cNvSpPr/>
          <p:nvPr/>
        </p:nvSpPr>
        <p:spPr>
          <a:xfrm rot="18900000">
            <a:off x="4959680" y="3300573"/>
            <a:ext cx="347615" cy="335069"/>
          </a:xfrm>
          <a:prstGeom prst="roundRect">
            <a:avLst/>
          </a:prstGeom>
          <a:solidFill>
            <a:srgbClr val="FFFFFF"/>
          </a:solidFill>
          <a:ln w="38100">
            <a:solidFill>
              <a:srgbClr val="C1E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Rounded Corners 37">
            <a:extLst>
              <a:ext uri="{FF2B5EF4-FFF2-40B4-BE49-F238E27FC236}">
                <a16:creationId xmlns:a16="http://schemas.microsoft.com/office/drawing/2014/main" id="{D07C889F-BB03-428D-8065-5200D2093E51}"/>
              </a:ext>
            </a:extLst>
          </p:cNvPr>
          <p:cNvSpPr/>
          <p:nvPr/>
        </p:nvSpPr>
        <p:spPr>
          <a:xfrm rot="2700000">
            <a:off x="5918246" y="2286412"/>
            <a:ext cx="347615" cy="335069"/>
          </a:xfrm>
          <a:prstGeom prst="roundRect">
            <a:avLst/>
          </a:prstGeom>
          <a:solidFill>
            <a:srgbClr val="FFFFFF"/>
          </a:solidFill>
          <a:ln w="38100">
            <a:solidFill>
              <a:srgbClr val="C1E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E4D21773-479B-4A85-BF64-34EE276AE41E}"/>
              </a:ext>
            </a:extLst>
          </p:cNvPr>
          <p:cNvSpPr txBox="1"/>
          <p:nvPr/>
        </p:nvSpPr>
        <p:spPr>
          <a:xfrm>
            <a:off x="5261218" y="2957588"/>
            <a:ext cx="1597365" cy="1131977"/>
          </a:xfrm>
          <a:prstGeom prst="rect">
            <a:avLst/>
          </a:prstGeom>
          <a:noFill/>
        </p:spPr>
        <p:txBody>
          <a:bodyPr wrap="square" rtlCol="0">
            <a:spAutoFit/>
          </a:bodyPr>
          <a:lstStyle/>
          <a:p>
            <a:pPr algn="ctr">
              <a:lnSpc>
                <a:spcPct val="80000"/>
              </a:lnSpc>
            </a:pPr>
            <a:r>
              <a:rPr lang="en-US" sz="2400" b="1" i="1" spc="-250" dirty="0">
                <a:solidFill>
                  <a:srgbClr val="1E4117"/>
                </a:solidFill>
              </a:rPr>
              <a:t>HOMERUN</a:t>
            </a:r>
          </a:p>
          <a:p>
            <a:pPr algn="ctr">
              <a:lnSpc>
                <a:spcPct val="80000"/>
              </a:lnSpc>
            </a:pPr>
            <a:r>
              <a:rPr lang="en-US" i="1" dirty="0">
                <a:solidFill>
                  <a:srgbClr val="0A0A0A"/>
                </a:solidFill>
              </a:rPr>
              <a:t>or</a:t>
            </a:r>
            <a:r>
              <a:rPr lang="en-US" i="1" dirty="0"/>
              <a:t> </a:t>
            </a:r>
            <a:r>
              <a:rPr lang="en-US" sz="2400" b="1" i="1" dirty="0">
                <a:solidFill>
                  <a:srgbClr val="1E4117"/>
                </a:solidFill>
              </a:rPr>
              <a:t>OUT</a:t>
            </a:r>
            <a:endParaRPr lang="en-US" i="1" dirty="0">
              <a:solidFill>
                <a:srgbClr val="1E4117"/>
              </a:solidFill>
            </a:endParaRPr>
          </a:p>
          <a:p>
            <a:pPr algn="ctr">
              <a:lnSpc>
                <a:spcPct val="80000"/>
              </a:lnSpc>
            </a:pPr>
            <a:r>
              <a:rPr lang="en-US" i="1" dirty="0">
                <a:solidFill>
                  <a:srgbClr val="1E4117"/>
                </a:solidFill>
              </a:rPr>
              <a:t>Tap and</a:t>
            </a:r>
          </a:p>
          <a:p>
            <a:pPr algn="ctr">
              <a:lnSpc>
                <a:spcPct val="80000"/>
              </a:lnSpc>
            </a:pPr>
            <a:r>
              <a:rPr lang="en-US" i="1" dirty="0">
                <a:solidFill>
                  <a:srgbClr val="1E4117"/>
                </a:solidFill>
              </a:rPr>
              <a:t>find out!</a:t>
            </a:r>
          </a:p>
        </p:txBody>
      </p:sp>
      <p:sp>
        <p:nvSpPr>
          <p:cNvPr id="40" name="Arrow: Pentagon 39">
            <a:extLst>
              <a:ext uri="{FF2B5EF4-FFF2-40B4-BE49-F238E27FC236}">
                <a16:creationId xmlns:a16="http://schemas.microsoft.com/office/drawing/2014/main" id="{A0B1531C-158E-4CAB-AA4F-E9CDA9C56CBE}"/>
              </a:ext>
            </a:extLst>
          </p:cNvPr>
          <p:cNvSpPr/>
          <p:nvPr/>
        </p:nvSpPr>
        <p:spPr>
          <a:xfrm rot="5400000">
            <a:off x="5906950" y="4388905"/>
            <a:ext cx="347615" cy="336027"/>
          </a:xfrm>
          <a:prstGeom prst="homePlate">
            <a:avLst/>
          </a:prstGeom>
          <a:solidFill>
            <a:srgbClr val="FFFFFF"/>
          </a:solidFill>
          <a:ln w="38100">
            <a:solidFill>
              <a:srgbClr val="C1E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9C282C00-7C8C-4780-BEF1-1BF711ABDA09}"/>
              </a:ext>
            </a:extLst>
          </p:cNvPr>
          <p:cNvSpPr txBox="1"/>
          <p:nvPr/>
        </p:nvSpPr>
        <p:spPr>
          <a:xfrm>
            <a:off x="5840000" y="4247159"/>
            <a:ext cx="486562" cy="584775"/>
          </a:xfrm>
          <a:prstGeom prst="rect">
            <a:avLst/>
          </a:prstGeom>
          <a:noFill/>
        </p:spPr>
        <p:txBody>
          <a:bodyPr wrap="square" rtlCol="0">
            <a:spAutoFit/>
          </a:bodyPr>
          <a:lstStyle/>
          <a:p>
            <a:pPr algn="ctr"/>
            <a:r>
              <a:rPr lang="en-US" sz="3200" b="1" dirty="0">
                <a:solidFill>
                  <a:srgbClr val="1E4117"/>
                </a:solidFill>
              </a:rPr>
              <a:t>?</a:t>
            </a:r>
          </a:p>
        </p:txBody>
      </p:sp>
      <p:sp>
        <p:nvSpPr>
          <p:cNvPr id="23" name="TextBox 22">
            <a:extLst>
              <a:ext uri="{FF2B5EF4-FFF2-40B4-BE49-F238E27FC236}">
                <a16:creationId xmlns:a16="http://schemas.microsoft.com/office/drawing/2014/main" id="{26262C32-6BBC-495D-BB6C-8CB980DE1801}"/>
              </a:ext>
            </a:extLst>
          </p:cNvPr>
          <p:cNvSpPr txBox="1"/>
          <p:nvPr/>
        </p:nvSpPr>
        <p:spPr>
          <a:xfrm>
            <a:off x="691514" y="183557"/>
            <a:ext cx="10810244" cy="1421928"/>
          </a:xfrm>
          <a:prstGeom prst="rect">
            <a:avLst/>
          </a:prstGeom>
          <a:noFill/>
        </p:spPr>
        <p:txBody>
          <a:bodyPr wrap="square" rtlCol="0">
            <a:spAutoFit/>
          </a:bodyPr>
          <a:lstStyle/>
          <a:p>
            <a:pPr algn="ctr">
              <a:lnSpc>
                <a:spcPct val="90000"/>
              </a:lnSpc>
            </a:pPr>
            <a:r>
              <a:rPr lang="en-US" sz="4800" dirty="0">
                <a:solidFill>
                  <a:srgbClr val="0A0A0A"/>
                </a:solidFill>
              </a:rPr>
              <a:t>Where did Philip preach the gospel after baptizing the Ethiopian eunuch?</a:t>
            </a:r>
          </a:p>
        </p:txBody>
      </p:sp>
      <p:sp>
        <p:nvSpPr>
          <p:cNvPr id="12" name="Rectangle 11">
            <a:hlinkClick r:id="rId3" action="ppaction://hlinksldjump"/>
            <a:extLst>
              <a:ext uri="{FF2B5EF4-FFF2-40B4-BE49-F238E27FC236}">
                <a16:creationId xmlns:a16="http://schemas.microsoft.com/office/drawing/2014/main" id="{9322CB37-8BF2-478C-98EB-74BDBCBA085A}"/>
              </a:ext>
            </a:extLst>
          </p:cNvPr>
          <p:cNvSpPr/>
          <p:nvPr/>
        </p:nvSpPr>
        <p:spPr>
          <a:xfrm>
            <a:off x="13719"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hlinkClick r:id="rId4" action="ppaction://hlinksldjump"/>
            <a:extLst>
              <a:ext uri="{FF2B5EF4-FFF2-40B4-BE49-F238E27FC236}">
                <a16:creationId xmlns:a16="http://schemas.microsoft.com/office/drawing/2014/main" id="{3D19DD38-6E43-41B8-84DD-EA8AC1E80BDC}"/>
              </a:ext>
            </a:extLst>
          </p:cNvPr>
          <p:cNvSpPr/>
          <p:nvPr/>
        </p:nvSpPr>
        <p:spPr>
          <a:xfrm rot="18961460">
            <a:off x="5238133" y="2663399"/>
            <a:ext cx="1687965" cy="16687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08373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1000"/>
                                        <p:tgtEl>
                                          <p:spTgt spid="23"/>
                                        </p:tgtEl>
                                      </p:cBhvr>
                                    </p:animEffect>
                                  </p:childTnLst>
                                </p:cTn>
                              </p:par>
                            </p:childTnLst>
                          </p:cTn>
                        </p:par>
                        <p:par>
                          <p:cTn id="8" fill="hold">
                            <p:stCondLst>
                              <p:cond delay="1000"/>
                            </p:stCondLst>
                            <p:childTnLst>
                              <p:par>
                                <p:cTn id="9" presetID="53" presetClass="entr" presetSubtype="16" fill="hold" nodeType="afterEffect">
                                  <p:stCondLst>
                                    <p:cond delay="1000"/>
                                  </p:stCondLst>
                                  <p:childTnLst>
                                    <p:set>
                                      <p:cBhvr>
                                        <p:cTn id="10" dur="1" fill="hold">
                                          <p:stCondLst>
                                            <p:cond delay="0"/>
                                          </p:stCondLst>
                                        </p:cTn>
                                        <p:tgtEl>
                                          <p:spTgt spid="31"/>
                                        </p:tgtEl>
                                        <p:attrNameLst>
                                          <p:attrName>style.visibility</p:attrName>
                                        </p:attrNameLst>
                                      </p:cBhvr>
                                      <p:to>
                                        <p:strVal val="visible"/>
                                      </p:to>
                                    </p:set>
                                    <p:anim calcmode="lin" valueType="num">
                                      <p:cBhvr>
                                        <p:cTn id="11" dur="500" fill="hold"/>
                                        <p:tgtEl>
                                          <p:spTgt spid="31"/>
                                        </p:tgtEl>
                                        <p:attrNameLst>
                                          <p:attrName>ppt_w</p:attrName>
                                        </p:attrNameLst>
                                      </p:cBhvr>
                                      <p:tavLst>
                                        <p:tav tm="0">
                                          <p:val>
                                            <p:fltVal val="0"/>
                                          </p:val>
                                        </p:tav>
                                        <p:tav tm="100000">
                                          <p:val>
                                            <p:strVal val="#ppt_w"/>
                                          </p:val>
                                        </p:tav>
                                      </p:tavLst>
                                    </p:anim>
                                    <p:anim calcmode="lin" valueType="num">
                                      <p:cBhvr>
                                        <p:cTn id="12" dur="500" fill="hold"/>
                                        <p:tgtEl>
                                          <p:spTgt spid="31"/>
                                        </p:tgtEl>
                                        <p:attrNameLst>
                                          <p:attrName>ppt_h</p:attrName>
                                        </p:attrNameLst>
                                      </p:cBhvr>
                                      <p:tavLst>
                                        <p:tav tm="0">
                                          <p:val>
                                            <p:fltVal val="0"/>
                                          </p:val>
                                        </p:tav>
                                        <p:tav tm="100000">
                                          <p:val>
                                            <p:strVal val="#ppt_h"/>
                                          </p:val>
                                        </p:tav>
                                      </p:tavLst>
                                    </p:anim>
                                    <p:animEffect transition="in" filter="fade">
                                      <p:cBhvr>
                                        <p:cTn id="13" dur="500"/>
                                        <p:tgtEl>
                                          <p:spTgt spid="31"/>
                                        </p:tgtEl>
                                      </p:cBhvr>
                                    </p:animEffect>
                                  </p:childTnLst>
                                </p:cTn>
                              </p:par>
                            </p:childTnLst>
                          </p:cTn>
                        </p:par>
                        <p:par>
                          <p:cTn id="14" fill="hold">
                            <p:stCondLst>
                              <p:cond delay="2500"/>
                            </p:stCondLst>
                            <p:childTnLst>
                              <p:par>
                                <p:cTn id="15" presetID="22" presetClass="entr" presetSubtype="4"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wipe(down)">
                                      <p:cBhvr>
                                        <p:cTn id="17" dur="500"/>
                                        <p:tgtEl>
                                          <p:spTgt spid="33"/>
                                        </p:tgtEl>
                                      </p:cBhvr>
                                    </p:animEffect>
                                  </p:childTnLst>
                                </p:cTn>
                              </p:par>
                            </p:childTnLst>
                          </p:cTn>
                        </p:par>
                        <p:par>
                          <p:cTn id="18" fill="hold">
                            <p:stCondLst>
                              <p:cond delay="3000"/>
                            </p:stCondLst>
                            <p:childTnLst>
                              <p:par>
                                <p:cTn id="19" presetID="1" presetClass="entr" presetSubtype="0"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childTnLst>
                                </p:cTn>
                              </p:par>
                            </p:childTnLst>
                          </p:cTn>
                        </p:par>
                        <p:par>
                          <p:cTn id="21" fill="hold">
                            <p:stCondLst>
                              <p:cond delay="3000"/>
                            </p:stCondLst>
                            <p:childTnLst>
                              <p:par>
                                <p:cTn id="22" presetID="22" presetClass="entr" presetSubtype="4" fill="hold" nodeType="after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wipe(down)">
                                      <p:cBhvr>
                                        <p:cTn id="24" dur="500"/>
                                        <p:tgtEl>
                                          <p:spTgt spid="32"/>
                                        </p:tgtEl>
                                      </p:cBhvr>
                                    </p:animEffect>
                                  </p:childTnLst>
                                </p:cTn>
                              </p:par>
                            </p:childTnLst>
                          </p:cTn>
                        </p:par>
                        <p:par>
                          <p:cTn id="25" fill="hold">
                            <p:stCondLst>
                              <p:cond delay="3500"/>
                            </p:stCondLst>
                            <p:childTnLst>
                              <p:par>
                                <p:cTn id="26" presetID="1" presetClass="entr" presetSubtype="0" fill="hold" grpId="0" nodeType="afterEffect">
                                  <p:stCondLst>
                                    <p:cond delay="0"/>
                                  </p:stCondLst>
                                  <p:childTnLst>
                                    <p:set>
                                      <p:cBhvr>
                                        <p:cTn id="27" dur="1" fill="hold">
                                          <p:stCondLst>
                                            <p:cond delay="0"/>
                                          </p:stCondLst>
                                        </p:cTn>
                                        <p:tgtEl>
                                          <p:spTgt spid="38"/>
                                        </p:tgtEl>
                                        <p:attrNameLst>
                                          <p:attrName>style.visibility</p:attrName>
                                        </p:attrNameLst>
                                      </p:cBhvr>
                                      <p:to>
                                        <p:strVal val="visible"/>
                                      </p:to>
                                    </p:set>
                                  </p:childTnLst>
                                </p:cTn>
                              </p:par>
                            </p:childTnLst>
                          </p:cTn>
                        </p:par>
                        <p:par>
                          <p:cTn id="28" fill="hold">
                            <p:stCondLst>
                              <p:cond delay="3500"/>
                            </p:stCondLst>
                            <p:childTnLst>
                              <p:par>
                                <p:cTn id="29" presetID="22" presetClass="entr" presetSubtype="1" fill="hold"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up)">
                                      <p:cBhvr>
                                        <p:cTn id="31" dur="500"/>
                                        <p:tgtEl>
                                          <p:spTgt spid="35"/>
                                        </p:tgtEl>
                                      </p:cBhvr>
                                    </p:animEffect>
                                  </p:childTnLst>
                                </p:cTn>
                              </p:par>
                            </p:childTnLst>
                          </p:cTn>
                        </p:par>
                        <p:par>
                          <p:cTn id="32" fill="hold">
                            <p:stCondLst>
                              <p:cond delay="4000"/>
                            </p:stCondLst>
                            <p:childTnLst>
                              <p:par>
                                <p:cTn id="33" presetID="1" presetClass="entr" presetSubtype="0" fill="hold" grpId="0" nodeType="afterEffect">
                                  <p:stCondLst>
                                    <p:cond delay="0"/>
                                  </p:stCondLst>
                                  <p:childTnLst>
                                    <p:set>
                                      <p:cBhvr>
                                        <p:cTn id="34" dur="1" fill="hold">
                                          <p:stCondLst>
                                            <p:cond delay="0"/>
                                          </p:stCondLst>
                                        </p:cTn>
                                        <p:tgtEl>
                                          <p:spTgt spid="37"/>
                                        </p:tgtEl>
                                        <p:attrNameLst>
                                          <p:attrName>style.visibility</p:attrName>
                                        </p:attrNameLst>
                                      </p:cBhvr>
                                      <p:to>
                                        <p:strVal val="visible"/>
                                      </p:to>
                                    </p:set>
                                  </p:childTnLst>
                                </p:cTn>
                              </p:par>
                            </p:childTnLst>
                          </p:cTn>
                        </p:par>
                        <p:par>
                          <p:cTn id="35" fill="hold">
                            <p:stCondLst>
                              <p:cond delay="4000"/>
                            </p:stCondLst>
                            <p:childTnLst>
                              <p:par>
                                <p:cTn id="36" presetID="22" presetClass="entr" presetSubtype="1" fill="hold" nodeType="afterEffect">
                                  <p:stCondLst>
                                    <p:cond delay="0"/>
                                  </p:stCondLst>
                                  <p:childTnLst>
                                    <p:set>
                                      <p:cBhvr>
                                        <p:cTn id="37" dur="1" fill="hold">
                                          <p:stCondLst>
                                            <p:cond delay="0"/>
                                          </p:stCondLst>
                                        </p:cTn>
                                        <p:tgtEl>
                                          <p:spTgt spid="36"/>
                                        </p:tgtEl>
                                        <p:attrNameLst>
                                          <p:attrName>style.visibility</p:attrName>
                                        </p:attrNameLst>
                                      </p:cBhvr>
                                      <p:to>
                                        <p:strVal val="visible"/>
                                      </p:to>
                                    </p:set>
                                    <p:animEffect transition="in" filter="wipe(up)">
                                      <p:cBhvr>
                                        <p:cTn id="38" dur="500"/>
                                        <p:tgtEl>
                                          <p:spTgt spid="36"/>
                                        </p:tgtEl>
                                      </p:cBhvr>
                                    </p:animEffect>
                                  </p:childTnLst>
                                </p:cTn>
                              </p:par>
                            </p:childTnLst>
                          </p:cTn>
                        </p:par>
                        <p:par>
                          <p:cTn id="39" fill="hold">
                            <p:stCondLst>
                              <p:cond delay="4500"/>
                            </p:stCondLst>
                            <p:childTnLst>
                              <p:par>
                                <p:cTn id="40" presetID="1" presetClass="entr" presetSubtype="0"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childTnLst>
                                </p:cTn>
                              </p:par>
                            </p:childTnLst>
                          </p:cTn>
                        </p:par>
                        <p:par>
                          <p:cTn id="42" fill="hold">
                            <p:stCondLst>
                              <p:cond delay="4500"/>
                            </p:stCondLst>
                            <p:childTnLst>
                              <p:par>
                                <p:cTn id="43" presetID="53" presetClass="entr" presetSubtype="16"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 calcmode="lin" valueType="num">
                                      <p:cBhvr>
                                        <p:cTn id="45" dur="250" fill="hold"/>
                                        <p:tgtEl>
                                          <p:spTgt spid="41"/>
                                        </p:tgtEl>
                                        <p:attrNameLst>
                                          <p:attrName>ppt_w</p:attrName>
                                        </p:attrNameLst>
                                      </p:cBhvr>
                                      <p:tavLst>
                                        <p:tav tm="0">
                                          <p:val>
                                            <p:fltVal val="0"/>
                                          </p:val>
                                        </p:tav>
                                        <p:tav tm="100000">
                                          <p:val>
                                            <p:strVal val="#ppt_w"/>
                                          </p:val>
                                        </p:tav>
                                      </p:tavLst>
                                    </p:anim>
                                    <p:anim calcmode="lin" valueType="num">
                                      <p:cBhvr>
                                        <p:cTn id="46" dur="250" fill="hold"/>
                                        <p:tgtEl>
                                          <p:spTgt spid="41"/>
                                        </p:tgtEl>
                                        <p:attrNameLst>
                                          <p:attrName>ppt_h</p:attrName>
                                        </p:attrNameLst>
                                      </p:cBhvr>
                                      <p:tavLst>
                                        <p:tav tm="0">
                                          <p:val>
                                            <p:fltVal val="0"/>
                                          </p:val>
                                        </p:tav>
                                        <p:tav tm="100000">
                                          <p:val>
                                            <p:strVal val="#ppt_h"/>
                                          </p:val>
                                        </p:tav>
                                      </p:tavLst>
                                    </p:anim>
                                    <p:animEffect transition="in" filter="fade">
                                      <p:cBhvr>
                                        <p:cTn id="47" dur="250"/>
                                        <p:tgtEl>
                                          <p:spTgt spid="41"/>
                                        </p:tgtEl>
                                      </p:cBhvr>
                                    </p:animEffect>
                                  </p:childTnLst>
                                </p:cTn>
                              </p:par>
                            </p:childTnLst>
                          </p:cTn>
                        </p:par>
                        <p:par>
                          <p:cTn id="48" fill="hold">
                            <p:stCondLst>
                              <p:cond delay="4750"/>
                            </p:stCondLst>
                            <p:childTnLst>
                              <p:par>
                                <p:cTn id="49" presetID="1" presetClass="entr" presetSubtype="0"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childTnLst>
                                </p:cTn>
                              </p:par>
                              <p:par>
                                <p:cTn id="51" presetID="53" presetClass="entr" presetSubtype="16"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 calcmode="lin" valueType="num">
                                      <p:cBhvr>
                                        <p:cTn id="53" dur="500" fill="hold"/>
                                        <p:tgtEl>
                                          <p:spTgt spid="39"/>
                                        </p:tgtEl>
                                        <p:attrNameLst>
                                          <p:attrName>ppt_w</p:attrName>
                                        </p:attrNameLst>
                                      </p:cBhvr>
                                      <p:tavLst>
                                        <p:tav tm="0">
                                          <p:val>
                                            <p:fltVal val="0"/>
                                          </p:val>
                                        </p:tav>
                                        <p:tav tm="100000">
                                          <p:val>
                                            <p:strVal val="#ppt_w"/>
                                          </p:val>
                                        </p:tav>
                                      </p:tavLst>
                                    </p:anim>
                                    <p:anim calcmode="lin" valueType="num">
                                      <p:cBhvr>
                                        <p:cTn id="54" dur="500" fill="hold"/>
                                        <p:tgtEl>
                                          <p:spTgt spid="39"/>
                                        </p:tgtEl>
                                        <p:attrNameLst>
                                          <p:attrName>ppt_h</p:attrName>
                                        </p:attrNameLst>
                                      </p:cBhvr>
                                      <p:tavLst>
                                        <p:tav tm="0">
                                          <p:val>
                                            <p:fltVal val="0"/>
                                          </p:val>
                                        </p:tav>
                                        <p:tav tm="100000">
                                          <p:val>
                                            <p:strVal val="#ppt_h"/>
                                          </p:val>
                                        </p:tav>
                                      </p:tavLst>
                                    </p:anim>
                                    <p:animEffect transition="in" filter="fade">
                                      <p:cBhvr>
                                        <p:cTn id="55"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7" grpId="0" animBg="1"/>
      <p:bldP spid="38" grpId="0" animBg="1"/>
      <p:bldP spid="39" grpId="0"/>
      <p:bldP spid="40" grpId="0" animBg="1"/>
      <p:bldP spid="41" grpId="0"/>
      <p:bldP spid="23" grpId="0"/>
      <p:bldP spid="22" grpId="0" animBg="1"/>
    </p:bldLst>
  </p:timing>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map&#10;&#10;Description automatically generated">
            <a:extLst>
              <a:ext uri="{FF2B5EF4-FFF2-40B4-BE49-F238E27FC236}">
                <a16:creationId xmlns:a16="http://schemas.microsoft.com/office/drawing/2014/main" id="{A2499813-3300-48E8-A0F4-203AAA43DCF8}"/>
              </a:ext>
            </a:extLst>
          </p:cNvPr>
          <p:cNvPicPr>
            <a:picLocks noChangeAspect="1"/>
          </p:cNvPicPr>
          <p:nvPr/>
        </p:nvPicPr>
        <p:blipFill rotWithShape="1">
          <a:blip r:embed="rId2">
            <a:extLst>
              <a:ext uri="{28A0092B-C50C-407E-A947-70E740481C1C}">
                <a14:useLocalDpi xmlns:a14="http://schemas.microsoft.com/office/drawing/2010/main" val="0"/>
              </a:ext>
            </a:extLst>
          </a:blip>
          <a:srcRect r="5043"/>
          <a:stretch/>
        </p:blipFill>
        <p:spPr>
          <a:xfrm>
            <a:off x="355045" y="1596324"/>
            <a:ext cx="3302556" cy="5066641"/>
          </a:xfrm>
          <a:prstGeom prst="rect">
            <a:avLst/>
          </a:prstGeom>
          <a:ln w="57150">
            <a:solidFill>
              <a:srgbClr val="0064FF"/>
            </a:solidFill>
          </a:ln>
        </p:spPr>
      </p:pic>
      <p:grpSp>
        <p:nvGrpSpPr>
          <p:cNvPr id="34" name="Group 33">
            <a:extLst>
              <a:ext uri="{FF2B5EF4-FFF2-40B4-BE49-F238E27FC236}">
                <a16:creationId xmlns:a16="http://schemas.microsoft.com/office/drawing/2014/main" id="{3E80B3BC-C377-4E21-925E-146C6C85B2B5}"/>
              </a:ext>
            </a:extLst>
          </p:cNvPr>
          <p:cNvGrpSpPr/>
          <p:nvPr/>
        </p:nvGrpSpPr>
        <p:grpSpPr>
          <a:xfrm>
            <a:off x="1506384" y="2915208"/>
            <a:ext cx="833278" cy="472885"/>
            <a:chOff x="1506384" y="2915208"/>
            <a:chExt cx="833278" cy="472885"/>
          </a:xfrm>
        </p:grpSpPr>
        <p:grpSp>
          <p:nvGrpSpPr>
            <p:cNvPr id="5" name="Group 4">
              <a:extLst>
                <a:ext uri="{FF2B5EF4-FFF2-40B4-BE49-F238E27FC236}">
                  <a16:creationId xmlns:a16="http://schemas.microsoft.com/office/drawing/2014/main" id="{9BB8E489-3755-409A-86A2-B67120ACEB81}"/>
                </a:ext>
              </a:extLst>
            </p:cNvPr>
            <p:cNvGrpSpPr/>
            <p:nvPr/>
          </p:nvGrpSpPr>
          <p:grpSpPr>
            <a:xfrm>
              <a:off x="1506384" y="2915208"/>
              <a:ext cx="833278" cy="472885"/>
              <a:chOff x="1506384" y="2915208"/>
              <a:chExt cx="833278" cy="472885"/>
            </a:xfrm>
          </p:grpSpPr>
          <p:sp>
            <p:nvSpPr>
              <p:cNvPr id="2" name="Rectangle 1">
                <a:extLst>
                  <a:ext uri="{FF2B5EF4-FFF2-40B4-BE49-F238E27FC236}">
                    <a16:creationId xmlns:a16="http://schemas.microsoft.com/office/drawing/2014/main" id="{5F688116-7144-4178-B0EE-F371855545EA}"/>
                  </a:ext>
                </a:extLst>
              </p:cNvPr>
              <p:cNvSpPr/>
              <p:nvPr/>
            </p:nvSpPr>
            <p:spPr>
              <a:xfrm>
                <a:off x="1506384" y="2935705"/>
                <a:ext cx="784429" cy="452388"/>
              </a:xfrm>
              <a:prstGeom prst="rect">
                <a:avLst/>
              </a:prstGeom>
              <a:solidFill>
                <a:srgbClr val="FFFBEF"/>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7FDB6AC9-B2DC-464A-B3EF-BE9D63819DCD}"/>
                  </a:ext>
                </a:extLst>
              </p:cNvPr>
              <p:cNvSpPr txBox="1"/>
              <p:nvPr/>
            </p:nvSpPr>
            <p:spPr>
              <a:xfrm>
                <a:off x="1506384" y="2915208"/>
                <a:ext cx="833278" cy="307777"/>
              </a:xfrm>
              <a:prstGeom prst="rect">
                <a:avLst/>
              </a:prstGeom>
              <a:noFill/>
            </p:spPr>
            <p:txBody>
              <a:bodyPr wrap="square" rtlCol="0">
                <a:spAutoFit/>
              </a:bodyPr>
              <a:lstStyle/>
              <a:p>
                <a:pPr algn="ctr"/>
                <a:r>
                  <a:rPr lang="en-US" sz="1400" b="1" spc="-60" dirty="0">
                    <a:solidFill>
                      <a:srgbClr val="0A0A0A"/>
                    </a:solidFill>
                  </a:rPr>
                  <a:t>Caesarea</a:t>
                </a:r>
              </a:p>
            </p:txBody>
          </p:sp>
        </p:grpSp>
        <p:sp>
          <p:nvSpPr>
            <p:cNvPr id="32" name="Rectangle 31">
              <a:extLst>
                <a:ext uri="{FF2B5EF4-FFF2-40B4-BE49-F238E27FC236}">
                  <a16:creationId xmlns:a16="http://schemas.microsoft.com/office/drawing/2014/main" id="{77FBCC31-DB47-4A2E-86B7-CFBDCB70A61C}"/>
                </a:ext>
              </a:extLst>
            </p:cNvPr>
            <p:cNvSpPr/>
            <p:nvPr/>
          </p:nvSpPr>
          <p:spPr>
            <a:xfrm>
              <a:off x="1584222" y="3219366"/>
              <a:ext cx="86628" cy="86627"/>
            </a:xfrm>
            <a:prstGeom prst="rect">
              <a:avLst/>
            </a:prstGeom>
            <a:solidFill>
              <a:srgbClr val="0A0A0A"/>
            </a:solidFill>
            <a:ln>
              <a:solidFill>
                <a:srgbClr val="0A0A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1386F8DC-D4BF-4CA9-BCAE-35AA0A25238C}"/>
              </a:ext>
            </a:extLst>
          </p:cNvPr>
          <p:cNvSpPr txBox="1"/>
          <p:nvPr/>
        </p:nvSpPr>
        <p:spPr>
          <a:xfrm>
            <a:off x="4073237" y="2161371"/>
            <a:ext cx="7790298" cy="2956002"/>
          </a:xfrm>
          <a:prstGeom prst="rect">
            <a:avLst/>
          </a:prstGeom>
          <a:solidFill>
            <a:srgbClr val="FFFFFF"/>
          </a:solidFill>
          <a:ln w="38100">
            <a:solidFill>
              <a:srgbClr val="0A0A0A"/>
            </a:solidFill>
          </a:ln>
        </p:spPr>
        <p:txBody>
          <a:bodyPr wrap="square" rtlCol="0">
            <a:spAutoFit/>
          </a:bodyPr>
          <a:lstStyle/>
          <a:p>
            <a:pPr algn="ctr">
              <a:lnSpc>
                <a:spcPct val="90000"/>
              </a:lnSpc>
            </a:pPr>
            <a:endParaRPr lang="en-US" sz="600" b="1" dirty="0">
              <a:solidFill>
                <a:srgbClr val="3F8731"/>
              </a:solidFill>
            </a:endParaRPr>
          </a:p>
          <a:p>
            <a:pPr algn="ctr"/>
            <a:r>
              <a:rPr lang="en-US" sz="2800" b="1" i="1" dirty="0"/>
              <a:t>Answer:</a:t>
            </a:r>
            <a:r>
              <a:rPr lang="en-US" sz="3600" b="1" i="1" dirty="0"/>
              <a:t> </a:t>
            </a:r>
            <a:r>
              <a:rPr lang="en-US" sz="3600" b="1" dirty="0"/>
              <a:t>from Azotus to Caesare</a:t>
            </a:r>
            <a:r>
              <a:rPr lang="en-US" sz="3200" b="1" dirty="0"/>
              <a:t>a</a:t>
            </a:r>
            <a:r>
              <a:rPr lang="en-US" sz="3200" b="1" i="1" dirty="0"/>
              <a:t> </a:t>
            </a:r>
            <a:endParaRPr lang="en-US" sz="3200" b="1" dirty="0"/>
          </a:p>
          <a:p>
            <a:pPr algn="just">
              <a:spcBef>
                <a:spcPts val="600"/>
              </a:spcBef>
              <a:spcAft>
                <a:spcPts val="600"/>
              </a:spcAft>
            </a:pPr>
            <a:r>
              <a:rPr lang="en-US" sz="2800" b="1" dirty="0">
                <a:solidFill>
                  <a:srgbClr val="0A0A0A"/>
                </a:solidFill>
                <a:latin typeface="Times New Roman" panose="02020603050405020304" pitchFamily="18" charset="0"/>
                <a:cs typeface="Times New Roman" panose="02020603050405020304" pitchFamily="18" charset="0"/>
              </a:rPr>
              <a:t>Acts 8:40</a:t>
            </a:r>
            <a:endParaRPr lang="en-US" sz="2800" dirty="0">
              <a:solidFill>
                <a:srgbClr val="0A0A0A"/>
              </a:solidFill>
              <a:latin typeface="Times New Roman" panose="02020603050405020304" pitchFamily="18" charset="0"/>
              <a:cs typeface="Times New Roman" panose="02020603050405020304" pitchFamily="18" charset="0"/>
            </a:endParaRPr>
          </a:p>
          <a:p>
            <a:pPr algn="just">
              <a:lnSpc>
                <a:spcPct val="110000"/>
              </a:lnSpc>
            </a:pPr>
            <a:r>
              <a:rPr lang="en-US" sz="2800" baseline="30000" dirty="0">
                <a:solidFill>
                  <a:srgbClr val="0A0A0A"/>
                </a:solidFill>
                <a:latin typeface="Times New Roman" panose="02020603050405020304" pitchFamily="18" charset="0"/>
                <a:cs typeface="Times New Roman" panose="02020603050405020304" pitchFamily="18" charset="0"/>
              </a:rPr>
              <a:t>40</a:t>
            </a:r>
            <a:r>
              <a:rPr lang="en-US" sz="2800" dirty="0">
                <a:solidFill>
                  <a:srgbClr val="0A0A0A"/>
                </a:solidFill>
                <a:latin typeface="Times New Roman" panose="02020603050405020304" pitchFamily="18" charset="0"/>
                <a:cs typeface="Times New Roman" panose="02020603050405020304" pitchFamily="18" charset="0"/>
              </a:rPr>
              <a:t> But Philip found himself at </a:t>
            </a:r>
            <a:r>
              <a:rPr lang="en-US" sz="2800" b="1" dirty="0">
                <a:solidFill>
                  <a:srgbClr val="0064FF"/>
                </a:solidFill>
                <a:latin typeface="Times New Roman" panose="02020603050405020304" pitchFamily="18" charset="0"/>
                <a:cs typeface="Times New Roman" panose="02020603050405020304" pitchFamily="18" charset="0"/>
              </a:rPr>
              <a:t>Azotus</a:t>
            </a:r>
            <a:r>
              <a:rPr lang="en-US" sz="2800" dirty="0">
                <a:solidFill>
                  <a:srgbClr val="0064FF"/>
                </a:solidFill>
                <a:latin typeface="Times New Roman" panose="02020603050405020304" pitchFamily="18" charset="0"/>
                <a:cs typeface="Times New Roman" panose="02020603050405020304" pitchFamily="18" charset="0"/>
              </a:rPr>
              <a:t>,</a:t>
            </a:r>
            <a:r>
              <a:rPr lang="en-US" sz="2800" dirty="0">
                <a:solidFill>
                  <a:srgbClr val="0A0A0A"/>
                </a:solidFill>
                <a:latin typeface="Times New Roman" panose="02020603050405020304" pitchFamily="18" charset="0"/>
                <a:cs typeface="Times New Roman" panose="02020603050405020304" pitchFamily="18" charset="0"/>
              </a:rPr>
              <a:t> and as he passed through he preached the gospel to all the towns until he came </a:t>
            </a:r>
            <a:r>
              <a:rPr lang="en-US" sz="2800" b="1" dirty="0">
                <a:solidFill>
                  <a:srgbClr val="0064FF"/>
                </a:solidFill>
                <a:latin typeface="Times New Roman" panose="02020603050405020304" pitchFamily="18" charset="0"/>
                <a:cs typeface="Times New Roman" panose="02020603050405020304" pitchFamily="18" charset="0"/>
              </a:rPr>
              <a:t>to Caesarea</a:t>
            </a:r>
            <a:r>
              <a:rPr lang="en-US" sz="2800" dirty="0">
                <a:solidFill>
                  <a:srgbClr val="0064FF"/>
                </a:solidFill>
                <a:latin typeface="Times New Roman" panose="02020603050405020304" pitchFamily="18" charset="0"/>
                <a:cs typeface="Times New Roman" panose="02020603050405020304" pitchFamily="18" charset="0"/>
              </a:rPr>
              <a:t>.</a:t>
            </a:r>
          </a:p>
          <a:p>
            <a:pPr algn="just">
              <a:lnSpc>
                <a:spcPct val="110000"/>
              </a:lnSpc>
            </a:pPr>
            <a:endParaRPr lang="en-US" sz="1400" dirty="0">
              <a:solidFill>
                <a:srgbClr val="0A0A0A"/>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25767358-69F9-43EF-AF56-AD4DAAD45686}"/>
              </a:ext>
            </a:extLst>
          </p:cNvPr>
          <p:cNvSpPr txBox="1"/>
          <p:nvPr/>
        </p:nvSpPr>
        <p:spPr>
          <a:xfrm>
            <a:off x="691514" y="183557"/>
            <a:ext cx="10810244" cy="1421928"/>
          </a:xfrm>
          <a:prstGeom prst="rect">
            <a:avLst/>
          </a:prstGeom>
          <a:noFill/>
        </p:spPr>
        <p:txBody>
          <a:bodyPr wrap="square" rtlCol="0">
            <a:spAutoFit/>
          </a:bodyPr>
          <a:lstStyle/>
          <a:p>
            <a:pPr algn="ctr">
              <a:lnSpc>
                <a:spcPct val="90000"/>
              </a:lnSpc>
            </a:pPr>
            <a:r>
              <a:rPr lang="en-US" sz="4800" dirty="0">
                <a:solidFill>
                  <a:srgbClr val="0A0A0A"/>
                </a:solidFill>
              </a:rPr>
              <a:t>Where did Philip preach the gospel after baptizing the Ethiopian eunuch?</a:t>
            </a:r>
          </a:p>
        </p:txBody>
      </p:sp>
      <p:sp>
        <p:nvSpPr>
          <p:cNvPr id="12" name="Rectangle 11">
            <a:extLst>
              <a:ext uri="{FF2B5EF4-FFF2-40B4-BE49-F238E27FC236}">
                <a16:creationId xmlns:a16="http://schemas.microsoft.com/office/drawing/2014/main" id="{A40B30EA-6BE5-48EB-8A17-2DFFC4E4ADBF}"/>
              </a:ext>
            </a:extLst>
          </p:cNvPr>
          <p:cNvSpPr/>
          <p:nvPr/>
        </p:nvSpPr>
        <p:spPr>
          <a:xfrm>
            <a:off x="3911648" y="5707176"/>
            <a:ext cx="4378122"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HOMERUN</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15" name="Arrow: Pentagon 14">
            <a:extLst>
              <a:ext uri="{FF2B5EF4-FFF2-40B4-BE49-F238E27FC236}">
                <a16:creationId xmlns:a16="http://schemas.microsoft.com/office/drawing/2014/main" id="{EFB09E3B-7EED-4909-9FF9-658FFD1AFA59}"/>
              </a:ext>
            </a:extLst>
          </p:cNvPr>
          <p:cNvSpPr/>
          <p:nvPr/>
        </p:nvSpPr>
        <p:spPr>
          <a:xfrm rot="5400000">
            <a:off x="5744181" y="5495044"/>
            <a:ext cx="559837" cy="541175"/>
          </a:xfrm>
          <a:prstGeom prst="homePlate">
            <a:avLst/>
          </a:prstGeom>
          <a:solidFill>
            <a:srgbClr val="FFFFF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0000FF"/>
                </a:solidFill>
              </a:ln>
              <a:solidFill>
                <a:srgbClr val="C6E9F2"/>
              </a:solidFill>
            </a:endParaRPr>
          </a:p>
        </p:txBody>
      </p:sp>
      <p:sp>
        <p:nvSpPr>
          <p:cNvPr id="16" name="Rectangle 15">
            <a:extLst>
              <a:ext uri="{FF2B5EF4-FFF2-40B4-BE49-F238E27FC236}">
                <a16:creationId xmlns:a16="http://schemas.microsoft.com/office/drawing/2014/main" id="{01CF0045-911D-4AF4-83E5-417573B2B49A}"/>
              </a:ext>
            </a:extLst>
          </p:cNvPr>
          <p:cNvSpPr/>
          <p:nvPr/>
        </p:nvSpPr>
        <p:spPr>
          <a:xfrm>
            <a:off x="5698209" y="5336455"/>
            <a:ext cx="601447" cy="707886"/>
          </a:xfrm>
          <a:prstGeom prst="rect">
            <a:avLst/>
          </a:prstGeom>
          <a:noFill/>
        </p:spPr>
        <p:txBody>
          <a:bodyPr wrap="none" lIns="91440" tIns="45720" rIns="91440" bIns="45720">
            <a:spAutoFit/>
          </a:bodyPr>
          <a:lstStyle/>
          <a:p>
            <a:pPr algn="ctr"/>
            <a:r>
              <a:rPr lang="en-US" sz="4000" b="1" cap="none" spc="-400" dirty="0">
                <a:ln w="28575">
                  <a:solidFill>
                    <a:srgbClr val="0000FF"/>
                  </a:solidFill>
                  <a:prstDash val="solid"/>
                </a:ln>
                <a:solidFill>
                  <a:srgbClr val="C6E9F2"/>
                </a:solidFill>
                <a:effectLst>
                  <a:outerShdw blurRad="38100" dist="22860" dir="5400000" algn="tl" rotWithShape="0">
                    <a:srgbClr val="000000">
                      <a:alpha val="30000"/>
                    </a:srgbClr>
                  </a:outerShdw>
                </a:effectLst>
              </a:rPr>
              <a:t>20</a:t>
            </a:r>
          </a:p>
        </p:txBody>
      </p:sp>
      <p:sp>
        <p:nvSpPr>
          <p:cNvPr id="17" name="TextBox 16">
            <a:extLst>
              <a:ext uri="{FF2B5EF4-FFF2-40B4-BE49-F238E27FC236}">
                <a16:creationId xmlns:a16="http://schemas.microsoft.com/office/drawing/2014/main" id="{EEB16604-E692-4C48-9D97-CEE29E63A73F}"/>
              </a:ext>
            </a:extLst>
          </p:cNvPr>
          <p:cNvSpPr txBox="1"/>
          <p:nvPr/>
        </p:nvSpPr>
        <p:spPr>
          <a:xfrm>
            <a:off x="9932056" y="4800874"/>
            <a:ext cx="1928649" cy="307777"/>
          </a:xfrm>
          <a:prstGeom prst="rect">
            <a:avLst/>
          </a:prstGeom>
          <a:noFill/>
        </p:spPr>
        <p:txBody>
          <a:bodyPr wrap="square" rtlCol="0">
            <a:spAutoFit/>
          </a:bodyPr>
          <a:lstStyle/>
          <a:p>
            <a:pPr algn="r"/>
            <a:r>
              <a:rPr lang="en-US" sz="1400" b="1" i="1" dirty="0">
                <a:solidFill>
                  <a:srgbClr val="0064FF"/>
                </a:solidFill>
              </a:rPr>
              <a:t>Tap screen to continue</a:t>
            </a:r>
          </a:p>
        </p:txBody>
      </p:sp>
      <p:cxnSp>
        <p:nvCxnSpPr>
          <p:cNvPr id="25" name="Straight Connector 24">
            <a:extLst>
              <a:ext uri="{FF2B5EF4-FFF2-40B4-BE49-F238E27FC236}">
                <a16:creationId xmlns:a16="http://schemas.microsoft.com/office/drawing/2014/main" id="{4FE3F57C-29F4-42A9-BA14-DC487D5FA93A}"/>
              </a:ext>
            </a:extLst>
          </p:cNvPr>
          <p:cNvCxnSpPr>
            <a:cxnSpLocks/>
          </p:cNvCxnSpPr>
          <p:nvPr/>
        </p:nvCxnSpPr>
        <p:spPr>
          <a:xfrm flipV="1">
            <a:off x="1002251" y="4446871"/>
            <a:ext cx="239408" cy="606393"/>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F858DFB5-5DEF-4196-83C7-88B6013DED06}"/>
              </a:ext>
            </a:extLst>
          </p:cNvPr>
          <p:cNvCxnSpPr>
            <a:cxnSpLocks/>
          </p:cNvCxnSpPr>
          <p:nvPr/>
        </p:nvCxnSpPr>
        <p:spPr>
          <a:xfrm flipV="1">
            <a:off x="1328286" y="3407815"/>
            <a:ext cx="273550" cy="80805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35" name="Group 34">
            <a:extLst>
              <a:ext uri="{FF2B5EF4-FFF2-40B4-BE49-F238E27FC236}">
                <a16:creationId xmlns:a16="http://schemas.microsoft.com/office/drawing/2014/main" id="{DFA0B356-9C9D-473F-9EEF-B5F18A625E88}"/>
              </a:ext>
            </a:extLst>
          </p:cNvPr>
          <p:cNvGrpSpPr/>
          <p:nvPr/>
        </p:nvGrpSpPr>
        <p:grpSpPr>
          <a:xfrm>
            <a:off x="807782" y="5014762"/>
            <a:ext cx="784429" cy="596766"/>
            <a:chOff x="807782" y="5014762"/>
            <a:chExt cx="784429" cy="596766"/>
          </a:xfrm>
        </p:grpSpPr>
        <p:grpSp>
          <p:nvGrpSpPr>
            <p:cNvPr id="6" name="Group 5">
              <a:extLst>
                <a:ext uri="{FF2B5EF4-FFF2-40B4-BE49-F238E27FC236}">
                  <a16:creationId xmlns:a16="http://schemas.microsoft.com/office/drawing/2014/main" id="{D30A569B-F5AD-49BA-97B5-BE14C89F828B}"/>
                </a:ext>
              </a:extLst>
            </p:cNvPr>
            <p:cNvGrpSpPr/>
            <p:nvPr/>
          </p:nvGrpSpPr>
          <p:grpSpPr>
            <a:xfrm>
              <a:off x="807782" y="5014762"/>
              <a:ext cx="784429" cy="596766"/>
              <a:chOff x="807782" y="5014762"/>
              <a:chExt cx="784429" cy="596766"/>
            </a:xfrm>
          </p:grpSpPr>
          <p:sp>
            <p:nvSpPr>
              <p:cNvPr id="21" name="Rectangle 20">
                <a:extLst>
                  <a:ext uri="{FF2B5EF4-FFF2-40B4-BE49-F238E27FC236}">
                    <a16:creationId xmlns:a16="http://schemas.microsoft.com/office/drawing/2014/main" id="{91C5F212-BF03-4F37-B62E-DC8BE967F836}"/>
                  </a:ext>
                </a:extLst>
              </p:cNvPr>
              <p:cNvSpPr/>
              <p:nvPr/>
            </p:nvSpPr>
            <p:spPr>
              <a:xfrm>
                <a:off x="827773" y="5014762"/>
                <a:ext cx="726738" cy="596766"/>
              </a:xfrm>
              <a:prstGeom prst="rect">
                <a:avLst/>
              </a:prstGeom>
              <a:solidFill>
                <a:srgbClr val="FFFBEF"/>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ED68F10B-53CF-4E20-9490-D49C98C59BF3}"/>
                  </a:ext>
                </a:extLst>
              </p:cNvPr>
              <p:cNvSpPr txBox="1"/>
              <p:nvPr/>
            </p:nvSpPr>
            <p:spPr>
              <a:xfrm>
                <a:off x="807782" y="5190422"/>
                <a:ext cx="784429" cy="416140"/>
              </a:xfrm>
              <a:prstGeom prst="rect">
                <a:avLst/>
              </a:prstGeom>
              <a:noFill/>
            </p:spPr>
            <p:txBody>
              <a:bodyPr wrap="square" rtlCol="0">
                <a:spAutoFit/>
              </a:bodyPr>
              <a:lstStyle/>
              <a:p>
                <a:pPr>
                  <a:lnSpc>
                    <a:spcPct val="80000"/>
                  </a:lnSpc>
                </a:pPr>
                <a:r>
                  <a:rPr lang="en-US" sz="1400" b="1" spc="-60" dirty="0">
                    <a:solidFill>
                      <a:srgbClr val="0A0A0A"/>
                    </a:solidFill>
                  </a:rPr>
                  <a:t>Azotus</a:t>
                </a:r>
              </a:p>
              <a:p>
                <a:pPr>
                  <a:lnSpc>
                    <a:spcPct val="80000"/>
                  </a:lnSpc>
                </a:pPr>
                <a:r>
                  <a:rPr lang="en-US" sz="1200" b="1" spc="-60" dirty="0">
                    <a:solidFill>
                      <a:srgbClr val="0A0A0A"/>
                    </a:solidFill>
                  </a:rPr>
                  <a:t>  (Ashdod)</a:t>
                </a:r>
              </a:p>
            </p:txBody>
          </p:sp>
        </p:grpSp>
        <p:sp>
          <p:nvSpPr>
            <p:cNvPr id="33" name="Rectangle 32">
              <a:extLst>
                <a:ext uri="{FF2B5EF4-FFF2-40B4-BE49-F238E27FC236}">
                  <a16:creationId xmlns:a16="http://schemas.microsoft.com/office/drawing/2014/main" id="{C26E240B-2F62-44C4-AFD0-569A10936DAD}"/>
                </a:ext>
              </a:extLst>
            </p:cNvPr>
            <p:cNvSpPr/>
            <p:nvPr/>
          </p:nvSpPr>
          <p:spPr>
            <a:xfrm>
              <a:off x="957337" y="5086440"/>
              <a:ext cx="86628" cy="86627"/>
            </a:xfrm>
            <a:prstGeom prst="rect">
              <a:avLst/>
            </a:prstGeom>
            <a:solidFill>
              <a:srgbClr val="0A0A0A"/>
            </a:solidFill>
            <a:ln>
              <a:solidFill>
                <a:srgbClr val="0A0A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ectangle 12">
            <a:hlinkClick r:id="rId3" action="ppaction://hlinksldjump"/>
            <a:extLst>
              <a:ext uri="{FF2B5EF4-FFF2-40B4-BE49-F238E27FC236}">
                <a16:creationId xmlns:a16="http://schemas.microsoft.com/office/drawing/2014/main" id="{647FDCE8-5660-4F0A-9421-69995449E800}"/>
              </a:ext>
            </a:extLst>
          </p:cNvPr>
          <p:cNvSpPr/>
          <p:nvPr/>
        </p:nvSpPr>
        <p:spPr>
          <a:xfrm>
            <a:off x="0" y="0"/>
            <a:ext cx="12192000" cy="68621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53263336"/>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par>
                          <p:cTn id="8" fill="hold">
                            <p:stCondLst>
                              <p:cond delay="2000"/>
                            </p:stCondLst>
                            <p:childTnLst>
                              <p:par>
                                <p:cTn id="9" presetID="53" presetClass="entr" presetSubtype="16" fill="hold" nodeType="afterEffect">
                                  <p:stCondLst>
                                    <p:cond delay="0"/>
                                  </p:stCondLst>
                                  <p:childTnLst>
                                    <p:set>
                                      <p:cBhvr>
                                        <p:cTn id="10" dur="1" fill="hold">
                                          <p:stCondLst>
                                            <p:cond delay="0"/>
                                          </p:stCondLst>
                                        </p:cTn>
                                        <p:tgtEl>
                                          <p:spTgt spid="35"/>
                                        </p:tgtEl>
                                        <p:attrNameLst>
                                          <p:attrName>style.visibility</p:attrName>
                                        </p:attrNameLst>
                                      </p:cBhvr>
                                      <p:to>
                                        <p:strVal val="visible"/>
                                      </p:to>
                                    </p:set>
                                    <p:anim calcmode="lin" valueType="num">
                                      <p:cBhvr>
                                        <p:cTn id="11" dur="500" fill="hold"/>
                                        <p:tgtEl>
                                          <p:spTgt spid="35"/>
                                        </p:tgtEl>
                                        <p:attrNameLst>
                                          <p:attrName>ppt_w</p:attrName>
                                        </p:attrNameLst>
                                      </p:cBhvr>
                                      <p:tavLst>
                                        <p:tav tm="0">
                                          <p:val>
                                            <p:fltVal val="0"/>
                                          </p:val>
                                        </p:tav>
                                        <p:tav tm="100000">
                                          <p:val>
                                            <p:strVal val="#ppt_w"/>
                                          </p:val>
                                        </p:tav>
                                      </p:tavLst>
                                    </p:anim>
                                    <p:anim calcmode="lin" valueType="num">
                                      <p:cBhvr>
                                        <p:cTn id="12" dur="500" fill="hold"/>
                                        <p:tgtEl>
                                          <p:spTgt spid="35"/>
                                        </p:tgtEl>
                                        <p:attrNameLst>
                                          <p:attrName>ppt_h</p:attrName>
                                        </p:attrNameLst>
                                      </p:cBhvr>
                                      <p:tavLst>
                                        <p:tav tm="0">
                                          <p:val>
                                            <p:fltVal val="0"/>
                                          </p:val>
                                        </p:tav>
                                        <p:tav tm="100000">
                                          <p:val>
                                            <p:strVal val="#ppt_h"/>
                                          </p:val>
                                        </p:tav>
                                      </p:tavLst>
                                    </p:anim>
                                    <p:animEffect transition="in" filter="fade">
                                      <p:cBhvr>
                                        <p:cTn id="13" dur="500"/>
                                        <p:tgtEl>
                                          <p:spTgt spid="35"/>
                                        </p:tgtEl>
                                      </p:cBhvr>
                                    </p:animEffect>
                                  </p:childTnLst>
                                </p:cTn>
                              </p:par>
                            </p:childTnLst>
                          </p:cTn>
                        </p:par>
                        <p:par>
                          <p:cTn id="14" fill="hold">
                            <p:stCondLst>
                              <p:cond delay="2500"/>
                            </p:stCondLst>
                            <p:childTnLst>
                              <p:par>
                                <p:cTn id="15" presetID="22" presetClass="entr" presetSubtype="4" fill="hold" nodeType="after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down)">
                                      <p:cBhvr>
                                        <p:cTn id="17" dur="750"/>
                                        <p:tgtEl>
                                          <p:spTgt spid="25"/>
                                        </p:tgtEl>
                                      </p:cBhvr>
                                    </p:animEffect>
                                  </p:childTnLst>
                                </p:cTn>
                              </p:par>
                            </p:childTnLst>
                          </p:cTn>
                        </p:par>
                        <p:par>
                          <p:cTn id="18" fill="hold">
                            <p:stCondLst>
                              <p:cond delay="3250"/>
                            </p:stCondLst>
                            <p:childTnLst>
                              <p:par>
                                <p:cTn id="19" presetID="22" presetClass="entr" presetSubtype="4" fill="hold" nodeType="after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wipe(down)">
                                      <p:cBhvr>
                                        <p:cTn id="21" dur="500"/>
                                        <p:tgtEl>
                                          <p:spTgt spid="22"/>
                                        </p:tgtEl>
                                      </p:cBhvr>
                                    </p:animEffect>
                                  </p:childTnLst>
                                </p:cTn>
                              </p:par>
                            </p:childTnLst>
                          </p:cTn>
                        </p:par>
                        <p:par>
                          <p:cTn id="22" fill="hold">
                            <p:stCondLst>
                              <p:cond delay="3750"/>
                            </p:stCondLst>
                            <p:childTnLst>
                              <p:par>
                                <p:cTn id="23" presetID="53" presetClass="entr" presetSubtype="16" fill="hold" nodeType="after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p:cTn id="25" dur="500" fill="hold"/>
                                        <p:tgtEl>
                                          <p:spTgt spid="34"/>
                                        </p:tgtEl>
                                        <p:attrNameLst>
                                          <p:attrName>ppt_w</p:attrName>
                                        </p:attrNameLst>
                                      </p:cBhvr>
                                      <p:tavLst>
                                        <p:tav tm="0">
                                          <p:val>
                                            <p:fltVal val="0"/>
                                          </p:val>
                                        </p:tav>
                                        <p:tav tm="100000">
                                          <p:val>
                                            <p:strVal val="#ppt_w"/>
                                          </p:val>
                                        </p:tav>
                                      </p:tavLst>
                                    </p:anim>
                                    <p:anim calcmode="lin" valueType="num">
                                      <p:cBhvr>
                                        <p:cTn id="26" dur="500" fill="hold"/>
                                        <p:tgtEl>
                                          <p:spTgt spid="34"/>
                                        </p:tgtEl>
                                        <p:attrNameLst>
                                          <p:attrName>ppt_h</p:attrName>
                                        </p:attrNameLst>
                                      </p:cBhvr>
                                      <p:tavLst>
                                        <p:tav tm="0">
                                          <p:val>
                                            <p:fltVal val="0"/>
                                          </p:val>
                                        </p:tav>
                                        <p:tav tm="100000">
                                          <p:val>
                                            <p:strVal val="#ppt_h"/>
                                          </p:val>
                                        </p:tav>
                                      </p:tavLst>
                                    </p:anim>
                                    <p:animEffect transition="in" filter="fade">
                                      <p:cBhvr>
                                        <p:cTn id="27" dur="500"/>
                                        <p:tgtEl>
                                          <p:spTgt spid="34"/>
                                        </p:tgtEl>
                                      </p:cBhvr>
                                    </p:animEffect>
                                  </p:childTnLst>
                                </p:cTn>
                              </p:par>
                            </p:childTnLst>
                          </p:cTn>
                        </p:par>
                        <p:par>
                          <p:cTn id="28" fill="hold">
                            <p:stCondLst>
                              <p:cond delay="4250"/>
                            </p:stCondLst>
                            <p:childTnLst>
                              <p:par>
                                <p:cTn id="29" presetID="10" presetClass="entr" presetSubtype="0"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41A93F72-7A40-4375-A465-58414B0FC0DA}"/>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961049" y="3678"/>
            <a:ext cx="8269901" cy="6850644"/>
          </a:xfrm>
          <a:prstGeom prst="rect">
            <a:avLst/>
          </a:prstGeom>
        </p:spPr>
      </p:pic>
      <p:sp>
        <p:nvSpPr>
          <p:cNvPr id="3" name="Arrow: Pentagon 2">
            <a:extLst>
              <a:ext uri="{FF2B5EF4-FFF2-40B4-BE49-F238E27FC236}">
                <a16:creationId xmlns:a16="http://schemas.microsoft.com/office/drawing/2014/main" id="{0E698766-2C5D-4F25-88C7-23B76B7549CE}"/>
              </a:ext>
            </a:extLst>
          </p:cNvPr>
          <p:cNvSpPr/>
          <p:nvPr/>
        </p:nvSpPr>
        <p:spPr>
          <a:xfrm rot="5400000">
            <a:off x="5786126" y="5771881"/>
            <a:ext cx="559837" cy="541175"/>
          </a:xfrm>
          <a:prstGeom prst="homePlate">
            <a:avLst/>
          </a:prstGeom>
          <a:solidFill>
            <a:srgbClr val="FFFFFF"/>
          </a:solid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E26FFEE2-E142-4914-886A-7908DA12B71A}"/>
              </a:ext>
            </a:extLst>
          </p:cNvPr>
          <p:cNvSpPr/>
          <p:nvPr/>
        </p:nvSpPr>
        <p:spPr>
          <a:xfrm rot="2700000">
            <a:off x="8292973" y="3189275"/>
            <a:ext cx="559837" cy="490575"/>
          </a:xfrm>
          <a:prstGeom prst="roundRect">
            <a:avLst/>
          </a:prstGeom>
          <a:solidFill>
            <a:srgbClr val="FFFFFF"/>
          </a:solid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Rounded Corners 1">
            <a:extLst>
              <a:ext uri="{FF2B5EF4-FFF2-40B4-BE49-F238E27FC236}">
                <a16:creationId xmlns:a16="http://schemas.microsoft.com/office/drawing/2014/main" id="{26C67EEB-FAC5-47A4-8E95-72B39C554BCB}"/>
              </a:ext>
            </a:extLst>
          </p:cNvPr>
          <p:cNvSpPr/>
          <p:nvPr/>
        </p:nvSpPr>
        <p:spPr>
          <a:xfrm>
            <a:off x="5833744" y="714690"/>
            <a:ext cx="559837" cy="541175"/>
          </a:xfrm>
          <a:prstGeom prst="roundRect">
            <a:avLst/>
          </a:prstGeom>
          <a:solidFill>
            <a:srgbClr val="FFFFFF"/>
          </a:solid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Rounded Corners 5">
            <a:extLst>
              <a:ext uri="{FF2B5EF4-FFF2-40B4-BE49-F238E27FC236}">
                <a16:creationId xmlns:a16="http://schemas.microsoft.com/office/drawing/2014/main" id="{51FF1BA1-CD56-473D-85BA-056342436F57}"/>
              </a:ext>
            </a:extLst>
          </p:cNvPr>
          <p:cNvSpPr/>
          <p:nvPr/>
        </p:nvSpPr>
        <p:spPr>
          <a:xfrm rot="2700000">
            <a:off x="3192240" y="3163976"/>
            <a:ext cx="559837" cy="541175"/>
          </a:xfrm>
          <a:prstGeom prst="roundRect">
            <a:avLst/>
          </a:prstGeom>
          <a:solidFill>
            <a:srgbClr val="FFFFFF"/>
          </a:solid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241FA49-9943-405B-88E2-7921F7B4202A}"/>
              </a:ext>
            </a:extLst>
          </p:cNvPr>
          <p:cNvSpPr/>
          <p:nvPr/>
        </p:nvSpPr>
        <p:spPr>
          <a:xfrm>
            <a:off x="221682" y="2817521"/>
            <a:ext cx="2741456"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TRIPLE</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0" name="Rectangle 19">
            <a:extLst>
              <a:ext uri="{FF2B5EF4-FFF2-40B4-BE49-F238E27FC236}">
                <a16:creationId xmlns:a16="http://schemas.microsoft.com/office/drawing/2014/main" id="{0B10BECB-80DD-442E-92B9-3F4C0A002431}"/>
              </a:ext>
            </a:extLst>
          </p:cNvPr>
          <p:cNvSpPr/>
          <p:nvPr/>
        </p:nvSpPr>
        <p:spPr>
          <a:xfrm>
            <a:off x="3911648" y="5707176"/>
            <a:ext cx="4378122"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HOMERUN</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1" name="Rectangle 20">
            <a:extLst>
              <a:ext uri="{FF2B5EF4-FFF2-40B4-BE49-F238E27FC236}">
                <a16:creationId xmlns:a16="http://schemas.microsoft.com/office/drawing/2014/main" id="{D001A687-EC28-42A1-A935-5A2C1C78AA91}"/>
              </a:ext>
            </a:extLst>
          </p:cNvPr>
          <p:cNvSpPr/>
          <p:nvPr/>
        </p:nvSpPr>
        <p:spPr>
          <a:xfrm>
            <a:off x="4427572" y="-72002"/>
            <a:ext cx="3353803"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DOUBLE</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2" name="TextBox 21">
            <a:extLst>
              <a:ext uri="{FF2B5EF4-FFF2-40B4-BE49-F238E27FC236}">
                <a16:creationId xmlns:a16="http://schemas.microsoft.com/office/drawing/2014/main" id="{79EBE414-7D34-4475-87B5-9C8384501209}"/>
              </a:ext>
            </a:extLst>
          </p:cNvPr>
          <p:cNvSpPr txBox="1"/>
          <p:nvPr/>
        </p:nvSpPr>
        <p:spPr>
          <a:xfrm>
            <a:off x="4354650" y="2671022"/>
            <a:ext cx="3485724" cy="1569660"/>
          </a:xfrm>
          <a:prstGeom prst="rect">
            <a:avLst/>
          </a:prstGeom>
          <a:noFill/>
        </p:spPr>
        <p:txBody>
          <a:bodyPr wrap="square" rtlCol="0">
            <a:spAutoFit/>
          </a:bodyPr>
          <a:lstStyle/>
          <a:p>
            <a:pPr algn="ctr"/>
            <a:r>
              <a:rPr lang="en-US" sz="4800" b="1" dirty="0">
                <a:ln w="38100">
                  <a:solidFill>
                    <a:srgbClr val="0000FF"/>
                  </a:solidFill>
                </a:ln>
                <a:solidFill>
                  <a:srgbClr val="C6E9F2"/>
                </a:solidFill>
              </a:rPr>
              <a:t>Next batter!</a:t>
            </a:r>
          </a:p>
          <a:p>
            <a:pPr algn="ctr"/>
            <a:r>
              <a:rPr lang="en-US" sz="4800" b="1" dirty="0">
                <a:ln w="38100">
                  <a:solidFill>
                    <a:srgbClr val="0000FF"/>
                  </a:solidFill>
                </a:ln>
                <a:solidFill>
                  <a:srgbClr val="C6E9F2"/>
                </a:solidFill>
              </a:rPr>
              <a:t>Pick a hit</a:t>
            </a:r>
          </a:p>
        </p:txBody>
      </p:sp>
      <p:sp>
        <p:nvSpPr>
          <p:cNvPr id="15" name="Rectangle 14">
            <a:extLst>
              <a:ext uri="{FF2B5EF4-FFF2-40B4-BE49-F238E27FC236}">
                <a16:creationId xmlns:a16="http://schemas.microsoft.com/office/drawing/2014/main" id="{ECC38632-62A9-4DB0-A149-FC77324FE114}"/>
              </a:ext>
            </a:extLst>
          </p:cNvPr>
          <p:cNvSpPr/>
          <p:nvPr/>
        </p:nvSpPr>
        <p:spPr>
          <a:xfrm>
            <a:off x="9025723" y="2828834"/>
            <a:ext cx="2904962"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SINGLE</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7" name="Rectangle 26">
            <a:hlinkClick r:id="rId3" action="ppaction://hlinksldjump"/>
            <a:extLst>
              <a:ext uri="{FF2B5EF4-FFF2-40B4-BE49-F238E27FC236}">
                <a16:creationId xmlns:a16="http://schemas.microsoft.com/office/drawing/2014/main" id="{D92DD891-84FF-4ACE-91C9-567827698553}"/>
              </a:ext>
            </a:extLst>
          </p:cNvPr>
          <p:cNvSpPr/>
          <p:nvPr/>
        </p:nvSpPr>
        <p:spPr>
          <a:xfrm>
            <a:off x="0" y="-2303"/>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hlinkClick r:id="rId4" action="ppaction://hlinksldjump"/>
            <a:extLst>
              <a:ext uri="{FF2B5EF4-FFF2-40B4-BE49-F238E27FC236}">
                <a16:creationId xmlns:a16="http://schemas.microsoft.com/office/drawing/2014/main" id="{D4C96D45-ABC1-4915-A153-4627346B4727}"/>
              </a:ext>
            </a:extLst>
          </p:cNvPr>
          <p:cNvSpPr/>
          <p:nvPr/>
        </p:nvSpPr>
        <p:spPr>
          <a:xfrm>
            <a:off x="4504879" y="176169"/>
            <a:ext cx="3204595" cy="7382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hlinkClick r:id="rId5" action="ppaction://hlinksldjump"/>
            <a:extLst>
              <a:ext uri="{FF2B5EF4-FFF2-40B4-BE49-F238E27FC236}">
                <a16:creationId xmlns:a16="http://schemas.microsoft.com/office/drawing/2014/main" id="{8AA909FD-4850-48E7-9C00-1F20249196AE}"/>
              </a:ext>
            </a:extLst>
          </p:cNvPr>
          <p:cNvSpPr/>
          <p:nvPr/>
        </p:nvSpPr>
        <p:spPr>
          <a:xfrm>
            <a:off x="221673" y="3059883"/>
            <a:ext cx="2741456" cy="7639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hlinkClick r:id="rId6" action="ppaction://hlinksldjump"/>
            <a:extLst>
              <a:ext uri="{FF2B5EF4-FFF2-40B4-BE49-F238E27FC236}">
                <a16:creationId xmlns:a16="http://schemas.microsoft.com/office/drawing/2014/main" id="{8991CFC0-EA4A-40DD-B2E8-91602EEF7B5F}"/>
              </a:ext>
            </a:extLst>
          </p:cNvPr>
          <p:cNvSpPr/>
          <p:nvPr/>
        </p:nvSpPr>
        <p:spPr>
          <a:xfrm>
            <a:off x="3916828" y="5953271"/>
            <a:ext cx="4378122" cy="7382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hlinkClick r:id="rId7" action="ppaction://hlinksldjump"/>
            <a:extLst>
              <a:ext uri="{FF2B5EF4-FFF2-40B4-BE49-F238E27FC236}">
                <a16:creationId xmlns:a16="http://schemas.microsoft.com/office/drawing/2014/main" id="{444DD879-596B-450A-BB58-3D8A8F7FDD0C}"/>
              </a:ext>
            </a:extLst>
          </p:cNvPr>
          <p:cNvSpPr/>
          <p:nvPr/>
        </p:nvSpPr>
        <p:spPr>
          <a:xfrm>
            <a:off x="9107476" y="3073878"/>
            <a:ext cx="2741456" cy="7639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221894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6AB111D4-A73D-4A47-94F9-97E15EB6CFA1}"/>
              </a:ext>
            </a:extLst>
          </p:cNvPr>
          <p:cNvSpPr/>
          <p:nvPr/>
        </p:nvSpPr>
        <p:spPr>
          <a:xfrm>
            <a:off x="3911648" y="5707176"/>
            <a:ext cx="4378122"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HOMERUN</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9" name="Arrow: Pentagon 28">
            <a:extLst>
              <a:ext uri="{FF2B5EF4-FFF2-40B4-BE49-F238E27FC236}">
                <a16:creationId xmlns:a16="http://schemas.microsoft.com/office/drawing/2014/main" id="{BDE85260-7AD8-48E7-80A5-1502E08B5B18}"/>
              </a:ext>
            </a:extLst>
          </p:cNvPr>
          <p:cNvSpPr/>
          <p:nvPr/>
        </p:nvSpPr>
        <p:spPr>
          <a:xfrm rot="5400000">
            <a:off x="5744181" y="5495044"/>
            <a:ext cx="559837" cy="541175"/>
          </a:xfrm>
          <a:prstGeom prst="homePlate">
            <a:avLst/>
          </a:prstGeom>
          <a:solidFill>
            <a:srgbClr val="FFFFF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0000FF"/>
                </a:solidFill>
              </a:ln>
              <a:solidFill>
                <a:srgbClr val="C6E9F2"/>
              </a:solidFill>
            </a:endParaRPr>
          </a:p>
        </p:txBody>
      </p:sp>
      <p:sp>
        <p:nvSpPr>
          <p:cNvPr id="30" name="Rectangle 29">
            <a:extLst>
              <a:ext uri="{FF2B5EF4-FFF2-40B4-BE49-F238E27FC236}">
                <a16:creationId xmlns:a16="http://schemas.microsoft.com/office/drawing/2014/main" id="{8A227A18-47F4-44B5-B105-E32592AD7900}"/>
              </a:ext>
            </a:extLst>
          </p:cNvPr>
          <p:cNvSpPr/>
          <p:nvPr/>
        </p:nvSpPr>
        <p:spPr>
          <a:xfrm>
            <a:off x="5698209" y="5336455"/>
            <a:ext cx="601447" cy="707886"/>
          </a:xfrm>
          <a:prstGeom prst="rect">
            <a:avLst/>
          </a:prstGeom>
          <a:noFill/>
        </p:spPr>
        <p:txBody>
          <a:bodyPr wrap="none" lIns="91440" tIns="45720" rIns="91440" bIns="45720">
            <a:spAutoFit/>
          </a:bodyPr>
          <a:lstStyle/>
          <a:p>
            <a:pPr algn="ctr"/>
            <a:r>
              <a:rPr lang="en-US" sz="4000" b="1" cap="none" spc="-400" dirty="0">
                <a:ln w="28575">
                  <a:solidFill>
                    <a:srgbClr val="0000FF"/>
                  </a:solidFill>
                  <a:prstDash val="solid"/>
                </a:ln>
                <a:solidFill>
                  <a:srgbClr val="C6E9F2"/>
                </a:solidFill>
                <a:effectLst>
                  <a:outerShdw blurRad="38100" dist="22860" dir="5400000" algn="tl" rotWithShape="0">
                    <a:srgbClr val="000000">
                      <a:alpha val="30000"/>
                    </a:srgbClr>
                  </a:outerShdw>
                </a:effectLst>
              </a:rPr>
              <a:t>21</a:t>
            </a:r>
          </a:p>
        </p:txBody>
      </p:sp>
      <p:pic>
        <p:nvPicPr>
          <p:cNvPr id="31" name="Picture 30">
            <a:extLst>
              <a:ext uri="{FF2B5EF4-FFF2-40B4-BE49-F238E27FC236}">
                <a16:creationId xmlns:a16="http://schemas.microsoft.com/office/drawing/2014/main" id="{E49C1AE0-D5C3-46B1-A4B8-763E29409161}"/>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4503586" y="2162804"/>
            <a:ext cx="3188405" cy="2641220"/>
          </a:xfrm>
          <a:prstGeom prst="rect">
            <a:avLst/>
          </a:prstGeom>
        </p:spPr>
      </p:pic>
      <p:cxnSp>
        <p:nvCxnSpPr>
          <p:cNvPr id="32" name="Straight Connector 31">
            <a:extLst>
              <a:ext uri="{FF2B5EF4-FFF2-40B4-BE49-F238E27FC236}">
                <a16:creationId xmlns:a16="http://schemas.microsoft.com/office/drawing/2014/main" id="{BC54CF12-0395-4C87-81E6-48FEF6C58734}"/>
              </a:ext>
            </a:extLst>
          </p:cNvPr>
          <p:cNvCxnSpPr>
            <a:cxnSpLocks/>
          </p:cNvCxnSpPr>
          <p:nvPr/>
        </p:nvCxnSpPr>
        <p:spPr>
          <a:xfrm rot="5460000" flipV="1">
            <a:off x="6124282" y="2521240"/>
            <a:ext cx="846670" cy="861150"/>
          </a:xfrm>
          <a:prstGeom prst="line">
            <a:avLst/>
          </a:prstGeom>
          <a:ln w="76200">
            <a:solidFill>
              <a:srgbClr val="C1E7F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5658207C-045E-4EE0-8298-5CBA16FD9EBC}"/>
              </a:ext>
            </a:extLst>
          </p:cNvPr>
          <p:cNvCxnSpPr>
            <a:cxnSpLocks/>
          </p:cNvCxnSpPr>
          <p:nvPr/>
        </p:nvCxnSpPr>
        <p:spPr>
          <a:xfrm flipV="1">
            <a:off x="6139562" y="3634431"/>
            <a:ext cx="846670" cy="861150"/>
          </a:xfrm>
          <a:prstGeom prst="line">
            <a:avLst/>
          </a:prstGeom>
          <a:ln w="76200">
            <a:solidFill>
              <a:srgbClr val="C1E7F1"/>
            </a:solidFill>
          </a:ln>
        </p:spPr>
        <p:style>
          <a:lnRef idx="1">
            <a:schemeClr val="accent1"/>
          </a:lnRef>
          <a:fillRef idx="0">
            <a:schemeClr val="accent1"/>
          </a:fillRef>
          <a:effectRef idx="0">
            <a:schemeClr val="accent1"/>
          </a:effectRef>
          <a:fontRef idx="minor">
            <a:schemeClr val="tx1"/>
          </a:fontRef>
        </p:style>
      </p:cxnSp>
      <p:sp>
        <p:nvSpPr>
          <p:cNvPr id="34" name="Rectangle: Rounded Corners 33">
            <a:extLst>
              <a:ext uri="{FF2B5EF4-FFF2-40B4-BE49-F238E27FC236}">
                <a16:creationId xmlns:a16="http://schemas.microsoft.com/office/drawing/2014/main" id="{556A88EB-9DFB-41B3-81CA-2C7226BFDA68}"/>
              </a:ext>
            </a:extLst>
          </p:cNvPr>
          <p:cNvSpPr/>
          <p:nvPr/>
        </p:nvSpPr>
        <p:spPr>
          <a:xfrm rot="2700000">
            <a:off x="6836926" y="3350114"/>
            <a:ext cx="347615" cy="335069"/>
          </a:xfrm>
          <a:prstGeom prst="roundRect">
            <a:avLst/>
          </a:prstGeom>
          <a:solidFill>
            <a:srgbClr val="FFFFFF"/>
          </a:solidFill>
          <a:ln w="38100">
            <a:solidFill>
              <a:srgbClr val="AADE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5" name="Straight Connector 34">
            <a:extLst>
              <a:ext uri="{FF2B5EF4-FFF2-40B4-BE49-F238E27FC236}">
                <a16:creationId xmlns:a16="http://schemas.microsoft.com/office/drawing/2014/main" id="{D3CB6A5D-5B3E-4E55-A2E1-DDDBFB17F06A}"/>
              </a:ext>
            </a:extLst>
          </p:cNvPr>
          <p:cNvCxnSpPr>
            <a:cxnSpLocks/>
          </p:cNvCxnSpPr>
          <p:nvPr/>
        </p:nvCxnSpPr>
        <p:spPr>
          <a:xfrm flipV="1">
            <a:off x="5144933" y="2589620"/>
            <a:ext cx="846670" cy="861150"/>
          </a:xfrm>
          <a:prstGeom prst="line">
            <a:avLst/>
          </a:prstGeom>
          <a:ln w="76200">
            <a:solidFill>
              <a:srgbClr val="C1E7F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F12625D5-3B0E-4467-A702-B84F5D9B40FA}"/>
              </a:ext>
            </a:extLst>
          </p:cNvPr>
          <p:cNvCxnSpPr>
            <a:cxnSpLocks/>
          </p:cNvCxnSpPr>
          <p:nvPr/>
        </p:nvCxnSpPr>
        <p:spPr>
          <a:xfrm rot="5460000" flipV="1">
            <a:off x="5129380" y="3604047"/>
            <a:ext cx="846670" cy="861150"/>
          </a:xfrm>
          <a:prstGeom prst="line">
            <a:avLst/>
          </a:prstGeom>
          <a:ln w="76200">
            <a:solidFill>
              <a:srgbClr val="C1E7F1"/>
            </a:solidFill>
          </a:ln>
        </p:spPr>
        <p:style>
          <a:lnRef idx="1">
            <a:schemeClr val="accent1"/>
          </a:lnRef>
          <a:fillRef idx="0">
            <a:schemeClr val="accent1"/>
          </a:fillRef>
          <a:effectRef idx="0">
            <a:schemeClr val="accent1"/>
          </a:effectRef>
          <a:fontRef idx="minor">
            <a:schemeClr val="tx1"/>
          </a:fontRef>
        </p:style>
      </p:cxnSp>
      <p:sp>
        <p:nvSpPr>
          <p:cNvPr id="37" name="Rectangle: Rounded Corners 36">
            <a:extLst>
              <a:ext uri="{FF2B5EF4-FFF2-40B4-BE49-F238E27FC236}">
                <a16:creationId xmlns:a16="http://schemas.microsoft.com/office/drawing/2014/main" id="{93816125-AE1D-430E-B682-08F9BC5CE476}"/>
              </a:ext>
            </a:extLst>
          </p:cNvPr>
          <p:cNvSpPr/>
          <p:nvPr/>
        </p:nvSpPr>
        <p:spPr>
          <a:xfrm rot="18900000">
            <a:off x="4959680" y="3348698"/>
            <a:ext cx="347615" cy="335069"/>
          </a:xfrm>
          <a:prstGeom prst="roundRect">
            <a:avLst/>
          </a:prstGeom>
          <a:solidFill>
            <a:srgbClr val="FFFFFF"/>
          </a:solidFill>
          <a:ln w="38100">
            <a:solidFill>
              <a:srgbClr val="C1E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Rounded Corners 37">
            <a:extLst>
              <a:ext uri="{FF2B5EF4-FFF2-40B4-BE49-F238E27FC236}">
                <a16:creationId xmlns:a16="http://schemas.microsoft.com/office/drawing/2014/main" id="{8E8F8FAC-1D25-459B-ACD5-2560915E70CB}"/>
              </a:ext>
            </a:extLst>
          </p:cNvPr>
          <p:cNvSpPr/>
          <p:nvPr/>
        </p:nvSpPr>
        <p:spPr>
          <a:xfrm rot="2700000">
            <a:off x="5918246" y="2334537"/>
            <a:ext cx="347615" cy="335069"/>
          </a:xfrm>
          <a:prstGeom prst="roundRect">
            <a:avLst/>
          </a:prstGeom>
          <a:solidFill>
            <a:srgbClr val="FFFFFF"/>
          </a:solidFill>
          <a:ln w="38100">
            <a:solidFill>
              <a:srgbClr val="C1E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BEC960DD-BB5F-48B0-AD92-14927F228425}"/>
              </a:ext>
            </a:extLst>
          </p:cNvPr>
          <p:cNvSpPr txBox="1"/>
          <p:nvPr/>
        </p:nvSpPr>
        <p:spPr>
          <a:xfrm>
            <a:off x="5261218" y="3005713"/>
            <a:ext cx="1597365" cy="1131977"/>
          </a:xfrm>
          <a:prstGeom prst="rect">
            <a:avLst/>
          </a:prstGeom>
          <a:noFill/>
        </p:spPr>
        <p:txBody>
          <a:bodyPr wrap="square" rtlCol="0">
            <a:spAutoFit/>
          </a:bodyPr>
          <a:lstStyle/>
          <a:p>
            <a:pPr algn="ctr">
              <a:lnSpc>
                <a:spcPct val="80000"/>
              </a:lnSpc>
            </a:pPr>
            <a:r>
              <a:rPr lang="en-US" sz="2400" b="1" i="1" spc="-250" dirty="0">
                <a:solidFill>
                  <a:srgbClr val="1E4117"/>
                </a:solidFill>
              </a:rPr>
              <a:t>HOMERUN</a:t>
            </a:r>
          </a:p>
          <a:p>
            <a:pPr algn="ctr">
              <a:lnSpc>
                <a:spcPct val="80000"/>
              </a:lnSpc>
            </a:pPr>
            <a:r>
              <a:rPr lang="en-US" i="1" dirty="0">
                <a:solidFill>
                  <a:srgbClr val="0A0A0A"/>
                </a:solidFill>
              </a:rPr>
              <a:t>or </a:t>
            </a:r>
            <a:r>
              <a:rPr lang="en-US" sz="2400" b="1" i="1" dirty="0">
                <a:solidFill>
                  <a:srgbClr val="1E4117"/>
                </a:solidFill>
              </a:rPr>
              <a:t>OUT</a:t>
            </a:r>
            <a:endParaRPr lang="en-US" i="1" dirty="0">
              <a:solidFill>
                <a:srgbClr val="1E4117"/>
              </a:solidFill>
            </a:endParaRPr>
          </a:p>
          <a:p>
            <a:pPr algn="ctr">
              <a:lnSpc>
                <a:spcPct val="80000"/>
              </a:lnSpc>
            </a:pPr>
            <a:r>
              <a:rPr lang="en-US" i="1" dirty="0">
                <a:solidFill>
                  <a:srgbClr val="1E4117"/>
                </a:solidFill>
              </a:rPr>
              <a:t>Tap and</a:t>
            </a:r>
          </a:p>
          <a:p>
            <a:pPr algn="ctr">
              <a:lnSpc>
                <a:spcPct val="80000"/>
              </a:lnSpc>
            </a:pPr>
            <a:r>
              <a:rPr lang="en-US" i="1" dirty="0">
                <a:solidFill>
                  <a:srgbClr val="1E4117"/>
                </a:solidFill>
              </a:rPr>
              <a:t>find out!</a:t>
            </a:r>
          </a:p>
        </p:txBody>
      </p:sp>
      <p:sp>
        <p:nvSpPr>
          <p:cNvPr id="40" name="Arrow: Pentagon 39">
            <a:extLst>
              <a:ext uri="{FF2B5EF4-FFF2-40B4-BE49-F238E27FC236}">
                <a16:creationId xmlns:a16="http://schemas.microsoft.com/office/drawing/2014/main" id="{59230D58-AE9A-409D-9AEF-1CEF682351B1}"/>
              </a:ext>
            </a:extLst>
          </p:cNvPr>
          <p:cNvSpPr/>
          <p:nvPr/>
        </p:nvSpPr>
        <p:spPr>
          <a:xfrm rot="5400000">
            <a:off x="5906950" y="4437030"/>
            <a:ext cx="347615" cy="336027"/>
          </a:xfrm>
          <a:prstGeom prst="homePlate">
            <a:avLst/>
          </a:prstGeom>
          <a:solidFill>
            <a:srgbClr val="FFFFFF"/>
          </a:solidFill>
          <a:ln w="38100">
            <a:solidFill>
              <a:srgbClr val="C1E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17C9BFAC-DFF8-4AC1-9F67-75FF88A48BD7}"/>
              </a:ext>
            </a:extLst>
          </p:cNvPr>
          <p:cNvSpPr txBox="1"/>
          <p:nvPr/>
        </p:nvSpPr>
        <p:spPr>
          <a:xfrm>
            <a:off x="5840000" y="4295284"/>
            <a:ext cx="486562" cy="584775"/>
          </a:xfrm>
          <a:prstGeom prst="rect">
            <a:avLst/>
          </a:prstGeom>
          <a:noFill/>
        </p:spPr>
        <p:txBody>
          <a:bodyPr wrap="square" rtlCol="0">
            <a:spAutoFit/>
          </a:bodyPr>
          <a:lstStyle/>
          <a:p>
            <a:pPr algn="ctr"/>
            <a:r>
              <a:rPr lang="en-US" sz="3200" b="1" dirty="0">
                <a:solidFill>
                  <a:srgbClr val="1E4117"/>
                </a:solidFill>
              </a:rPr>
              <a:t>?</a:t>
            </a:r>
          </a:p>
        </p:txBody>
      </p:sp>
      <p:sp>
        <p:nvSpPr>
          <p:cNvPr id="20" name="TextBox 19">
            <a:extLst>
              <a:ext uri="{FF2B5EF4-FFF2-40B4-BE49-F238E27FC236}">
                <a16:creationId xmlns:a16="http://schemas.microsoft.com/office/drawing/2014/main" id="{C58DA1F7-B68F-4FBC-9DE7-7C15F10800BA}"/>
              </a:ext>
            </a:extLst>
          </p:cNvPr>
          <p:cNvSpPr txBox="1"/>
          <p:nvPr/>
        </p:nvSpPr>
        <p:spPr>
          <a:xfrm>
            <a:off x="151002" y="183557"/>
            <a:ext cx="11891268" cy="1508105"/>
          </a:xfrm>
          <a:prstGeom prst="rect">
            <a:avLst/>
          </a:prstGeom>
          <a:noFill/>
        </p:spPr>
        <p:txBody>
          <a:bodyPr wrap="square" rtlCol="0">
            <a:spAutoFit/>
          </a:bodyPr>
          <a:lstStyle/>
          <a:p>
            <a:pPr algn="ctr"/>
            <a:r>
              <a:rPr lang="en-US" sz="4600" dirty="0">
                <a:solidFill>
                  <a:srgbClr val="0A0A0A"/>
                </a:solidFill>
              </a:rPr>
              <a:t>What is the first thing that Saul asked Jesus </a:t>
            </a:r>
          </a:p>
          <a:p>
            <a:pPr algn="ctr"/>
            <a:r>
              <a:rPr lang="en-US" sz="4600" spc="-140" dirty="0">
                <a:solidFill>
                  <a:srgbClr val="0A0A0A"/>
                </a:solidFill>
              </a:rPr>
              <a:t>when Jesus appeared to him on the Damascus Road?</a:t>
            </a:r>
          </a:p>
        </p:txBody>
      </p:sp>
      <p:sp>
        <p:nvSpPr>
          <p:cNvPr id="12" name="Rectangle 11">
            <a:hlinkClick r:id="rId3" action="ppaction://hlinksldjump"/>
            <a:extLst>
              <a:ext uri="{FF2B5EF4-FFF2-40B4-BE49-F238E27FC236}">
                <a16:creationId xmlns:a16="http://schemas.microsoft.com/office/drawing/2014/main" id="{9322CB37-8BF2-478C-98EB-74BDBCBA085A}"/>
              </a:ext>
            </a:extLst>
          </p:cNvPr>
          <p:cNvSpPr/>
          <p:nvPr/>
        </p:nvSpPr>
        <p:spPr>
          <a:xfrm>
            <a:off x="0" y="1"/>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hlinkClick r:id="rId4" action="ppaction://hlinksldjump"/>
            <a:extLst>
              <a:ext uri="{FF2B5EF4-FFF2-40B4-BE49-F238E27FC236}">
                <a16:creationId xmlns:a16="http://schemas.microsoft.com/office/drawing/2014/main" id="{12B24F77-BCE7-4C1D-86FA-F280F2DA05F1}"/>
              </a:ext>
            </a:extLst>
          </p:cNvPr>
          <p:cNvSpPr/>
          <p:nvPr/>
        </p:nvSpPr>
        <p:spPr>
          <a:xfrm rot="18961460">
            <a:off x="5238133" y="2711524"/>
            <a:ext cx="1687965" cy="16687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6925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1000"/>
                                        <p:tgtEl>
                                          <p:spTgt spid="20"/>
                                        </p:tgtEl>
                                      </p:cBhvr>
                                    </p:animEffect>
                                  </p:childTnLst>
                                </p:cTn>
                              </p:par>
                            </p:childTnLst>
                          </p:cTn>
                        </p:par>
                        <p:par>
                          <p:cTn id="8" fill="hold">
                            <p:stCondLst>
                              <p:cond delay="1000"/>
                            </p:stCondLst>
                            <p:childTnLst>
                              <p:par>
                                <p:cTn id="9" presetID="53" presetClass="entr" presetSubtype="16" fill="hold" nodeType="afterEffect">
                                  <p:stCondLst>
                                    <p:cond delay="1000"/>
                                  </p:stCondLst>
                                  <p:childTnLst>
                                    <p:set>
                                      <p:cBhvr>
                                        <p:cTn id="10" dur="1" fill="hold">
                                          <p:stCondLst>
                                            <p:cond delay="0"/>
                                          </p:stCondLst>
                                        </p:cTn>
                                        <p:tgtEl>
                                          <p:spTgt spid="31"/>
                                        </p:tgtEl>
                                        <p:attrNameLst>
                                          <p:attrName>style.visibility</p:attrName>
                                        </p:attrNameLst>
                                      </p:cBhvr>
                                      <p:to>
                                        <p:strVal val="visible"/>
                                      </p:to>
                                    </p:set>
                                    <p:anim calcmode="lin" valueType="num">
                                      <p:cBhvr>
                                        <p:cTn id="11" dur="500" fill="hold"/>
                                        <p:tgtEl>
                                          <p:spTgt spid="31"/>
                                        </p:tgtEl>
                                        <p:attrNameLst>
                                          <p:attrName>ppt_w</p:attrName>
                                        </p:attrNameLst>
                                      </p:cBhvr>
                                      <p:tavLst>
                                        <p:tav tm="0">
                                          <p:val>
                                            <p:fltVal val="0"/>
                                          </p:val>
                                        </p:tav>
                                        <p:tav tm="100000">
                                          <p:val>
                                            <p:strVal val="#ppt_w"/>
                                          </p:val>
                                        </p:tav>
                                      </p:tavLst>
                                    </p:anim>
                                    <p:anim calcmode="lin" valueType="num">
                                      <p:cBhvr>
                                        <p:cTn id="12" dur="500" fill="hold"/>
                                        <p:tgtEl>
                                          <p:spTgt spid="31"/>
                                        </p:tgtEl>
                                        <p:attrNameLst>
                                          <p:attrName>ppt_h</p:attrName>
                                        </p:attrNameLst>
                                      </p:cBhvr>
                                      <p:tavLst>
                                        <p:tav tm="0">
                                          <p:val>
                                            <p:fltVal val="0"/>
                                          </p:val>
                                        </p:tav>
                                        <p:tav tm="100000">
                                          <p:val>
                                            <p:strVal val="#ppt_h"/>
                                          </p:val>
                                        </p:tav>
                                      </p:tavLst>
                                    </p:anim>
                                    <p:animEffect transition="in" filter="fade">
                                      <p:cBhvr>
                                        <p:cTn id="13" dur="500"/>
                                        <p:tgtEl>
                                          <p:spTgt spid="31"/>
                                        </p:tgtEl>
                                      </p:cBhvr>
                                    </p:animEffect>
                                  </p:childTnLst>
                                </p:cTn>
                              </p:par>
                            </p:childTnLst>
                          </p:cTn>
                        </p:par>
                        <p:par>
                          <p:cTn id="14" fill="hold">
                            <p:stCondLst>
                              <p:cond delay="2500"/>
                            </p:stCondLst>
                            <p:childTnLst>
                              <p:par>
                                <p:cTn id="15" presetID="22" presetClass="entr" presetSubtype="4"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wipe(down)">
                                      <p:cBhvr>
                                        <p:cTn id="17" dur="500"/>
                                        <p:tgtEl>
                                          <p:spTgt spid="33"/>
                                        </p:tgtEl>
                                      </p:cBhvr>
                                    </p:animEffect>
                                  </p:childTnLst>
                                </p:cTn>
                              </p:par>
                            </p:childTnLst>
                          </p:cTn>
                        </p:par>
                        <p:par>
                          <p:cTn id="18" fill="hold">
                            <p:stCondLst>
                              <p:cond delay="3000"/>
                            </p:stCondLst>
                            <p:childTnLst>
                              <p:par>
                                <p:cTn id="19" presetID="1" presetClass="entr" presetSubtype="0"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childTnLst>
                                </p:cTn>
                              </p:par>
                            </p:childTnLst>
                          </p:cTn>
                        </p:par>
                        <p:par>
                          <p:cTn id="21" fill="hold">
                            <p:stCondLst>
                              <p:cond delay="3000"/>
                            </p:stCondLst>
                            <p:childTnLst>
                              <p:par>
                                <p:cTn id="22" presetID="22" presetClass="entr" presetSubtype="4" fill="hold" nodeType="after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wipe(down)">
                                      <p:cBhvr>
                                        <p:cTn id="24" dur="500"/>
                                        <p:tgtEl>
                                          <p:spTgt spid="32"/>
                                        </p:tgtEl>
                                      </p:cBhvr>
                                    </p:animEffect>
                                  </p:childTnLst>
                                </p:cTn>
                              </p:par>
                            </p:childTnLst>
                          </p:cTn>
                        </p:par>
                        <p:par>
                          <p:cTn id="25" fill="hold">
                            <p:stCondLst>
                              <p:cond delay="3500"/>
                            </p:stCondLst>
                            <p:childTnLst>
                              <p:par>
                                <p:cTn id="26" presetID="1" presetClass="entr" presetSubtype="0" fill="hold" grpId="0" nodeType="afterEffect">
                                  <p:stCondLst>
                                    <p:cond delay="0"/>
                                  </p:stCondLst>
                                  <p:childTnLst>
                                    <p:set>
                                      <p:cBhvr>
                                        <p:cTn id="27" dur="1" fill="hold">
                                          <p:stCondLst>
                                            <p:cond delay="0"/>
                                          </p:stCondLst>
                                        </p:cTn>
                                        <p:tgtEl>
                                          <p:spTgt spid="38"/>
                                        </p:tgtEl>
                                        <p:attrNameLst>
                                          <p:attrName>style.visibility</p:attrName>
                                        </p:attrNameLst>
                                      </p:cBhvr>
                                      <p:to>
                                        <p:strVal val="visible"/>
                                      </p:to>
                                    </p:set>
                                  </p:childTnLst>
                                </p:cTn>
                              </p:par>
                            </p:childTnLst>
                          </p:cTn>
                        </p:par>
                        <p:par>
                          <p:cTn id="28" fill="hold">
                            <p:stCondLst>
                              <p:cond delay="3500"/>
                            </p:stCondLst>
                            <p:childTnLst>
                              <p:par>
                                <p:cTn id="29" presetID="22" presetClass="entr" presetSubtype="1" fill="hold"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up)">
                                      <p:cBhvr>
                                        <p:cTn id="31" dur="500"/>
                                        <p:tgtEl>
                                          <p:spTgt spid="35"/>
                                        </p:tgtEl>
                                      </p:cBhvr>
                                    </p:animEffect>
                                  </p:childTnLst>
                                </p:cTn>
                              </p:par>
                            </p:childTnLst>
                          </p:cTn>
                        </p:par>
                        <p:par>
                          <p:cTn id="32" fill="hold">
                            <p:stCondLst>
                              <p:cond delay="4000"/>
                            </p:stCondLst>
                            <p:childTnLst>
                              <p:par>
                                <p:cTn id="33" presetID="1" presetClass="entr" presetSubtype="0" fill="hold" grpId="0" nodeType="afterEffect">
                                  <p:stCondLst>
                                    <p:cond delay="0"/>
                                  </p:stCondLst>
                                  <p:childTnLst>
                                    <p:set>
                                      <p:cBhvr>
                                        <p:cTn id="34" dur="1" fill="hold">
                                          <p:stCondLst>
                                            <p:cond delay="0"/>
                                          </p:stCondLst>
                                        </p:cTn>
                                        <p:tgtEl>
                                          <p:spTgt spid="37"/>
                                        </p:tgtEl>
                                        <p:attrNameLst>
                                          <p:attrName>style.visibility</p:attrName>
                                        </p:attrNameLst>
                                      </p:cBhvr>
                                      <p:to>
                                        <p:strVal val="visible"/>
                                      </p:to>
                                    </p:set>
                                  </p:childTnLst>
                                </p:cTn>
                              </p:par>
                            </p:childTnLst>
                          </p:cTn>
                        </p:par>
                        <p:par>
                          <p:cTn id="35" fill="hold">
                            <p:stCondLst>
                              <p:cond delay="4000"/>
                            </p:stCondLst>
                            <p:childTnLst>
                              <p:par>
                                <p:cTn id="36" presetID="22" presetClass="entr" presetSubtype="1" fill="hold" nodeType="afterEffect">
                                  <p:stCondLst>
                                    <p:cond delay="0"/>
                                  </p:stCondLst>
                                  <p:childTnLst>
                                    <p:set>
                                      <p:cBhvr>
                                        <p:cTn id="37" dur="1" fill="hold">
                                          <p:stCondLst>
                                            <p:cond delay="0"/>
                                          </p:stCondLst>
                                        </p:cTn>
                                        <p:tgtEl>
                                          <p:spTgt spid="36"/>
                                        </p:tgtEl>
                                        <p:attrNameLst>
                                          <p:attrName>style.visibility</p:attrName>
                                        </p:attrNameLst>
                                      </p:cBhvr>
                                      <p:to>
                                        <p:strVal val="visible"/>
                                      </p:to>
                                    </p:set>
                                    <p:animEffect transition="in" filter="wipe(up)">
                                      <p:cBhvr>
                                        <p:cTn id="38" dur="500"/>
                                        <p:tgtEl>
                                          <p:spTgt spid="36"/>
                                        </p:tgtEl>
                                      </p:cBhvr>
                                    </p:animEffect>
                                  </p:childTnLst>
                                </p:cTn>
                              </p:par>
                            </p:childTnLst>
                          </p:cTn>
                        </p:par>
                        <p:par>
                          <p:cTn id="39" fill="hold">
                            <p:stCondLst>
                              <p:cond delay="4500"/>
                            </p:stCondLst>
                            <p:childTnLst>
                              <p:par>
                                <p:cTn id="40" presetID="1" presetClass="entr" presetSubtype="0"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childTnLst>
                                </p:cTn>
                              </p:par>
                            </p:childTnLst>
                          </p:cTn>
                        </p:par>
                        <p:par>
                          <p:cTn id="42" fill="hold">
                            <p:stCondLst>
                              <p:cond delay="4500"/>
                            </p:stCondLst>
                            <p:childTnLst>
                              <p:par>
                                <p:cTn id="43" presetID="53" presetClass="entr" presetSubtype="16"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 calcmode="lin" valueType="num">
                                      <p:cBhvr>
                                        <p:cTn id="45" dur="250" fill="hold"/>
                                        <p:tgtEl>
                                          <p:spTgt spid="41"/>
                                        </p:tgtEl>
                                        <p:attrNameLst>
                                          <p:attrName>ppt_w</p:attrName>
                                        </p:attrNameLst>
                                      </p:cBhvr>
                                      <p:tavLst>
                                        <p:tav tm="0">
                                          <p:val>
                                            <p:fltVal val="0"/>
                                          </p:val>
                                        </p:tav>
                                        <p:tav tm="100000">
                                          <p:val>
                                            <p:strVal val="#ppt_w"/>
                                          </p:val>
                                        </p:tav>
                                      </p:tavLst>
                                    </p:anim>
                                    <p:anim calcmode="lin" valueType="num">
                                      <p:cBhvr>
                                        <p:cTn id="46" dur="250" fill="hold"/>
                                        <p:tgtEl>
                                          <p:spTgt spid="41"/>
                                        </p:tgtEl>
                                        <p:attrNameLst>
                                          <p:attrName>ppt_h</p:attrName>
                                        </p:attrNameLst>
                                      </p:cBhvr>
                                      <p:tavLst>
                                        <p:tav tm="0">
                                          <p:val>
                                            <p:fltVal val="0"/>
                                          </p:val>
                                        </p:tav>
                                        <p:tav tm="100000">
                                          <p:val>
                                            <p:strVal val="#ppt_h"/>
                                          </p:val>
                                        </p:tav>
                                      </p:tavLst>
                                    </p:anim>
                                    <p:animEffect transition="in" filter="fade">
                                      <p:cBhvr>
                                        <p:cTn id="47" dur="250"/>
                                        <p:tgtEl>
                                          <p:spTgt spid="41"/>
                                        </p:tgtEl>
                                      </p:cBhvr>
                                    </p:animEffect>
                                  </p:childTnLst>
                                </p:cTn>
                              </p:par>
                            </p:childTnLst>
                          </p:cTn>
                        </p:par>
                        <p:par>
                          <p:cTn id="48" fill="hold">
                            <p:stCondLst>
                              <p:cond delay="4750"/>
                            </p:stCondLst>
                            <p:childTnLst>
                              <p:par>
                                <p:cTn id="49" presetID="1"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childTnLst>
                                </p:cTn>
                              </p:par>
                              <p:par>
                                <p:cTn id="51" presetID="53" presetClass="entr" presetSubtype="16"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 calcmode="lin" valueType="num">
                                      <p:cBhvr>
                                        <p:cTn id="53" dur="500" fill="hold"/>
                                        <p:tgtEl>
                                          <p:spTgt spid="39"/>
                                        </p:tgtEl>
                                        <p:attrNameLst>
                                          <p:attrName>ppt_w</p:attrName>
                                        </p:attrNameLst>
                                      </p:cBhvr>
                                      <p:tavLst>
                                        <p:tav tm="0">
                                          <p:val>
                                            <p:fltVal val="0"/>
                                          </p:val>
                                        </p:tav>
                                        <p:tav tm="100000">
                                          <p:val>
                                            <p:strVal val="#ppt_w"/>
                                          </p:val>
                                        </p:tav>
                                      </p:tavLst>
                                    </p:anim>
                                    <p:anim calcmode="lin" valueType="num">
                                      <p:cBhvr>
                                        <p:cTn id="54" dur="500" fill="hold"/>
                                        <p:tgtEl>
                                          <p:spTgt spid="39"/>
                                        </p:tgtEl>
                                        <p:attrNameLst>
                                          <p:attrName>ppt_h</p:attrName>
                                        </p:attrNameLst>
                                      </p:cBhvr>
                                      <p:tavLst>
                                        <p:tav tm="0">
                                          <p:val>
                                            <p:fltVal val="0"/>
                                          </p:val>
                                        </p:tav>
                                        <p:tav tm="100000">
                                          <p:val>
                                            <p:strVal val="#ppt_h"/>
                                          </p:val>
                                        </p:tav>
                                      </p:tavLst>
                                    </p:anim>
                                    <p:animEffect transition="in" filter="fade">
                                      <p:cBhvr>
                                        <p:cTn id="55"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7" grpId="0" animBg="1"/>
      <p:bldP spid="38" grpId="0" animBg="1"/>
      <p:bldP spid="39" grpId="0"/>
      <p:bldP spid="40" grpId="0" animBg="1"/>
      <p:bldP spid="41" grpId="0"/>
      <p:bldP spid="20" grpId="0"/>
      <p:bldP spid="19" grpId="0" animBg="1"/>
    </p:bldLst>
  </p:timing>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386F8DC-D4BF-4CA9-BCAE-35AA0A25238C}"/>
              </a:ext>
            </a:extLst>
          </p:cNvPr>
          <p:cNvSpPr txBox="1"/>
          <p:nvPr/>
        </p:nvSpPr>
        <p:spPr>
          <a:xfrm>
            <a:off x="538040" y="1925836"/>
            <a:ext cx="11132697" cy="3099310"/>
          </a:xfrm>
          <a:prstGeom prst="rect">
            <a:avLst/>
          </a:prstGeom>
          <a:solidFill>
            <a:srgbClr val="FFFFFF"/>
          </a:solidFill>
          <a:ln w="38100">
            <a:solidFill>
              <a:srgbClr val="0A0A0A"/>
            </a:solidFill>
          </a:ln>
        </p:spPr>
        <p:txBody>
          <a:bodyPr wrap="square" rtlCol="0">
            <a:spAutoFit/>
          </a:bodyPr>
          <a:lstStyle/>
          <a:p>
            <a:pPr algn="ctr">
              <a:lnSpc>
                <a:spcPct val="90000"/>
              </a:lnSpc>
            </a:pPr>
            <a:endParaRPr lang="en-US" sz="600" b="1" dirty="0">
              <a:solidFill>
                <a:srgbClr val="3F8731"/>
              </a:solidFill>
            </a:endParaRPr>
          </a:p>
          <a:p>
            <a:pPr algn="ctr"/>
            <a:r>
              <a:rPr lang="en-US" sz="3200" b="1" i="1" dirty="0"/>
              <a:t>Answer:</a:t>
            </a:r>
            <a:r>
              <a:rPr lang="en-US" sz="4400" b="1" i="1" dirty="0"/>
              <a:t> “</a:t>
            </a:r>
            <a:r>
              <a:rPr lang="en-US" sz="4400" b="1" dirty="0"/>
              <a:t>Who are you, Lord?”</a:t>
            </a:r>
            <a:r>
              <a:rPr lang="en-US" sz="4400" i="1" dirty="0"/>
              <a:t> </a:t>
            </a:r>
            <a:endParaRPr lang="en-US" sz="4400" dirty="0"/>
          </a:p>
          <a:p>
            <a:pPr algn="just">
              <a:spcBef>
                <a:spcPts val="600"/>
              </a:spcBef>
              <a:spcAft>
                <a:spcPts val="600"/>
              </a:spcAft>
            </a:pPr>
            <a:r>
              <a:rPr lang="en-US" sz="2600" b="1" dirty="0">
                <a:solidFill>
                  <a:srgbClr val="0A0A0A"/>
                </a:solidFill>
                <a:latin typeface="Times New Roman" panose="02020603050405020304" pitchFamily="18" charset="0"/>
                <a:cs typeface="Times New Roman" panose="02020603050405020304" pitchFamily="18" charset="0"/>
              </a:rPr>
              <a:t>Acts 9:3-5</a:t>
            </a:r>
            <a:endParaRPr lang="en-US" sz="2600" dirty="0">
              <a:solidFill>
                <a:srgbClr val="0A0A0A"/>
              </a:solidFill>
              <a:latin typeface="Times New Roman" panose="02020603050405020304" pitchFamily="18" charset="0"/>
              <a:cs typeface="Times New Roman" panose="02020603050405020304" pitchFamily="18" charset="0"/>
            </a:endParaRPr>
          </a:p>
          <a:p>
            <a:pPr algn="just"/>
            <a:r>
              <a:rPr lang="en-US" sz="2600" baseline="30000" dirty="0">
                <a:solidFill>
                  <a:srgbClr val="0A0A0A"/>
                </a:solidFill>
                <a:latin typeface="Times New Roman" panose="02020603050405020304" pitchFamily="18" charset="0"/>
                <a:cs typeface="Times New Roman" panose="02020603050405020304" pitchFamily="18" charset="0"/>
              </a:rPr>
              <a:t>3</a:t>
            </a:r>
            <a:r>
              <a:rPr lang="en-US" sz="2600" dirty="0">
                <a:solidFill>
                  <a:srgbClr val="0A0A0A"/>
                </a:solidFill>
                <a:latin typeface="Times New Roman" panose="02020603050405020304" pitchFamily="18" charset="0"/>
                <a:cs typeface="Times New Roman" panose="02020603050405020304" pitchFamily="18" charset="0"/>
              </a:rPr>
              <a:t> Now as he went on his way, he approached Damascus, and suddenly a light from heaven shone around him. </a:t>
            </a:r>
            <a:r>
              <a:rPr lang="en-US" sz="2600" baseline="30000" dirty="0">
                <a:solidFill>
                  <a:srgbClr val="0A0A0A"/>
                </a:solidFill>
                <a:latin typeface="Times New Roman" panose="02020603050405020304" pitchFamily="18" charset="0"/>
                <a:cs typeface="Times New Roman" panose="02020603050405020304" pitchFamily="18" charset="0"/>
              </a:rPr>
              <a:t>4</a:t>
            </a:r>
            <a:r>
              <a:rPr lang="en-US" sz="2600" dirty="0">
                <a:solidFill>
                  <a:srgbClr val="0A0A0A"/>
                </a:solidFill>
                <a:latin typeface="Times New Roman" panose="02020603050405020304" pitchFamily="18" charset="0"/>
                <a:cs typeface="Times New Roman" panose="02020603050405020304" pitchFamily="18" charset="0"/>
              </a:rPr>
              <a:t> And falling to the ground he heard a voice saying to him, “Saul, Saul, why are you persecuting me?” </a:t>
            </a:r>
            <a:r>
              <a:rPr lang="en-US" sz="2600" baseline="30000" dirty="0">
                <a:solidFill>
                  <a:srgbClr val="0A0A0A"/>
                </a:solidFill>
                <a:latin typeface="Times New Roman" panose="02020603050405020304" pitchFamily="18" charset="0"/>
                <a:cs typeface="Times New Roman" panose="02020603050405020304" pitchFamily="18" charset="0"/>
              </a:rPr>
              <a:t>5</a:t>
            </a:r>
            <a:r>
              <a:rPr lang="en-US" sz="2600" dirty="0">
                <a:solidFill>
                  <a:srgbClr val="0A0A0A"/>
                </a:solidFill>
                <a:latin typeface="Times New Roman" panose="02020603050405020304" pitchFamily="18" charset="0"/>
                <a:cs typeface="Times New Roman" panose="02020603050405020304" pitchFamily="18" charset="0"/>
              </a:rPr>
              <a:t> And he said, </a:t>
            </a:r>
            <a:r>
              <a:rPr lang="en-US" sz="2600" dirty="0">
                <a:solidFill>
                  <a:srgbClr val="0064FF"/>
                </a:solidFill>
                <a:latin typeface="Times New Roman" panose="02020603050405020304" pitchFamily="18" charset="0"/>
                <a:cs typeface="Times New Roman" panose="02020603050405020304" pitchFamily="18" charset="0"/>
              </a:rPr>
              <a:t>“</a:t>
            </a:r>
            <a:r>
              <a:rPr lang="en-US" sz="2600" b="1" dirty="0">
                <a:solidFill>
                  <a:srgbClr val="0064FF"/>
                </a:solidFill>
                <a:latin typeface="Times New Roman" panose="02020603050405020304" pitchFamily="18" charset="0"/>
                <a:cs typeface="Times New Roman" panose="02020603050405020304" pitchFamily="18" charset="0"/>
              </a:rPr>
              <a:t>Who are you, Lord?</a:t>
            </a:r>
            <a:r>
              <a:rPr lang="en-US" sz="2600" dirty="0">
                <a:solidFill>
                  <a:srgbClr val="0064FF"/>
                </a:solidFill>
                <a:latin typeface="Times New Roman" panose="02020603050405020304" pitchFamily="18" charset="0"/>
                <a:cs typeface="Times New Roman" panose="02020603050405020304" pitchFamily="18" charset="0"/>
              </a:rPr>
              <a:t>”</a:t>
            </a:r>
            <a:r>
              <a:rPr lang="en-US" sz="2600" b="1" dirty="0">
                <a:solidFill>
                  <a:srgbClr val="0064FF"/>
                </a:solidFill>
                <a:latin typeface="Times New Roman" panose="02020603050405020304" pitchFamily="18" charset="0"/>
                <a:cs typeface="Times New Roman" panose="02020603050405020304" pitchFamily="18" charset="0"/>
              </a:rPr>
              <a:t> </a:t>
            </a:r>
            <a:r>
              <a:rPr lang="en-US" sz="2600" dirty="0">
                <a:solidFill>
                  <a:srgbClr val="0A0A0A"/>
                </a:solidFill>
                <a:latin typeface="Times New Roman" panose="02020603050405020304" pitchFamily="18" charset="0"/>
                <a:cs typeface="Times New Roman" panose="02020603050405020304" pitchFamily="18" charset="0"/>
              </a:rPr>
              <a:t>…</a:t>
            </a:r>
          </a:p>
          <a:p>
            <a:pPr algn="just"/>
            <a:endParaRPr lang="en-US" sz="600"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25767358-69F9-43EF-AF56-AD4DAAD45686}"/>
              </a:ext>
            </a:extLst>
          </p:cNvPr>
          <p:cNvSpPr txBox="1"/>
          <p:nvPr/>
        </p:nvSpPr>
        <p:spPr>
          <a:xfrm>
            <a:off x="151002" y="183557"/>
            <a:ext cx="11891268" cy="1508105"/>
          </a:xfrm>
          <a:prstGeom prst="rect">
            <a:avLst/>
          </a:prstGeom>
          <a:noFill/>
        </p:spPr>
        <p:txBody>
          <a:bodyPr wrap="square" rtlCol="0">
            <a:spAutoFit/>
          </a:bodyPr>
          <a:lstStyle/>
          <a:p>
            <a:pPr algn="ctr"/>
            <a:r>
              <a:rPr lang="en-US" sz="4600" dirty="0">
                <a:solidFill>
                  <a:srgbClr val="0A0A0A"/>
                </a:solidFill>
              </a:rPr>
              <a:t>What is the first thing that Saul asked Jesus </a:t>
            </a:r>
          </a:p>
          <a:p>
            <a:pPr algn="ctr"/>
            <a:r>
              <a:rPr lang="en-US" sz="4600" spc="-140" dirty="0">
                <a:solidFill>
                  <a:srgbClr val="0A0A0A"/>
                </a:solidFill>
              </a:rPr>
              <a:t>when Jesus appeared to him on the Damascus Road?</a:t>
            </a:r>
          </a:p>
        </p:txBody>
      </p:sp>
      <p:sp>
        <p:nvSpPr>
          <p:cNvPr id="12" name="Rectangle 11">
            <a:extLst>
              <a:ext uri="{FF2B5EF4-FFF2-40B4-BE49-F238E27FC236}">
                <a16:creationId xmlns:a16="http://schemas.microsoft.com/office/drawing/2014/main" id="{7786B898-B03B-4C37-8135-CFEF9172961C}"/>
              </a:ext>
            </a:extLst>
          </p:cNvPr>
          <p:cNvSpPr/>
          <p:nvPr/>
        </p:nvSpPr>
        <p:spPr>
          <a:xfrm>
            <a:off x="3911648" y="5707176"/>
            <a:ext cx="4378122"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HOMERUN</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15" name="Arrow: Pentagon 14">
            <a:extLst>
              <a:ext uri="{FF2B5EF4-FFF2-40B4-BE49-F238E27FC236}">
                <a16:creationId xmlns:a16="http://schemas.microsoft.com/office/drawing/2014/main" id="{718205A1-F906-4E83-890E-7AE3497CC58B}"/>
              </a:ext>
            </a:extLst>
          </p:cNvPr>
          <p:cNvSpPr/>
          <p:nvPr/>
        </p:nvSpPr>
        <p:spPr>
          <a:xfrm rot="5400000">
            <a:off x="5744181" y="5495044"/>
            <a:ext cx="559837" cy="541175"/>
          </a:xfrm>
          <a:prstGeom prst="homePlate">
            <a:avLst/>
          </a:prstGeom>
          <a:solidFill>
            <a:srgbClr val="FFFFF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0000FF"/>
                </a:solidFill>
              </a:ln>
              <a:solidFill>
                <a:srgbClr val="C6E9F2"/>
              </a:solidFill>
            </a:endParaRPr>
          </a:p>
        </p:txBody>
      </p:sp>
      <p:sp>
        <p:nvSpPr>
          <p:cNvPr id="16" name="Rectangle 15">
            <a:extLst>
              <a:ext uri="{FF2B5EF4-FFF2-40B4-BE49-F238E27FC236}">
                <a16:creationId xmlns:a16="http://schemas.microsoft.com/office/drawing/2014/main" id="{FDA6528B-E1D3-48DC-A158-59ECB54A89EC}"/>
              </a:ext>
            </a:extLst>
          </p:cNvPr>
          <p:cNvSpPr/>
          <p:nvPr/>
        </p:nvSpPr>
        <p:spPr>
          <a:xfrm>
            <a:off x="5698209" y="5336455"/>
            <a:ext cx="601447" cy="707886"/>
          </a:xfrm>
          <a:prstGeom prst="rect">
            <a:avLst/>
          </a:prstGeom>
          <a:noFill/>
        </p:spPr>
        <p:txBody>
          <a:bodyPr wrap="none" lIns="91440" tIns="45720" rIns="91440" bIns="45720">
            <a:spAutoFit/>
          </a:bodyPr>
          <a:lstStyle/>
          <a:p>
            <a:pPr algn="ctr"/>
            <a:r>
              <a:rPr lang="en-US" sz="4000" b="1" cap="none" spc="-400" dirty="0">
                <a:ln w="28575">
                  <a:solidFill>
                    <a:srgbClr val="0000FF"/>
                  </a:solidFill>
                  <a:prstDash val="solid"/>
                </a:ln>
                <a:solidFill>
                  <a:srgbClr val="C6E9F2"/>
                </a:solidFill>
                <a:effectLst>
                  <a:outerShdw blurRad="38100" dist="22860" dir="5400000" algn="tl" rotWithShape="0">
                    <a:srgbClr val="000000">
                      <a:alpha val="30000"/>
                    </a:srgbClr>
                  </a:outerShdw>
                </a:effectLst>
              </a:rPr>
              <a:t>21</a:t>
            </a:r>
          </a:p>
        </p:txBody>
      </p:sp>
      <p:sp>
        <p:nvSpPr>
          <p:cNvPr id="17" name="TextBox 16">
            <a:extLst>
              <a:ext uri="{FF2B5EF4-FFF2-40B4-BE49-F238E27FC236}">
                <a16:creationId xmlns:a16="http://schemas.microsoft.com/office/drawing/2014/main" id="{ACDCEB71-94D0-44F8-961E-EE1FB56E8D72}"/>
              </a:ext>
            </a:extLst>
          </p:cNvPr>
          <p:cNvSpPr txBox="1"/>
          <p:nvPr/>
        </p:nvSpPr>
        <p:spPr>
          <a:xfrm>
            <a:off x="9725311" y="4692758"/>
            <a:ext cx="1928649" cy="307777"/>
          </a:xfrm>
          <a:prstGeom prst="rect">
            <a:avLst/>
          </a:prstGeom>
          <a:noFill/>
        </p:spPr>
        <p:txBody>
          <a:bodyPr wrap="square" rtlCol="0">
            <a:spAutoFit/>
          </a:bodyPr>
          <a:lstStyle/>
          <a:p>
            <a:pPr algn="r"/>
            <a:r>
              <a:rPr lang="en-US" sz="1400" b="1" i="1" dirty="0">
                <a:solidFill>
                  <a:srgbClr val="0064FF"/>
                </a:solidFill>
              </a:rPr>
              <a:t>Tap screen to continue</a:t>
            </a:r>
          </a:p>
        </p:txBody>
      </p:sp>
      <p:sp>
        <p:nvSpPr>
          <p:cNvPr id="13" name="Rectangle 12">
            <a:hlinkClick r:id="rId2" action="ppaction://hlinksldjump"/>
            <a:extLst>
              <a:ext uri="{FF2B5EF4-FFF2-40B4-BE49-F238E27FC236}">
                <a16:creationId xmlns:a16="http://schemas.microsoft.com/office/drawing/2014/main" id="{647FDCE8-5660-4F0A-9421-69995449E800}"/>
              </a:ext>
            </a:extLst>
          </p:cNvPr>
          <p:cNvSpPr/>
          <p:nvPr/>
        </p:nvSpPr>
        <p:spPr>
          <a:xfrm>
            <a:off x="0" y="0"/>
            <a:ext cx="12192000" cy="68621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40837683"/>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41A93F72-7A40-4375-A465-58414B0FC0DA}"/>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961049" y="3678"/>
            <a:ext cx="8269901" cy="6850644"/>
          </a:xfrm>
          <a:prstGeom prst="rect">
            <a:avLst/>
          </a:prstGeom>
        </p:spPr>
      </p:pic>
      <p:sp>
        <p:nvSpPr>
          <p:cNvPr id="3" name="Arrow: Pentagon 2">
            <a:extLst>
              <a:ext uri="{FF2B5EF4-FFF2-40B4-BE49-F238E27FC236}">
                <a16:creationId xmlns:a16="http://schemas.microsoft.com/office/drawing/2014/main" id="{0E698766-2C5D-4F25-88C7-23B76B7549CE}"/>
              </a:ext>
            </a:extLst>
          </p:cNvPr>
          <p:cNvSpPr/>
          <p:nvPr/>
        </p:nvSpPr>
        <p:spPr>
          <a:xfrm rot="5400000">
            <a:off x="5786126" y="5771881"/>
            <a:ext cx="559837" cy="541175"/>
          </a:xfrm>
          <a:prstGeom prst="homePlate">
            <a:avLst/>
          </a:prstGeom>
          <a:solidFill>
            <a:srgbClr val="FFFFFF"/>
          </a:solid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E26FFEE2-E142-4914-886A-7908DA12B71A}"/>
              </a:ext>
            </a:extLst>
          </p:cNvPr>
          <p:cNvSpPr/>
          <p:nvPr/>
        </p:nvSpPr>
        <p:spPr>
          <a:xfrm rot="2700000">
            <a:off x="8292973" y="3189275"/>
            <a:ext cx="559837" cy="490575"/>
          </a:xfrm>
          <a:prstGeom prst="roundRect">
            <a:avLst/>
          </a:prstGeom>
          <a:solidFill>
            <a:srgbClr val="FFFFFF"/>
          </a:solid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Rounded Corners 1">
            <a:extLst>
              <a:ext uri="{FF2B5EF4-FFF2-40B4-BE49-F238E27FC236}">
                <a16:creationId xmlns:a16="http://schemas.microsoft.com/office/drawing/2014/main" id="{26C67EEB-FAC5-47A4-8E95-72B39C554BCB}"/>
              </a:ext>
            </a:extLst>
          </p:cNvPr>
          <p:cNvSpPr/>
          <p:nvPr/>
        </p:nvSpPr>
        <p:spPr>
          <a:xfrm>
            <a:off x="5833744" y="714690"/>
            <a:ext cx="559837" cy="541175"/>
          </a:xfrm>
          <a:prstGeom prst="roundRect">
            <a:avLst/>
          </a:prstGeom>
          <a:solidFill>
            <a:srgbClr val="FFFFFF"/>
          </a:solid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Rounded Corners 5">
            <a:extLst>
              <a:ext uri="{FF2B5EF4-FFF2-40B4-BE49-F238E27FC236}">
                <a16:creationId xmlns:a16="http://schemas.microsoft.com/office/drawing/2014/main" id="{51FF1BA1-CD56-473D-85BA-056342436F57}"/>
              </a:ext>
            </a:extLst>
          </p:cNvPr>
          <p:cNvSpPr/>
          <p:nvPr/>
        </p:nvSpPr>
        <p:spPr>
          <a:xfrm rot="2700000">
            <a:off x="3192240" y="3163976"/>
            <a:ext cx="559837" cy="541175"/>
          </a:xfrm>
          <a:prstGeom prst="roundRect">
            <a:avLst/>
          </a:prstGeom>
          <a:solidFill>
            <a:srgbClr val="FFFFFF"/>
          </a:solid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241FA49-9943-405B-88E2-7921F7B4202A}"/>
              </a:ext>
            </a:extLst>
          </p:cNvPr>
          <p:cNvSpPr/>
          <p:nvPr/>
        </p:nvSpPr>
        <p:spPr>
          <a:xfrm>
            <a:off x="221682" y="2817521"/>
            <a:ext cx="2741456"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TRIPLE</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0" name="Rectangle 19">
            <a:extLst>
              <a:ext uri="{FF2B5EF4-FFF2-40B4-BE49-F238E27FC236}">
                <a16:creationId xmlns:a16="http://schemas.microsoft.com/office/drawing/2014/main" id="{0B10BECB-80DD-442E-92B9-3F4C0A002431}"/>
              </a:ext>
            </a:extLst>
          </p:cNvPr>
          <p:cNvSpPr/>
          <p:nvPr/>
        </p:nvSpPr>
        <p:spPr>
          <a:xfrm>
            <a:off x="3911648" y="5707176"/>
            <a:ext cx="4378122"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HOMERUN</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1" name="Rectangle 20">
            <a:extLst>
              <a:ext uri="{FF2B5EF4-FFF2-40B4-BE49-F238E27FC236}">
                <a16:creationId xmlns:a16="http://schemas.microsoft.com/office/drawing/2014/main" id="{D001A687-EC28-42A1-A935-5A2C1C78AA91}"/>
              </a:ext>
            </a:extLst>
          </p:cNvPr>
          <p:cNvSpPr/>
          <p:nvPr/>
        </p:nvSpPr>
        <p:spPr>
          <a:xfrm>
            <a:off x="4427572" y="-72002"/>
            <a:ext cx="3353803"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DOUBLE</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2" name="TextBox 21">
            <a:extLst>
              <a:ext uri="{FF2B5EF4-FFF2-40B4-BE49-F238E27FC236}">
                <a16:creationId xmlns:a16="http://schemas.microsoft.com/office/drawing/2014/main" id="{79EBE414-7D34-4475-87B5-9C8384501209}"/>
              </a:ext>
            </a:extLst>
          </p:cNvPr>
          <p:cNvSpPr txBox="1"/>
          <p:nvPr/>
        </p:nvSpPr>
        <p:spPr>
          <a:xfrm>
            <a:off x="4354650" y="2671022"/>
            <a:ext cx="3485724" cy="1569660"/>
          </a:xfrm>
          <a:prstGeom prst="rect">
            <a:avLst/>
          </a:prstGeom>
          <a:noFill/>
        </p:spPr>
        <p:txBody>
          <a:bodyPr wrap="square" rtlCol="0">
            <a:spAutoFit/>
          </a:bodyPr>
          <a:lstStyle/>
          <a:p>
            <a:pPr algn="ctr"/>
            <a:r>
              <a:rPr lang="en-US" sz="4800" b="1" dirty="0">
                <a:ln w="38100">
                  <a:solidFill>
                    <a:srgbClr val="0000FF"/>
                  </a:solidFill>
                </a:ln>
                <a:solidFill>
                  <a:srgbClr val="C6E9F2"/>
                </a:solidFill>
              </a:rPr>
              <a:t>Next batter!</a:t>
            </a:r>
          </a:p>
          <a:p>
            <a:pPr algn="ctr"/>
            <a:r>
              <a:rPr lang="en-US" sz="4800" b="1" dirty="0">
                <a:ln w="38100">
                  <a:solidFill>
                    <a:srgbClr val="0000FF"/>
                  </a:solidFill>
                </a:ln>
                <a:solidFill>
                  <a:srgbClr val="C6E9F2"/>
                </a:solidFill>
              </a:rPr>
              <a:t>Pick a hit</a:t>
            </a:r>
          </a:p>
        </p:txBody>
      </p:sp>
      <p:sp>
        <p:nvSpPr>
          <p:cNvPr id="15" name="Rectangle 14">
            <a:extLst>
              <a:ext uri="{FF2B5EF4-FFF2-40B4-BE49-F238E27FC236}">
                <a16:creationId xmlns:a16="http://schemas.microsoft.com/office/drawing/2014/main" id="{ECC38632-62A9-4DB0-A149-FC77324FE114}"/>
              </a:ext>
            </a:extLst>
          </p:cNvPr>
          <p:cNvSpPr/>
          <p:nvPr/>
        </p:nvSpPr>
        <p:spPr>
          <a:xfrm>
            <a:off x="9025723" y="2828834"/>
            <a:ext cx="2904962"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SINGLE</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7" name="Rectangle 26">
            <a:hlinkClick r:id="rId3" action="ppaction://hlinksldjump"/>
            <a:extLst>
              <a:ext uri="{FF2B5EF4-FFF2-40B4-BE49-F238E27FC236}">
                <a16:creationId xmlns:a16="http://schemas.microsoft.com/office/drawing/2014/main" id="{D92DD891-84FF-4ACE-91C9-567827698553}"/>
              </a:ext>
            </a:extLst>
          </p:cNvPr>
          <p:cNvSpPr/>
          <p:nvPr/>
        </p:nvSpPr>
        <p:spPr>
          <a:xfrm>
            <a:off x="0" y="-2303"/>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hlinkClick r:id="rId4" action="ppaction://hlinksldjump"/>
            <a:extLst>
              <a:ext uri="{FF2B5EF4-FFF2-40B4-BE49-F238E27FC236}">
                <a16:creationId xmlns:a16="http://schemas.microsoft.com/office/drawing/2014/main" id="{D4C96D45-ABC1-4915-A153-4627346B4727}"/>
              </a:ext>
            </a:extLst>
          </p:cNvPr>
          <p:cNvSpPr/>
          <p:nvPr/>
        </p:nvSpPr>
        <p:spPr>
          <a:xfrm>
            <a:off x="4504879" y="176169"/>
            <a:ext cx="3204595" cy="7382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hlinkClick r:id="rId5" action="ppaction://hlinksldjump"/>
            <a:extLst>
              <a:ext uri="{FF2B5EF4-FFF2-40B4-BE49-F238E27FC236}">
                <a16:creationId xmlns:a16="http://schemas.microsoft.com/office/drawing/2014/main" id="{8AA909FD-4850-48E7-9C00-1F20249196AE}"/>
              </a:ext>
            </a:extLst>
          </p:cNvPr>
          <p:cNvSpPr/>
          <p:nvPr/>
        </p:nvSpPr>
        <p:spPr>
          <a:xfrm>
            <a:off x="221673" y="3059883"/>
            <a:ext cx="2741456" cy="7639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hlinkClick r:id="rId6" action="ppaction://hlinksldjump"/>
            <a:extLst>
              <a:ext uri="{FF2B5EF4-FFF2-40B4-BE49-F238E27FC236}">
                <a16:creationId xmlns:a16="http://schemas.microsoft.com/office/drawing/2014/main" id="{8991CFC0-EA4A-40DD-B2E8-91602EEF7B5F}"/>
              </a:ext>
            </a:extLst>
          </p:cNvPr>
          <p:cNvSpPr/>
          <p:nvPr/>
        </p:nvSpPr>
        <p:spPr>
          <a:xfrm>
            <a:off x="3916828" y="5953271"/>
            <a:ext cx="4378122" cy="7382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hlinkClick r:id="rId7" action="ppaction://hlinksldjump"/>
            <a:extLst>
              <a:ext uri="{FF2B5EF4-FFF2-40B4-BE49-F238E27FC236}">
                <a16:creationId xmlns:a16="http://schemas.microsoft.com/office/drawing/2014/main" id="{444DD879-596B-450A-BB58-3D8A8F7FDD0C}"/>
              </a:ext>
            </a:extLst>
          </p:cNvPr>
          <p:cNvSpPr/>
          <p:nvPr/>
        </p:nvSpPr>
        <p:spPr>
          <a:xfrm>
            <a:off x="9107476" y="3073878"/>
            <a:ext cx="2741456" cy="7639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7005438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F834284A-3D35-43E6-9354-37991B0738F9}"/>
              </a:ext>
            </a:extLst>
          </p:cNvPr>
          <p:cNvSpPr/>
          <p:nvPr/>
        </p:nvSpPr>
        <p:spPr>
          <a:xfrm>
            <a:off x="3911648" y="5707176"/>
            <a:ext cx="4378122"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HOMERUN</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9" name="Arrow: Pentagon 28">
            <a:extLst>
              <a:ext uri="{FF2B5EF4-FFF2-40B4-BE49-F238E27FC236}">
                <a16:creationId xmlns:a16="http://schemas.microsoft.com/office/drawing/2014/main" id="{5DF476F6-F86A-419D-9A8E-94BC6F4565FA}"/>
              </a:ext>
            </a:extLst>
          </p:cNvPr>
          <p:cNvSpPr/>
          <p:nvPr/>
        </p:nvSpPr>
        <p:spPr>
          <a:xfrm rot="5400000">
            <a:off x="5744181" y="5495044"/>
            <a:ext cx="559837" cy="541175"/>
          </a:xfrm>
          <a:prstGeom prst="homePlate">
            <a:avLst/>
          </a:prstGeom>
          <a:solidFill>
            <a:srgbClr val="FFFFF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0000FF"/>
                </a:solidFill>
              </a:ln>
              <a:solidFill>
                <a:srgbClr val="C6E9F2"/>
              </a:solidFill>
            </a:endParaRPr>
          </a:p>
        </p:txBody>
      </p:sp>
      <p:sp>
        <p:nvSpPr>
          <p:cNvPr id="30" name="Rectangle 29">
            <a:extLst>
              <a:ext uri="{FF2B5EF4-FFF2-40B4-BE49-F238E27FC236}">
                <a16:creationId xmlns:a16="http://schemas.microsoft.com/office/drawing/2014/main" id="{E77AD60E-4CE2-49A7-AD6B-B56DC36CF59E}"/>
              </a:ext>
            </a:extLst>
          </p:cNvPr>
          <p:cNvSpPr/>
          <p:nvPr/>
        </p:nvSpPr>
        <p:spPr>
          <a:xfrm>
            <a:off x="5698209" y="5336455"/>
            <a:ext cx="601447" cy="707886"/>
          </a:xfrm>
          <a:prstGeom prst="rect">
            <a:avLst/>
          </a:prstGeom>
          <a:noFill/>
        </p:spPr>
        <p:txBody>
          <a:bodyPr wrap="none" lIns="91440" tIns="45720" rIns="91440" bIns="45720">
            <a:spAutoFit/>
          </a:bodyPr>
          <a:lstStyle/>
          <a:p>
            <a:pPr algn="ctr"/>
            <a:r>
              <a:rPr lang="en-US" sz="4000" b="1" cap="none" spc="-400" dirty="0">
                <a:ln w="28575">
                  <a:solidFill>
                    <a:srgbClr val="0000FF"/>
                  </a:solidFill>
                  <a:prstDash val="solid"/>
                </a:ln>
                <a:solidFill>
                  <a:srgbClr val="C6E9F2"/>
                </a:solidFill>
                <a:effectLst>
                  <a:outerShdw blurRad="38100" dist="22860" dir="5400000" algn="tl" rotWithShape="0">
                    <a:srgbClr val="000000">
                      <a:alpha val="30000"/>
                    </a:srgbClr>
                  </a:outerShdw>
                </a:effectLst>
              </a:rPr>
              <a:t>22</a:t>
            </a:r>
          </a:p>
        </p:txBody>
      </p:sp>
      <p:pic>
        <p:nvPicPr>
          <p:cNvPr id="31" name="Picture 30">
            <a:extLst>
              <a:ext uri="{FF2B5EF4-FFF2-40B4-BE49-F238E27FC236}">
                <a16:creationId xmlns:a16="http://schemas.microsoft.com/office/drawing/2014/main" id="{635B3D9F-E75D-4617-A360-19227C213E90}"/>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4503586" y="2133929"/>
            <a:ext cx="3188405" cy="2641220"/>
          </a:xfrm>
          <a:prstGeom prst="rect">
            <a:avLst/>
          </a:prstGeom>
        </p:spPr>
      </p:pic>
      <p:cxnSp>
        <p:nvCxnSpPr>
          <p:cNvPr id="32" name="Straight Connector 31">
            <a:extLst>
              <a:ext uri="{FF2B5EF4-FFF2-40B4-BE49-F238E27FC236}">
                <a16:creationId xmlns:a16="http://schemas.microsoft.com/office/drawing/2014/main" id="{472E509F-714B-41F8-B71C-F06E49393610}"/>
              </a:ext>
            </a:extLst>
          </p:cNvPr>
          <p:cNvCxnSpPr>
            <a:cxnSpLocks/>
          </p:cNvCxnSpPr>
          <p:nvPr/>
        </p:nvCxnSpPr>
        <p:spPr>
          <a:xfrm rot="5460000" flipV="1">
            <a:off x="6124282" y="2492365"/>
            <a:ext cx="846670" cy="861150"/>
          </a:xfrm>
          <a:prstGeom prst="line">
            <a:avLst/>
          </a:prstGeom>
          <a:ln w="76200">
            <a:solidFill>
              <a:srgbClr val="C1E7F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37EA4A14-474E-4034-B502-5FC847DD1B0F}"/>
              </a:ext>
            </a:extLst>
          </p:cNvPr>
          <p:cNvCxnSpPr>
            <a:cxnSpLocks/>
          </p:cNvCxnSpPr>
          <p:nvPr/>
        </p:nvCxnSpPr>
        <p:spPr>
          <a:xfrm flipV="1">
            <a:off x="6139562" y="3605556"/>
            <a:ext cx="846670" cy="861150"/>
          </a:xfrm>
          <a:prstGeom prst="line">
            <a:avLst/>
          </a:prstGeom>
          <a:ln w="76200">
            <a:solidFill>
              <a:srgbClr val="C1E7F1"/>
            </a:solidFill>
          </a:ln>
        </p:spPr>
        <p:style>
          <a:lnRef idx="1">
            <a:schemeClr val="accent1"/>
          </a:lnRef>
          <a:fillRef idx="0">
            <a:schemeClr val="accent1"/>
          </a:fillRef>
          <a:effectRef idx="0">
            <a:schemeClr val="accent1"/>
          </a:effectRef>
          <a:fontRef idx="minor">
            <a:schemeClr val="tx1"/>
          </a:fontRef>
        </p:style>
      </p:cxnSp>
      <p:sp>
        <p:nvSpPr>
          <p:cNvPr id="34" name="Rectangle: Rounded Corners 33">
            <a:extLst>
              <a:ext uri="{FF2B5EF4-FFF2-40B4-BE49-F238E27FC236}">
                <a16:creationId xmlns:a16="http://schemas.microsoft.com/office/drawing/2014/main" id="{B3A77A01-8BA5-42F4-A3EF-1A237DBAD445}"/>
              </a:ext>
            </a:extLst>
          </p:cNvPr>
          <p:cNvSpPr/>
          <p:nvPr/>
        </p:nvSpPr>
        <p:spPr>
          <a:xfrm rot="2700000">
            <a:off x="6836926" y="3321239"/>
            <a:ext cx="347615" cy="335069"/>
          </a:xfrm>
          <a:prstGeom prst="roundRect">
            <a:avLst/>
          </a:prstGeom>
          <a:solidFill>
            <a:srgbClr val="FFFFFF"/>
          </a:solidFill>
          <a:ln w="38100">
            <a:solidFill>
              <a:srgbClr val="AADE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5" name="Straight Connector 34">
            <a:extLst>
              <a:ext uri="{FF2B5EF4-FFF2-40B4-BE49-F238E27FC236}">
                <a16:creationId xmlns:a16="http://schemas.microsoft.com/office/drawing/2014/main" id="{60C17146-7520-4A38-9833-CAAAA6284E13}"/>
              </a:ext>
            </a:extLst>
          </p:cNvPr>
          <p:cNvCxnSpPr>
            <a:cxnSpLocks/>
          </p:cNvCxnSpPr>
          <p:nvPr/>
        </p:nvCxnSpPr>
        <p:spPr>
          <a:xfrm flipV="1">
            <a:off x="5144933" y="2560745"/>
            <a:ext cx="846670" cy="861150"/>
          </a:xfrm>
          <a:prstGeom prst="line">
            <a:avLst/>
          </a:prstGeom>
          <a:ln w="76200">
            <a:solidFill>
              <a:srgbClr val="C1E7F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E1EE8353-5174-40D0-857B-09A4B8BD1890}"/>
              </a:ext>
            </a:extLst>
          </p:cNvPr>
          <p:cNvCxnSpPr>
            <a:cxnSpLocks/>
          </p:cNvCxnSpPr>
          <p:nvPr/>
        </p:nvCxnSpPr>
        <p:spPr>
          <a:xfrm rot="5460000" flipV="1">
            <a:off x="5129380" y="3575172"/>
            <a:ext cx="846670" cy="861150"/>
          </a:xfrm>
          <a:prstGeom prst="line">
            <a:avLst/>
          </a:prstGeom>
          <a:ln w="76200">
            <a:solidFill>
              <a:srgbClr val="C1E7F1"/>
            </a:solidFill>
          </a:ln>
        </p:spPr>
        <p:style>
          <a:lnRef idx="1">
            <a:schemeClr val="accent1"/>
          </a:lnRef>
          <a:fillRef idx="0">
            <a:schemeClr val="accent1"/>
          </a:fillRef>
          <a:effectRef idx="0">
            <a:schemeClr val="accent1"/>
          </a:effectRef>
          <a:fontRef idx="minor">
            <a:schemeClr val="tx1"/>
          </a:fontRef>
        </p:style>
      </p:cxnSp>
      <p:sp>
        <p:nvSpPr>
          <p:cNvPr id="37" name="Rectangle: Rounded Corners 36">
            <a:extLst>
              <a:ext uri="{FF2B5EF4-FFF2-40B4-BE49-F238E27FC236}">
                <a16:creationId xmlns:a16="http://schemas.microsoft.com/office/drawing/2014/main" id="{EE3B3B70-44FD-4E09-9A7E-50B75016714D}"/>
              </a:ext>
            </a:extLst>
          </p:cNvPr>
          <p:cNvSpPr/>
          <p:nvPr/>
        </p:nvSpPr>
        <p:spPr>
          <a:xfrm rot="18900000">
            <a:off x="4959680" y="3319823"/>
            <a:ext cx="347615" cy="335069"/>
          </a:xfrm>
          <a:prstGeom prst="roundRect">
            <a:avLst/>
          </a:prstGeom>
          <a:solidFill>
            <a:srgbClr val="FFFFFF"/>
          </a:solidFill>
          <a:ln w="38100">
            <a:solidFill>
              <a:srgbClr val="C1E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Rounded Corners 37">
            <a:extLst>
              <a:ext uri="{FF2B5EF4-FFF2-40B4-BE49-F238E27FC236}">
                <a16:creationId xmlns:a16="http://schemas.microsoft.com/office/drawing/2014/main" id="{ED5F3B25-462C-43D5-BE91-41BEBCF9E6BE}"/>
              </a:ext>
            </a:extLst>
          </p:cNvPr>
          <p:cNvSpPr/>
          <p:nvPr/>
        </p:nvSpPr>
        <p:spPr>
          <a:xfrm rot="2700000">
            <a:off x="5918246" y="2305662"/>
            <a:ext cx="347615" cy="335069"/>
          </a:xfrm>
          <a:prstGeom prst="roundRect">
            <a:avLst/>
          </a:prstGeom>
          <a:solidFill>
            <a:srgbClr val="FFFFFF"/>
          </a:solidFill>
          <a:ln w="38100">
            <a:solidFill>
              <a:srgbClr val="C1E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CFA518D-778B-4E2C-BF6B-89560742B97F}"/>
              </a:ext>
            </a:extLst>
          </p:cNvPr>
          <p:cNvSpPr txBox="1"/>
          <p:nvPr/>
        </p:nvSpPr>
        <p:spPr>
          <a:xfrm>
            <a:off x="5261218" y="2976838"/>
            <a:ext cx="1597365" cy="1131977"/>
          </a:xfrm>
          <a:prstGeom prst="rect">
            <a:avLst/>
          </a:prstGeom>
          <a:noFill/>
        </p:spPr>
        <p:txBody>
          <a:bodyPr wrap="square" rtlCol="0">
            <a:spAutoFit/>
          </a:bodyPr>
          <a:lstStyle/>
          <a:p>
            <a:pPr algn="ctr">
              <a:lnSpc>
                <a:spcPct val="80000"/>
              </a:lnSpc>
            </a:pPr>
            <a:r>
              <a:rPr lang="en-US" sz="2400" b="1" i="1" spc="-250" dirty="0">
                <a:solidFill>
                  <a:srgbClr val="1E4117"/>
                </a:solidFill>
              </a:rPr>
              <a:t>HOMERUN</a:t>
            </a:r>
          </a:p>
          <a:p>
            <a:pPr algn="ctr">
              <a:lnSpc>
                <a:spcPct val="80000"/>
              </a:lnSpc>
            </a:pPr>
            <a:r>
              <a:rPr lang="en-US" i="1" dirty="0">
                <a:solidFill>
                  <a:srgbClr val="0A0A0A"/>
                </a:solidFill>
              </a:rPr>
              <a:t>or</a:t>
            </a:r>
            <a:r>
              <a:rPr lang="en-US" i="1" dirty="0"/>
              <a:t> </a:t>
            </a:r>
            <a:r>
              <a:rPr lang="en-US" sz="2400" b="1" i="1" dirty="0">
                <a:solidFill>
                  <a:srgbClr val="1E4117"/>
                </a:solidFill>
              </a:rPr>
              <a:t>OUT</a:t>
            </a:r>
            <a:endParaRPr lang="en-US" i="1" dirty="0">
              <a:solidFill>
                <a:srgbClr val="1E4117"/>
              </a:solidFill>
            </a:endParaRPr>
          </a:p>
          <a:p>
            <a:pPr algn="ctr">
              <a:lnSpc>
                <a:spcPct val="80000"/>
              </a:lnSpc>
            </a:pPr>
            <a:r>
              <a:rPr lang="en-US" i="1" dirty="0">
                <a:solidFill>
                  <a:srgbClr val="1E4117"/>
                </a:solidFill>
              </a:rPr>
              <a:t>Tap and</a:t>
            </a:r>
          </a:p>
          <a:p>
            <a:pPr algn="ctr">
              <a:lnSpc>
                <a:spcPct val="80000"/>
              </a:lnSpc>
            </a:pPr>
            <a:r>
              <a:rPr lang="en-US" i="1" dirty="0">
                <a:solidFill>
                  <a:srgbClr val="1E4117"/>
                </a:solidFill>
              </a:rPr>
              <a:t>find out!</a:t>
            </a:r>
          </a:p>
        </p:txBody>
      </p:sp>
      <p:sp>
        <p:nvSpPr>
          <p:cNvPr id="40" name="Arrow: Pentagon 39">
            <a:extLst>
              <a:ext uri="{FF2B5EF4-FFF2-40B4-BE49-F238E27FC236}">
                <a16:creationId xmlns:a16="http://schemas.microsoft.com/office/drawing/2014/main" id="{2D7B0CC6-B0E8-41A2-8A8F-762A6B04DC86}"/>
              </a:ext>
            </a:extLst>
          </p:cNvPr>
          <p:cNvSpPr/>
          <p:nvPr/>
        </p:nvSpPr>
        <p:spPr>
          <a:xfrm rot="5400000">
            <a:off x="5906950" y="4408155"/>
            <a:ext cx="347615" cy="336027"/>
          </a:xfrm>
          <a:prstGeom prst="homePlate">
            <a:avLst/>
          </a:prstGeom>
          <a:solidFill>
            <a:srgbClr val="FFFFFF"/>
          </a:solidFill>
          <a:ln w="38100">
            <a:solidFill>
              <a:srgbClr val="C1E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C5864083-3F48-4523-9C1F-CF49291716FD}"/>
              </a:ext>
            </a:extLst>
          </p:cNvPr>
          <p:cNvSpPr txBox="1"/>
          <p:nvPr/>
        </p:nvSpPr>
        <p:spPr>
          <a:xfrm>
            <a:off x="5840000" y="4266409"/>
            <a:ext cx="486562" cy="584775"/>
          </a:xfrm>
          <a:prstGeom prst="rect">
            <a:avLst/>
          </a:prstGeom>
          <a:noFill/>
        </p:spPr>
        <p:txBody>
          <a:bodyPr wrap="square" rtlCol="0">
            <a:spAutoFit/>
          </a:bodyPr>
          <a:lstStyle/>
          <a:p>
            <a:pPr algn="ctr"/>
            <a:r>
              <a:rPr lang="en-US" sz="3200" b="1" dirty="0">
                <a:solidFill>
                  <a:srgbClr val="1E4117"/>
                </a:solidFill>
              </a:rPr>
              <a:t>?</a:t>
            </a:r>
          </a:p>
        </p:txBody>
      </p:sp>
      <p:sp>
        <p:nvSpPr>
          <p:cNvPr id="23" name="TextBox 22">
            <a:extLst>
              <a:ext uri="{FF2B5EF4-FFF2-40B4-BE49-F238E27FC236}">
                <a16:creationId xmlns:a16="http://schemas.microsoft.com/office/drawing/2014/main" id="{EC649D27-C9FE-427A-8A17-DE79669127A9}"/>
              </a:ext>
            </a:extLst>
          </p:cNvPr>
          <p:cNvSpPr txBox="1"/>
          <p:nvPr/>
        </p:nvSpPr>
        <p:spPr>
          <a:xfrm>
            <a:off x="151002" y="183557"/>
            <a:ext cx="11891268" cy="1446550"/>
          </a:xfrm>
          <a:prstGeom prst="rect">
            <a:avLst/>
          </a:prstGeom>
          <a:noFill/>
        </p:spPr>
        <p:txBody>
          <a:bodyPr wrap="square" rtlCol="0">
            <a:spAutoFit/>
          </a:bodyPr>
          <a:lstStyle/>
          <a:p>
            <a:pPr lvl="0" algn="ctr"/>
            <a:r>
              <a:rPr lang="en-US" sz="4400" dirty="0">
                <a:solidFill>
                  <a:srgbClr val="0A0A0A"/>
                </a:solidFill>
              </a:rPr>
              <a:t>What convinced Jewish believers in Jerusalem that Gentile believers are acceptable to God?</a:t>
            </a:r>
          </a:p>
        </p:txBody>
      </p:sp>
      <p:sp>
        <p:nvSpPr>
          <p:cNvPr id="12" name="Rectangle 11">
            <a:hlinkClick r:id="rId3" action="ppaction://hlinksldjump"/>
            <a:extLst>
              <a:ext uri="{FF2B5EF4-FFF2-40B4-BE49-F238E27FC236}">
                <a16:creationId xmlns:a16="http://schemas.microsoft.com/office/drawing/2014/main" id="{9322CB37-8BF2-478C-98EB-74BDBCBA085A}"/>
              </a:ext>
            </a:extLst>
          </p:cNvPr>
          <p:cNvSpPr/>
          <p:nvPr/>
        </p:nvSpPr>
        <p:spPr>
          <a:xfrm>
            <a:off x="13719" y="138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hlinkClick r:id="rId4" action="ppaction://hlinksldjump"/>
            <a:extLst>
              <a:ext uri="{FF2B5EF4-FFF2-40B4-BE49-F238E27FC236}">
                <a16:creationId xmlns:a16="http://schemas.microsoft.com/office/drawing/2014/main" id="{F7E63FF5-6B18-4EA5-A5CB-5BDC835CEF36}"/>
              </a:ext>
            </a:extLst>
          </p:cNvPr>
          <p:cNvSpPr/>
          <p:nvPr/>
        </p:nvSpPr>
        <p:spPr>
          <a:xfrm rot="18961460">
            <a:off x="5238133" y="2682649"/>
            <a:ext cx="1687965" cy="16687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27960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1000"/>
                                        <p:tgtEl>
                                          <p:spTgt spid="23"/>
                                        </p:tgtEl>
                                      </p:cBhvr>
                                    </p:animEffect>
                                  </p:childTnLst>
                                </p:cTn>
                              </p:par>
                            </p:childTnLst>
                          </p:cTn>
                        </p:par>
                        <p:par>
                          <p:cTn id="8" fill="hold">
                            <p:stCondLst>
                              <p:cond delay="1000"/>
                            </p:stCondLst>
                            <p:childTnLst>
                              <p:par>
                                <p:cTn id="9" presetID="53" presetClass="entr" presetSubtype="16" fill="hold" nodeType="afterEffect">
                                  <p:stCondLst>
                                    <p:cond delay="1000"/>
                                  </p:stCondLst>
                                  <p:childTnLst>
                                    <p:set>
                                      <p:cBhvr>
                                        <p:cTn id="10" dur="1" fill="hold">
                                          <p:stCondLst>
                                            <p:cond delay="0"/>
                                          </p:stCondLst>
                                        </p:cTn>
                                        <p:tgtEl>
                                          <p:spTgt spid="31"/>
                                        </p:tgtEl>
                                        <p:attrNameLst>
                                          <p:attrName>style.visibility</p:attrName>
                                        </p:attrNameLst>
                                      </p:cBhvr>
                                      <p:to>
                                        <p:strVal val="visible"/>
                                      </p:to>
                                    </p:set>
                                    <p:anim calcmode="lin" valueType="num">
                                      <p:cBhvr>
                                        <p:cTn id="11" dur="500" fill="hold"/>
                                        <p:tgtEl>
                                          <p:spTgt spid="31"/>
                                        </p:tgtEl>
                                        <p:attrNameLst>
                                          <p:attrName>ppt_w</p:attrName>
                                        </p:attrNameLst>
                                      </p:cBhvr>
                                      <p:tavLst>
                                        <p:tav tm="0">
                                          <p:val>
                                            <p:fltVal val="0"/>
                                          </p:val>
                                        </p:tav>
                                        <p:tav tm="100000">
                                          <p:val>
                                            <p:strVal val="#ppt_w"/>
                                          </p:val>
                                        </p:tav>
                                      </p:tavLst>
                                    </p:anim>
                                    <p:anim calcmode="lin" valueType="num">
                                      <p:cBhvr>
                                        <p:cTn id="12" dur="500" fill="hold"/>
                                        <p:tgtEl>
                                          <p:spTgt spid="31"/>
                                        </p:tgtEl>
                                        <p:attrNameLst>
                                          <p:attrName>ppt_h</p:attrName>
                                        </p:attrNameLst>
                                      </p:cBhvr>
                                      <p:tavLst>
                                        <p:tav tm="0">
                                          <p:val>
                                            <p:fltVal val="0"/>
                                          </p:val>
                                        </p:tav>
                                        <p:tav tm="100000">
                                          <p:val>
                                            <p:strVal val="#ppt_h"/>
                                          </p:val>
                                        </p:tav>
                                      </p:tavLst>
                                    </p:anim>
                                    <p:animEffect transition="in" filter="fade">
                                      <p:cBhvr>
                                        <p:cTn id="13" dur="500"/>
                                        <p:tgtEl>
                                          <p:spTgt spid="31"/>
                                        </p:tgtEl>
                                      </p:cBhvr>
                                    </p:animEffect>
                                  </p:childTnLst>
                                </p:cTn>
                              </p:par>
                            </p:childTnLst>
                          </p:cTn>
                        </p:par>
                        <p:par>
                          <p:cTn id="14" fill="hold">
                            <p:stCondLst>
                              <p:cond delay="2500"/>
                            </p:stCondLst>
                            <p:childTnLst>
                              <p:par>
                                <p:cTn id="15" presetID="22" presetClass="entr" presetSubtype="4"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wipe(down)">
                                      <p:cBhvr>
                                        <p:cTn id="17" dur="500"/>
                                        <p:tgtEl>
                                          <p:spTgt spid="33"/>
                                        </p:tgtEl>
                                      </p:cBhvr>
                                    </p:animEffect>
                                  </p:childTnLst>
                                </p:cTn>
                              </p:par>
                            </p:childTnLst>
                          </p:cTn>
                        </p:par>
                        <p:par>
                          <p:cTn id="18" fill="hold">
                            <p:stCondLst>
                              <p:cond delay="3000"/>
                            </p:stCondLst>
                            <p:childTnLst>
                              <p:par>
                                <p:cTn id="19" presetID="1" presetClass="entr" presetSubtype="0"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childTnLst>
                                </p:cTn>
                              </p:par>
                            </p:childTnLst>
                          </p:cTn>
                        </p:par>
                        <p:par>
                          <p:cTn id="21" fill="hold">
                            <p:stCondLst>
                              <p:cond delay="3000"/>
                            </p:stCondLst>
                            <p:childTnLst>
                              <p:par>
                                <p:cTn id="22" presetID="22" presetClass="entr" presetSubtype="4" fill="hold" nodeType="after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wipe(down)">
                                      <p:cBhvr>
                                        <p:cTn id="24" dur="500"/>
                                        <p:tgtEl>
                                          <p:spTgt spid="32"/>
                                        </p:tgtEl>
                                      </p:cBhvr>
                                    </p:animEffect>
                                  </p:childTnLst>
                                </p:cTn>
                              </p:par>
                            </p:childTnLst>
                          </p:cTn>
                        </p:par>
                        <p:par>
                          <p:cTn id="25" fill="hold">
                            <p:stCondLst>
                              <p:cond delay="3500"/>
                            </p:stCondLst>
                            <p:childTnLst>
                              <p:par>
                                <p:cTn id="26" presetID="1" presetClass="entr" presetSubtype="0" fill="hold" grpId="0" nodeType="afterEffect">
                                  <p:stCondLst>
                                    <p:cond delay="0"/>
                                  </p:stCondLst>
                                  <p:childTnLst>
                                    <p:set>
                                      <p:cBhvr>
                                        <p:cTn id="27" dur="1" fill="hold">
                                          <p:stCondLst>
                                            <p:cond delay="0"/>
                                          </p:stCondLst>
                                        </p:cTn>
                                        <p:tgtEl>
                                          <p:spTgt spid="38"/>
                                        </p:tgtEl>
                                        <p:attrNameLst>
                                          <p:attrName>style.visibility</p:attrName>
                                        </p:attrNameLst>
                                      </p:cBhvr>
                                      <p:to>
                                        <p:strVal val="visible"/>
                                      </p:to>
                                    </p:set>
                                  </p:childTnLst>
                                </p:cTn>
                              </p:par>
                            </p:childTnLst>
                          </p:cTn>
                        </p:par>
                        <p:par>
                          <p:cTn id="28" fill="hold">
                            <p:stCondLst>
                              <p:cond delay="3500"/>
                            </p:stCondLst>
                            <p:childTnLst>
                              <p:par>
                                <p:cTn id="29" presetID="22" presetClass="entr" presetSubtype="1" fill="hold"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up)">
                                      <p:cBhvr>
                                        <p:cTn id="31" dur="500"/>
                                        <p:tgtEl>
                                          <p:spTgt spid="35"/>
                                        </p:tgtEl>
                                      </p:cBhvr>
                                    </p:animEffect>
                                  </p:childTnLst>
                                </p:cTn>
                              </p:par>
                            </p:childTnLst>
                          </p:cTn>
                        </p:par>
                        <p:par>
                          <p:cTn id="32" fill="hold">
                            <p:stCondLst>
                              <p:cond delay="4000"/>
                            </p:stCondLst>
                            <p:childTnLst>
                              <p:par>
                                <p:cTn id="33" presetID="1" presetClass="entr" presetSubtype="0" fill="hold" grpId="0" nodeType="afterEffect">
                                  <p:stCondLst>
                                    <p:cond delay="0"/>
                                  </p:stCondLst>
                                  <p:childTnLst>
                                    <p:set>
                                      <p:cBhvr>
                                        <p:cTn id="34" dur="1" fill="hold">
                                          <p:stCondLst>
                                            <p:cond delay="0"/>
                                          </p:stCondLst>
                                        </p:cTn>
                                        <p:tgtEl>
                                          <p:spTgt spid="37"/>
                                        </p:tgtEl>
                                        <p:attrNameLst>
                                          <p:attrName>style.visibility</p:attrName>
                                        </p:attrNameLst>
                                      </p:cBhvr>
                                      <p:to>
                                        <p:strVal val="visible"/>
                                      </p:to>
                                    </p:set>
                                  </p:childTnLst>
                                </p:cTn>
                              </p:par>
                            </p:childTnLst>
                          </p:cTn>
                        </p:par>
                        <p:par>
                          <p:cTn id="35" fill="hold">
                            <p:stCondLst>
                              <p:cond delay="4000"/>
                            </p:stCondLst>
                            <p:childTnLst>
                              <p:par>
                                <p:cTn id="36" presetID="22" presetClass="entr" presetSubtype="1" fill="hold" nodeType="afterEffect">
                                  <p:stCondLst>
                                    <p:cond delay="0"/>
                                  </p:stCondLst>
                                  <p:childTnLst>
                                    <p:set>
                                      <p:cBhvr>
                                        <p:cTn id="37" dur="1" fill="hold">
                                          <p:stCondLst>
                                            <p:cond delay="0"/>
                                          </p:stCondLst>
                                        </p:cTn>
                                        <p:tgtEl>
                                          <p:spTgt spid="36"/>
                                        </p:tgtEl>
                                        <p:attrNameLst>
                                          <p:attrName>style.visibility</p:attrName>
                                        </p:attrNameLst>
                                      </p:cBhvr>
                                      <p:to>
                                        <p:strVal val="visible"/>
                                      </p:to>
                                    </p:set>
                                    <p:animEffect transition="in" filter="wipe(up)">
                                      <p:cBhvr>
                                        <p:cTn id="38" dur="500"/>
                                        <p:tgtEl>
                                          <p:spTgt spid="36"/>
                                        </p:tgtEl>
                                      </p:cBhvr>
                                    </p:animEffect>
                                  </p:childTnLst>
                                </p:cTn>
                              </p:par>
                            </p:childTnLst>
                          </p:cTn>
                        </p:par>
                        <p:par>
                          <p:cTn id="39" fill="hold">
                            <p:stCondLst>
                              <p:cond delay="4500"/>
                            </p:stCondLst>
                            <p:childTnLst>
                              <p:par>
                                <p:cTn id="40" presetID="1" presetClass="entr" presetSubtype="0"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childTnLst>
                                </p:cTn>
                              </p:par>
                            </p:childTnLst>
                          </p:cTn>
                        </p:par>
                        <p:par>
                          <p:cTn id="42" fill="hold">
                            <p:stCondLst>
                              <p:cond delay="4500"/>
                            </p:stCondLst>
                            <p:childTnLst>
                              <p:par>
                                <p:cTn id="43" presetID="53" presetClass="entr" presetSubtype="16"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 calcmode="lin" valueType="num">
                                      <p:cBhvr>
                                        <p:cTn id="45" dur="250" fill="hold"/>
                                        <p:tgtEl>
                                          <p:spTgt spid="41"/>
                                        </p:tgtEl>
                                        <p:attrNameLst>
                                          <p:attrName>ppt_w</p:attrName>
                                        </p:attrNameLst>
                                      </p:cBhvr>
                                      <p:tavLst>
                                        <p:tav tm="0">
                                          <p:val>
                                            <p:fltVal val="0"/>
                                          </p:val>
                                        </p:tav>
                                        <p:tav tm="100000">
                                          <p:val>
                                            <p:strVal val="#ppt_w"/>
                                          </p:val>
                                        </p:tav>
                                      </p:tavLst>
                                    </p:anim>
                                    <p:anim calcmode="lin" valueType="num">
                                      <p:cBhvr>
                                        <p:cTn id="46" dur="250" fill="hold"/>
                                        <p:tgtEl>
                                          <p:spTgt spid="41"/>
                                        </p:tgtEl>
                                        <p:attrNameLst>
                                          <p:attrName>ppt_h</p:attrName>
                                        </p:attrNameLst>
                                      </p:cBhvr>
                                      <p:tavLst>
                                        <p:tav tm="0">
                                          <p:val>
                                            <p:fltVal val="0"/>
                                          </p:val>
                                        </p:tav>
                                        <p:tav tm="100000">
                                          <p:val>
                                            <p:strVal val="#ppt_h"/>
                                          </p:val>
                                        </p:tav>
                                      </p:tavLst>
                                    </p:anim>
                                    <p:animEffect transition="in" filter="fade">
                                      <p:cBhvr>
                                        <p:cTn id="47" dur="250"/>
                                        <p:tgtEl>
                                          <p:spTgt spid="41"/>
                                        </p:tgtEl>
                                      </p:cBhvr>
                                    </p:animEffect>
                                  </p:childTnLst>
                                </p:cTn>
                              </p:par>
                            </p:childTnLst>
                          </p:cTn>
                        </p:par>
                        <p:par>
                          <p:cTn id="48" fill="hold">
                            <p:stCondLst>
                              <p:cond delay="4750"/>
                            </p:stCondLst>
                            <p:childTnLst>
                              <p:par>
                                <p:cTn id="49" presetID="1"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childTnLst>
                                </p:cTn>
                              </p:par>
                              <p:par>
                                <p:cTn id="51" presetID="53" presetClass="entr" presetSubtype="16"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 calcmode="lin" valueType="num">
                                      <p:cBhvr>
                                        <p:cTn id="53" dur="500" fill="hold"/>
                                        <p:tgtEl>
                                          <p:spTgt spid="39"/>
                                        </p:tgtEl>
                                        <p:attrNameLst>
                                          <p:attrName>ppt_w</p:attrName>
                                        </p:attrNameLst>
                                      </p:cBhvr>
                                      <p:tavLst>
                                        <p:tav tm="0">
                                          <p:val>
                                            <p:fltVal val="0"/>
                                          </p:val>
                                        </p:tav>
                                        <p:tav tm="100000">
                                          <p:val>
                                            <p:strVal val="#ppt_w"/>
                                          </p:val>
                                        </p:tav>
                                      </p:tavLst>
                                    </p:anim>
                                    <p:anim calcmode="lin" valueType="num">
                                      <p:cBhvr>
                                        <p:cTn id="54" dur="500" fill="hold"/>
                                        <p:tgtEl>
                                          <p:spTgt spid="39"/>
                                        </p:tgtEl>
                                        <p:attrNameLst>
                                          <p:attrName>ppt_h</p:attrName>
                                        </p:attrNameLst>
                                      </p:cBhvr>
                                      <p:tavLst>
                                        <p:tav tm="0">
                                          <p:val>
                                            <p:fltVal val="0"/>
                                          </p:val>
                                        </p:tav>
                                        <p:tav tm="100000">
                                          <p:val>
                                            <p:strVal val="#ppt_h"/>
                                          </p:val>
                                        </p:tav>
                                      </p:tavLst>
                                    </p:anim>
                                    <p:animEffect transition="in" filter="fade">
                                      <p:cBhvr>
                                        <p:cTn id="55"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7" grpId="0" animBg="1"/>
      <p:bldP spid="38" grpId="0" animBg="1"/>
      <p:bldP spid="39" grpId="0"/>
      <p:bldP spid="40" grpId="0" animBg="1"/>
      <p:bldP spid="41" grpId="0"/>
      <p:bldP spid="23" grpId="0"/>
      <p:bldP spid="1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41A93F72-7A40-4375-A465-58414B0FC0DA}"/>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961049" y="3678"/>
            <a:ext cx="8269901" cy="6850644"/>
          </a:xfrm>
          <a:prstGeom prst="rect">
            <a:avLst/>
          </a:prstGeom>
        </p:spPr>
      </p:pic>
      <p:sp>
        <p:nvSpPr>
          <p:cNvPr id="3" name="Arrow: Pentagon 2">
            <a:extLst>
              <a:ext uri="{FF2B5EF4-FFF2-40B4-BE49-F238E27FC236}">
                <a16:creationId xmlns:a16="http://schemas.microsoft.com/office/drawing/2014/main" id="{0E698766-2C5D-4F25-88C7-23B76B7549CE}"/>
              </a:ext>
            </a:extLst>
          </p:cNvPr>
          <p:cNvSpPr/>
          <p:nvPr/>
        </p:nvSpPr>
        <p:spPr>
          <a:xfrm rot="5400000">
            <a:off x="5786126" y="5771881"/>
            <a:ext cx="559837" cy="541175"/>
          </a:xfrm>
          <a:prstGeom prst="homePlate">
            <a:avLst/>
          </a:prstGeom>
          <a:solidFill>
            <a:srgbClr val="FFFFFF"/>
          </a:solid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E26FFEE2-E142-4914-886A-7908DA12B71A}"/>
              </a:ext>
            </a:extLst>
          </p:cNvPr>
          <p:cNvSpPr/>
          <p:nvPr/>
        </p:nvSpPr>
        <p:spPr>
          <a:xfrm rot="2700000">
            <a:off x="8292973" y="3189275"/>
            <a:ext cx="559837" cy="490575"/>
          </a:xfrm>
          <a:prstGeom prst="roundRect">
            <a:avLst/>
          </a:prstGeom>
          <a:solidFill>
            <a:srgbClr val="FFFFFF"/>
          </a:solid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Rounded Corners 1">
            <a:extLst>
              <a:ext uri="{FF2B5EF4-FFF2-40B4-BE49-F238E27FC236}">
                <a16:creationId xmlns:a16="http://schemas.microsoft.com/office/drawing/2014/main" id="{26C67EEB-FAC5-47A4-8E95-72B39C554BCB}"/>
              </a:ext>
            </a:extLst>
          </p:cNvPr>
          <p:cNvSpPr/>
          <p:nvPr/>
        </p:nvSpPr>
        <p:spPr>
          <a:xfrm>
            <a:off x="5833744" y="714690"/>
            <a:ext cx="559837" cy="541175"/>
          </a:xfrm>
          <a:prstGeom prst="roundRect">
            <a:avLst/>
          </a:prstGeom>
          <a:solidFill>
            <a:srgbClr val="FFFFFF"/>
          </a:solid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Rounded Corners 5">
            <a:extLst>
              <a:ext uri="{FF2B5EF4-FFF2-40B4-BE49-F238E27FC236}">
                <a16:creationId xmlns:a16="http://schemas.microsoft.com/office/drawing/2014/main" id="{51FF1BA1-CD56-473D-85BA-056342436F57}"/>
              </a:ext>
            </a:extLst>
          </p:cNvPr>
          <p:cNvSpPr/>
          <p:nvPr/>
        </p:nvSpPr>
        <p:spPr>
          <a:xfrm rot="2700000">
            <a:off x="3192240" y="3163976"/>
            <a:ext cx="559837" cy="541175"/>
          </a:xfrm>
          <a:prstGeom prst="roundRect">
            <a:avLst/>
          </a:prstGeom>
          <a:solidFill>
            <a:srgbClr val="FFFFFF"/>
          </a:solid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241FA49-9943-405B-88E2-7921F7B4202A}"/>
              </a:ext>
            </a:extLst>
          </p:cNvPr>
          <p:cNvSpPr/>
          <p:nvPr/>
        </p:nvSpPr>
        <p:spPr>
          <a:xfrm>
            <a:off x="221682" y="2817521"/>
            <a:ext cx="2741456"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TRIPLE</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0" name="Rectangle 19">
            <a:extLst>
              <a:ext uri="{FF2B5EF4-FFF2-40B4-BE49-F238E27FC236}">
                <a16:creationId xmlns:a16="http://schemas.microsoft.com/office/drawing/2014/main" id="{0B10BECB-80DD-442E-92B9-3F4C0A002431}"/>
              </a:ext>
            </a:extLst>
          </p:cNvPr>
          <p:cNvSpPr/>
          <p:nvPr/>
        </p:nvSpPr>
        <p:spPr>
          <a:xfrm>
            <a:off x="3911648" y="5707176"/>
            <a:ext cx="4378122"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HOMERUN</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1" name="Rectangle 20">
            <a:extLst>
              <a:ext uri="{FF2B5EF4-FFF2-40B4-BE49-F238E27FC236}">
                <a16:creationId xmlns:a16="http://schemas.microsoft.com/office/drawing/2014/main" id="{D001A687-EC28-42A1-A935-5A2C1C78AA91}"/>
              </a:ext>
            </a:extLst>
          </p:cNvPr>
          <p:cNvSpPr/>
          <p:nvPr/>
        </p:nvSpPr>
        <p:spPr>
          <a:xfrm>
            <a:off x="4427572" y="-72002"/>
            <a:ext cx="3353803"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DOUBLE</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2" name="TextBox 21">
            <a:extLst>
              <a:ext uri="{FF2B5EF4-FFF2-40B4-BE49-F238E27FC236}">
                <a16:creationId xmlns:a16="http://schemas.microsoft.com/office/drawing/2014/main" id="{79EBE414-7D34-4475-87B5-9C8384501209}"/>
              </a:ext>
            </a:extLst>
          </p:cNvPr>
          <p:cNvSpPr txBox="1"/>
          <p:nvPr/>
        </p:nvSpPr>
        <p:spPr>
          <a:xfrm>
            <a:off x="4354650" y="2671022"/>
            <a:ext cx="3485724" cy="1569660"/>
          </a:xfrm>
          <a:prstGeom prst="rect">
            <a:avLst/>
          </a:prstGeom>
          <a:noFill/>
        </p:spPr>
        <p:txBody>
          <a:bodyPr wrap="square" rtlCol="0">
            <a:spAutoFit/>
          </a:bodyPr>
          <a:lstStyle/>
          <a:p>
            <a:pPr algn="ctr"/>
            <a:r>
              <a:rPr lang="en-US" sz="4800" b="1" dirty="0">
                <a:ln w="38100">
                  <a:solidFill>
                    <a:srgbClr val="0000FF"/>
                  </a:solidFill>
                </a:ln>
                <a:solidFill>
                  <a:srgbClr val="C6E9F2"/>
                </a:solidFill>
              </a:rPr>
              <a:t>Next batter!</a:t>
            </a:r>
          </a:p>
          <a:p>
            <a:pPr algn="ctr"/>
            <a:r>
              <a:rPr lang="en-US" sz="4800" b="1" dirty="0">
                <a:ln w="38100">
                  <a:solidFill>
                    <a:srgbClr val="0000FF"/>
                  </a:solidFill>
                </a:ln>
                <a:solidFill>
                  <a:srgbClr val="C6E9F2"/>
                </a:solidFill>
              </a:rPr>
              <a:t>Pick a hit</a:t>
            </a:r>
          </a:p>
        </p:txBody>
      </p:sp>
      <p:sp>
        <p:nvSpPr>
          <p:cNvPr id="27" name="Rectangle 26">
            <a:hlinkClick r:id="rId3" action="ppaction://hlinksldjump"/>
            <a:extLst>
              <a:ext uri="{FF2B5EF4-FFF2-40B4-BE49-F238E27FC236}">
                <a16:creationId xmlns:a16="http://schemas.microsoft.com/office/drawing/2014/main" id="{D92DD891-84FF-4ACE-91C9-567827698553}"/>
              </a:ext>
            </a:extLst>
          </p:cNvPr>
          <p:cNvSpPr/>
          <p:nvPr/>
        </p:nvSpPr>
        <p:spPr>
          <a:xfrm>
            <a:off x="0" y="-287"/>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hlinkClick r:id="rId4" action="ppaction://hlinksldjump"/>
            <a:extLst>
              <a:ext uri="{FF2B5EF4-FFF2-40B4-BE49-F238E27FC236}">
                <a16:creationId xmlns:a16="http://schemas.microsoft.com/office/drawing/2014/main" id="{D4C96D45-ABC1-4915-A153-4627346B4727}"/>
              </a:ext>
            </a:extLst>
          </p:cNvPr>
          <p:cNvSpPr/>
          <p:nvPr/>
        </p:nvSpPr>
        <p:spPr>
          <a:xfrm>
            <a:off x="4504879" y="176169"/>
            <a:ext cx="3204595" cy="7382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hlinkClick r:id="rId5" action="ppaction://hlinksldjump"/>
            <a:extLst>
              <a:ext uri="{FF2B5EF4-FFF2-40B4-BE49-F238E27FC236}">
                <a16:creationId xmlns:a16="http://schemas.microsoft.com/office/drawing/2014/main" id="{8AA909FD-4850-48E7-9C00-1F20249196AE}"/>
              </a:ext>
            </a:extLst>
          </p:cNvPr>
          <p:cNvSpPr/>
          <p:nvPr/>
        </p:nvSpPr>
        <p:spPr>
          <a:xfrm>
            <a:off x="221673" y="3059883"/>
            <a:ext cx="2741456" cy="7639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hlinkClick r:id="rId6" action="ppaction://hlinksldjump"/>
            <a:extLst>
              <a:ext uri="{FF2B5EF4-FFF2-40B4-BE49-F238E27FC236}">
                <a16:creationId xmlns:a16="http://schemas.microsoft.com/office/drawing/2014/main" id="{8991CFC0-EA4A-40DD-B2E8-91602EEF7B5F}"/>
              </a:ext>
            </a:extLst>
          </p:cNvPr>
          <p:cNvSpPr/>
          <p:nvPr/>
        </p:nvSpPr>
        <p:spPr>
          <a:xfrm>
            <a:off x="3916828" y="5953271"/>
            <a:ext cx="4378122" cy="7382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1204062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386F8DC-D4BF-4CA9-BCAE-35AA0A25238C}"/>
              </a:ext>
            </a:extLst>
          </p:cNvPr>
          <p:cNvSpPr txBox="1"/>
          <p:nvPr/>
        </p:nvSpPr>
        <p:spPr>
          <a:xfrm>
            <a:off x="538040" y="1723696"/>
            <a:ext cx="11132697" cy="3468642"/>
          </a:xfrm>
          <a:prstGeom prst="rect">
            <a:avLst/>
          </a:prstGeom>
          <a:solidFill>
            <a:srgbClr val="FFFFFF"/>
          </a:solidFill>
          <a:ln w="38100">
            <a:solidFill>
              <a:srgbClr val="0A0A0A"/>
            </a:solidFill>
          </a:ln>
        </p:spPr>
        <p:txBody>
          <a:bodyPr wrap="square" rtlCol="0">
            <a:spAutoFit/>
          </a:bodyPr>
          <a:lstStyle/>
          <a:p>
            <a:pPr algn="ctr">
              <a:lnSpc>
                <a:spcPct val="90000"/>
              </a:lnSpc>
            </a:pPr>
            <a:endParaRPr lang="en-US" sz="600" b="1" dirty="0">
              <a:solidFill>
                <a:srgbClr val="3F8731"/>
              </a:solidFill>
            </a:endParaRPr>
          </a:p>
          <a:p>
            <a:pPr algn="ctr">
              <a:lnSpc>
                <a:spcPct val="85000"/>
              </a:lnSpc>
            </a:pPr>
            <a:r>
              <a:rPr lang="en-US" sz="3000" b="1" i="1" dirty="0"/>
              <a:t>Answer:</a:t>
            </a:r>
            <a:r>
              <a:rPr lang="en-US" sz="4000" b="1" i="1" dirty="0"/>
              <a:t> </a:t>
            </a:r>
            <a:r>
              <a:rPr lang="en-US" sz="4000" b="1" dirty="0"/>
              <a:t>Holy Spirit baptism</a:t>
            </a:r>
            <a:r>
              <a:rPr lang="en-US" sz="4000" b="1" i="1" dirty="0"/>
              <a:t> </a:t>
            </a:r>
            <a:endParaRPr lang="en-US" sz="4000" b="1" dirty="0"/>
          </a:p>
          <a:p>
            <a:pPr algn="just">
              <a:spcBef>
                <a:spcPts val="400"/>
              </a:spcBef>
              <a:spcAft>
                <a:spcPts val="400"/>
              </a:spcAft>
            </a:pPr>
            <a:r>
              <a:rPr lang="en-US" sz="2300" b="1" dirty="0">
                <a:solidFill>
                  <a:srgbClr val="0A0A0A"/>
                </a:solidFill>
                <a:latin typeface="Times New Roman" panose="02020603050405020304" pitchFamily="18" charset="0"/>
                <a:cs typeface="Times New Roman" panose="02020603050405020304" pitchFamily="18" charset="0"/>
              </a:rPr>
              <a:t>Acts 11:15-18</a:t>
            </a:r>
            <a:endParaRPr lang="en-US" sz="2300" dirty="0">
              <a:solidFill>
                <a:srgbClr val="0A0A0A"/>
              </a:solidFill>
              <a:latin typeface="Times New Roman" panose="02020603050405020304" pitchFamily="18" charset="0"/>
              <a:cs typeface="Times New Roman" panose="02020603050405020304" pitchFamily="18" charset="0"/>
            </a:endParaRPr>
          </a:p>
          <a:p>
            <a:pPr algn="just"/>
            <a:r>
              <a:rPr lang="en-US" sz="2300" baseline="30000" dirty="0">
                <a:solidFill>
                  <a:srgbClr val="0A0A0A"/>
                </a:solidFill>
                <a:latin typeface="Times New Roman" panose="02020603050405020304" pitchFamily="18" charset="0"/>
                <a:cs typeface="Times New Roman" panose="02020603050405020304" pitchFamily="18" charset="0"/>
              </a:rPr>
              <a:t>15</a:t>
            </a:r>
            <a:r>
              <a:rPr lang="en-US" sz="2300" dirty="0">
                <a:solidFill>
                  <a:srgbClr val="0A0A0A"/>
                </a:solidFill>
                <a:latin typeface="Times New Roman" panose="02020603050405020304" pitchFamily="18" charset="0"/>
                <a:cs typeface="Times New Roman" panose="02020603050405020304" pitchFamily="18" charset="0"/>
              </a:rPr>
              <a:t> As I began to speak, </a:t>
            </a:r>
            <a:r>
              <a:rPr lang="en-US" sz="2300" b="1" dirty="0">
                <a:solidFill>
                  <a:srgbClr val="0064FF"/>
                </a:solidFill>
                <a:latin typeface="Times New Roman" panose="02020603050405020304" pitchFamily="18" charset="0"/>
                <a:cs typeface="Times New Roman" panose="02020603050405020304" pitchFamily="18" charset="0"/>
              </a:rPr>
              <a:t>the Holy Spirit fell on them just as on us </a:t>
            </a:r>
            <a:r>
              <a:rPr lang="en-US" sz="2300" dirty="0">
                <a:solidFill>
                  <a:srgbClr val="0A0A0A"/>
                </a:solidFill>
                <a:latin typeface="Times New Roman" panose="02020603050405020304" pitchFamily="18" charset="0"/>
                <a:cs typeface="Times New Roman" panose="02020603050405020304" pitchFamily="18" charset="0"/>
              </a:rPr>
              <a:t>at the beginning. </a:t>
            </a:r>
            <a:r>
              <a:rPr lang="en-US" sz="2300" baseline="30000" dirty="0">
                <a:solidFill>
                  <a:srgbClr val="0A0A0A"/>
                </a:solidFill>
                <a:latin typeface="Times New Roman" panose="02020603050405020304" pitchFamily="18" charset="0"/>
                <a:cs typeface="Times New Roman" panose="02020603050405020304" pitchFamily="18" charset="0"/>
              </a:rPr>
              <a:t>16</a:t>
            </a:r>
            <a:r>
              <a:rPr lang="en-US" sz="2300" dirty="0">
                <a:solidFill>
                  <a:srgbClr val="0A0A0A"/>
                </a:solidFill>
                <a:latin typeface="Times New Roman" panose="02020603050405020304" pitchFamily="18" charset="0"/>
                <a:cs typeface="Times New Roman" panose="02020603050405020304" pitchFamily="18" charset="0"/>
              </a:rPr>
              <a:t> And I remembered the word of the Lord, how he said, “John baptized with water, but you will be baptized with the Holy Spirit.” </a:t>
            </a:r>
            <a:r>
              <a:rPr lang="en-US" sz="2300" baseline="30000" dirty="0">
                <a:solidFill>
                  <a:srgbClr val="0A0A0A"/>
                </a:solidFill>
                <a:latin typeface="Times New Roman" panose="02020603050405020304" pitchFamily="18" charset="0"/>
                <a:cs typeface="Times New Roman" panose="02020603050405020304" pitchFamily="18" charset="0"/>
              </a:rPr>
              <a:t>17</a:t>
            </a:r>
            <a:r>
              <a:rPr lang="en-US" sz="2300" dirty="0">
                <a:solidFill>
                  <a:srgbClr val="0A0A0A"/>
                </a:solidFill>
                <a:latin typeface="Times New Roman" panose="02020603050405020304" pitchFamily="18" charset="0"/>
                <a:cs typeface="Times New Roman" panose="02020603050405020304" pitchFamily="18" charset="0"/>
              </a:rPr>
              <a:t> If then God gave the same gift to them as he gave to us when we believed in the Lord Jesus Christ, who was I that I could stand in God’s way?         </a:t>
            </a:r>
            <a:r>
              <a:rPr lang="en-US" sz="2300" baseline="30000" dirty="0">
                <a:solidFill>
                  <a:srgbClr val="0A0A0A"/>
                </a:solidFill>
                <a:latin typeface="Times New Roman" panose="02020603050405020304" pitchFamily="18" charset="0"/>
                <a:cs typeface="Times New Roman" panose="02020603050405020304" pitchFamily="18" charset="0"/>
              </a:rPr>
              <a:t>18</a:t>
            </a:r>
            <a:r>
              <a:rPr lang="en-US" sz="2300" dirty="0">
                <a:solidFill>
                  <a:srgbClr val="0A0A0A"/>
                </a:solidFill>
                <a:latin typeface="Times New Roman" panose="02020603050405020304" pitchFamily="18" charset="0"/>
                <a:cs typeface="Times New Roman" panose="02020603050405020304" pitchFamily="18" charset="0"/>
              </a:rPr>
              <a:t> When they heard these things they fell silent. And they glorified God, saying, “Then to the Gentiles also God has granted repentance that leads to life.”</a:t>
            </a:r>
          </a:p>
          <a:p>
            <a:pPr algn="just"/>
            <a:endParaRPr lang="en-US" sz="600"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25767358-69F9-43EF-AF56-AD4DAAD45686}"/>
              </a:ext>
            </a:extLst>
          </p:cNvPr>
          <p:cNvSpPr txBox="1"/>
          <p:nvPr/>
        </p:nvSpPr>
        <p:spPr>
          <a:xfrm>
            <a:off x="151002" y="183557"/>
            <a:ext cx="11891268" cy="1446550"/>
          </a:xfrm>
          <a:prstGeom prst="rect">
            <a:avLst/>
          </a:prstGeom>
          <a:noFill/>
        </p:spPr>
        <p:txBody>
          <a:bodyPr wrap="square" rtlCol="0">
            <a:spAutoFit/>
          </a:bodyPr>
          <a:lstStyle/>
          <a:p>
            <a:pPr lvl="0" algn="ctr"/>
            <a:r>
              <a:rPr lang="en-US" sz="4400" dirty="0">
                <a:solidFill>
                  <a:srgbClr val="0A0A0A"/>
                </a:solidFill>
              </a:rPr>
              <a:t>What convinced Jewish believers in Jerusalem that Gentile believers are acceptable to God?</a:t>
            </a:r>
          </a:p>
        </p:txBody>
      </p:sp>
      <p:sp>
        <p:nvSpPr>
          <p:cNvPr id="12" name="Rectangle 11">
            <a:extLst>
              <a:ext uri="{FF2B5EF4-FFF2-40B4-BE49-F238E27FC236}">
                <a16:creationId xmlns:a16="http://schemas.microsoft.com/office/drawing/2014/main" id="{79322C8E-E9EC-4EE0-B721-8D8CDCB00AEA}"/>
              </a:ext>
            </a:extLst>
          </p:cNvPr>
          <p:cNvSpPr/>
          <p:nvPr/>
        </p:nvSpPr>
        <p:spPr>
          <a:xfrm>
            <a:off x="3911648" y="5707176"/>
            <a:ext cx="4378122"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HOMERUN</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15" name="Arrow: Pentagon 14">
            <a:extLst>
              <a:ext uri="{FF2B5EF4-FFF2-40B4-BE49-F238E27FC236}">
                <a16:creationId xmlns:a16="http://schemas.microsoft.com/office/drawing/2014/main" id="{DC1DCB84-C0E2-423C-8A6D-144DD54DA3D2}"/>
              </a:ext>
            </a:extLst>
          </p:cNvPr>
          <p:cNvSpPr/>
          <p:nvPr/>
        </p:nvSpPr>
        <p:spPr>
          <a:xfrm rot="5400000">
            <a:off x="5744181" y="5495044"/>
            <a:ext cx="559837" cy="541175"/>
          </a:xfrm>
          <a:prstGeom prst="homePlate">
            <a:avLst/>
          </a:prstGeom>
          <a:solidFill>
            <a:srgbClr val="FFFFF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0000FF"/>
                </a:solidFill>
              </a:ln>
              <a:solidFill>
                <a:srgbClr val="C6E9F2"/>
              </a:solidFill>
            </a:endParaRPr>
          </a:p>
        </p:txBody>
      </p:sp>
      <p:sp>
        <p:nvSpPr>
          <p:cNvPr id="16" name="Rectangle 15">
            <a:extLst>
              <a:ext uri="{FF2B5EF4-FFF2-40B4-BE49-F238E27FC236}">
                <a16:creationId xmlns:a16="http://schemas.microsoft.com/office/drawing/2014/main" id="{BC55FA55-47E4-4801-9C37-FF0C54273B4C}"/>
              </a:ext>
            </a:extLst>
          </p:cNvPr>
          <p:cNvSpPr/>
          <p:nvPr/>
        </p:nvSpPr>
        <p:spPr>
          <a:xfrm>
            <a:off x="5698209" y="5336455"/>
            <a:ext cx="601447" cy="707886"/>
          </a:xfrm>
          <a:prstGeom prst="rect">
            <a:avLst/>
          </a:prstGeom>
          <a:noFill/>
        </p:spPr>
        <p:txBody>
          <a:bodyPr wrap="none" lIns="91440" tIns="45720" rIns="91440" bIns="45720">
            <a:spAutoFit/>
          </a:bodyPr>
          <a:lstStyle/>
          <a:p>
            <a:pPr algn="ctr"/>
            <a:r>
              <a:rPr lang="en-US" sz="4000" b="1" cap="none" spc="-400" dirty="0">
                <a:ln w="28575">
                  <a:solidFill>
                    <a:srgbClr val="0000FF"/>
                  </a:solidFill>
                  <a:prstDash val="solid"/>
                </a:ln>
                <a:solidFill>
                  <a:srgbClr val="C6E9F2"/>
                </a:solidFill>
                <a:effectLst>
                  <a:outerShdw blurRad="38100" dist="22860" dir="5400000" algn="tl" rotWithShape="0">
                    <a:srgbClr val="000000">
                      <a:alpha val="30000"/>
                    </a:srgbClr>
                  </a:outerShdw>
                </a:effectLst>
              </a:rPr>
              <a:t>22</a:t>
            </a:r>
          </a:p>
        </p:txBody>
      </p:sp>
      <p:sp>
        <p:nvSpPr>
          <p:cNvPr id="17" name="TextBox 16">
            <a:extLst>
              <a:ext uri="{FF2B5EF4-FFF2-40B4-BE49-F238E27FC236}">
                <a16:creationId xmlns:a16="http://schemas.microsoft.com/office/drawing/2014/main" id="{E10207E0-5EC0-4774-B3E9-60C438224058}"/>
              </a:ext>
            </a:extLst>
          </p:cNvPr>
          <p:cNvSpPr txBox="1"/>
          <p:nvPr/>
        </p:nvSpPr>
        <p:spPr>
          <a:xfrm>
            <a:off x="9725311" y="4862856"/>
            <a:ext cx="1928649" cy="307777"/>
          </a:xfrm>
          <a:prstGeom prst="rect">
            <a:avLst/>
          </a:prstGeom>
          <a:noFill/>
        </p:spPr>
        <p:txBody>
          <a:bodyPr wrap="square" rtlCol="0">
            <a:spAutoFit/>
          </a:bodyPr>
          <a:lstStyle/>
          <a:p>
            <a:pPr algn="r"/>
            <a:r>
              <a:rPr lang="en-US" sz="1400" b="1" i="1" dirty="0">
                <a:solidFill>
                  <a:srgbClr val="0064FF"/>
                </a:solidFill>
              </a:rPr>
              <a:t>Tap screen to continue</a:t>
            </a:r>
          </a:p>
        </p:txBody>
      </p:sp>
      <p:sp>
        <p:nvSpPr>
          <p:cNvPr id="13" name="Rectangle 12">
            <a:hlinkClick r:id="rId2" action="ppaction://hlinksldjump"/>
            <a:extLst>
              <a:ext uri="{FF2B5EF4-FFF2-40B4-BE49-F238E27FC236}">
                <a16:creationId xmlns:a16="http://schemas.microsoft.com/office/drawing/2014/main" id="{647FDCE8-5660-4F0A-9421-69995449E800}"/>
              </a:ext>
            </a:extLst>
          </p:cNvPr>
          <p:cNvSpPr/>
          <p:nvPr/>
        </p:nvSpPr>
        <p:spPr>
          <a:xfrm>
            <a:off x="0" y="0"/>
            <a:ext cx="12192000" cy="68621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63235917"/>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41A93F72-7A40-4375-A465-58414B0FC0DA}"/>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961049" y="3678"/>
            <a:ext cx="8269901" cy="6850644"/>
          </a:xfrm>
          <a:prstGeom prst="rect">
            <a:avLst/>
          </a:prstGeom>
        </p:spPr>
      </p:pic>
      <p:sp>
        <p:nvSpPr>
          <p:cNvPr id="3" name="Arrow: Pentagon 2">
            <a:extLst>
              <a:ext uri="{FF2B5EF4-FFF2-40B4-BE49-F238E27FC236}">
                <a16:creationId xmlns:a16="http://schemas.microsoft.com/office/drawing/2014/main" id="{0E698766-2C5D-4F25-88C7-23B76B7549CE}"/>
              </a:ext>
            </a:extLst>
          </p:cNvPr>
          <p:cNvSpPr/>
          <p:nvPr/>
        </p:nvSpPr>
        <p:spPr>
          <a:xfrm rot="5400000">
            <a:off x="5786126" y="5771881"/>
            <a:ext cx="559837" cy="541175"/>
          </a:xfrm>
          <a:prstGeom prst="homePlate">
            <a:avLst/>
          </a:prstGeom>
          <a:solidFill>
            <a:srgbClr val="FFFFFF"/>
          </a:solid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E26FFEE2-E142-4914-886A-7908DA12B71A}"/>
              </a:ext>
            </a:extLst>
          </p:cNvPr>
          <p:cNvSpPr/>
          <p:nvPr/>
        </p:nvSpPr>
        <p:spPr>
          <a:xfrm rot="2700000">
            <a:off x="8292973" y="3189275"/>
            <a:ext cx="559837" cy="490575"/>
          </a:xfrm>
          <a:prstGeom prst="roundRect">
            <a:avLst/>
          </a:prstGeom>
          <a:solidFill>
            <a:srgbClr val="FFFFFF"/>
          </a:solid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Rounded Corners 1">
            <a:extLst>
              <a:ext uri="{FF2B5EF4-FFF2-40B4-BE49-F238E27FC236}">
                <a16:creationId xmlns:a16="http://schemas.microsoft.com/office/drawing/2014/main" id="{26C67EEB-FAC5-47A4-8E95-72B39C554BCB}"/>
              </a:ext>
            </a:extLst>
          </p:cNvPr>
          <p:cNvSpPr/>
          <p:nvPr/>
        </p:nvSpPr>
        <p:spPr>
          <a:xfrm>
            <a:off x="5833744" y="714690"/>
            <a:ext cx="559837" cy="541175"/>
          </a:xfrm>
          <a:prstGeom prst="roundRect">
            <a:avLst/>
          </a:prstGeom>
          <a:solidFill>
            <a:srgbClr val="FFFFFF"/>
          </a:solid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Rounded Corners 5">
            <a:extLst>
              <a:ext uri="{FF2B5EF4-FFF2-40B4-BE49-F238E27FC236}">
                <a16:creationId xmlns:a16="http://schemas.microsoft.com/office/drawing/2014/main" id="{51FF1BA1-CD56-473D-85BA-056342436F57}"/>
              </a:ext>
            </a:extLst>
          </p:cNvPr>
          <p:cNvSpPr/>
          <p:nvPr/>
        </p:nvSpPr>
        <p:spPr>
          <a:xfrm rot="2700000">
            <a:off x="3192240" y="3163976"/>
            <a:ext cx="559837" cy="541175"/>
          </a:xfrm>
          <a:prstGeom prst="roundRect">
            <a:avLst/>
          </a:prstGeom>
          <a:solidFill>
            <a:srgbClr val="FFFFFF"/>
          </a:solid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241FA49-9943-405B-88E2-7921F7B4202A}"/>
              </a:ext>
            </a:extLst>
          </p:cNvPr>
          <p:cNvSpPr/>
          <p:nvPr/>
        </p:nvSpPr>
        <p:spPr>
          <a:xfrm>
            <a:off x="221682" y="2817521"/>
            <a:ext cx="2741456"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TRIPLE</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0" name="Rectangle 19">
            <a:extLst>
              <a:ext uri="{FF2B5EF4-FFF2-40B4-BE49-F238E27FC236}">
                <a16:creationId xmlns:a16="http://schemas.microsoft.com/office/drawing/2014/main" id="{0B10BECB-80DD-442E-92B9-3F4C0A002431}"/>
              </a:ext>
            </a:extLst>
          </p:cNvPr>
          <p:cNvSpPr/>
          <p:nvPr/>
        </p:nvSpPr>
        <p:spPr>
          <a:xfrm>
            <a:off x="3911648" y="5707176"/>
            <a:ext cx="4378122"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HOMERUN</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1" name="Rectangle 20">
            <a:extLst>
              <a:ext uri="{FF2B5EF4-FFF2-40B4-BE49-F238E27FC236}">
                <a16:creationId xmlns:a16="http://schemas.microsoft.com/office/drawing/2014/main" id="{D001A687-EC28-42A1-A935-5A2C1C78AA91}"/>
              </a:ext>
            </a:extLst>
          </p:cNvPr>
          <p:cNvSpPr/>
          <p:nvPr/>
        </p:nvSpPr>
        <p:spPr>
          <a:xfrm>
            <a:off x="4427572" y="-72002"/>
            <a:ext cx="3353803"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DOUBLE</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2" name="TextBox 21">
            <a:extLst>
              <a:ext uri="{FF2B5EF4-FFF2-40B4-BE49-F238E27FC236}">
                <a16:creationId xmlns:a16="http://schemas.microsoft.com/office/drawing/2014/main" id="{79EBE414-7D34-4475-87B5-9C8384501209}"/>
              </a:ext>
            </a:extLst>
          </p:cNvPr>
          <p:cNvSpPr txBox="1"/>
          <p:nvPr/>
        </p:nvSpPr>
        <p:spPr>
          <a:xfrm>
            <a:off x="4354650" y="2671022"/>
            <a:ext cx="3485724" cy="1569660"/>
          </a:xfrm>
          <a:prstGeom prst="rect">
            <a:avLst/>
          </a:prstGeom>
          <a:noFill/>
        </p:spPr>
        <p:txBody>
          <a:bodyPr wrap="square" rtlCol="0">
            <a:spAutoFit/>
          </a:bodyPr>
          <a:lstStyle/>
          <a:p>
            <a:pPr algn="ctr"/>
            <a:r>
              <a:rPr lang="en-US" sz="4800" b="1" dirty="0">
                <a:ln w="38100">
                  <a:solidFill>
                    <a:srgbClr val="0000FF"/>
                  </a:solidFill>
                </a:ln>
                <a:solidFill>
                  <a:srgbClr val="C6E9F2"/>
                </a:solidFill>
              </a:rPr>
              <a:t>Next batter!</a:t>
            </a:r>
          </a:p>
          <a:p>
            <a:pPr algn="ctr"/>
            <a:r>
              <a:rPr lang="en-US" sz="4800" b="1" dirty="0">
                <a:ln w="38100">
                  <a:solidFill>
                    <a:srgbClr val="0000FF"/>
                  </a:solidFill>
                </a:ln>
                <a:solidFill>
                  <a:srgbClr val="C6E9F2"/>
                </a:solidFill>
              </a:rPr>
              <a:t>Pick a hit</a:t>
            </a:r>
          </a:p>
        </p:txBody>
      </p:sp>
      <p:sp>
        <p:nvSpPr>
          <p:cNvPr id="15" name="Rectangle 14">
            <a:extLst>
              <a:ext uri="{FF2B5EF4-FFF2-40B4-BE49-F238E27FC236}">
                <a16:creationId xmlns:a16="http://schemas.microsoft.com/office/drawing/2014/main" id="{ECC38632-62A9-4DB0-A149-FC77324FE114}"/>
              </a:ext>
            </a:extLst>
          </p:cNvPr>
          <p:cNvSpPr/>
          <p:nvPr/>
        </p:nvSpPr>
        <p:spPr>
          <a:xfrm>
            <a:off x="9025723" y="2828834"/>
            <a:ext cx="2904962"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SINGLE</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7" name="Rectangle 26">
            <a:hlinkClick r:id="rId3" action="ppaction://hlinksldjump"/>
            <a:extLst>
              <a:ext uri="{FF2B5EF4-FFF2-40B4-BE49-F238E27FC236}">
                <a16:creationId xmlns:a16="http://schemas.microsoft.com/office/drawing/2014/main" id="{D92DD891-84FF-4ACE-91C9-567827698553}"/>
              </a:ext>
            </a:extLst>
          </p:cNvPr>
          <p:cNvSpPr/>
          <p:nvPr/>
        </p:nvSpPr>
        <p:spPr>
          <a:xfrm>
            <a:off x="0" y="-2303"/>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hlinkClick r:id="rId4" action="ppaction://hlinksldjump"/>
            <a:extLst>
              <a:ext uri="{FF2B5EF4-FFF2-40B4-BE49-F238E27FC236}">
                <a16:creationId xmlns:a16="http://schemas.microsoft.com/office/drawing/2014/main" id="{D4C96D45-ABC1-4915-A153-4627346B4727}"/>
              </a:ext>
            </a:extLst>
          </p:cNvPr>
          <p:cNvSpPr/>
          <p:nvPr/>
        </p:nvSpPr>
        <p:spPr>
          <a:xfrm>
            <a:off x="4504879" y="176169"/>
            <a:ext cx="3204595" cy="7382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hlinkClick r:id="rId5" action="ppaction://hlinksldjump"/>
            <a:extLst>
              <a:ext uri="{FF2B5EF4-FFF2-40B4-BE49-F238E27FC236}">
                <a16:creationId xmlns:a16="http://schemas.microsoft.com/office/drawing/2014/main" id="{8AA909FD-4850-48E7-9C00-1F20249196AE}"/>
              </a:ext>
            </a:extLst>
          </p:cNvPr>
          <p:cNvSpPr/>
          <p:nvPr/>
        </p:nvSpPr>
        <p:spPr>
          <a:xfrm>
            <a:off x="221673" y="3059883"/>
            <a:ext cx="2741456" cy="7639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hlinkClick r:id="rId6" action="ppaction://hlinksldjump"/>
            <a:extLst>
              <a:ext uri="{FF2B5EF4-FFF2-40B4-BE49-F238E27FC236}">
                <a16:creationId xmlns:a16="http://schemas.microsoft.com/office/drawing/2014/main" id="{8991CFC0-EA4A-40DD-B2E8-91602EEF7B5F}"/>
              </a:ext>
            </a:extLst>
          </p:cNvPr>
          <p:cNvSpPr/>
          <p:nvPr/>
        </p:nvSpPr>
        <p:spPr>
          <a:xfrm>
            <a:off x="3916828" y="5953271"/>
            <a:ext cx="4378122" cy="7382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hlinkClick r:id="rId7" action="ppaction://hlinksldjump"/>
            <a:extLst>
              <a:ext uri="{FF2B5EF4-FFF2-40B4-BE49-F238E27FC236}">
                <a16:creationId xmlns:a16="http://schemas.microsoft.com/office/drawing/2014/main" id="{444DD879-596B-450A-BB58-3D8A8F7FDD0C}"/>
              </a:ext>
            </a:extLst>
          </p:cNvPr>
          <p:cNvSpPr/>
          <p:nvPr/>
        </p:nvSpPr>
        <p:spPr>
          <a:xfrm>
            <a:off x="9107476" y="3073878"/>
            <a:ext cx="2741456" cy="7639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36191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7AD7B124-2BEE-4B2E-B780-116344A13DE3}"/>
              </a:ext>
            </a:extLst>
          </p:cNvPr>
          <p:cNvSpPr/>
          <p:nvPr/>
        </p:nvSpPr>
        <p:spPr>
          <a:xfrm>
            <a:off x="3911648" y="5707176"/>
            <a:ext cx="4378122"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HOMERUN</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9" name="Arrow: Pentagon 28">
            <a:extLst>
              <a:ext uri="{FF2B5EF4-FFF2-40B4-BE49-F238E27FC236}">
                <a16:creationId xmlns:a16="http://schemas.microsoft.com/office/drawing/2014/main" id="{A7AAEAB7-87E7-4881-9C3D-F5B5503CDAE7}"/>
              </a:ext>
            </a:extLst>
          </p:cNvPr>
          <p:cNvSpPr/>
          <p:nvPr/>
        </p:nvSpPr>
        <p:spPr>
          <a:xfrm rot="5400000">
            <a:off x="5744181" y="5495044"/>
            <a:ext cx="559837" cy="541175"/>
          </a:xfrm>
          <a:prstGeom prst="homePlate">
            <a:avLst/>
          </a:prstGeom>
          <a:solidFill>
            <a:srgbClr val="FFFFF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0000FF"/>
                </a:solidFill>
              </a:ln>
              <a:solidFill>
                <a:srgbClr val="C6E9F2"/>
              </a:solidFill>
            </a:endParaRPr>
          </a:p>
        </p:txBody>
      </p:sp>
      <p:sp>
        <p:nvSpPr>
          <p:cNvPr id="30" name="Rectangle 29">
            <a:extLst>
              <a:ext uri="{FF2B5EF4-FFF2-40B4-BE49-F238E27FC236}">
                <a16:creationId xmlns:a16="http://schemas.microsoft.com/office/drawing/2014/main" id="{618F07AA-E473-4E3A-B5E8-313D5D6E3AED}"/>
              </a:ext>
            </a:extLst>
          </p:cNvPr>
          <p:cNvSpPr/>
          <p:nvPr/>
        </p:nvSpPr>
        <p:spPr>
          <a:xfrm>
            <a:off x="5698209" y="5336455"/>
            <a:ext cx="601447" cy="707886"/>
          </a:xfrm>
          <a:prstGeom prst="rect">
            <a:avLst/>
          </a:prstGeom>
          <a:noFill/>
        </p:spPr>
        <p:txBody>
          <a:bodyPr wrap="none" lIns="91440" tIns="45720" rIns="91440" bIns="45720">
            <a:spAutoFit/>
          </a:bodyPr>
          <a:lstStyle/>
          <a:p>
            <a:pPr algn="ctr"/>
            <a:r>
              <a:rPr lang="en-US" sz="4000" b="1" cap="none" spc="-400" dirty="0">
                <a:ln w="28575">
                  <a:solidFill>
                    <a:srgbClr val="0000FF"/>
                  </a:solidFill>
                  <a:prstDash val="solid"/>
                </a:ln>
                <a:solidFill>
                  <a:srgbClr val="C6E9F2"/>
                </a:solidFill>
                <a:effectLst>
                  <a:outerShdw blurRad="38100" dist="22860" dir="5400000" algn="tl" rotWithShape="0">
                    <a:srgbClr val="000000">
                      <a:alpha val="30000"/>
                    </a:srgbClr>
                  </a:outerShdw>
                </a:effectLst>
              </a:rPr>
              <a:t>23</a:t>
            </a:r>
          </a:p>
        </p:txBody>
      </p:sp>
      <p:pic>
        <p:nvPicPr>
          <p:cNvPr id="31" name="Picture 30">
            <a:extLst>
              <a:ext uri="{FF2B5EF4-FFF2-40B4-BE49-F238E27FC236}">
                <a16:creationId xmlns:a16="http://schemas.microsoft.com/office/drawing/2014/main" id="{EB74ACFA-FA91-46F2-8187-69356898C134}"/>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4503586" y="2191679"/>
            <a:ext cx="3188405" cy="2641220"/>
          </a:xfrm>
          <a:prstGeom prst="rect">
            <a:avLst/>
          </a:prstGeom>
        </p:spPr>
      </p:pic>
      <p:cxnSp>
        <p:nvCxnSpPr>
          <p:cNvPr id="32" name="Straight Connector 31">
            <a:extLst>
              <a:ext uri="{FF2B5EF4-FFF2-40B4-BE49-F238E27FC236}">
                <a16:creationId xmlns:a16="http://schemas.microsoft.com/office/drawing/2014/main" id="{3F32C751-F04D-4784-B3F6-3C29314E6858}"/>
              </a:ext>
            </a:extLst>
          </p:cNvPr>
          <p:cNvCxnSpPr>
            <a:cxnSpLocks/>
          </p:cNvCxnSpPr>
          <p:nvPr/>
        </p:nvCxnSpPr>
        <p:spPr>
          <a:xfrm rot="5460000" flipV="1">
            <a:off x="6124282" y="2550115"/>
            <a:ext cx="846670" cy="861150"/>
          </a:xfrm>
          <a:prstGeom prst="line">
            <a:avLst/>
          </a:prstGeom>
          <a:ln w="76200">
            <a:solidFill>
              <a:srgbClr val="C1E7F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8D25BD0-3A50-48F8-9957-7302F3B36227}"/>
              </a:ext>
            </a:extLst>
          </p:cNvPr>
          <p:cNvCxnSpPr>
            <a:cxnSpLocks/>
          </p:cNvCxnSpPr>
          <p:nvPr/>
        </p:nvCxnSpPr>
        <p:spPr>
          <a:xfrm flipV="1">
            <a:off x="6139562" y="3663306"/>
            <a:ext cx="846670" cy="861150"/>
          </a:xfrm>
          <a:prstGeom prst="line">
            <a:avLst/>
          </a:prstGeom>
          <a:ln w="76200">
            <a:solidFill>
              <a:srgbClr val="C1E7F1"/>
            </a:solidFill>
          </a:ln>
        </p:spPr>
        <p:style>
          <a:lnRef idx="1">
            <a:schemeClr val="accent1"/>
          </a:lnRef>
          <a:fillRef idx="0">
            <a:schemeClr val="accent1"/>
          </a:fillRef>
          <a:effectRef idx="0">
            <a:schemeClr val="accent1"/>
          </a:effectRef>
          <a:fontRef idx="minor">
            <a:schemeClr val="tx1"/>
          </a:fontRef>
        </p:style>
      </p:cxnSp>
      <p:sp>
        <p:nvSpPr>
          <p:cNvPr id="34" name="Rectangle: Rounded Corners 33">
            <a:extLst>
              <a:ext uri="{FF2B5EF4-FFF2-40B4-BE49-F238E27FC236}">
                <a16:creationId xmlns:a16="http://schemas.microsoft.com/office/drawing/2014/main" id="{438C8DDB-7545-4189-946D-D0AF4442FC83}"/>
              </a:ext>
            </a:extLst>
          </p:cNvPr>
          <p:cNvSpPr/>
          <p:nvPr/>
        </p:nvSpPr>
        <p:spPr>
          <a:xfrm rot="2700000">
            <a:off x="6836926" y="3378989"/>
            <a:ext cx="347615" cy="335069"/>
          </a:xfrm>
          <a:prstGeom prst="roundRect">
            <a:avLst/>
          </a:prstGeom>
          <a:solidFill>
            <a:srgbClr val="FFFFFF"/>
          </a:solidFill>
          <a:ln w="38100">
            <a:solidFill>
              <a:srgbClr val="AADE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5" name="Straight Connector 34">
            <a:extLst>
              <a:ext uri="{FF2B5EF4-FFF2-40B4-BE49-F238E27FC236}">
                <a16:creationId xmlns:a16="http://schemas.microsoft.com/office/drawing/2014/main" id="{CD39E97A-C34A-47E1-9F12-DF68B8ED5CDC}"/>
              </a:ext>
            </a:extLst>
          </p:cNvPr>
          <p:cNvCxnSpPr>
            <a:cxnSpLocks/>
          </p:cNvCxnSpPr>
          <p:nvPr/>
        </p:nvCxnSpPr>
        <p:spPr>
          <a:xfrm flipV="1">
            <a:off x="5144933" y="2618495"/>
            <a:ext cx="846670" cy="861150"/>
          </a:xfrm>
          <a:prstGeom prst="line">
            <a:avLst/>
          </a:prstGeom>
          <a:ln w="76200">
            <a:solidFill>
              <a:srgbClr val="C1E7F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E4ADACF8-197F-491A-B66D-85CFADA0DD47}"/>
              </a:ext>
            </a:extLst>
          </p:cNvPr>
          <p:cNvCxnSpPr>
            <a:cxnSpLocks/>
          </p:cNvCxnSpPr>
          <p:nvPr/>
        </p:nvCxnSpPr>
        <p:spPr>
          <a:xfrm rot="5460000" flipV="1">
            <a:off x="5129380" y="3632922"/>
            <a:ext cx="846670" cy="861150"/>
          </a:xfrm>
          <a:prstGeom prst="line">
            <a:avLst/>
          </a:prstGeom>
          <a:ln w="76200">
            <a:solidFill>
              <a:srgbClr val="C1E7F1"/>
            </a:solidFill>
          </a:ln>
        </p:spPr>
        <p:style>
          <a:lnRef idx="1">
            <a:schemeClr val="accent1"/>
          </a:lnRef>
          <a:fillRef idx="0">
            <a:schemeClr val="accent1"/>
          </a:fillRef>
          <a:effectRef idx="0">
            <a:schemeClr val="accent1"/>
          </a:effectRef>
          <a:fontRef idx="minor">
            <a:schemeClr val="tx1"/>
          </a:fontRef>
        </p:style>
      </p:cxnSp>
      <p:sp>
        <p:nvSpPr>
          <p:cNvPr id="37" name="Rectangle: Rounded Corners 36">
            <a:extLst>
              <a:ext uri="{FF2B5EF4-FFF2-40B4-BE49-F238E27FC236}">
                <a16:creationId xmlns:a16="http://schemas.microsoft.com/office/drawing/2014/main" id="{0618C775-4D56-49C3-9811-A447E1452072}"/>
              </a:ext>
            </a:extLst>
          </p:cNvPr>
          <p:cNvSpPr/>
          <p:nvPr/>
        </p:nvSpPr>
        <p:spPr>
          <a:xfrm rot="18900000">
            <a:off x="4959680" y="3377573"/>
            <a:ext cx="347615" cy="335069"/>
          </a:xfrm>
          <a:prstGeom prst="roundRect">
            <a:avLst/>
          </a:prstGeom>
          <a:solidFill>
            <a:srgbClr val="FFFFFF"/>
          </a:solidFill>
          <a:ln w="38100">
            <a:solidFill>
              <a:srgbClr val="C1E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Rounded Corners 37">
            <a:extLst>
              <a:ext uri="{FF2B5EF4-FFF2-40B4-BE49-F238E27FC236}">
                <a16:creationId xmlns:a16="http://schemas.microsoft.com/office/drawing/2014/main" id="{7D000C70-5FBA-492D-B8A0-3D6FBFF006E2}"/>
              </a:ext>
            </a:extLst>
          </p:cNvPr>
          <p:cNvSpPr/>
          <p:nvPr/>
        </p:nvSpPr>
        <p:spPr>
          <a:xfrm rot="2700000">
            <a:off x="5918246" y="2363412"/>
            <a:ext cx="347615" cy="335069"/>
          </a:xfrm>
          <a:prstGeom prst="roundRect">
            <a:avLst/>
          </a:prstGeom>
          <a:solidFill>
            <a:srgbClr val="FFFFFF"/>
          </a:solidFill>
          <a:ln w="38100">
            <a:solidFill>
              <a:srgbClr val="C1E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806AB1FE-90CF-4ADE-AE9B-E28A6AE02281}"/>
              </a:ext>
            </a:extLst>
          </p:cNvPr>
          <p:cNvSpPr txBox="1"/>
          <p:nvPr/>
        </p:nvSpPr>
        <p:spPr>
          <a:xfrm>
            <a:off x="5261218" y="3034588"/>
            <a:ext cx="1597365" cy="1131977"/>
          </a:xfrm>
          <a:prstGeom prst="rect">
            <a:avLst/>
          </a:prstGeom>
          <a:noFill/>
        </p:spPr>
        <p:txBody>
          <a:bodyPr wrap="square" rtlCol="0">
            <a:spAutoFit/>
          </a:bodyPr>
          <a:lstStyle/>
          <a:p>
            <a:pPr algn="ctr">
              <a:lnSpc>
                <a:spcPct val="80000"/>
              </a:lnSpc>
            </a:pPr>
            <a:r>
              <a:rPr lang="en-US" sz="2400" b="1" i="1" spc="-250" dirty="0">
                <a:solidFill>
                  <a:srgbClr val="1E4117"/>
                </a:solidFill>
              </a:rPr>
              <a:t>HOMERUN</a:t>
            </a:r>
          </a:p>
          <a:p>
            <a:pPr algn="ctr">
              <a:lnSpc>
                <a:spcPct val="80000"/>
              </a:lnSpc>
            </a:pPr>
            <a:r>
              <a:rPr lang="en-US" i="1" dirty="0">
                <a:solidFill>
                  <a:srgbClr val="0A0A0A"/>
                </a:solidFill>
              </a:rPr>
              <a:t>or </a:t>
            </a:r>
            <a:r>
              <a:rPr lang="en-US" sz="2400" b="1" i="1" dirty="0">
                <a:solidFill>
                  <a:srgbClr val="1E4117"/>
                </a:solidFill>
              </a:rPr>
              <a:t>OUT</a:t>
            </a:r>
            <a:endParaRPr lang="en-US" i="1" dirty="0">
              <a:solidFill>
                <a:srgbClr val="1E4117"/>
              </a:solidFill>
            </a:endParaRPr>
          </a:p>
          <a:p>
            <a:pPr algn="ctr">
              <a:lnSpc>
                <a:spcPct val="80000"/>
              </a:lnSpc>
            </a:pPr>
            <a:r>
              <a:rPr lang="en-US" i="1" dirty="0">
                <a:solidFill>
                  <a:srgbClr val="1E4117"/>
                </a:solidFill>
              </a:rPr>
              <a:t>Tap and</a:t>
            </a:r>
          </a:p>
          <a:p>
            <a:pPr algn="ctr">
              <a:lnSpc>
                <a:spcPct val="80000"/>
              </a:lnSpc>
            </a:pPr>
            <a:r>
              <a:rPr lang="en-US" i="1" dirty="0">
                <a:solidFill>
                  <a:srgbClr val="1E4117"/>
                </a:solidFill>
              </a:rPr>
              <a:t>find out!</a:t>
            </a:r>
          </a:p>
        </p:txBody>
      </p:sp>
      <p:sp>
        <p:nvSpPr>
          <p:cNvPr id="40" name="Arrow: Pentagon 39">
            <a:extLst>
              <a:ext uri="{FF2B5EF4-FFF2-40B4-BE49-F238E27FC236}">
                <a16:creationId xmlns:a16="http://schemas.microsoft.com/office/drawing/2014/main" id="{6FD7E12A-12B2-4D21-8239-A79A323A5322}"/>
              </a:ext>
            </a:extLst>
          </p:cNvPr>
          <p:cNvSpPr/>
          <p:nvPr/>
        </p:nvSpPr>
        <p:spPr>
          <a:xfrm rot="5400000">
            <a:off x="5906950" y="4465905"/>
            <a:ext cx="347615" cy="336027"/>
          </a:xfrm>
          <a:prstGeom prst="homePlate">
            <a:avLst/>
          </a:prstGeom>
          <a:solidFill>
            <a:srgbClr val="FFFFFF"/>
          </a:solidFill>
          <a:ln w="38100">
            <a:solidFill>
              <a:srgbClr val="C1E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64BA12F5-E594-472C-B9A2-1E975DC5F4B0}"/>
              </a:ext>
            </a:extLst>
          </p:cNvPr>
          <p:cNvSpPr txBox="1"/>
          <p:nvPr/>
        </p:nvSpPr>
        <p:spPr>
          <a:xfrm>
            <a:off x="5840000" y="4324159"/>
            <a:ext cx="486562" cy="584775"/>
          </a:xfrm>
          <a:prstGeom prst="rect">
            <a:avLst/>
          </a:prstGeom>
          <a:noFill/>
        </p:spPr>
        <p:txBody>
          <a:bodyPr wrap="square" rtlCol="0">
            <a:spAutoFit/>
          </a:bodyPr>
          <a:lstStyle/>
          <a:p>
            <a:pPr algn="ctr"/>
            <a:r>
              <a:rPr lang="en-US" sz="3200" b="1" dirty="0">
                <a:solidFill>
                  <a:srgbClr val="1E4117"/>
                </a:solidFill>
              </a:rPr>
              <a:t>?</a:t>
            </a:r>
          </a:p>
        </p:txBody>
      </p:sp>
      <p:sp>
        <p:nvSpPr>
          <p:cNvPr id="23" name="TextBox 22">
            <a:extLst>
              <a:ext uri="{FF2B5EF4-FFF2-40B4-BE49-F238E27FC236}">
                <a16:creationId xmlns:a16="http://schemas.microsoft.com/office/drawing/2014/main" id="{2833E771-7A47-43E3-95C8-A8867F2C44B8}"/>
              </a:ext>
            </a:extLst>
          </p:cNvPr>
          <p:cNvSpPr txBox="1"/>
          <p:nvPr/>
        </p:nvSpPr>
        <p:spPr>
          <a:xfrm>
            <a:off x="151002" y="183557"/>
            <a:ext cx="11891268" cy="1569660"/>
          </a:xfrm>
          <a:prstGeom prst="rect">
            <a:avLst/>
          </a:prstGeom>
          <a:noFill/>
        </p:spPr>
        <p:txBody>
          <a:bodyPr wrap="square" rtlCol="0">
            <a:spAutoFit/>
          </a:bodyPr>
          <a:lstStyle/>
          <a:p>
            <a:pPr lvl="0" algn="ctr"/>
            <a:r>
              <a:rPr lang="en-US" sz="4800" dirty="0">
                <a:solidFill>
                  <a:srgbClr val="0A0A0A"/>
                </a:solidFill>
              </a:rPr>
              <a:t>When Peter realized that an angel had</a:t>
            </a:r>
          </a:p>
          <a:p>
            <a:pPr lvl="0" algn="ctr"/>
            <a:r>
              <a:rPr lang="en-US" sz="4800" dirty="0">
                <a:solidFill>
                  <a:srgbClr val="0A0A0A"/>
                </a:solidFill>
              </a:rPr>
              <a:t>freed him from prison, where did he go?</a:t>
            </a:r>
          </a:p>
        </p:txBody>
      </p:sp>
      <p:sp>
        <p:nvSpPr>
          <p:cNvPr id="12" name="Rectangle 11">
            <a:hlinkClick r:id="rId3" action="ppaction://hlinksldjump"/>
            <a:extLst>
              <a:ext uri="{FF2B5EF4-FFF2-40B4-BE49-F238E27FC236}">
                <a16:creationId xmlns:a16="http://schemas.microsoft.com/office/drawing/2014/main" id="{9322CB37-8BF2-478C-98EB-74BDBCBA085A}"/>
              </a:ext>
            </a:extLst>
          </p:cNvPr>
          <p:cNvSpPr/>
          <p:nvPr/>
        </p:nvSpPr>
        <p:spPr>
          <a:xfrm>
            <a:off x="0" y="1"/>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hlinkClick r:id="rId4" action="ppaction://hlinksldjump"/>
            <a:extLst>
              <a:ext uri="{FF2B5EF4-FFF2-40B4-BE49-F238E27FC236}">
                <a16:creationId xmlns:a16="http://schemas.microsoft.com/office/drawing/2014/main" id="{20ACAAFE-CCF2-446B-94EF-C28A831C89F5}"/>
              </a:ext>
            </a:extLst>
          </p:cNvPr>
          <p:cNvSpPr/>
          <p:nvPr/>
        </p:nvSpPr>
        <p:spPr>
          <a:xfrm rot="18961460">
            <a:off x="5238133" y="2740399"/>
            <a:ext cx="1687965" cy="16687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8265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1000"/>
                                        <p:tgtEl>
                                          <p:spTgt spid="23"/>
                                        </p:tgtEl>
                                      </p:cBhvr>
                                    </p:animEffect>
                                  </p:childTnLst>
                                </p:cTn>
                              </p:par>
                            </p:childTnLst>
                          </p:cTn>
                        </p:par>
                        <p:par>
                          <p:cTn id="8" fill="hold">
                            <p:stCondLst>
                              <p:cond delay="1000"/>
                            </p:stCondLst>
                            <p:childTnLst>
                              <p:par>
                                <p:cTn id="9" presetID="53" presetClass="entr" presetSubtype="16" fill="hold" nodeType="afterEffect">
                                  <p:stCondLst>
                                    <p:cond delay="1000"/>
                                  </p:stCondLst>
                                  <p:childTnLst>
                                    <p:set>
                                      <p:cBhvr>
                                        <p:cTn id="10" dur="1" fill="hold">
                                          <p:stCondLst>
                                            <p:cond delay="0"/>
                                          </p:stCondLst>
                                        </p:cTn>
                                        <p:tgtEl>
                                          <p:spTgt spid="31"/>
                                        </p:tgtEl>
                                        <p:attrNameLst>
                                          <p:attrName>style.visibility</p:attrName>
                                        </p:attrNameLst>
                                      </p:cBhvr>
                                      <p:to>
                                        <p:strVal val="visible"/>
                                      </p:to>
                                    </p:set>
                                    <p:anim calcmode="lin" valueType="num">
                                      <p:cBhvr>
                                        <p:cTn id="11" dur="500" fill="hold"/>
                                        <p:tgtEl>
                                          <p:spTgt spid="31"/>
                                        </p:tgtEl>
                                        <p:attrNameLst>
                                          <p:attrName>ppt_w</p:attrName>
                                        </p:attrNameLst>
                                      </p:cBhvr>
                                      <p:tavLst>
                                        <p:tav tm="0">
                                          <p:val>
                                            <p:fltVal val="0"/>
                                          </p:val>
                                        </p:tav>
                                        <p:tav tm="100000">
                                          <p:val>
                                            <p:strVal val="#ppt_w"/>
                                          </p:val>
                                        </p:tav>
                                      </p:tavLst>
                                    </p:anim>
                                    <p:anim calcmode="lin" valueType="num">
                                      <p:cBhvr>
                                        <p:cTn id="12" dur="500" fill="hold"/>
                                        <p:tgtEl>
                                          <p:spTgt spid="31"/>
                                        </p:tgtEl>
                                        <p:attrNameLst>
                                          <p:attrName>ppt_h</p:attrName>
                                        </p:attrNameLst>
                                      </p:cBhvr>
                                      <p:tavLst>
                                        <p:tav tm="0">
                                          <p:val>
                                            <p:fltVal val="0"/>
                                          </p:val>
                                        </p:tav>
                                        <p:tav tm="100000">
                                          <p:val>
                                            <p:strVal val="#ppt_h"/>
                                          </p:val>
                                        </p:tav>
                                      </p:tavLst>
                                    </p:anim>
                                    <p:animEffect transition="in" filter="fade">
                                      <p:cBhvr>
                                        <p:cTn id="13" dur="500"/>
                                        <p:tgtEl>
                                          <p:spTgt spid="31"/>
                                        </p:tgtEl>
                                      </p:cBhvr>
                                    </p:animEffect>
                                  </p:childTnLst>
                                </p:cTn>
                              </p:par>
                            </p:childTnLst>
                          </p:cTn>
                        </p:par>
                        <p:par>
                          <p:cTn id="14" fill="hold">
                            <p:stCondLst>
                              <p:cond delay="2500"/>
                            </p:stCondLst>
                            <p:childTnLst>
                              <p:par>
                                <p:cTn id="15" presetID="22" presetClass="entr" presetSubtype="4"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wipe(down)">
                                      <p:cBhvr>
                                        <p:cTn id="17" dur="500"/>
                                        <p:tgtEl>
                                          <p:spTgt spid="33"/>
                                        </p:tgtEl>
                                      </p:cBhvr>
                                    </p:animEffect>
                                  </p:childTnLst>
                                </p:cTn>
                              </p:par>
                            </p:childTnLst>
                          </p:cTn>
                        </p:par>
                        <p:par>
                          <p:cTn id="18" fill="hold">
                            <p:stCondLst>
                              <p:cond delay="3000"/>
                            </p:stCondLst>
                            <p:childTnLst>
                              <p:par>
                                <p:cTn id="19" presetID="1" presetClass="entr" presetSubtype="0"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childTnLst>
                                </p:cTn>
                              </p:par>
                            </p:childTnLst>
                          </p:cTn>
                        </p:par>
                        <p:par>
                          <p:cTn id="21" fill="hold">
                            <p:stCondLst>
                              <p:cond delay="3000"/>
                            </p:stCondLst>
                            <p:childTnLst>
                              <p:par>
                                <p:cTn id="22" presetID="22" presetClass="entr" presetSubtype="4" fill="hold" nodeType="after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wipe(down)">
                                      <p:cBhvr>
                                        <p:cTn id="24" dur="500"/>
                                        <p:tgtEl>
                                          <p:spTgt spid="32"/>
                                        </p:tgtEl>
                                      </p:cBhvr>
                                    </p:animEffect>
                                  </p:childTnLst>
                                </p:cTn>
                              </p:par>
                            </p:childTnLst>
                          </p:cTn>
                        </p:par>
                        <p:par>
                          <p:cTn id="25" fill="hold">
                            <p:stCondLst>
                              <p:cond delay="3500"/>
                            </p:stCondLst>
                            <p:childTnLst>
                              <p:par>
                                <p:cTn id="26" presetID="1" presetClass="entr" presetSubtype="0" fill="hold" grpId="0" nodeType="afterEffect">
                                  <p:stCondLst>
                                    <p:cond delay="0"/>
                                  </p:stCondLst>
                                  <p:childTnLst>
                                    <p:set>
                                      <p:cBhvr>
                                        <p:cTn id="27" dur="1" fill="hold">
                                          <p:stCondLst>
                                            <p:cond delay="0"/>
                                          </p:stCondLst>
                                        </p:cTn>
                                        <p:tgtEl>
                                          <p:spTgt spid="38"/>
                                        </p:tgtEl>
                                        <p:attrNameLst>
                                          <p:attrName>style.visibility</p:attrName>
                                        </p:attrNameLst>
                                      </p:cBhvr>
                                      <p:to>
                                        <p:strVal val="visible"/>
                                      </p:to>
                                    </p:set>
                                  </p:childTnLst>
                                </p:cTn>
                              </p:par>
                            </p:childTnLst>
                          </p:cTn>
                        </p:par>
                        <p:par>
                          <p:cTn id="28" fill="hold">
                            <p:stCondLst>
                              <p:cond delay="3500"/>
                            </p:stCondLst>
                            <p:childTnLst>
                              <p:par>
                                <p:cTn id="29" presetID="22" presetClass="entr" presetSubtype="1" fill="hold"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up)">
                                      <p:cBhvr>
                                        <p:cTn id="31" dur="500"/>
                                        <p:tgtEl>
                                          <p:spTgt spid="35"/>
                                        </p:tgtEl>
                                      </p:cBhvr>
                                    </p:animEffect>
                                  </p:childTnLst>
                                </p:cTn>
                              </p:par>
                            </p:childTnLst>
                          </p:cTn>
                        </p:par>
                        <p:par>
                          <p:cTn id="32" fill="hold">
                            <p:stCondLst>
                              <p:cond delay="4000"/>
                            </p:stCondLst>
                            <p:childTnLst>
                              <p:par>
                                <p:cTn id="33" presetID="1" presetClass="entr" presetSubtype="0" fill="hold" grpId="0" nodeType="afterEffect">
                                  <p:stCondLst>
                                    <p:cond delay="0"/>
                                  </p:stCondLst>
                                  <p:childTnLst>
                                    <p:set>
                                      <p:cBhvr>
                                        <p:cTn id="34" dur="1" fill="hold">
                                          <p:stCondLst>
                                            <p:cond delay="0"/>
                                          </p:stCondLst>
                                        </p:cTn>
                                        <p:tgtEl>
                                          <p:spTgt spid="37"/>
                                        </p:tgtEl>
                                        <p:attrNameLst>
                                          <p:attrName>style.visibility</p:attrName>
                                        </p:attrNameLst>
                                      </p:cBhvr>
                                      <p:to>
                                        <p:strVal val="visible"/>
                                      </p:to>
                                    </p:set>
                                  </p:childTnLst>
                                </p:cTn>
                              </p:par>
                            </p:childTnLst>
                          </p:cTn>
                        </p:par>
                        <p:par>
                          <p:cTn id="35" fill="hold">
                            <p:stCondLst>
                              <p:cond delay="4000"/>
                            </p:stCondLst>
                            <p:childTnLst>
                              <p:par>
                                <p:cTn id="36" presetID="22" presetClass="entr" presetSubtype="1" fill="hold" nodeType="afterEffect">
                                  <p:stCondLst>
                                    <p:cond delay="0"/>
                                  </p:stCondLst>
                                  <p:childTnLst>
                                    <p:set>
                                      <p:cBhvr>
                                        <p:cTn id="37" dur="1" fill="hold">
                                          <p:stCondLst>
                                            <p:cond delay="0"/>
                                          </p:stCondLst>
                                        </p:cTn>
                                        <p:tgtEl>
                                          <p:spTgt spid="36"/>
                                        </p:tgtEl>
                                        <p:attrNameLst>
                                          <p:attrName>style.visibility</p:attrName>
                                        </p:attrNameLst>
                                      </p:cBhvr>
                                      <p:to>
                                        <p:strVal val="visible"/>
                                      </p:to>
                                    </p:set>
                                    <p:animEffect transition="in" filter="wipe(up)">
                                      <p:cBhvr>
                                        <p:cTn id="38" dur="500"/>
                                        <p:tgtEl>
                                          <p:spTgt spid="36"/>
                                        </p:tgtEl>
                                      </p:cBhvr>
                                    </p:animEffect>
                                  </p:childTnLst>
                                </p:cTn>
                              </p:par>
                            </p:childTnLst>
                          </p:cTn>
                        </p:par>
                        <p:par>
                          <p:cTn id="39" fill="hold">
                            <p:stCondLst>
                              <p:cond delay="4500"/>
                            </p:stCondLst>
                            <p:childTnLst>
                              <p:par>
                                <p:cTn id="40" presetID="1" presetClass="entr" presetSubtype="0"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childTnLst>
                                </p:cTn>
                              </p:par>
                            </p:childTnLst>
                          </p:cTn>
                        </p:par>
                        <p:par>
                          <p:cTn id="42" fill="hold">
                            <p:stCondLst>
                              <p:cond delay="4500"/>
                            </p:stCondLst>
                            <p:childTnLst>
                              <p:par>
                                <p:cTn id="43" presetID="53" presetClass="entr" presetSubtype="16"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 calcmode="lin" valueType="num">
                                      <p:cBhvr>
                                        <p:cTn id="45" dur="250" fill="hold"/>
                                        <p:tgtEl>
                                          <p:spTgt spid="41"/>
                                        </p:tgtEl>
                                        <p:attrNameLst>
                                          <p:attrName>ppt_w</p:attrName>
                                        </p:attrNameLst>
                                      </p:cBhvr>
                                      <p:tavLst>
                                        <p:tav tm="0">
                                          <p:val>
                                            <p:fltVal val="0"/>
                                          </p:val>
                                        </p:tav>
                                        <p:tav tm="100000">
                                          <p:val>
                                            <p:strVal val="#ppt_w"/>
                                          </p:val>
                                        </p:tav>
                                      </p:tavLst>
                                    </p:anim>
                                    <p:anim calcmode="lin" valueType="num">
                                      <p:cBhvr>
                                        <p:cTn id="46" dur="250" fill="hold"/>
                                        <p:tgtEl>
                                          <p:spTgt spid="41"/>
                                        </p:tgtEl>
                                        <p:attrNameLst>
                                          <p:attrName>ppt_h</p:attrName>
                                        </p:attrNameLst>
                                      </p:cBhvr>
                                      <p:tavLst>
                                        <p:tav tm="0">
                                          <p:val>
                                            <p:fltVal val="0"/>
                                          </p:val>
                                        </p:tav>
                                        <p:tav tm="100000">
                                          <p:val>
                                            <p:strVal val="#ppt_h"/>
                                          </p:val>
                                        </p:tav>
                                      </p:tavLst>
                                    </p:anim>
                                    <p:animEffect transition="in" filter="fade">
                                      <p:cBhvr>
                                        <p:cTn id="47" dur="250"/>
                                        <p:tgtEl>
                                          <p:spTgt spid="41"/>
                                        </p:tgtEl>
                                      </p:cBhvr>
                                    </p:animEffect>
                                  </p:childTnLst>
                                </p:cTn>
                              </p:par>
                            </p:childTnLst>
                          </p:cTn>
                        </p:par>
                        <p:par>
                          <p:cTn id="48" fill="hold">
                            <p:stCondLst>
                              <p:cond delay="4750"/>
                            </p:stCondLst>
                            <p:childTnLst>
                              <p:par>
                                <p:cTn id="49" presetID="1"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childTnLst>
                                </p:cTn>
                              </p:par>
                              <p:par>
                                <p:cTn id="51" presetID="53" presetClass="entr" presetSubtype="16"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 calcmode="lin" valueType="num">
                                      <p:cBhvr>
                                        <p:cTn id="53" dur="500" fill="hold"/>
                                        <p:tgtEl>
                                          <p:spTgt spid="39"/>
                                        </p:tgtEl>
                                        <p:attrNameLst>
                                          <p:attrName>ppt_w</p:attrName>
                                        </p:attrNameLst>
                                      </p:cBhvr>
                                      <p:tavLst>
                                        <p:tav tm="0">
                                          <p:val>
                                            <p:fltVal val="0"/>
                                          </p:val>
                                        </p:tav>
                                        <p:tav tm="100000">
                                          <p:val>
                                            <p:strVal val="#ppt_w"/>
                                          </p:val>
                                        </p:tav>
                                      </p:tavLst>
                                    </p:anim>
                                    <p:anim calcmode="lin" valueType="num">
                                      <p:cBhvr>
                                        <p:cTn id="54" dur="500" fill="hold"/>
                                        <p:tgtEl>
                                          <p:spTgt spid="39"/>
                                        </p:tgtEl>
                                        <p:attrNameLst>
                                          <p:attrName>ppt_h</p:attrName>
                                        </p:attrNameLst>
                                      </p:cBhvr>
                                      <p:tavLst>
                                        <p:tav tm="0">
                                          <p:val>
                                            <p:fltVal val="0"/>
                                          </p:val>
                                        </p:tav>
                                        <p:tav tm="100000">
                                          <p:val>
                                            <p:strVal val="#ppt_h"/>
                                          </p:val>
                                        </p:tav>
                                      </p:tavLst>
                                    </p:anim>
                                    <p:animEffect transition="in" filter="fade">
                                      <p:cBhvr>
                                        <p:cTn id="55"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7" grpId="0" animBg="1"/>
      <p:bldP spid="38" grpId="0" animBg="1"/>
      <p:bldP spid="39" grpId="0"/>
      <p:bldP spid="40" grpId="0" animBg="1"/>
      <p:bldP spid="41" grpId="0"/>
      <p:bldP spid="23" grpId="0"/>
      <p:bldP spid="19" grpId="0" animBg="1"/>
    </p:bldLst>
  </p:timing>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386F8DC-D4BF-4CA9-BCAE-35AA0A25238C}"/>
              </a:ext>
            </a:extLst>
          </p:cNvPr>
          <p:cNvSpPr txBox="1"/>
          <p:nvPr/>
        </p:nvSpPr>
        <p:spPr>
          <a:xfrm>
            <a:off x="538040" y="1868074"/>
            <a:ext cx="11132697" cy="3283976"/>
          </a:xfrm>
          <a:prstGeom prst="rect">
            <a:avLst/>
          </a:prstGeom>
          <a:solidFill>
            <a:srgbClr val="FFFFFF"/>
          </a:solidFill>
          <a:ln w="38100">
            <a:solidFill>
              <a:srgbClr val="0A0A0A"/>
            </a:solidFill>
          </a:ln>
        </p:spPr>
        <p:txBody>
          <a:bodyPr wrap="square" rtlCol="0">
            <a:spAutoFit/>
          </a:bodyPr>
          <a:lstStyle/>
          <a:p>
            <a:pPr algn="ctr">
              <a:lnSpc>
                <a:spcPct val="90000"/>
              </a:lnSpc>
            </a:pPr>
            <a:endParaRPr lang="en-US" sz="600" b="1" dirty="0">
              <a:solidFill>
                <a:srgbClr val="3F8731"/>
              </a:solidFill>
            </a:endParaRPr>
          </a:p>
          <a:p>
            <a:pPr algn="ctr">
              <a:lnSpc>
                <a:spcPct val="85000"/>
              </a:lnSpc>
            </a:pPr>
            <a:r>
              <a:rPr lang="en-US" sz="3000" b="1" i="1" dirty="0"/>
              <a:t>Answer:</a:t>
            </a:r>
            <a:r>
              <a:rPr lang="en-US" sz="4000" i="1" dirty="0"/>
              <a:t> </a:t>
            </a:r>
            <a:r>
              <a:rPr lang="en-US" sz="4000" b="1" dirty="0"/>
              <a:t>to the house of Mary, mother of John Mark</a:t>
            </a:r>
            <a:r>
              <a:rPr lang="en-US" sz="3200" i="1" dirty="0"/>
              <a:t> </a:t>
            </a:r>
            <a:endParaRPr lang="en-US" sz="3200" dirty="0"/>
          </a:p>
          <a:p>
            <a:pPr algn="just">
              <a:spcBef>
                <a:spcPts val="600"/>
              </a:spcBef>
              <a:spcAft>
                <a:spcPts val="600"/>
              </a:spcAft>
            </a:pPr>
            <a:r>
              <a:rPr lang="en-US" sz="2600" b="1" dirty="0">
                <a:solidFill>
                  <a:srgbClr val="0A0A0A"/>
                </a:solidFill>
                <a:latin typeface="Times New Roman" panose="02020603050405020304" pitchFamily="18" charset="0"/>
                <a:cs typeface="Times New Roman" panose="02020603050405020304" pitchFamily="18" charset="0"/>
              </a:rPr>
              <a:t>Acts 12:11-12</a:t>
            </a:r>
            <a:endParaRPr lang="en-US" sz="2600" dirty="0">
              <a:solidFill>
                <a:srgbClr val="0A0A0A"/>
              </a:solidFill>
              <a:latin typeface="Times New Roman" panose="02020603050405020304" pitchFamily="18" charset="0"/>
              <a:cs typeface="Times New Roman" panose="02020603050405020304" pitchFamily="18" charset="0"/>
            </a:endParaRPr>
          </a:p>
          <a:p>
            <a:pPr algn="just"/>
            <a:r>
              <a:rPr lang="en-US" sz="2600" baseline="30000" dirty="0">
                <a:solidFill>
                  <a:srgbClr val="0A0A0A"/>
                </a:solidFill>
                <a:latin typeface="Times New Roman" panose="02020603050405020304" pitchFamily="18" charset="0"/>
                <a:cs typeface="Times New Roman" panose="02020603050405020304" pitchFamily="18" charset="0"/>
              </a:rPr>
              <a:t>11</a:t>
            </a:r>
            <a:r>
              <a:rPr lang="en-US" sz="2600" dirty="0">
                <a:solidFill>
                  <a:srgbClr val="0A0A0A"/>
                </a:solidFill>
                <a:latin typeface="Times New Roman" panose="02020603050405020304" pitchFamily="18" charset="0"/>
                <a:cs typeface="Times New Roman" panose="02020603050405020304" pitchFamily="18" charset="0"/>
              </a:rPr>
              <a:t> When Peter came to himself, he said, “Now I am sure that the Lord has sent his angel and rescued me from the hand of Herod and from all that the Jewish people were expecting.” </a:t>
            </a:r>
            <a:r>
              <a:rPr lang="en-US" sz="2600" baseline="30000" dirty="0">
                <a:solidFill>
                  <a:srgbClr val="0A0A0A"/>
                </a:solidFill>
                <a:latin typeface="Times New Roman" panose="02020603050405020304" pitchFamily="18" charset="0"/>
                <a:cs typeface="Times New Roman" panose="02020603050405020304" pitchFamily="18" charset="0"/>
              </a:rPr>
              <a:t>12</a:t>
            </a:r>
            <a:r>
              <a:rPr lang="en-US" sz="2600" dirty="0">
                <a:solidFill>
                  <a:srgbClr val="0A0A0A"/>
                </a:solidFill>
                <a:latin typeface="Times New Roman" panose="02020603050405020304" pitchFamily="18" charset="0"/>
                <a:cs typeface="Times New Roman" panose="02020603050405020304" pitchFamily="18" charset="0"/>
              </a:rPr>
              <a:t> When he realized this, </a:t>
            </a:r>
            <a:r>
              <a:rPr lang="en-US" sz="2600" b="1" dirty="0">
                <a:solidFill>
                  <a:srgbClr val="0064FF"/>
                </a:solidFill>
                <a:latin typeface="Times New Roman" panose="02020603050405020304" pitchFamily="18" charset="0"/>
                <a:cs typeface="Times New Roman" panose="02020603050405020304" pitchFamily="18" charset="0"/>
              </a:rPr>
              <a:t>he went to the house of Mary</a:t>
            </a:r>
            <a:r>
              <a:rPr lang="en-US" sz="2600" dirty="0">
                <a:solidFill>
                  <a:srgbClr val="0064FF"/>
                </a:solidFill>
                <a:latin typeface="Times New Roman" panose="02020603050405020304" pitchFamily="18" charset="0"/>
                <a:cs typeface="Times New Roman" panose="02020603050405020304" pitchFamily="18" charset="0"/>
              </a:rPr>
              <a:t>,</a:t>
            </a:r>
            <a:r>
              <a:rPr lang="en-US" sz="2600" dirty="0">
                <a:solidFill>
                  <a:srgbClr val="0A0A0A"/>
                </a:solidFill>
                <a:latin typeface="Times New Roman" panose="02020603050405020304" pitchFamily="18" charset="0"/>
                <a:cs typeface="Times New Roman" panose="02020603050405020304" pitchFamily="18" charset="0"/>
              </a:rPr>
              <a:t> the </a:t>
            </a:r>
            <a:r>
              <a:rPr lang="en-US" sz="2600" b="1" spc="-30" dirty="0">
                <a:solidFill>
                  <a:srgbClr val="0064FF"/>
                </a:solidFill>
                <a:latin typeface="Times New Roman" panose="02020603050405020304" pitchFamily="18" charset="0"/>
                <a:cs typeface="Times New Roman" panose="02020603050405020304" pitchFamily="18" charset="0"/>
              </a:rPr>
              <a:t>mother of John </a:t>
            </a:r>
            <a:r>
              <a:rPr lang="en-US" sz="2600" spc="-30" dirty="0">
                <a:solidFill>
                  <a:srgbClr val="0A0A0A"/>
                </a:solidFill>
                <a:latin typeface="Times New Roman" panose="02020603050405020304" pitchFamily="18" charset="0"/>
                <a:cs typeface="Times New Roman" panose="02020603050405020304" pitchFamily="18" charset="0"/>
              </a:rPr>
              <a:t>whose other name was </a:t>
            </a:r>
            <a:r>
              <a:rPr lang="en-US" sz="2600" b="1" spc="-30" dirty="0">
                <a:solidFill>
                  <a:srgbClr val="0064FF"/>
                </a:solidFill>
                <a:latin typeface="Times New Roman" panose="02020603050405020304" pitchFamily="18" charset="0"/>
                <a:cs typeface="Times New Roman" panose="02020603050405020304" pitchFamily="18" charset="0"/>
              </a:rPr>
              <a:t>Mark</a:t>
            </a:r>
            <a:r>
              <a:rPr lang="en-US" sz="2600" spc="-30" dirty="0">
                <a:solidFill>
                  <a:srgbClr val="0064FF"/>
                </a:solidFill>
                <a:latin typeface="Times New Roman" panose="02020603050405020304" pitchFamily="18" charset="0"/>
                <a:cs typeface="Times New Roman" panose="02020603050405020304" pitchFamily="18" charset="0"/>
              </a:rPr>
              <a:t>,</a:t>
            </a:r>
            <a:r>
              <a:rPr lang="en-US" sz="2600" spc="-30" dirty="0">
                <a:solidFill>
                  <a:srgbClr val="0A0A0A"/>
                </a:solidFill>
                <a:latin typeface="Times New Roman" panose="02020603050405020304" pitchFamily="18" charset="0"/>
                <a:cs typeface="Times New Roman" panose="02020603050405020304" pitchFamily="18" charset="0"/>
              </a:rPr>
              <a:t> where many were gathered together </a:t>
            </a:r>
            <a:r>
              <a:rPr lang="en-US" sz="2600" dirty="0">
                <a:solidFill>
                  <a:srgbClr val="0A0A0A"/>
                </a:solidFill>
                <a:latin typeface="Times New Roman" panose="02020603050405020304" pitchFamily="18" charset="0"/>
                <a:cs typeface="Times New Roman" panose="02020603050405020304" pitchFamily="18" charset="0"/>
              </a:rPr>
              <a:t>and were praying.</a:t>
            </a:r>
            <a:endParaRPr lang="en-US" sz="600" dirty="0">
              <a:latin typeface="Times New Roman" panose="02020603050405020304" pitchFamily="18" charset="0"/>
              <a:cs typeface="Times New Roman" panose="02020603050405020304" pitchFamily="18" charset="0"/>
            </a:endParaRPr>
          </a:p>
          <a:p>
            <a:pPr algn="just"/>
            <a:endParaRPr lang="en-US" sz="200" dirty="0">
              <a:solidFill>
                <a:srgbClr val="0A0A0A"/>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25767358-69F9-43EF-AF56-AD4DAAD45686}"/>
              </a:ext>
            </a:extLst>
          </p:cNvPr>
          <p:cNvSpPr txBox="1"/>
          <p:nvPr/>
        </p:nvSpPr>
        <p:spPr>
          <a:xfrm>
            <a:off x="151002" y="183557"/>
            <a:ext cx="11891268" cy="1569660"/>
          </a:xfrm>
          <a:prstGeom prst="rect">
            <a:avLst/>
          </a:prstGeom>
          <a:noFill/>
        </p:spPr>
        <p:txBody>
          <a:bodyPr wrap="square" rtlCol="0">
            <a:spAutoFit/>
          </a:bodyPr>
          <a:lstStyle/>
          <a:p>
            <a:pPr lvl="0" algn="ctr"/>
            <a:r>
              <a:rPr lang="en-US" sz="4800" dirty="0">
                <a:solidFill>
                  <a:srgbClr val="0A0A0A"/>
                </a:solidFill>
              </a:rPr>
              <a:t>When Peter realized that an angel had</a:t>
            </a:r>
          </a:p>
          <a:p>
            <a:pPr lvl="0" algn="ctr"/>
            <a:r>
              <a:rPr lang="en-US" sz="4800" dirty="0">
                <a:solidFill>
                  <a:srgbClr val="0A0A0A"/>
                </a:solidFill>
              </a:rPr>
              <a:t>freed him from prison, where did he go?</a:t>
            </a:r>
          </a:p>
        </p:txBody>
      </p:sp>
      <p:sp>
        <p:nvSpPr>
          <p:cNvPr id="12" name="Rectangle 11">
            <a:extLst>
              <a:ext uri="{FF2B5EF4-FFF2-40B4-BE49-F238E27FC236}">
                <a16:creationId xmlns:a16="http://schemas.microsoft.com/office/drawing/2014/main" id="{E177DF7D-664F-453B-833F-92CABD6BEF2E}"/>
              </a:ext>
            </a:extLst>
          </p:cNvPr>
          <p:cNvSpPr/>
          <p:nvPr/>
        </p:nvSpPr>
        <p:spPr>
          <a:xfrm>
            <a:off x="3911648" y="5707176"/>
            <a:ext cx="4378122"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HOMERUN</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15" name="Arrow: Pentagon 14">
            <a:extLst>
              <a:ext uri="{FF2B5EF4-FFF2-40B4-BE49-F238E27FC236}">
                <a16:creationId xmlns:a16="http://schemas.microsoft.com/office/drawing/2014/main" id="{52E2C91F-DBCD-4CD9-AA88-A3E38D6A0017}"/>
              </a:ext>
            </a:extLst>
          </p:cNvPr>
          <p:cNvSpPr/>
          <p:nvPr/>
        </p:nvSpPr>
        <p:spPr>
          <a:xfrm rot="5400000">
            <a:off x="5744181" y="5495044"/>
            <a:ext cx="559837" cy="541175"/>
          </a:xfrm>
          <a:prstGeom prst="homePlate">
            <a:avLst/>
          </a:prstGeom>
          <a:solidFill>
            <a:srgbClr val="FFFFF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0000FF"/>
                </a:solidFill>
              </a:ln>
              <a:solidFill>
                <a:srgbClr val="C6E9F2"/>
              </a:solidFill>
            </a:endParaRPr>
          </a:p>
        </p:txBody>
      </p:sp>
      <p:sp>
        <p:nvSpPr>
          <p:cNvPr id="16" name="Rectangle 15">
            <a:extLst>
              <a:ext uri="{FF2B5EF4-FFF2-40B4-BE49-F238E27FC236}">
                <a16:creationId xmlns:a16="http://schemas.microsoft.com/office/drawing/2014/main" id="{641E15D0-03F3-463F-8FCB-D5791001997D}"/>
              </a:ext>
            </a:extLst>
          </p:cNvPr>
          <p:cNvSpPr/>
          <p:nvPr/>
        </p:nvSpPr>
        <p:spPr>
          <a:xfrm>
            <a:off x="5698209" y="5336455"/>
            <a:ext cx="601447" cy="707886"/>
          </a:xfrm>
          <a:prstGeom prst="rect">
            <a:avLst/>
          </a:prstGeom>
          <a:noFill/>
        </p:spPr>
        <p:txBody>
          <a:bodyPr wrap="none" lIns="91440" tIns="45720" rIns="91440" bIns="45720">
            <a:spAutoFit/>
          </a:bodyPr>
          <a:lstStyle/>
          <a:p>
            <a:pPr algn="ctr"/>
            <a:r>
              <a:rPr lang="en-US" sz="4000" b="1" cap="none" spc="-400" dirty="0">
                <a:ln w="28575">
                  <a:solidFill>
                    <a:srgbClr val="0000FF"/>
                  </a:solidFill>
                  <a:prstDash val="solid"/>
                </a:ln>
                <a:solidFill>
                  <a:srgbClr val="C6E9F2"/>
                </a:solidFill>
                <a:effectLst>
                  <a:outerShdw blurRad="38100" dist="22860" dir="5400000" algn="tl" rotWithShape="0">
                    <a:srgbClr val="000000">
                      <a:alpha val="30000"/>
                    </a:srgbClr>
                  </a:outerShdw>
                </a:effectLst>
              </a:rPr>
              <a:t>23</a:t>
            </a:r>
          </a:p>
        </p:txBody>
      </p:sp>
      <p:sp>
        <p:nvSpPr>
          <p:cNvPr id="17" name="TextBox 16">
            <a:extLst>
              <a:ext uri="{FF2B5EF4-FFF2-40B4-BE49-F238E27FC236}">
                <a16:creationId xmlns:a16="http://schemas.microsoft.com/office/drawing/2014/main" id="{4076EEF2-C5B1-40EB-9872-CC9DA1CB0225}"/>
              </a:ext>
            </a:extLst>
          </p:cNvPr>
          <p:cNvSpPr txBox="1"/>
          <p:nvPr/>
        </p:nvSpPr>
        <p:spPr>
          <a:xfrm>
            <a:off x="9725311" y="4838054"/>
            <a:ext cx="1928649" cy="307777"/>
          </a:xfrm>
          <a:prstGeom prst="rect">
            <a:avLst/>
          </a:prstGeom>
          <a:noFill/>
        </p:spPr>
        <p:txBody>
          <a:bodyPr wrap="square" rtlCol="0">
            <a:spAutoFit/>
          </a:bodyPr>
          <a:lstStyle/>
          <a:p>
            <a:pPr algn="r"/>
            <a:r>
              <a:rPr lang="en-US" sz="1400" b="1" i="1" dirty="0">
                <a:solidFill>
                  <a:srgbClr val="0064FF"/>
                </a:solidFill>
              </a:rPr>
              <a:t>Tap screen to continue</a:t>
            </a:r>
          </a:p>
        </p:txBody>
      </p:sp>
      <p:sp>
        <p:nvSpPr>
          <p:cNvPr id="13" name="Rectangle 12">
            <a:hlinkClick r:id="rId2" action="ppaction://hlinksldjump"/>
            <a:extLst>
              <a:ext uri="{FF2B5EF4-FFF2-40B4-BE49-F238E27FC236}">
                <a16:creationId xmlns:a16="http://schemas.microsoft.com/office/drawing/2014/main" id="{647FDCE8-5660-4F0A-9421-69995449E800}"/>
              </a:ext>
            </a:extLst>
          </p:cNvPr>
          <p:cNvSpPr/>
          <p:nvPr/>
        </p:nvSpPr>
        <p:spPr>
          <a:xfrm>
            <a:off x="0" y="0"/>
            <a:ext cx="12192000" cy="68621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97564992"/>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41A93F72-7A40-4375-A465-58414B0FC0DA}"/>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961049" y="3678"/>
            <a:ext cx="8269901" cy="6850644"/>
          </a:xfrm>
          <a:prstGeom prst="rect">
            <a:avLst/>
          </a:prstGeom>
        </p:spPr>
      </p:pic>
      <p:sp>
        <p:nvSpPr>
          <p:cNvPr id="3" name="Arrow: Pentagon 2">
            <a:extLst>
              <a:ext uri="{FF2B5EF4-FFF2-40B4-BE49-F238E27FC236}">
                <a16:creationId xmlns:a16="http://schemas.microsoft.com/office/drawing/2014/main" id="{0E698766-2C5D-4F25-88C7-23B76B7549CE}"/>
              </a:ext>
            </a:extLst>
          </p:cNvPr>
          <p:cNvSpPr/>
          <p:nvPr/>
        </p:nvSpPr>
        <p:spPr>
          <a:xfrm rot="5400000">
            <a:off x="5786126" y="5771881"/>
            <a:ext cx="559837" cy="541175"/>
          </a:xfrm>
          <a:prstGeom prst="homePlate">
            <a:avLst/>
          </a:prstGeom>
          <a:solidFill>
            <a:srgbClr val="FFFFFF"/>
          </a:solid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E26FFEE2-E142-4914-886A-7908DA12B71A}"/>
              </a:ext>
            </a:extLst>
          </p:cNvPr>
          <p:cNvSpPr/>
          <p:nvPr/>
        </p:nvSpPr>
        <p:spPr>
          <a:xfrm rot="2700000">
            <a:off x="8292973" y="3189275"/>
            <a:ext cx="559837" cy="490575"/>
          </a:xfrm>
          <a:prstGeom prst="roundRect">
            <a:avLst/>
          </a:prstGeom>
          <a:solidFill>
            <a:srgbClr val="FFFFFF"/>
          </a:solid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Rounded Corners 1">
            <a:extLst>
              <a:ext uri="{FF2B5EF4-FFF2-40B4-BE49-F238E27FC236}">
                <a16:creationId xmlns:a16="http://schemas.microsoft.com/office/drawing/2014/main" id="{26C67EEB-FAC5-47A4-8E95-72B39C554BCB}"/>
              </a:ext>
            </a:extLst>
          </p:cNvPr>
          <p:cNvSpPr/>
          <p:nvPr/>
        </p:nvSpPr>
        <p:spPr>
          <a:xfrm>
            <a:off x="5833744" y="714690"/>
            <a:ext cx="559837" cy="541175"/>
          </a:xfrm>
          <a:prstGeom prst="roundRect">
            <a:avLst/>
          </a:prstGeom>
          <a:solidFill>
            <a:srgbClr val="FFFFFF"/>
          </a:solid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Rounded Corners 5">
            <a:extLst>
              <a:ext uri="{FF2B5EF4-FFF2-40B4-BE49-F238E27FC236}">
                <a16:creationId xmlns:a16="http://schemas.microsoft.com/office/drawing/2014/main" id="{51FF1BA1-CD56-473D-85BA-056342436F57}"/>
              </a:ext>
            </a:extLst>
          </p:cNvPr>
          <p:cNvSpPr/>
          <p:nvPr/>
        </p:nvSpPr>
        <p:spPr>
          <a:xfrm rot="2700000">
            <a:off x="3192240" y="3163976"/>
            <a:ext cx="559837" cy="541175"/>
          </a:xfrm>
          <a:prstGeom prst="roundRect">
            <a:avLst/>
          </a:prstGeom>
          <a:solidFill>
            <a:srgbClr val="FFFFFF"/>
          </a:solid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241FA49-9943-405B-88E2-7921F7B4202A}"/>
              </a:ext>
            </a:extLst>
          </p:cNvPr>
          <p:cNvSpPr/>
          <p:nvPr/>
        </p:nvSpPr>
        <p:spPr>
          <a:xfrm>
            <a:off x="221682" y="2817521"/>
            <a:ext cx="2741456"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TRIPLE</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0" name="Rectangle 19">
            <a:extLst>
              <a:ext uri="{FF2B5EF4-FFF2-40B4-BE49-F238E27FC236}">
                <a16:creationId xmlns:a16="http://schemas.microsoft.com/office/drawing/2014/main" id="{0B10BECB-80DD-442E-92B9-3F4C0A002431}"/>
              </a:ext>
            </a:extLst>
          </p:cNvPr>
          <p:cNvSpPr/>
          <p:nvPr/>
        </p:nvSpPr>
        <p:spPr>
          <a:xfrm>
            <a:off x="3911648" y="5707176"/>
            <a:ext cx="4378122"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HOMERUN</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1" name="Rectangle 20">
            <a:extLst>
              <a:ext uri="{FF2B5EF4-FFF2-40B4-BE49-F238E27FC236}">
                <a16:creationId xmlns:a16="http://schemas.microsoft.com/office/drawing/2014/main" id="{D001A687-EC28-42A1-A935-5A2C1C78AA91}"/>
              </a:ext>
            </a:extLst>
          </p:cNvPr>
          <p:cNvSpPr/>
          <p:nvPr/>
        </p:nvSpPr>
        <p:spPr>
          <a:xfrm>
            <a:off x="4427572" y="-72002"/>
            <a:ext cx="3353803"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DOUBLE</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2" name="TextBox 21">
            <a:extLst>
              <a:ext uri="{FF2B5EF4-FFF2-40B4-BE49-F238E27FC236}">
                <a16:creationId xmlns:a16="http://schemas.microsoft.com/office/drawing/2014/main" id="{79EBE414-7D34-4475-87B5-9C8384501209}"/>
              </a:ext>
            </a:extLst>
          </p:cNvPr>
          <p:cNvSpPr txBox="1"/>
          <p:nvPr/>
        </p:nvSpPr>
        <p:spPr>
          <a:xfrm>
            <a:off x="4354650" y="2671022"/>
            <a:ext cx="3485724" cy="1569660"/>
          </a:xfrm>
          <a:prstGeom prst="rect">
            <a:avLst/>
          </a:prstGeom>
          <a:noFill/>
        </p:spPr>
        <p:txBody>
          <a:bodyPr wrap="square" rtlCol="0">
            <a:spAutoFit/>
          </a:bodyPr>
          <a:lstStyle/>
          <a:p>
            <a:pPr algn="ctr"/>
            <a:r>
              <a:rPr lang="en-US" sz="4800" b="1" dirty="0">
                <a:ln w="38100">
                  <a:solidFill>
                    <a:srgbClr val="0000FF"/>
                  </a:solidFill>
                </a:ln>
                <a:solidFill>
                  <a:srgbClr val="C6E9F2"/>
                </a:solidFill>
              </a:rPr>
              <a:t>Next batter!</a:t>
            </a:r>
          </a:p>
          <a:p>
            <a:pPr algn="ctr"/>
            <a:r>
              <a:rPr lang="en-US" sz="4800" b="1" dirty="0">
                <a:ln w="38100">
                  <a:solidFill>
                    <a:srgbClr val="0000FF"/>
                  </a:solidFill>
                </a:ln>
                <a:solidFill>
                  <a:srgbClr val="C6E9F2"/>
                </a:solidFill>
              </a:rPr>
              <a:t>Pick a hit</a:t>
            </a:r>
          </a:p>
        </p:txBody>
      </p:sp>
      <p:sp>
        <p:nvSpPr>
          <p:cNvPr id="15" name="Rectangle 14">
            <a:extLst>
              <a:ext uri="{FF2B5EF4-FFF2-40B4-BE49-F238E27FC236}">
                <a16:creationId xmlns:a16="http://schemas.microsoft.com/office/drawing/2014/main" id="{ECC38632-62A9-4DB0-A149-FC77324FE114}"/>
              </a:ext>
            </a:extLst>
          </p:cNvPr>
          <p:cNvSpPr/>
          <p:nvPr/>
        </p:nvSpPr>
        <p:spPr>
          <a:xfrm>
            <a:off x="9025723" y="2828834"/>
            <a:ext cx="2904962"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SINGLE</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7" name="Rectangle 26">
            <a:hlinkClick r:id="rId3" action="ppaction://hlinksldjump"/>
            <a:extLst>
              <a:ext uri="{FF2B5EF4-FFF2-40B4-BE49-F238E27FC236}">
                <a16:creationId xmlns:a16="http://schemas.microsoft.com/office/drawing/2014/main" id="{D92DD891-84FF-4ACE-91C9-567827698553}"/>
              </a:ext>
            </a:extLst>
          </p:cNvPr>
          <p:cNvSpPr/>
          <p:nvPr/>
        </p:nvSpPr>
        <p:spPr>
          <a:xfrm>
            <a:off x="0" y="-2303"/>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hlinkClick r:id="rId4" action="ppaction://hlinksldjump"/>
            <a:extLst>
              <a:ext uri="{FF2B5EF4-FFF2-40B4-BE49-F238E27FC236}">
                <a16:creationId xmlns:a16="http://schemas.microsoft.com/office/drawing/2014/main" id="{D4C96D45-ABC1-4915-A153-4627346B4727}"/>
              </a:ext>
            </a:extLst>
          </p:cNvPr>
          <p:cNvSpPr/>
          <p:nvPr/>
        </p:nvSpPr>
        <p:spPr>
          <a:xfrm>
            <a:off x="4504879" y="176169"/>
            <a:ext cx="3204595" cy="7382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hlinkClick r:id="rId5" action="ppaction://hlinksldjump"/>
            <a:extLst>
              <a:ext uri="{FF2B5EF4-FFF2-40B4-BE49-F238E27FC236}">
                <a16:creationId xmlns:a16="http://schemas.microsoft.com/office/drawing/2014/main" id="{8AA909FD-4850-48E7-9C00-1F20249196AE}"/>
              </a:ext>
            </a:extLst>
          </p:cNvPr>
          <p:cNvSpPr/>
          <p:nvPr/>
        </p:nvSpPr>
        <p:spPr>
          <a:xfrm>
            <a:off x="221673" y="3059883"/>
            <a:ext cx="2741456" cy="7639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hlinkClick r:id="rId6" action="ppaction://hlinksldjump"/>
            <a:extLst>
              <a:ext uri="{FF2B5EF4-FFF2-40B4-BE49-F238E27FC236}">
                <a16:creationId xmlns:a16="http://schemas.microsoft.com/office/drawing/2014/main" id="{8991CFC0-EA4A-40DD-B2E8-91602EEF7B5F}"/>
              </a:ext>
            </a:extLst>
          </p:cNvPr>
          <p:cNvSpPr/>
          <p:nvPr/>
        </p:nvSpPr>
        <p:spPr>
          <a:xfrm>
            <a:off x="3916828" y="5953271"/>
            <a:ext cx="4378122" cy="7382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hlinkClick r:id="rId7" action="ppaction://hlinksldjump"/>
            <a:extLst>
              <a:ext uri="{FF2B5EF4-FFF2-40B4-BE49-F238E27FC236}">
                <a16:creationId xmlns:a16="http://schemas.microsoft.com/office/drawing/2014/main" id="{444DD879-596B-450A-BB58-3D8A8F7FDD0C}"/>
              </a:ext>
            </a:extLst>
          </p:cNvPr>
          <p:cNvSpPr/>
          <p:nvPr/>
        </p:nvSpPr>
        <p:spPr>
          <a:xfrm>
            <a:off x="9107476" y="3073878"/>
            <a:ext cx="2741456" cy="7639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2404660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B3A94B8B-300B-4762-9BDA-94BA808C6468}"/>
              </a:ext>
            </a:extLst>
          </p:cNvPr>
          <p:cNvSpPr/>
          <p:nvPr/>
        </p:nvSpPr>
        <p:spPr>
          <a:xfrm>
            <a:off x="3911648" y="5707176"/>
            <a:ext cx="4378122"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HOMERUN</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9" name="Arrow: Pentagon 28">
            <a:extLst>
              <a:ext uri="{FF2B5EF4-FFF2-40B4-BE49-F238E27FC236}">
                <a16:creationId xmlns:a16="http://schemas.microsoft.com/office/drawing/2014/main" id="{17716D57-054F-4074-AB25-D483CE1220D7}"/>
              </a:ext>
            </a:extLst>
          </p:cNvPr>
          <p:cNvSpPr/>
          <p:nvPr/>
        </p:nvSpPr>
        <p:spPr>
          <a:xfrm rot="5400000">
            <a:off x="5744181" y="5495044"/>
            <a:ext cx="559837" cy="541175"/>
          </a:xfrm>
          <a:prstGeom prst="homePlate">
            <a:avLst/>
          </a:prstGeom>
          <a:solidFill>
            <a:srgbClr val="FFFFF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0000FF"/>
                </a:solidFill>
              </a:ln>
              <a:solidFill>
                <a:srgbClr val="C6E9F2"/>
              </a:solidFill>
            </a:endParaRPr>
          </a:p>
        </p:txBody>
      </p:sp>
      <p:sp>
        <p:nvSpPr>
          <p:cNvPr id="30" name="Rectangle 29">
            <a:extLst>
              <a:ext uri="{FF2B5EF4-FFF2-40B4-BE49-F238E27FC236}">
                <a16:creationId xmlns:a16="http://schemas.microsoft.com/office/drawing/2014/main" id="{8AC8B0ED-A8A1-453E-BD2B-1289E1079C91}"/>
              </a:ext>
            </a:extLst>
          </p:cNvPr>
          <p:cNvSpPr/>
          <p:nvPr/>
        </p:nvSpPr>
        <p:spPr>
          <a:xfrm>
            <a:off x="5698209" y="5336455"/>
            <a:ext cx="601447" cy="707886"/>
          </a:xfrm>
          <a:prstGeom prst="rect">
            <a:avLst/>
          </a:prstGeom>
          <a:noFill/>
        </p:spPr>
        <p:txBody>
          <a:bodyPr wrap="none" lIns="91440" tIns="45720" rIns="91440" bIns="45720">
            <a:spAutoFit/>
          </a:bodyPr>
          <a:lstStyle/>
          <a:p>
            <a:pPr algn="ctr"/>
            <a:r>
              <a:rPr lang="en-US" sz="4000" b="1" cap="none" spc="-400" dirty="0">
                <a:ln w="28575">
                  <a:solidFill>
                    <a:srgbClr val="0000FF"/>
                  </a:solidFill>
                  <a:prstDash val="solid"/>
                </a:ln>
                <a:solidFill>
                  <a:srgbClr val="C6E9F2"/>
                </a:solidFill>
                <a:effectLst>
                  <a:outerShdw blurRad="38100" dist="22860" dir="5400000" algn="tl" rotWithShape="0">
                    <a:srgbClr val="000000">
                      <a:alpha val="30000"/>
                    </a:srgbClr>
                  </a:outerShdw>
                </a:effectLst>
              </a:rPr>
              <a:t>24</a:t>
            </a:r>
          </a:p>
        </p:txBody>
      </p:sp>
      <p:pic>
        <p:nvPicPr>
          <p:cNvPr id="31" name="Picture 30">
            <a:extLst>
              <a:ext uri="{FF2B5EF4-FFF2-40B4-BE49-F238E27FC236}">
                <a16:creationId xmlns:a16="http://schemas.microsoft.com/office/drawing/2014/main" id="{C0B1BBF7-8A0B-4F5A-9482-35D95378D8DE}"/>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4503586" y="2182054"/>
            <a:ext cx="3188405" cy="2641220"/>
          </a:xfrm>
          <a:prstGeom prst="rect">
            <a:avLst/>
          </a:prstGeom>
        </p:spPr>
      </p:pic>
      <p:cxnSp>
        <p:nvCxnSpPr>
          <p:cNvPr id="32" name="Straight Connector 31">
            <a:extLst>
              <a:ext uri="{FF2B5EF4-FFF2-40B4-BE49-F238E27FC236}">
                <a16:creationId xmlns:a16="http://schemas.microsoft.com/office/drawing/2014/main" id="{4AE79DAA-9A93-49E9-A736-4C5E74F3C1B6}"/>
              </a:ext>
            </a:extLst>
          </p:cNvPr>
          <p:cNvCxnSpPr>
            <a:cxnSpLocks/>
          </p:cNvCxnSpPr>
          <p:nvPr/>
        </p:nvCxnSpPr>
        <p:spPr>
          <a:xfrm rot="5460000" flipV="1">
            <a:off x="6124282" y="2540490"/>
            <a:ext cx="846670" cy="861150"/>
          </a:xfrm>
          <a:prstGeom prst="line">
            <a:avLst/>
          </a:prstGeom>
          <a:ln w="76200">
            <a:solidFill>
              <a:srgbClr val="C1E7F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444BA02A-8368-4138-BEAB-A9F662939438}"/>
              </a:ext>
            </a:extLst>
          </p:cNvPr>
          <p:cNvCxnSpPr>
            <a:cxnSpLocks/>
          </p:cNvCxnSpPr>
          <p:nvPr/>
        </p:nvCxnSpPr>
        <p:spPr>
          <a:xfrm flipV="1">
            <a:off x="6139562" y="3653681"/>
            <a:ext cx="846670" cy="861150"/>
          </a:xfrm>
          <a:prstGeom prst="line">
            <a:avLst/>
          </a:prstGeom>
          <a:ln w="76200">
            <a:solidFill>
              <a:srgbClr val="C1E7F1"/>
            </a:solidFill>
          </a:ln>
        </p:spPr>
        <p:style>
          <a:lnRef idx="1">
            <a:schemeClr val="accent1"/>
          </a:lnRef>
          <a:fillRef idx="0">
            <a:schemeClr val="accent1"/>
          </a:fillRef>
          <a:effectRef idx="0">
            <a:schemeClr val="accent1"/>
          </a:effectRef>
          <a:fontRef idx="minor">
            <a:schemeClr val="tx1"/>
          </a:fontRef>
        </p:style>
      </p:cxnSp>
      <p:sp>
        <p:nvSpPr>
          <p:cNvPr id="34" name="Rectangle: Rounded Corners 33">
            <a:extLst>
              <a:ext uri="{FF2B5EF4-FFF2-40B4-BE49-F238E27FC236}">
                <a16:creationId xmlns:a16="http://schemas.microsoft.com/office/drawing/2014/main" id="{B9AE4FB7-AA58-4977-947E-768B26A569B0}"/>
              </a:ext>
            </a:extLst>
          </p:cNvPr>
          <p:cNvSpPr/>
          <p:nvPr/>
        </p:nvSpPr>
        <p:spPr>
          <a:xfrm rot="2700000">
            <a:off x="6836926" y="3369364"/>
            <a:ext cx="347615" cy="335069"/>
          </a:xfrm>
          <a:prstGeom prst="roundRect">
            <a:avLst/>
          </a:prstGeom>
          <a:solidFill>
            <a:srgbClr val="FFFFFF"/>
          </a:solidFill>
          <a:ln w="38100">
            <a:solidFill>
              <a:srgbClr val="AADE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5" name="Straight Connector 34">
            <a:extLst>
              <a:ext uri="{FF2B5EF4-FFF2-40B4-BE49-F238E27FC236}">
                <a16:creationId xmlns:a16="http://schemas.microsoft.com/office/drawing/2014/main" id="{A4E3B4B2-7388-4622-AD05-454521828C03}"/>
              </a:ext>
            </a:extLst>
          </p:cNvPr>
          <p:cNvCxnSpPr>
            <a:cxnSpLocks/>
          </p:cNvCxnSpPr>
          <p:nvPr/>
        </p:nvCxnSpPr>
        <p:spPr>
          <a:xfrm flipV="1">
            <a:off x="5144933" y="2608870"/>
            <a:ext cx="846670" cy="861150"/>
          </a:xfrm>
          <a:prstGeom prst="line">
            <a:avLst/>
          </a:prstGeom>
          <a:ln w="76200">
            <a:solidFill>
              <a:srgbClr val="C1E7F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E6FE3EA5-BE22-4FBD-8932-0035091DBFD9}"/>
              </a:ext>
            </a:extLst>
          </p:cNvPr>
          <p:cNvCxnSpPr>
            <a:cxnSpLocks/>
          </p:cNvCxnSpPr>
          <p:nvPr/>
        </p:nvCxnSpPr>
        <p:spPr>
          <a:xfrm rot="5460000" flipV="1">
            <a:off x="5129380" y="3623297"/>
            <a:ext cx="846670" cy="861150"/>
          </a:xfrm>
          <a:prstGeom prst="line">
            <a:avLst/>
          </a:prstGeom>
          <a:ln w="76200">
            <a:solidFill>
              <a:srgbClr val="C1E7F1"/>
            </a:solidFill>
          </a:ln>
        </p:spPr>
        <p:style>
          <a:lnRef idx="1">
            <a:schemeClr val="accent1"/>
          </a:lnRef>
          <a:fillRef idx="0">
            <a:schemeClr val="accent1"/>
          </a:fillRef>
          <a:effectRef idx="0">
            <a:schemeClr val="accent1"/>
          </a:effectRef>
          <a:fontRef idx="minor">
            <a:schemeClr val="tx1"/>
          </a:fontRef>
        </p:style>
      </p:cxnSp>
      <p:sp>
        <p:nvSpPr>
          <p:cNvPr id="37" name="Rectangle: Rounded Corners 36">
            <a:extLst>
              <a:ext uri="{FF2B5EF4-FFF2-40B4-BE49-F238E27FC236}">
                <a16:creationId xmlns:a16="http://schemas.microsoft.com/office/drawing/2014/main" id="{B4826A30-80EF-4645-826A-C0BABEE329A8}"/>
              </a:ext>
            </a:extLst>
          </p:cNvPr>
          <p:cNvSpPr/>
          <p:nvPr/>
        </p:nvSpPr>
        <p:spPr>
          <a:xfrm rot="18900000">
            <a:off x="4959680" y="3367948"/>
            <a:ext cx="347615" cy="335069"/>
          </a:xfrm>
          <a:prstGeom prst="roundRect">
            <a:avLst/>
          </a:prstGeom>
          <a:solidFill>
            <a:srgbClr val="FFFFFF"/>
          </a:solidFill>
          <a:ln w="38100">
            <a:solidFill>
              <a:srgbClr val="C1E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Rounded Corners 37">
            <a:extLst>
              <a:ext uri="{FF2B5EF4-FFF2-40B4-BE49-F238E27FC236}">
                <a16:creationId xmlns:a16="http://schemas.microsoft.com/office/drawing/2014/main" id="{4204BF81-6DCD-4C44-A9BB-C179D90720FA}"/>
              </a:ext>
            </a:extLst>
          </p:cNvPr>
          <p:cNvSpPr/>
          <p:nvPr/>
        </p:nvSpPr>
        <p:spPr>
          <a:xfrm rot="2700000">
            <a:off x="5918246" y="2353787"/>
            <a:ext cx="347615" cy="335069"/>
          </a:xfrm>
          <a:prstGeom prst="roundRect">
            <a:avLst/>
          </a:prstGeom>
          <a:solidFill>
            <a:srgbClr val="FFFFFF"/>
          </a:solidFill>
          <a:ln w="38100">
            <a:solidFill>
              <a:srgbClr val="C1E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03BB45D1-1A91-4D6B-8A75-5819BD34FA24}"/>
              </a:ext>
            </a:extLst>
          </p:cNvPr>
          <p:cNvSpPr txBox="1"/>
          <p:nvPr/>
        </p:nvSpPr>
        <p:spPr>
          <a:xfrm>
            <a:off x="5261218" y="3024963"/>
            <a:ext cx="1597365" cy="1131977"/>
          </a:xfrm>
          <a:prstGeom prst="rect">
            <a:avLst/>
          </a:prstGeom>
          <a:noFill/>
        </p:spPr>
        <p:txBody>
          <a:bodyPr wrap="square" rtlCol="0">
            <a:spAutoFit/>
          </a:bodyPr>
          <a:lstStyle/>
          <a:p>
            <a:pPr algn="ctr">
              <a:lnSpc>
                <a:spcPct val="80000"/>
              </a:lnSpc>
            </a:pPr>
            <a:r>
              <a:rPr lang="en-US" sz="2400" b="1" i="1" spc="-250" dirty="0">
                <a:solidFill>
                  <a:srgbClr val="1E4117"/>
                </a:solidFill>
              </a:rPr>
              <a:t>HOMERUN</a:t>
            </a:r>
          </a:p>
          <a:p>
            <a:pPr algn="ctr">
              <a:lnSpc>
                <a:spcPct val="80000"/>
              </a:lnSpc>
            </a:pPr>
            <a:r>
              <a:rPr lang="en-US" i="1" dirty="0">
                <a:solidFill>
                  <a:srgbClr val="0A0A0A"/>
                </a:solidFill>
              </a:rPr>
              <a:t>or </a:t>
            </a:r>
            <a:r>
              <a:rPr lang="en-US" sz="2400" b="1" i="1" dirty="0">
                <a:solidFill>
                  <a:srgbClr val="1E4117"/>
                </a:solidFill>
              </a:rPr>
              <a:t>OUT</a:t>
            </a:r>
            <a:endParaRPr lang="en-US" i="1" dirty="0">
              <a:solidFill>
                <a:srgbClr val="1E4117"/>
              </a:solidFill>
            </a:endParaRPr>
          </a:p>
          <a:p>
            <a:pPr algn="ctr">
              <a:lnSpc>
                <a:spcPct val="80000"/>
              </a:lnSpc>
            </a:pPr>
            <a:r>
              <a:rPr lang="en-US" i="1" dirty="0">
                <a:solidFill>
                  <a:srgbClr val="1E4117"/>
                </a:solidFill>
              </a:rPr>
              <a:t>Tap and</a:t>
            </a:r>
          </a:p>
          <a:p>
            <a:pPr algn="ctr">
              <a:lnSpc>
                <a:spcPct val="80000"/>
              </a:lnSpc>
            </a:pPr>
            <a:r>
              <a:rPr lang="en-US" i="1" dirty="0">
                <a:solidFill>
                  <a:srgbClr val="1E4117"/>
                </a:solidFill>
              </a:rPr>
              <a:t>find out!</a:t>
            </a:r>
          </a:p>
        </p:txBody>
      </p:sp>
      <p:sp>
        <p:nvSpPr>
          <p:cNvPr id="40" name="Arrow: Pentagon 39">
            <a:extLst>
              <a:ext uri="{FF2B5EF4-FFF2-40B4-BE49-F238E27FC236}">
                <a16:creationId xmlns:a16="http://schemas.microsoft.com/office/drawing/2014/main" id="{D90DFB12-DBD3-4B6D-93D4-C5988A7E3FC3}"/>
              </a:ext>
            </a:extLst>
          </p:cNvPr>
          <p:cNvSpPr/>
          <p:nvPr/>
        </p:nvSpPr>
        <p:spPr>
          <a:xfrm rot="5400000">
            <a:off x="5906950" y="4456280"/>
            <a:ext cx="347615" cy="336027"/>
          </a:xfrm>
          <a:prstGeom prst="homePlate">
            <a:avLst/>
          </a:prstGeom>
          <a:solidFill>
            <a:srgbClr val="FFFFFF"/>
          </a:solidFill>
          <a:ln w="38100">
            <a:solidFill>
              <a:srgbClr val="C1E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30DD5DAE-78B6-426B-BE7B-37A9E0EDD48B}"/>
              </a:ext>
            </a:extLst>
          </p:cNvPr>
          <p:cNvSpPr txBox="1"/>
          <p:nvPr/>
        </p:nvSpPr>
        <p:spPr>
          <a:xfrm>
            <a:off x="5840000" y="4314534"/>
            <a:ext cx="486562" cy="584775"/>
          </a:xfrm>
          <a:prstGeom prst="rect">
            <a:avLst/>
          </a:prstGeom>
          <a:noFill/>
        </p:spPr>
        <p:txBody>
          <a:bodyPr wrap="square" rtlCol="0">
            <a:spAutoFit/>
          </a:bodyPr>
          <a:lstStyle/>
          <a:p>
            <a:pPr algn="ctr"/>
            <a:r>
              <a:rPr lang="en-US" sz="3200" b="1" dirty="0">
                <a:solidFill>
                  <a:srgbClr val="1E4117"/>
                </a:solidFill>
              </a:rPr>
              <a:t>?</a:t>
            </a:r>
          </a:p>
        </p:txBody>
      </p:sp>
      <p:sp>
        <p:nvSpPr>
          <p:cNvPr id="23" name="TextBox 22">
            <a:extLst>
              <a:ext uri="{FF2B5EF4-FFF2-40B4-BE49-F238E27FC236}">
                <a16:creationId xmlns:a16="http://schemas.microsoft.com/office/drawing/2014/main" id="{C31F5D8E-DCA8-4B1A-A302-90CF0F36E075}"/>
              </a:ext>
            </a:extLst>
          </p:cNvPr>
          <p:cNvSpPr txBox="1"/>
          <p:nvPr/>
        </p:nvSpPr>
        <p:spPr>
          <a:xfrm>
            <a:off x="1182889" y="183557"/>
            <a:ext cx="9827495" cy="1569660"/>
          </a:xfrm>
          <a:prstGeom prst="rect">
            <a:avLst/>
          </a:prstGeom>
          <a:noFill/>
        </p:spPr>
        <p:txBody>
          <a:bodyPr wrap="square" rtlCol="0">
            <a:spAutoFit/>
          </a:bodyPr>
          <a:lstStyle/>
          <a:p>
            <a:pPr lvl="0" algn="ctr"/>
            <a:r>
              <a:rPr lang="en-US" sz="4800" dirty="0">
                <a:solidFill>
                  <a:srgbClr val="0A0A0A"/>
                </a:solidFill>
              </a:rPr>
              <a:t>What is the last thing that Peter does</a:t>
            </a:r>
          </a:p>
          <a:p>
            <a:pPr lvl="0" algn="ctr"/>
            <a:r>
              <a:rPr lang="en-US" sz="4800" dirty="0">
                <a:solidFill>
                  <a:srgbClr val="0A0A0A"/>
                </a:solidFill>
              </a:rPr>
              <a:t>in the book of Acts?</a:t>
            </a:r>
          </a:p>
        </p:txBody>
      </p:sp>
      <p:sp>
        <p:nvSpPr>
          <p:cNvPr id="12" name="Rectangle 11">
            <a:hlinkClick r:id="rId3" action="ppaction://hlinksldjump"/>
            <a:extLst>
              <a:ext uri="{FF2B5EF4-FFF2-40B4-BE49-F238E27FC236}">
                <a16:creationId xmlns:a16="http://schemas.microsoft.com/office/drawing/2014/main" id="{9322CB37-8BF2-478C-98EB-74BDBCBA085A}"/>
              </a:ext>
            </a:extLst>
          </p:cNvPr>
          <p:cNvSpPr/>
          <p:nvPr/>
        </p:nvSpPr>
        <p:spPr>
          <a:xfrm>
            <a:off x="0" y="1"/>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hlinkClick r:id="rId4" action="ppaction://hlinksldjump"/>
            <a:extLst>
              <a:ext uri="{FF2B5EF4-FFF2-40B4-BE49-F238E27FC236}">
                <a16:creationId xmlns:a16="http://schemas.microsoft.com/office/drawing/2014/main" id="{6E66FB2E-C988-4B22-8C76-83A3BCC2BE16}"/>
              </a:ext>
            </a:extLst>
          </p:cNvPr>
          <p:cNvSpPr/>
          <p:nvPr/>
        </p:nvSpPr>
        <p:spPr>
          <a:xfrm rot="18961460">
            <a:off x="5238133" y="2730774"/>
            <a:ext cx="1687965" cy="16687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83810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1000"/>
                                        <p:tgtEl>
                                          <p:spTgt spid="23"/>
                                        </p:tgtEl>
                                      </p:cBhvr>
                                    </p:animEffect>
                                  </p:childTnLst>
                                </p:cTn>
                              </p:par>
                            </p:childTnLst>
                          </p:cTn>
                        </p:par>
                        <p:par>
                          <p:cTn id="8" fill="hold">
                            <p:stCondLst>
                              <p:cond delay="1000"/>
                            </p:stCondLst>
                            <p:childTnLst>
                              <p:par>
                                <p:cTn id="9" presetID="53" presetClass="entr" presetSubtype="16" fill="hold" nodeType="afterEffect">
                                  <p:stCondLst>
                                    <p:cond delay="1000"/>
                                  </p:stCondLst>
                                  <p:childTnLst>
                                    <p:set>
                                      <p:cBhvr>
                                        <p:cTn id="10" dur="1" fill="hold">
                                          <p:stCondLst>
                                            <p:cond delay="0"/>
                                          </p:stCondLst>
                                        </p:cTn>
                                        <p:tgtEl>
                                          <p:spTgt spid="31"/>
                                        </p:tgtEl>
                                        <p:attrNameLst>
                                          <p:attrName>style.visibility</p:attrName>
                                        </p:attrNameLst>
                                      </p:cBhvr>
                                      <p:to>
                                        <p:strVal val="visible"/>
                                      </p:to>
                                    </p:set>
                                    <p:anim calcmode="lin" valueType="num">
                                      <p:cBhvr>
                                        <p:cTn id="11" dur="500" fill="hold"/>
                                        <p:tgtEl>
                                          <p:spTgt spid="31"/>
                                        </p:tgtEl>
                                        <p:attrNameLst>
                                          <p:attrName>ppt_w</p:attrName>
                                        </p:attrNameLst>
                                      </p:cBhvr>
                                      <p:tavLst>
                                        <p:tav tm="0">
                                          <p:val>
                                            <p:fltVal val="0"/>
                                          </p:val>
                                        </p:tav>
                                        <p:tav tm="100000">
                                          <p:val>
                                            <p:strVal val="#ppt_w"/>
                                          </p:val>
                                        </p:tav>
                                      </p:tavLst>
                                    </p:anim>
                                    <p:anim calcmode="lin" valueType="num">
                                      <p:cBhvr>
                                        <p:cTn id="12" dur="500" fill="hold"/>
                                        <p:tgtEl>
                                          <p:spTgt spid="31"/>
                                        </p:tgtEl>
                                        <p:attrNameLst>
                                          <p:attrName>ppt_h</p:attrName>
                                        </p:attrNameLst>
                                      </p:cBhvr>
                                      <p:tavLst>
                                        <p:tav tm="0">
                                          <p:val>
                                            <p:fltVal val="0"/>
                                          </p:val>
                                        </p:tav>
                                        <p:tav tm="100000">
                                          <p:val>
                                            <p:strVal val="#ppt_h"/>
                                          </p:val>
                                        </p:tav>
                                      </p:tavLst>
                                    </p:anim>
                                    <p:animEffect transition="in" filter="fade">
                                      <p:cBhvr>
                                        <p:cTn id="13" dur="500"/>
                                        <p:tgtEl>
                                          <p:spTgt spid="31"/>
                                        </p:tgtEl>
                                      </p:cBhvr>
                                    </p:animEffect>
                                  </p:childTnLst>
                                </p:cTn>
                              </p:par>
                            </p:childTnLst>
                          </p:cTn>
                        </p:par>
                        <p:par>
                          <p:cTn id="14" fill="hold">
                            <p:stCondLst>
                              <p:cond delay="2500"/>
                            </p:stCondLst>
                            <p:childTnLst>
                              <p:par>
                                <p:cTn id="15" presetID="22" presetClass="entr" presetSubtype="4"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wipe(down)">
                                      <p:cBhvr>
                                        <p:cTn id="17" dur="500"/>
                                        <p:tgtEl>
                                          <p:spTgt spid="33"/>
                                        </p:tgtEl>
                                      </p:cBhvr>
                                    </p:animEffect>
                                  </p:childTnLst>
                                </p:cTn>
                              </p:par>
                            </p:childTnLst>
                          </p:cTn>
                        </p:par>
                        <p:par>
                          <p:cTn id="18" fill="hold">
                            <p:stCondLst>
                              <p:cond delay="3000"/>
                            </p:stCondLst>
                            <p:childTnLst>
                              <p:par>
                                <p:cTn id="19" presetID="1" presetClass="entr" presetSubtype="0"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childTnLst>
                                </p:cTn>
                              </p:par>
                            </p:childTnLst>
                          </p:cTn>
                        </p:par>
                        <p:par>
                          <p:cTn id="21" fill="hold">
                            <p:stCondLst>
                              <p:cond delay="3000"/>
                            </p:stCondLst>
                            <p:childTnLst>
                              <p:par>
                                <p:cTn id="22" presetID="22" presetClass="entr" presetSubtype="4" fill="hold" nodeType="after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wipe(down)">
                                      <p:cBhvr>
                                        <p:cTn id="24" dur="500"/>
                                        <p:tgtEl>
                                          <p:spTgt spid="32"/>
                                        </p:tgtEl>
                                      </p:cBhvr>
                                    </p:animEffect>
                                  </p:childTnLst>
                                </p:cTn>
                              </p:par>
                            </p:childTnLst>
                          </p:cTn>
                        </p:par>
                        <p:par>
                          <p:cTn id="25" fill="hold">
                            <p:stCondLst>
                              <p:cond delay="3500"/>
                            </p:stCondLst>
                            <p:childTnLst>
                              <p:par>
                                <p:cTn id="26" presetID="1" presetClass="entr" presetSubtype="0" fill="hold" grpId="0" nodeType="afterEffect">
                                  <p:stCondLst>
                                    <p:cond delay="0"/>
                                  </p:stCondLst>
                                  <p:childTnLst>
                                    <p:set>
                                      <p:cBhvr>
                                        <p:cTn id="27" dur="1" fill="hold">
                                          <p:stCondLst>
                                            <p:cond delay="0"/>
                                          </p:stCondLst>
                                        </p:cTn>
                                        <p:tgtEl>
                                          <p:spTgt spid="38"/>
                                        </p:tgtEl>
                                        <p:attrNameLst>
                                          <p:attrName>style.visibility</p:attrName>
                                        </p:attrNameLst>
                                      </p:cBhvr>
                                      <p:to>
                                        <p:strVal val="visible"/>
                                      </p:to>
                                    </p:set>
                                  </p:childTnLst>
                                </p:cTn>
                              </p:par>
                            </p:childTnLst>
                          </p:cTn>
                        </p:par>
                        <p:par>
                          <p:cTn id="28" fill="hold">
                            <p:stCondLst>
                              <p:cond delay="3500"/>
                            </p:stCondLst>
                            <p:childTnLst>
                              <p:par>
                                <p:cTn id="29" presetID="22" presetClass="entr" presetSubtype="1" fill="hold"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up)">
                                      <p:cBhvr>
                                        <p:cTn id="31" dur="500"/>
                                        <p:tgtEl>
                                          <p:spTgt spid="35"/>
                                        </p:tgtEl>
                                      </p:cBhvr>
                                    </p:animEffect>
                                  </p:childTnLst>
                                </p:cTn>
                              </p:par>
                            </p:childTnLst>
                          </p:cTn>
                        </p:par>
                        <p:par>
                          <p:cTn id="32" fill="hold">
                            <p:stCondLst>
                              <p:cond delay="4000"/>
                            </p:stCondLst>
                            <p:childTnLst>
                              <p:par>
                                <p:cTn id="33" presetID="1" presetClass="entr" presetSubtype="0" fill="hold" grpId="0" nodeType="afterEffect">
                                  <p:stCondLst>
                                    <p:cond delay="0"/>
                                  </p:stCondLst>
                                  <p:childTnLst>
                                    <p:set>
                                      <p:cBhvr>
                                        <p:cTn id="34" dur="1" fill="hold">
                                          <p:stCondLst>
                                            <p:cond delay="0"/>
                                          </p:stCondLst>
                                        </p:cTn>
                                        <p:tgtEl>
                                          <p:spTgt spid="37"/>
                                        </p:tgtEl>
                                        <p:attrNameLst>
                                          <p:attrName>style.visibility</p:attrName>
                                        </p:attrNameLst>
                                      </p:cBhvr>
                                      <p:to>
                                        <p:strVal val="visible"/>
                                      </p:to>
                                    </p:set>
                                  </p:childTnLst>
                                </p:cTn>
                              </p:par>
                            </p:childTnLst>
                          </p:cTn>
                        </p:par>
                        <p:par>
                          <p:cTn id="35" fill="hold">
                            <p:stCondLst>
                              <p:cond delay="4000"/>
                            </p:stCondLst>
                            <p:childTnLst>
                              <p:par>
                                <p:cTn id="36" presetID="22" presetClass="entr" presetSubtype="1" fill="hold" nodeType="afterEffect">
                                  <p:stCondLst>
                                    <p:cond delay="0"/>
                                  </p:stCondLst>
                                  <p:childTnLst>
                                    <p:set>
                                      <p:cBhvr>
                                        <p:cTn id="37" dur="1" fill="hold">
                                          <p:stCondLst>
                                            <p:cond delay="0"/>
                                          </p:stCondLst>
                                        </p:cTn>
                                        <p:tgtEl>
                                          <p:spTgt spid="36"/>
                                        </p:tgtEl>
                                        <p:attrNameLst>
                                          <p:attrName>style.visibility</p:attrName>
                                        </p:attrNameLst>
                                      </p:cBhvr>
                                      <p:to>
                                        <p:strVal val="visible"/>
                                      </p:to>
                                    </p:set>
                                    <p:animEffect transition="in" filter="wipe(up)">
                                      <p:cBhvr>
                                        <p:cTn id="38" dur="500"/>
                                        <p:tgtEl>
                                          <p:spTgt spid="36"/>
                                        </p:tgtEl>
                                      </p:cBhvr>
                                    </p:animEffect>
                                  </p:childTnLst>
                                </p:cTn>
                              </p:par>
                            </p:childTnLst>
                          </p:cTn>
                        </p:par>
                        <p:par>
                          <p:cTn id="39" fill="hold">
                            <p:stCondLst>
                              <p:cond delay="4500"/>
                            </p:stCondLst>
                            <p:childTnLst>
                              <p:par>
                                <p:cTn id="40" presetID="1" presetClass="entr" presetSubtype="0"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childTnLst>
                                </p:cTn>
                              </p:par>
                            </p:childTnLst>
                          </p:cTn>
                        </p:par>
                        <p:par>
                          <p:cTn id="42" fill="hold">
                            <p:stCondLst>
                              <p:cond delay="4500"/>
                            </p:stCondLst>
                            <p:childTnLst>
                              <p:par>
                                <p:cTn id="43" presetID="53" presetClass="entr" presetSubtype="16"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 calcmode="lin" valueType="num">
                                      <p:cBhvr>
                                        <p:cTn id="45" dur="250" fill="hold"/>
                                        <p:tgtEl>
                                          <p:spTgt spid="41"/>
                                        </p:tgtEl>
                                        <p:attrNameLst>
                                          <p:attrName>ppt_w</p:attrName>
                                        </p:attrNameLst>
                                      </p:cBhvr>
                                      <p:tavLst>
                                        <p:tav tm="0">
                                          <p:val>
                                            <p:fltVal val="0"/>
                                          </p:val>
                                        </p:tav>
                                        <p:tav tm="100000">
                                          <p:val>
                                            <p:strVal val="#ppt_w"/>
                                          </p:val>
                                        </p:tav>
                                      </p:tavLst>
                                    </p:anim>
                                    <p:anim calcmode="lin" valueType="num">
                                      <p:cBhvr>
                                        <p:cTn id="46" dur="250" fill="hold"/>
                                        <p:tgtEl>
                                          <p:spTgt spid="41"/>
                                        </p:tgtEl>
                                        <p:attrNameLst>
                                          <p:attrName>ppt_h</p:attrName>
                                        </p:attrNameLst>
                                      </p:cBhvr>
                                      <p:tavLst>
                                        <p:tav tm="0">
                                          <p:val>
                                            <p:fltVal val="0"/>
                                          </p:val>
                                        </p:tav>
                                        <p:tav tm="100000">
                                          <p:val>
                                            <p:strVal val="#ppt_h"/>
                                          </p:val>
                                        </p:tav>
                                      </p:tavLst>
                                    </p:anim>
                                    <p:animEffect transition="in" filter="fade">
                                      <p:cBhvr>
                                        <p:cTn id="47" dur="250"/>
                                        <p:tgtEl>
                                          <p:spTgt spid="41"/>
                                        </p:tgtEl>
                                      </p:cBhvr>
                                    </p:animEffect>
                                  </p:childTnLst>
                                </p:cTn>
                              </p:par>
                            </p:childTnLst>
                          </p:cTn>
                        </p:par>
                        <p:par>
                          <p:cTn id="48" fill="hold">
                            <p:stCondLst>
                              <p:cond delay="4750"/>
                            </p:stCondLst>
                            <p:childTnLst>
                              <p:par>
                                <p:cTn id="49" presetID="1"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childTnLst>
                                </p:cTn>
                              </p:par>
                              <p:par>
                                <p:cTn id="51" presetID="53" presetClass="entr" presetSubtype="16"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 calcmode="lin" valueType="num">
                                      <p:cBhvr>
                                        <p:cTn id="53" dur="500" fill="hold"/>
                                        <p:tgtEl>
                                          <p:spTgt spid="39"/>
                                        </p:tgtEl>
                                        <p:attrNameLst>
                                          <p:attrName>ppt_w</p:attrName>
                                        </p:attrNameLst>
                                      </p:cBhvr>
                                      <p:tavLst>
                                        <p:tav tm="0">
                                          <p:val>
                                            <p:fltVal val="0"/>
                                          </p:val>
                                        </p:tav>
                                        <p:tav tm="100000">
                                          <p:val>
                                            <p:strVal val="#ppt_w"/>
                                          </p:val>
                                        </p:tav>
                                      </p:tavLst>
                                    </p:anim>
                                    <p:anim calcmode="lin" valueType="num">
                                      <p:cBhvr>
                                        <p:cTn id="54" dur="500" fill="hold"/>
                                        <p:tgtEl>
                                          <p:spTgt spid="39"/>
                                        </p:tgtEl>
                                        <p:attrNameLst>
                                          <p:attrName>ppt_h</p:attrName>
                                        </p:attrNameLst>
                                      </p:cBhvr>
                                      <p:tavLst>
                                        <p:tav tm="0">
                                          <p:val>
                                            <p:fltVal val="0"/>
                                          </p:val>
                                        </p:tav>
                                        <p:tav tm="100000">
                                          <p:val>
                                            <p:strVal val="#ppt_h"/>
                                          </p:val>
                                        </p:tav>
                                      </p:tavLst>
                                    </p:anim>
                                    <p:animEffect transition="in" filter="fade">
                                      <p:cBhvr>
                                        <p:cTn id="55"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7" grpId="0" animBg="1"/>
      <p:bldP spid="38" grpId="0" animBg="1"/>
      <p:bldP spid="39" grpId="0"/>
      <p:bldP spid="40" grpId="0" animBg="1"/>
      <p:bldP spid="41" grpId="0"/>
      <p:bldP spid="23" grpId="0"/>
      <p:bldP spid="19" grpId="0" animBg="1"/>
    </p:bldLst>
  </p:timing>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386F8DC-D4BF-4CA9-BCAE-35AA0A25238C}"/>
              </a:ext>
            </a:extLst>
          </p:cNvPr>
          <p:cNvSpPr txBox="1"/>
          <p:nvPr/>
        </p:nvSpPr>
        <p:spPr>
          <a:xfrm>
            <a:off x="538040" y="1896952"/>
            <a:ext cx="11132697" cy="3216265"/>
          </a:xfrm>
          <a:prstGeom prst="rect">
            <a:avLst/>
          </a:prstGeom>
          <a:solidFill>
            <a:srgbClr val="FFFFFF"/>
          </a:solidFill>
          <a:ln w="38100">
            <a:solidFill>
              <a:srgbClr val="0A0A0A"/>
            </a:solidFill>
          </a:ln>
        </p:spPr>
        <p:txBody>
          <a:bodyPr wrap="square" rtlCol="0">
            <a:spAutoFit/>
          </a:bodyPr>
          <a:lstStyle/>
          <a:p>
            <a:pPr algn="ctr">
              <a:lnSpc>
                <a:spcPct val="90000"/>
              </a:lnSpc>
            </a:pPr>
            <a:endParaRPr lang="en-US" sz="600" b="1" dirty="0">
              <a:solidFill>
                <a:srgbClr val="3F8731"/>
              </a:solidFill>
            </a:endParaRPr>
          </a:p>
          <a:p>
            <a:pPr algn="ctr">
              <a:lnSpc>
                <a:spcPct val="90000"/>
              </a:lnSpc>
            </a:pPr>
            <a:r>
              <a:rPr lang="en-US" sz="3200" b="1" i="1" dirty="0"/>
              <a:t>Answer:</a:t>
            </a:r>
            <a:r>
              <a:rPr lang="en-US" sz="3200" b="1" dirty="0"/>
              <a:t> </a:t>
            </a:r>
            <a:r>
              <a:rPr lang="en-US" sz="4400" b="1" dirty="0"/>
              <a:t>he departs and goes to another place</a:t>
            </a:r>
          </a:p>
          <a:p>
            <a:pPr algn="just">
              <a:spcBef>
                <a:spcPts val="600"/>
              </a:spcBef>
              <a:spcAft>
                <a:spcPts val="600"/>
              </a:spcAft>
            </a:pPr>
            <a:r>
              <a:rPr lang="en-US" sz="2600" b="1" dirty="0">
                <a:solidFill>
                  <a:srgbClr val="0A0A0A"/>
                </a:solidFill>
                <a:latin typeface="Times New Roman" panose="02020603050405020304" pitchFamily="18" charset="0"/>
                <a:cs typeface="Times New Roman" panose="02020603050405020304" pitchFamily="18" charset="0"/>
              </a:rPr>
              <a:t>Acts 12:16-17</a:t>
            </a:r>
            <a:endParaRPr lang="en-US" sz="2600" dirty="0">
              <a:solidFill>
                <a:srgbClr val="0A0A0A"/>
              </a:solidFill>
              <a:latin typeface="Times New Roman" panose="02020603050405020304" pitchFamily="18" charset="0"/>
              <a:cs typeface="Times New Roman" panose="02020603050405020304" pitchFamily="18" charset="0"/>
            </a:endParaRPr>
          </a:p>
          <a:p>
            <a:pPr algn="just"/>
            <a:r>
              <a:rPr lang="en-US" sz="2600" baseline="30000" dirty="0">
                <a:solidFill>
                  <a:srgbClr val="0A0A0A"/>
                </a:solidFill>
                <a:latin typeface="Times New Roman" panose="02020603050405020304" pitchFamily="18" charset="0"/>
                <a:cs typeface="Times New Roman" panose="02020603050405020304" pitchFamily="18" charset="0"/>
              </a:rPr>
              <a:t>16</a:t>
            </a:r>
            <a:r>
              <a:rPr lang="en-US" sz="2600" dirty="0">
                <a:solidFill>
                  <a:srgbClr val="0A0A0A"/>
                </a:solidFill>
                <a:latin typeface="Times New Roman" panose="02020603050405020304" pitchFamily="18" charset="0"/>
                <a:cs typeface="Times New Roman" panose="02020603050405020304" pitchFamily="18" charset="0"/>
              </a:rPr>
              <a:t> But Peter continued knocking, and when they opened, they saw him and were amazed. </a:t>
            </a:r>
            <a:r>
              <a:rPr lang="en-US" sz="2600" baseline="30000" dirty="0">
                <a:solidFill>
                  <a:srgbClr val="0A0A0A"/>
                </a:solidFill>
                <a:latin typeface="Times New Roman" panose="02020603050405020304" pitchFamily="18" charset="0"/>
                <a:cs typeface="Times New Roman" panose="02020603050405020304" pitchFamily="18" charset="0"/>
              </a:rPr>
              <a:t>17</a:t>
            </a:r>
            <a:r>
              <a:rPr lang="en-US" sz="2600" dirty="0">
                <a:solidFill>
                  <a:srgbClr val="0A0A0A"/>
                </a:solidFill>
                <a:latin typeface="Times New Roman" panose="02020603050405020304" pitchFamily="18" charset="0"/>
                <a:cs typeface="Times New Roman" panose="02020603050405020304" pitchFamily="18" charset="0"/>
              </a:rPr>
              <a:t> But motioning to them with his hand to be silent, he described to them how the Lord had brought him out of the prison.  And he said, “Tell these things to James and to the brothers.”  Then </a:t>
            </a:r>
            <a:r>
              <a:rPr lang="en-US" sz="2600" b="1" dirty="0">
                <a:solidFill>
                  <a:srgbClr val="0064FF"/>
                </a:solidFill>
                <a:latin typeface="Times New Roman" panose="02020603050405020304" pitchFamily="18" charset="0"/>
                <a:cs typeface="Times New Roman" panose="02020603050405020304" pitchFamily="18" charset="0"/>
              </a:rPr>
              <a:t>he departed and went to another place</a:t>
            </a:r>
            <a:r>
              <a:rPr lang="en-US" sz="2600" dirty="0">
                <a:solidFill>
                  <a:srgbClr val="0064FF"/>
                </a:solidFill>
                <a:latin typeface="Times New Roman" panose="02020603050405020304" pitchFamily="18" charset="0"/>
                <a:cs typeface="Times New Roman" panose="02020603050405020304" pitchFamily="18" charset="0"/>
              </a:rPr>
              <a:t>.</a:t>
            </a:r>
          </a:p>
          <a:p>
            <a:pPr algn="just"/>
            <a:endParaRPr lang="en-US" dirty="0">
              <a:solidFill>
                <a:srgbClr val="0A0A0A"/>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25767358-69F9-43EF-AF56-AD4DAAD45686}"/>
              </a:ext>
            </a:extLst>
          </p:cNvPr>
          <p:cNvSpPr txBox="1"/>
          <p:nvPr/>
        </p:nvSpPr>
        <p:spPr>
          <a:xfrm>
            <a:off x="1182889" y="183557"/>
            <a:ext cx="9827495" cy="1569660"/>
          </a:xfrm>
          <a:prstGeom prst="rect">
            <a:avLst/>
          </a:prstGeom>
          <a:noFill/>
        </p:spPr>
        <p:txBody>
          <a:bodyPr wrap="square" rtlCol="0">
            <a:spAutoFit/>
          </a:bodyPr>
          <a:lstStyle/>
          <a:p>
            <a:pPr lvl="0" algn="ctr"/>
            <a:r>
              <a:rPr lang="en-US" sz="4800" dirty="0">
                <a:solidFill>
                  <a:srgbClr val="0A0A0A"/>
                </a:solidFill>
              </a:rPr>
              <a:t>What is the last thing that Peter does</a:t>
            </a:r>
          </a:p>
          <a:p>
            <a:pPr lvl="0" algn="ctr"/>
            <a:r>
              <a:rPr lang="en-US" sz="4800" dirty="0">
                <a:solidFill>
                  <a:srgbClr val="0A0A0A"/>
                </a:solidFill>
              </a:rPr>
              <a:t>in the book of Acts?</a:t>
            </a:r>
          </a:p>
        </p:txBody>
      </p:sp>
      <p:sp>
        <p:nvSpPr>
          <p:cNvPr id="12" name="Rectangle 11">
            <a:extLst>
              <a:ext uri="{FF2B5EF4-FFF2-40B4-BE49-F238E27FC236}">
                <a16:creationId xmlns:a16="http://schemas.microsoft.com/office/drawing/2014/main" id="{7B3D8EE9-A941-4C4C-8310-E95F937B2223}"/>
              </a:ext>
            </a:extLst>
          </p:cNvPr>
          <p:cNvSpPr/>
          <p:nvPr/>
        </p:nvSpPr>
        <p:spPr>
          <a:xfrm>
            <a:off x="3911648" y="5707176"/>
            <a:ext cx="4378122"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HOMERUN</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15" name="Arrow: Pentagon 14">
            <a:extLst>
              <a:ext uri="{FF2B5EF4-FFF2-40B4-BE49-F238E27FC236}">
                <a16:creationId xmlns:a16="http://schemas.microsoft.com/office/drawing/2014/main" id="{A795A734-A794-47CF-8052-7AF8EED83D19}"/>
              </a:ext>
            </a:extLst>
          </p:cNvPr>
          <p:cNvSpPr/>
          <p:nvPr/>
        </p:nvSpPr>
        <p:spPr>
          <a:xfrm rot="5400000">
            <a:off x="5744181" y="5495044"/>
            <a:ext cx="559837" cy="541175"/>
          </a:xfrm>
          <a:prstGeom prst="homePlate">
            <a:avLst/>
          </a:prstGeom>
          <a:solidFill>
            <a:srgbClr val="FFFFF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0000FF"/>
                </a:solidFill>
              </a:ln>
              <a:solidFill>
                <a:srgbClr val="C6E9F2"/>
              </a:solidFill>
            </a:endParaRPr>
          </a:p>
        </p:txBody>
      </p:sp>
      <p:sp>
        <p:nvSpPr>
          <p:cNvPr id="16" name="Rectangle 15">
            <a:extLst>
              <a:ext uri="{FF2B5EF4-FFF2-40B4-BE49-F238E27FC236}">
                <a16:creationId xmlns:a16="http://schemas.microsoft.com/office/drawing/2014/main" id="{67BCA341-8AB6-41B3-87DE-258B38FED522}"/>
              </a:ext>
            </a:extLst>
          </p:cNvPr>
          <p:cNvSpPr/>
          <p:nvPr/>
        </p:nvSpPr>
        <p:spPr>
          <a:xfrm>
            <a:off x="5698209" y="5336455"/>
            <a:ext cx="601447" cy="707886"/>
          </a:xfrm>
          <a:prstGeom prst="rect">
            <a:avLst/>
          </a:prstGeom>
          <a:noFill/>
        </p:spPr>
        <p:txBody>
          <a:bodyPr wrap="none" lIns="91440" tIns="45720" rIns="91440" bIns="45720">
            <a:spAutoFit/>
          </a:bodyPr>
          <a:lstStyle/>
          <a:p>
            <a:pPr algn="ctr"/>
            <a:r>
              <a:rPr lang="en-US" sz="4000" b="1" cap="none" spc="-400" dirty="0">
                <a:ln w="28575">
                  <a:solidFill>
                    <a:srgbClr val="0000FF"/>
                  </a:solidFill>
                  <a:prstDash val="solid"/>
                </a:ln>
                <a:solidFill>
                  <a:srgbClr val="C6E9F2"/>
                </a:solidFill>
                <a:effectLst>
                  <a:outerShdw blurRad="38100" dist="22860" dir="5400000" algn="tl" rotWithShape="0">
                    <a:srgbClr val="000000">
                      <a:alpha val="30000"/>
                    </a:srgbClr>
                  </a:outerShdw>
                </a:effectLst>
              </a:rPr>
              <a:t>24</a:t>
            </a:r>
          </a:p>
        </p:txBody>
      </p:sp>
      <p:sp>
        <p:nvSpPr>
          <p:cNvPr id="17" name="TextBox 16">
            <a:extLst>
              <a:ext uri="{FF2B5EF4-FFF2-40B4-BE49-F238E27FC236}">
                <a16:creationId xmlns:a16="http://schemas.microsoft.com/office/drawing/2014/main" id="{A6B3B5D4-365E-4399-AB24-2974927394FA}"/>
              </a:ext>
            </a:extLst>
          </p:cNvPr>
          <p:cNvSpPr txBox="1"/>
          <p:nvPr/>
        </p:nvSpPr>
        <p:spPr>
          <a:xfrm>
            <a:off x="9725311" y="4786302"/>
            <a:ext cx="1928649" cy="307777"/>
          </a:xfrm>
          <a:prstGeom prst="rect">
            <a:avLst/>
          </a:prstGeom>
          <a:noFill/>
        </p:spPr>
        <p:txBody>
          <a:bodyPr wrap="square" rtlCol="0">
            <a:spAutoFit/>
          </a:bodyPr>
          <a:lstStyle/>
          <a:p>
            <a:pPr algn="r"/>
            <a:r>
              <a:rPr lang="en-US" sz="1400" b="1" i="1" dirty="0">
                <a:solidFill>
                  <a:srgbClr val="0064FF"/>
                </a:solidFill>
              </a:rPr>
              <a:t>Tap screen to continue</a:t>
            </a:r>
          </a:p>
        </p:txBody>
      </p:sp>
      <p:sp>
        <p:nvSpPr>
          <p:cNvPr id="13" name="Rectangle 12">
            <a:hlinkClick r:id="rId2" action="ppaction://hlinksldjump"/>
            <a:extLst>
              <a:ext uri="{FF2B5EF4-FFF2-40B4-BE49-F238E27FC236}">
                <a16:creationId xmlns:a16="http://schemas.microsoft.com/office/drawing/2014/main" id="{647FDCE8-5660-4F0A-9421-69995449E800}"/>
              </a:ext>
            </a:extLst>
          </p:cNvPr>
          <p:cNvSpPr/>
          <p:nvPr/>
        </p:nvSpPr>
        <p:spPr>
          <a:xfrm>
            <a:off x="0" y="0"/>
            <a:ext cx="12192000" cy="68621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85398026"/>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41A93F72-7A40-4375-A465-58414B0FC0DA}"/>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961049" y="3678"/>
            <a:ext cx="8269901" cy="6850644"/>
          </a:xfrm>
          <a:prstGeom prst="rect">
            <a:avLst/>
          </a:prstGeom>
        </p:spPr>
      </p:pic>
      <p:sp>
        <p:nvSpPr>
          <p:cNvPr id="3" name="Arrow: Pentagon 2">
            <a:extLst>
              <a:ext uri="{FF2B5EF4-FFF2-40B4-BE49-F238E27FC236}">
                <a16:creationId xmlns:a16="http://schemas.microsoft.com/office/drawing/2014/main" id="{0E698766-2C5D-4F25-88C7-23B76B7549CE}"/>
              </a:ext>
            </a:extLst>
          </p:cNvPr>
          <p:cNvSpPr/>
          <p:nvPr/>
        </p:nvSpPr>
        <p:spPr>
          <a:xfrm rot="5400000">
            <a:off x="5786126" y="5771881"/>
            <a:ext cx="559837" cy="541175"/>
          </a:xfrm>
          <a:prstGeom prst="homePlate">
            <a:avLst/>
          </a:prstGeom>
          <a:solidFill>
            <a:srgbClr val="FFFFFF"/>
          </a:solid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E26FFEE2-E142-4914-886A-7908DA12B71A}"/>
              </a:ext>
            </a:extLst>
          </p:cNvPr>
          <p:cNvSpPr/>
          <p:nvPr/>
        </p:nvSpPr>
        <p:spPr>
          <a:xfrm rot="2700000">
            <a:off x="8292973" y="3189275"/>
            <a:ext cx="559837" cy="490575"/>
          </a:xfrm>
          <a:prstGeom prst="roundRect">
            <a:avLst/>
          </a:prstGeom>
          <a:solidFill>
            <a:srgbClr val="FFFFFF"/>
          </a:solid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Rounded Corners 1">
            <a:extLst>
              <a:ext uri="{FF2B5EF4-FFF2-40B4-BE49-F238E27FC236}">
                <a16:creationId xmlns:a16="http://schemas.microsoft.com/office/drawing/2014/main" id="{26C67EEB-FAC5-47A4-8E95-72B39C554BCB}"/>
              </a:ext>
            </a:extLst>
          </p:cNvPr>
          <p:cNvSpPr/>
          <p:nvPr/>
        </p:nvSpPr>
        <p:spPr>
          <a:xfrm>
            <a:off x="5833744" y="714690"/>
            <a:ext cx="559837" cy="541175"/>
          </a:xfrm>
          <a:prstGeom prst="roundRect">
            <a:avLst/>
          </a:prstGeom>
          <a:solidFill>
            <a:srgbClr val="FFFFFF"/>
          </a:solid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Rounded Corners 5">
            <a:extLst>
              <a:ext uri="{FF2B5EF4-FFF2-40B4-BE49-F238E27FC236}">
                <a16:creationId xmlns:a16="http://schemas.microsoft.com/office/drawing/2014/main" id="{51FF1BA1-CD56-473D-85BA-056342436F57}"/>
              </a:ext>
            </a:extLst>
          </p:cNvPr>
          <p:cNvSpPr/>
          <p:nvPr/>
        </p:nvSpPr>
        <p:spPr>
          <a:xfrm rot="2700000">
            <a:off x="3192240" y="3163976"/>
            <a:ext cx="559837" cy="541175"/>
          </a:xfrm>
          <a:prstGeom prst="roundRect">
            <a:avLst/>
          </a:prstGeom>
          <a:solidFill>
            <a:srgbClr val="FFFFFF"/>
          </a:solid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241FA49-9943-405B-88E2-7921F7B4202A}"/>
              </a:ext>
            </a:extLst>
          </p:cNvPr>
          <p:cNvSpPr/>
          <p:nvPr/>
        </p:nvSpPr>
        <p:spPr>
          <a:xfrm>
            <a:off x="221682" y="2817521"/>
            <a:ext cx="2741456"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TRIPLE</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0" name="Rectangle 19">
            <a:extLst>
              <a:ext uri="{FF2B5EF4-FFF2-40B4-BE49-F238E27FC236}">
                <a16:creationId xmlns:a16="http://schemas.microsoft.com/office/drawing/2014/main" id="{0B10BECB-80DD-442E-92B9-3F4C0A002431}"/>
              </a:ext>
            </a:extLst>
          </p:cNvPr>
          <p:cNvSpPr/>
          <p:nvPr/>
        </p:nvSpPr>
        <p:spPr>
          <a:xfrm>
            <a:off x="3911648" y="5707176"/>
            <a:ext cx="4378122"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HOMERUN</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1" name="Rectangle 20">
            <a:extLst>
              <a:ext uri="{FF2B5EF4-FFF2-40B4-BE49-F238E27FC236}">
                <a16:creationId xmlns:a16="http://schemas.microsoft.com/office/drawing/2014/main" id="{D001A687-EC28-42A1-A935-5A2C1C78AA91}"/>
              </a:ext>
            </a:extLst>
          </p:cNvPr>
          <p:cNvSpPr/>
          <p:nvPr/>
        </p:nvSpPr>
        <p:spPr>
          <a:xfrm>
            <a:off x="4427572" y="-72002"/>
            <a:ext cx="3353803"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DOUBLE</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2" name="TextBox 21">
            <a:extLst>
              <a:ext uri="{FF2B5EF4-FFF2-40B4-BE49-F238E27FC236}">
                <a16:creationId xmlns:a16="http://schemas.microsoft.com/office/drawing/2014/main" id="{79EBE414-7D34-4475-87B5-9C8384501209}"/>
              </a:ext>
            </a:extLst>
          </p:cNvPr>
          <p:cNvSpPr txBox="1"/>
          <p:nvPr/>
        </p:nvSpPr>
        <p:spPr>
          <a:xfrm>
            <a:off x="4354650" y="2671022"/>
            <a:ext cx="3485724" cy="1569660"/>
          </a:xfrm>
          <a:prstGeom prst="rect">
            <a:avLst/>
          </a:prstGeom>
          <a:noFill/>
        </p:spPr>
        <p:txBody>
          <a:bodyPr wrap="square" rtlCol="0">
            <a:spAutoFit/>
          </a:bodyPr>
          <a:lstStyle/>
          <a:p>
            <a:pPr algn="ctr"/>
            <a:r>
              <a:rPr lang="en-US" sz="4800" b="1" dirty="0">
                <a:ln w="38100">
                  <a:solidFill>
                    <a:srgbClr val="0000FF"/>
                  </a:solidFill>
                </a:ln>
                <a:solidFill>
                  <a:srgbClr val="C6E9F2"/>
                </a:solidFill>
              </a:rPr>
              <a:t>Next batter!</a:t>
            </a:r>
          </a:p>
          <a:p>
            <a:pPr algn="ctr"/>
            <a:r>
              <a:rPr lang="en-US" sz="4800" b="1" dirty="0">
                <a:ln w="38100">
                  <a:solidFill>
                    <a:srgbClr val="0000FF"/>
                  </a:solidFill>
                </a:ln>
                <a:solidFill>
                  <a:srgbClr val="C6E9F2"/>
                </a:solidFill>
              </a:rPr>
              <a:t>Pick a hit</a:t>
            </a:r>
          </a:p>
        </p:txBody>
      </p:sp>
      <p:sp>
        <p:nvSpPr>
          <p:cNvPr id="15" name="Rectangle 14">
            <a:extLst>
              <a:ext uri="{FF2B5EF4-FFF2-40B4-BE49-F238E27FC236}">
                <a16:creationId xmlns:a16="http://schemas.microsoft.com/office/drawing/2014/main" id="{ECC38632-62A9-4DB0-A149-FC77324FE114}"/>
              </a:ext>
            </a:extLst>
          </p:cNvPr>
          <p:cNvSpPr/>
          <p:nvPr/>
        </p:nvSpPr>
        <p:spPr>
          <a:xfrm>
            <a:off x="9025723" y="2828834"/>
            <a:ext cx="2904962"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SINGLE</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7" name="Rectangle 26">
            <a:hlinkClick r:id="rId3" action="ppaction://hlinksldjump"/>
            <a:extLst>
              <a:ext uri="{FF2B5EF4-FFF2-40B4-BE49-F238E27FC236}">
                <a16:creationId xmlns:a16="http://schemas.microsoft.com/office/drawing/2014/main" id="{D92DD891-84FF-4ACE-91C9-567827698553}"/>
              </a:ext>
            </a:extLst>
          </p:cNvPr>
          <p:cNvSpPr/>
          <p:nvPr/>
        </p:nvSpPr>
        <p:spPr>
          <a:xfrm>
            <a:off x="0" y="-2303"/>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hlinkClick r:id="rId4" action="ppaction://hlinksldjump"/>
            <a:extLst>
              <a:ext uri="{FF2B5EF4-FFF2-40B4-BE49-F238E27FC236}">
                <a16:creationId xmlns:a16="http://schemas.microsoft.com/office/drawing/2014/main" id="{D4C96D45-ABC1-4915-A153-4627346B4727}"/>
              </a:ext>
            </a:extLst>
          </p:cNvPr>
          <p:cNvSpPr/>
          <p:nvPr/>
        </p:nvSpPr>
        <p:spPr>
          <a:xfrm>
            <a:off x="4504879" y="176169"/>
            <a:ext cx="3204595" cy="7382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hlinkClick r:id="rId5" action="ppaction://hlinksldjump"/>
            <a:extLst>
              <a:ext uri="{FF2B5EF4-FFF2-40B4-BE49-F238E27FC236}">
                <a16:creationId xmlns:a16="http://schemas.microsoft.com/office/drawing/2014/main" id="{8AA909FD-4850-48E7-9C00-1F20249196AE}"/>
              </a:ext>
            </a:extLst>
          </p:cNvPr>
          <p:cNvSpPr/>
          <p:nvPr/>
        </p:nvSpPr>
        <p:spPr>
          <a:xfrm>
            <a:off x="221673" y="3059883"/>
            <a:ext cx="2741456" cy="7639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hlinkClick r:id="rId6" action="ppaction://hlinksldjump"/>
            <a:extLst>
              <a:ext uri="{FF2B5EF4-FFF2-40B4-BE49-F238E27FC236}">
                <a16:creationId xmlns:a16="http://schemas.microsoft.com/office/drawing/2014/main" id="{8991CFC0-EA4A-40DD-B2E8-91602EEF7B5F}"/>
              </a:ext>
            </a:extLst>
          </p:cNvPr>
          <p:cNvSpPr/>
          <p:nvPr/>
        </p:nvSpPr>
        <p:spPr>
          <a:xfrm>
            <a:off x="3916828" y="5953271"/>
            <a:ext cx="4378122" cy="7382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hlinkClick r:id="rId7" action="ppaction://hlinksldjump"/>
            <a:extLst>
              <a:ext uri="{FF2B5EF4-FFF2-40B4-BE49-F238E27FC236}">
                <a16:creationId xmlns:a16="http://schemas.microsoft.com/office/drawing/2014/main" id="{444DD879-596B-450A-BB58-3D8A8F7FDD0C}"/>
              </a:ext>
            </a:extLst>
          </p:cNvPr>
          <p:cNvSpPr/>
          <p:nvPr/>
        </p:nvSpPr>
        <p:spPr>
          <a:xfrm>
            <a:off x="9107476" y="3073878"/>
            <a:ext cx="2741456" cy="7639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5126142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41A93F72-7A40-4375-A465-58414B0FC0DA}"/>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961049" y="3678"/>
            <a:ext cx="8269901" cy="6850644"/>
          </a:xfrm>
          <a:prstGeom prst="rect">
            <a:avLst/>
          </a:prstGeom>
        </p:spPr>
      </p:pic>
      <p:sp>
        <p:nvSpPr>
          <p:cNvPr id="5" name="Rectangle: Rounded Corners 4">
            <a:extLst>
              <a:ext uri="{FF2B5EF4-FFF2-40B4-BE49-F238E27FC236}">
                <a16:creationId xmlns:a16="http://schemas.microsoft.com/office/drawing/2014/main" id="{E26FFEE2-E142-4914-886A-7908DA12B71A}"/>
              </a:ext>
            </a:extLst>
          </p:cNvPr>
          <p:cNvSpPr/>
          <p:nvPr/>
        </p:nvSpPr>
        <p:spPr>
          <a:xfrm rot="2700000">
            <a:off x="8292973" y="3189275"/>
            <a:ext cx="559837" cy="490575"/>
          </a:xfrm>
          <a:prstGeom prst="roundRect">
            <a:avLst/>
          </a:prstGeom>
          <a:solidFill>
            <a:srgbClr val="FFFFFF"/>
          </a:solid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Rounded Corners 1">
            <a:extLst>
              <a:ext uri="{FF2B5EF4-FFF2-40B4-BE49-F238E27FC236}">
                <a16:creationId xmlns:a16="http://schemas.microsoft.com/office/drawing/2014/main" id="{26C67EEB-FAC5-47A4-8E95-72B39C554BCB}"/>
              </a:ext>
            </a:extLst>
          </p:cNvPr>
          <p:cNvSpPr/>
          <p:nvPr/>
        </p:nvSpPr>
        <p:spPr>
          <a:xfrm>
            <a:off x="5833744" y="714690"/>
            <a:ext cx="559837" cy="541175"/>
          </a:xfrm>
          <a:prstGeom prst="roundRect">
            <a:avLst/>
          </a:prstGeom>
          <a:solidFill>
            <a:srgbClr val="FFFFFF"/>
          </a:solid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Rounded Corners 5">
            <a:extLst>
              <a:ext uri="{FF2B5EF4-FFF2-40B4-BE49-F238E27FC236}">
                <a16:creationId xmlns:a16="http://schemas.microsoft.com/office/drawing/2014/main" id="{51FF1BA1-CD56-473D-85BA-056342436F57}"/>
              </a:ext>
            </a:extLst>
          </p:cNvPr>
          <p:cNvSpPr/>
          <p:nvPr/>
        </p:nvSpPr>
        <p:spPr>
          <a:xfrm rot="2700000">
            <a:off x="3192240" y="3163976"/>
            <a:ext cx="559837" cy="541175"/>
          </a:xfrm>
          <a:prstGeom prst="roundRect">
            <a:avLst/>
          </a:prstGeom>
          <a:solidFill>
            <a:srgbClr val="FFFFFF"/>
          </a:solid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241FA49-9943-405B-88E2-7921F7B4202A}"/>
              </a:ext>
            </a:extLst>
          </p:cNvPr>
          <p:cNvSpPr/>
          <p:nvPr/>
        </p:nvSpPr>
        <p:spPr>
          <a:xfrm>
            <a:off x="221682" y="2817521"/>
            <a:ext cx="2741456"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TRIPLE</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1" name="Rectangle 20">
            <a:extLst>
              <a:ext uri="{FF2B5EF4-FFF2-40B4-BE49-F238E27FC236}">
                <a16:creationId xmlns:a16="http://schemas.microsoft.com/office/drawing/2014/main" id="{D001A687-EC28-42A1-A935-5A2C1C78AA91}"/>
              </a:ext>
            </a:extLst>
          </p:cNvPr>
          <p:cNvSpPr/>
          <p:nvPr/>
        </p:nvSpPr>
        <p:spPr>
          <a:xfrm>
            <a:off x="4427572" y="-72002"/>
            <a:ext cx="3353803"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DOUBLE</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15" name="Rectangle 14">
            <a:extLst>
              <a:ext uri="{FF2B5EF4-FFF2-40B4-BE49-F238E27FC236}">
                <a16:creationId xmlns:a16="http://schemas.microsoft.com/office/drawing/2014/main" id="{ECC38632-62A9-4DB0-A149-FC77324FE114}"/>
              </a:ext>
            </a:extLst>
          </p:cNvPr>
          <p:cNvSpPr/>
          <p:nvPr/>
        </p:nvSpPr>
        <p:spPr>
          <a:xfrm>
            <a:off x="9025723" y="2828834"/>
            <a:ext cx="2904962"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SINGLE</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17" name="TextBox 16">
            <a:extLst>
              <a:ext uri="{FF2B5EF4-FFF2-40B4-BE49-F238E27FC236}">
                <a16:creationId xmlns:a16="http://schemas.microsoft.com/office/drawing/2014/main" id="{6BF0B9D9-5D67-4C4A-A7E2-919294D6FDCA}"/>
              </a:ext>
            </a:extLst>
          </p:cNvPr>
          <p:cNvSpPr txBox="1"/>
          <p:nvPr/>
        </p:nvSpPr>
        <p:spPr>
          <a:xfrm>
            <a:off x="4663355" y="2282743"/>
            <a:ext cx="2880764" cy="2308324"/>
          </a:xfrm>
          <a:prstGeom prst="rect">
            <a:avLst/>
          </a:prstGeom>
          <a:noFill/>
          <a:ln>
            <a:noFill/>
          </a:ln>
        </p:spPr>
        <p:txBody>
          <a:bodyPr wrap="square" rtlCol="0">
            <a:spAutoFit/>
          </a:bodyPr>
          <a:lstStyle/>
          <a:p>
            <a:pPr algn="ctr"/>
            <a:r>
              <a:rPr lang="en-US" sz="4800" b="1" dirty="0">
                <a:ln w="38100">
                  <a:solidFill>
                    <a:srgbClr val="0064FF"/>
                  </a:solidFill>
                </a:ln>
                <a:solidFill>
                  <a:srgbClr val="C1E7F1"/>
                </a:solidFill>
              </a:rPr>
              <a:t>Try a different</a:t>
            </a:r>
          </a:p>
          <a:p>
            <a:pPr algn="ctr"/>
            <a:r>
              <a:rPr lang="en-US" sz="4800" b="1" dirty="0">
                <a:ln w="38100">
                  <a:solidFill>
                    <a:srgbClr val="0064FF"/>
                  </a:solidFill>
                </a:ln>
                <a:solidFill>
                  <a:srgbClr val="C1E7F1"/>
                </a:solidFill>
              </a:rPr>
              <a:t>one!</a:t>
            </a:r>
          </a:p>
        </p:txBody>
      </p:sp>
      <p:sp>
        <p:nvSpPr>
          <p:cNvPr id="3" name="Arrow: Pentagon 2">
            <a:extLst>
              <a:ext uri="{FF2B5EF4-FFF2-40B4-BE49-F238E27FC236}">
                <a16:creationId xmlns:a16="http://schemas.microsoft.com/office/drawing/2014/main" id="{0E698766-2C5D-4F25-88C7-23B76B7549CE}"/>
              </a:ext>
            </a:extLst>
          </p:cNvPr>
          <p:cNvSpPr/>
          <p:nvPr/>
        </p:nvSpPr>
        <p:spPr>
          <a:xfrm rot="5400000">
            <a:off x="5786126" y="5771881"/>
            <a:ext cx="559837" cy="541175"/>
          </a:xfrm>
          <a:prstGeom prst="homePlate">
            <a:avLst/>
          </a:prstGeom>
          <a:solidFill>
            <a:srgbClr val="FFFFFF"/>
          </a:solid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0B10BECB-80DD-442E-92B9-3F4C0A002431}"/>
              </a:ext>
            </a:extLst>
          </p:cNvPr>
          <p:cNvSpPr/>
          <p:nvPr/>
        </p:nvSpPr>
        <p:spPr>
          <a:xfrm>
            <a:off x="3911648" y="5707176"/>
            <a:ext cx="4378122"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HOMERUN</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7" name="Rectangle 26">
            <a:hlinkClick r:id="rId3" action="ppaction://hlinksldjump"/>
            <a:extLst>
              <a:ext uri="{FF2B5EF4-FFF2-40B4-BE49-F238E27FC236}">
                <a16:creationId xmlns:a16="http://schemas.microsoft.com/office/drawing/2014/main" id="{D92DD891-84FF-4ACE-91C9-567827698553}"/>
              </a:ext>
            </a:extLst>
          </p:cNvPr>
          <p:cNvSpPr/>
          <p:nvPr/>
        </p:nvSpPr>
        <p:spPr>
          <a:xfrm>
            <a:off x="0" y="-2303"/>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hlinkClick r:id="rId4" action="ppaction://hlinksldjump"/>
            <a:extLst>
              <a:ext uri="{FF2B5EF4-FFF2-40B4-BE49-F238E27FC236}">
                <a16:creationId xmlns:a16="http://schemas.microsoft.com/office/drawing/2014/main" id="{8AA909FD-4850-48E7-9C00-1F20249196AE}"/>
              </a:ext>
            </a:extLst>
          </p:cNvPr>
          <p:cNvSpPr/>
          <p:nvPr/>
        </p:nvSpPr>
        <p:spPr>
          <a:xfrm>
            <a:off x="221673" y="3059883"/>
            <a:ext cx="2741456" cy="7639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hlinkClick r:id="rId5" action="ppaction://hlinksldjump"/>
            <a:extLst>
              <a:ext uri="{FF2B5EF4-FFF2-40B4-BE49-F238E27FC236}">
                <a16:creationId xmlns:a16="http://schemas.microsoft.com/office/drawing/2014/main" id="{D4C96D45-ABC1-4915-A153-4627346B4727}"/>
              </a:ext>
            </a:extLst>
          </p:cNvPr>
          <p:cNvSpPr/>
          <p:nvPr/>
        </p:nvSpPr>
        <p:spPr>
          <a:xfrm>
            <a:off x="4504879" y="176169"/>
            <a:ext cx="3204595" cy="7382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hlinkClick r:id="rId6" action="ppaction://hlinksldjump"/>
            <a:extLst>
              <a:ext uri="{FF2B5EF4-FFF2-40B4-BE49-F238E27FC236}">
                <a16:creationId xmlns:a16="http://schemas.microsoft.com/office/drawing/2014/main" id="{444DD879-596B-450A-BB58-3D8A8F7FDD0C}"/>
              </a:ext>
            </a:extLst>
          </p:cNvPr>
          <p:cNvSpPr/>
          <p:nvPr/>
        </p:nvSpPr>
        <p:spPr>
          <a:xfrm>
            <a:off x="9107476" y="3073878"/>
            <a:ext cx="2741456" cy="7639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hlinkClick r:id="rId7" action="ppaction://hlinksldjump"/>
            <a:extLst>
              <a:ext uri="{FF2B5EF4-FFF2-40B4-BE49-F238E27FC236}">
                <a16:creationId xmlns:a16="http://schemas.microsoft.com/office/drawing/2014/main" id="{8991CFC0-EA4A-40DD-B2E8-91602EEF7B5F}"/>
              </a:ext>
            </a:extLst>
          </p:cNvPr>
          <p:cNvSpPr/>
          <p:nvPr/>
        </p:nvSpPr>
        <p:spPr>
          <a:xfrm>
            <a:off x="3916828" y="5953271"/>
            <a:ext cx="4378122" cy="7382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7300228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FFFFF"/>
        </a:solidFill>
        <a:effectLst/>
      </p:bgPr>
    </p:bg>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5314BE78-56CA-90B7-A51A-C2DD081F929E}"/>
              </a:ext>
            </a:extLst>
          </p:cNvPr>
          <p:cNvPicPr>
            <a:picLocks noChangeAspect="1"/>
          </p:cNvPicPr>
          <p:nvPr/>
        </p:nvPicPr>
        <p:blipFill>
          <a:blip r:embed="rId2"/>
          <a:stretch>
            <a:fillRect/>
          </a:stretch>
        </p:blipFill>
        <p:spPr>
          <a:xfrm>
            <a:off x="617330" y="5179865"/>
            <a:ext cx="2412123" cy="1356818"/>
          </a:xfrm>
          <a:prstGeom prst="rect">
            <a:avLst/>
          </a:prstGeom>
          <a:ln w="19050">
            <a:solidFill>
              <a:srgbClr val="0064FF"/>
            </a:solidFill>
          </a:ln>
        </p:spPr>
      </p:pic>
      <p:pic>
        <p:nvPicPr>
          <p:cNvPr id="15" name="Picture 14">
            <a:extLst>
              <a:ext uri="{FF2B5EF4-FFF2-40B4-BE49-F238E27FC236}">
                <a16:creationId xmlns:a16="http://schemas.microsoft.com/office/drawing/2014/main" id="{DBE5C742-A035-B8D9-D295-36EC32669506}"/>
              </a:ext>
            </a:extLst>
          </p:cNvPr>
          <p:cNvPicPr>
            <a:picLocks noChangeAspect="1"/>
          </p:cNvPicPr>
          <p:nvPr/>
        </p:nvPicPr>
        <p:blipFill>
          <a:blip r:embed="rId3"/>
          <a:stretch>
            <a:fillRect/>
          </a:stretch>
        </p:blipFill>
        <p:spPr>
          <a:xfrm>
            <a:off x="9176529" y="4002625"/>
            <a:ext cx="2412123" cy="1356818"/>
          </a:xfrm>
          <a:prstGeom prst="rect">
            <a:avLst/>
          </a:prstGeom>
          <a:ln w="19050">
            <a:solidFill>
              <a:srgbClr val="0064FF"/>
            </a:solidFill>
          </a:ln>
        </p:spPr>
      </p:pic>
      <p:pic>
        <p:nvPicPr>
          <p:cNvPr id="8" name="Picture 7">
            <a:extLst>
              <a:ext uri="{FF2B5EF4-FFF2-40B4-BE49-F238E27FC236}">
                <a16:creationId xmlns:a16="http://schemas.microsoft.com/office/drawing/2014/main" id="{A189D7B7-02C2-211E-BEA2-1DFD399B6D1E}"/>
              </a:ext>
            </a:extLst>
          </p:cNvPr>
          <p:cNvPicPr>
            <a:picLocks noChangeAspect="1"/>
          </p:cNvPicPr>
          <p:nvPr/>
        </p:nvPicPr>
        <p:blipFill>
          <a:blip r:embed="rId4"/>
          <a:stretch>
            <a:fillRect/>
          </a:stretch>
        </p:blipFill>
        <p:spPr>
          <a:xfrm>
            <a:off x="636187" y="2847780"/>
            <a:ext cx="2412123" cy="1356818"/>
          </a:xfrm>
          <a:prstGeom prst="rect">
            <a:avLst/>
          </a:prstGeom>
          <a:ln w="19050">
            <a:solidFill>
              <a:schemeClr val="accent1"/>
            </a:solidFill>
          </a:ln>
        </p:spPr>
      </p:pic>
      <p:pic>
        <p:nvPicPr>
          <p:cNvPr id="4" name="Picture 3">
            <a:extLst>
              <a:ext uri="{FF2B5EF4-FFF2-40B4-BE49-F238E27FC236}">
                <a16:creationId xmlns:a16="http://schemas.microsoft.com/office/drawing/2014/main" id="{6C1E0769-CC4C-133C-A14C-068F45C77CA4}"/>
              </a:ext>
            </a:extLst>
          </p:cNvPr>
          <p:cNvPicPr>
            <a:picLocks noChangeAspect="1"/>
          </p:cNvPicPr>
          <p:nvPr/>
        </p:nvPicPr>
        <p:blipFill>
          <a:blip r:embed="rId5"/>
          <a:stretch>
            <a:fillRect/>
          </a:stretch>
        </p:blipFill>
        <p:spPr>
          <a:xfrm>
            <a:off x="9176764" y="1681007"/>
            <a:ext cx="2412123" cy="1356818"/>
          </a:xfrm>
          <a:prstGeom prst="rect">
            <a:avLst/>
          </a:prstGeom>
          <a:ln w="19050">
            <a:solidFill>
              <a:schemeClr val="accent1"/>
            </a:solidFill>
          </a:ln>
        </p:spPr>
      </p:pic>
      <p:sp>
        <p:nvSpPr>
          <p:cNvPr id="27" name="TextBox 26">
            <a:extLst>
              <a:ext uri="{FF2B5EF4-FFF2-40B4-BE49-F238E27FC236}">
                <a16:creationId xmlns:a16="http://schemas.microsoft.com/office/drawing/2014/main" id="{1B8D6706-2DD9-47C1-7028-519064A969A1}"/>
              </a:ext>
            </a:extLst>
          </p:cNvPr>
          <p:cNvSpPr txBox="1"/>
          <p:nvPr/>
        </p:nvSpPr>
        <p:spPr>
          <a:xfrm>
            <a:off x="3428473" y="3017324"/>
            <a:ext cx="5600256" cy="1015663"/>
          </a:xfrm>
          <a:prstGeom prst="rect">
            <a:avLst/>
          </a:prstGeom>
          <a:noFill/>
        </p:spPr>
        <p:txBody>
          <a:bodyPr wrap="square" rtlCol="0">
            <a:spAutoFit/>
          </a:bodyPr>
          <a:lstStyle/>
          <a:p>
            <a:r>
              <a:rPr lang="en-US" sz="2000" dirty="0">
                <a:solidFill>
                  <a:srgbClr val="000000"/>
                </a:solidFill>
              </a:rPr>
              <a:t>For example, want a                 ?  </a:t>
            </a:r>
            <a:r>
              <a:rPr lang="en-US" sz="2000" spc="-70" dirty="0">
                <a:solidFill>
                  <a:srgbClr val="000000"/>
                </a:solidFill>
              </a:rPr>
              <a:t>Tap it to jump to the Double Screen.  </a:t>
            </a:r>
            <a:r>
              <a:rPr lang="en-US" sz="2000" dirty="0">
                <a:solidFill>
                  <a:srgbClr val="000000"/>
                </a:solidFill>
              </a:rPr>
              <a:t>24 “Double Questions” await your hitting skills.  Tap any one of them (e.g.,</a:t>
            </a:r>
            <a:r>
              <a:rPr lang="en-US" sz="2000" dirty="0">
                <a:ln>
                  <a:solidFill>
                    <a:srgbClr val="002060"/>
                  </a:solidFill>
                </a:ln>
                <a:solidFill>
                  <a:srgbClr val="000000"/>
                </a:solidFill>
              </a:rPr>
              <a:t>    </a:t>
            </a:r>
            <a:r>
              <a:rPr lang="en-US" sz="2000" dirty="0">
                <a:solidFill>
                  <a:srgbClr val="000000"/>
                </a:solidFill>
              </a:rPr>
              <a:t> ). </a:t>
            </a:r>
          </a:p>
        </p:txBody>
      </p:sp>
      <p:sp>
        <p:nvSpPr>
          <p:cNvPr id="12" name="TextBox 11">
            <a:extLst>
              <a:ext uri="{FF2B5EF4-FFF2-40B4-BE49-F238E27FC236}">
                <a16:creationId xmlns:a16="http://schemas.microsoft.com/office/drawing/2014/main" id="{44496230-2FAF-7A2F-4F11-2EE967CF28E4}"/>
              </a:ext>
            </a:extLst>
          </p:cNvPr>
          <p:cNvSpPr txBox="1"/>
          <p:nvPr/>
        </p:nvSpPr>
        <p:spPr>
          <a:xfrm>
            <a:off x="505662" y="2015350"/>
            <a:ext cx="8748595" cy="400110"/>
          </a:xfrm>
          <a:prstGeom prst="rect">
            <a:avLst/>
          </a:prstGeom>
          <a:noFill/>
        </p:spPr>
        <p:txBody>
          <a:bodyPr wrap="square" rtlCol="0">
            <a:spAutoFit/>
          </a:bodyPr>
          <a:lstStyle/>
          <a:p>
            <a:pPr algn="just"/>
            <a:r>
              <a:rPr lang="en-US" sz="2000" spc="-80" dirty="0">
                <a:solidFill>
                  <a:srgbClr val="000000"/>
                </a:solidFill>
              </a:rPr>
              <a:t>Batter up!  What kind of hit do you want to swing for? </a:t>
            </a:r>
            <a:r>
              <a:rPr lang="en-US" sz="2000" spc="-100" dirty="0">
                <a:solidFill>
                  <a:srgbClr val="000000"/>
                </a:solidFill>
              </a:rPr>
              <a:t>                                                               or  </a:t>
            </a:r>
            <a:endParaRPr lang="en-US" sz="2000" dirty="0">
              <a:solidFill>
                <a:srgbClr val="000000"/>
              </a:solidFill>
            </a:endParaRPr>
          </a:p>
        </p:txBody>
      </p:sp>
      <p:sp>
        <p:nvSpPr>
          <p:cNvPr id="6" name="TextBox 5">
            <a:extLst>
              <a:ext uri="{FF2B5EF4-FFF2-40B4-BE49-F238E27FC236}">
                <a16:creationId xmlns:a16="http://schemas.microsoft.com/office/drawing/2014/main" id="{9E6A1431-3F83-F7F5-9CA1-D72E2444AEFA}"/>
              </a:ext>
            </a:extLst>
          </p:cNvPr>
          <p:cNvSpPr txBox="1"/>
          <p:nvPr/>
        </p:nvSpPr>
        <p:spPr>
          <a:xfrm>
            <a:off x="510488" y="1082948"/>
            <a:ext cx="11125241" cy="707886"/>
          </a:xfrm>
          <a:prstGeom prst="rect">
            <a:avLst/>
          </a:prstGeom>
          <a:noFill/>
        </p:spPr>
        <p:txBody>
          <a:bodyPr wrap="square" rtlCol="0">
            <a:spAutoFit/>
          </a:bodyPr>
          <a:lstStyle/>
          <a:p>
            <a:pPr algn="just"/>
            <a:r>
              <a:rPr lang="en-US" sz="2000" dirty="0">
                <a:solidFill>
                  <a:srgbClr val="000000"/>
                </a:solidFill>
              </a:rPr>
              <a:t>Everybody knows how to play Baseball!  Be as formal as you want (form teams and keep score) or informal (just try it).   You can learn a lot about Acts 1-12 either way.</a:t>
            </a:r>
          </a:p>
        </p:txBody>
      </p:sp>
      <p:sp>
        <p:nvSpPr>
          <p:cNvPr id="17" name="TextBox 16">
            <a:extLst>
              <a:ext uri="{FF2B5EF4-FFF2-40B4-BE49-F238E27FC236}">
                <a16:creationId xmlns:a16="http://schemas.microsoft.com/office/drawing/2014/main" id="{EB0E8BB3-DAC3-4965-B368-916DC0208813}"/>
              </a:ext>
            </a:extLst>
          </p:cNvPr>
          <p:cNvSpPr txBox="1"/>
          <p:nvPr/>
        </p:nvSpPr>
        <p:spPr>
          <a:xfrm>
            <a:off x="3427660" y="5350443"/>
            <a:ext cx="5521787" cy="1015663"/>
          </a:xfrm>
          <a:prstGeom prst="rect">
            <a:avLst/>
          </a:prstGeom>
          <a:noFill/>
        </p:spPr>
        <p:txBody>
          <a:bodyPr wrap="square" rtlCol="0">
            <a:spAutoFit/>
          </a:bodyPr>
          <a:lstStyle/>
          <a:p>
            <a:pPr algn="just"/>
            <a:r>
              <a:rPr lang="en-US" sz="2000" spc="-40" dirty="0">
                <a:solidFill>
                  <a:srgbClr val="000000"/>
                </a:solidFill>
              </a:rPr>
              <a:t>The answer comes up.  Did you hit it or not?  Keep following the on-screen instructions (more taps).  How you score the game is up to you.</a:t>
            </a:r>
            <a:endParaRPr lang="en-US" sz="2000" dirty="0">
              <a:solidFill>
                <a:srgbClr val="000000"/>
              </a:solidFill>
            </a:endParaRPr>
          </a:p>
        </p:txBody>
      </p:sp>
      <p:sp>
        <p:nvSpPr>
          <p:cNvPr id="19" name="TextBox 18">
            <a:extLst>
              <a:ext uri="{FF2B5EF4-FFF2-40B4-BE49-F238E27FC236}">
                <a16:creationId xmlns:a16="http://schemas.microsoft.com/office/drawing/2014/main" id="{1F0F8F67-E4F2-A69C-D7B4-1DB50525D57C}"/>
              </a:ext>
            </a:extLst>
          </p:cNvPr>
          <p:cNvSpPr txBox="1"/>
          <p:nvPr/>
        </p:nvSpPr>
        <p:spPr>
          <a:xfrm>
            <a:off x="9028728" y="6475207"/>
            <a:ext cx="3125304" cy="338554"/>
          </a:xfrm>
          <a:prstGeom prst="rect">
            <a:avLst/>
          </a:prstGeom>
          <a:noFill/>
        </p:spPr>
        <p:txBody>
          <a:bodyPr wrap="square" rtlCol="0">
            <a:spAutoFit/>
          </a:bodyPr>
          <a:lstStyle/>
          <a:p>
            <a:pPr algn="r"/>
            <a:r>
              <a:rPr lang="en-US" sz="1600" b="1" i="1" dirty="0">
                <a:solidFill>
                  <a:srgbClr val="3F47CC"/>
                </a:solidFill>
              </a:rPr>
              <a:t>Tap the screen and step to plate!</a:t>
            </a:r>
          </a:p>
        </p:txBody>
      </p:sp>
      <p:cxnSp>
        <p:nvCxnSpPr>
          <p:cNvPr id="21" name="Straight Arrow Connector 20">
            <a:extLst>
              <a:ext uri="{FF2B5EF4-FFF2-40B4-BE49-F238E27FC236}">
                <a16:creationId xmlns:a16="http://schemas.microsoft.com/office/drawing/2014/main" id="{EDBE1A49-2B1D-B497-86D5-4F5A6717BDC4}"/>
              </a:ext>
            </a:extLst>
          </p:cNvPr>
          <p:cNvCxnSpPr/>
          <p:nvPr/>
        </p:nvCxnSpPr>
        <p:spPr>
          <a:xfrm>
            <a:off x="8823002" y="2360192"/>
            <a:ext cx="341540" cy="0"/>
          </a:xfrm>
          <a:prstGeom prst="straightConnector1">
            <a:avLst/>
          </a:prstGeom>
          <a:ln w="57150">
            <a:solidFill>
              <a:srgbClr val="3F47CC"/>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46C11519-834C-3A2A-3DA2-F26FC41FE72F}"/>
              </a:ext>
            </a:extLst>
          </p:cNvPr>
          <p:cNvCxnSpPr/>
          <p:nvPr/>
        </p:nvCxnSpPr>
        <p:spPr>
          <a:xfrm>
            <a:off x="8820719" y="4686509"/>
            <a:ext cx="341540" cy="0"/>
          </a:xfrm>
          <a:prstGeom prst="straightConnector1">
            <a:avLst/>
          </a:prstGeom>
          <a:ln w="57150">
            <a:solidFill>
              <a:srgbClr val="3F47CC"/>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CD4834A9-3BA0-27DC-17CD-77A71BD4D99D}"/>
              </a:ext>
            </a:extLst>
          </p:cNvPr>
          <p:cNvCxnSpPr>
            <a:cxnSpLocks/>
          </p:cNvCxnSpPr>
          <p:nvPr/>
        </p:nvCxnSpPr>
        <p:spPr>
          <a:xfrm flipH="1">
            <a:off x="3014430" y="5858364"/>
            <a:ext cx="341540" cy="0"/>
          </a:xfrm>
          <a:prstGeom prst="straightConnector1">
            <a:avLst/>
          </a:prstGeom>
          <a:ln w="57150">
            <a:solidFill>
              <a:srgbClr val="3F47CC"/>
            </a:solidFill>
            <a:tailEnd type="triangle"/>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D9B88797-E306-28BD-BB51-647BCBADF883}"/>
              </a:ext>
            </a:extLst>
          </p:cNvPr>
          <p:cNvSpPr/>
          <p:nvPr/>
        </p:nvSpPr>
        <p:spPr>
          <a:xfrm>
            <a:off x="3185654" y="44415"/>
            <a:ext cx="5843074" cy="923330"/>
          </a:xfrm>
          <a:prstGeom prst="rect">
            <a:avLst/>
          </a:prstGeom>
          <a:noFill/>
        </p:spPr>
        <p:txBody>
          <a:bodyPr wrap="none" lIns="91440" tIns="45720" rIns="91440" bIns="45720">
            <a:spAutoFit/>
          </a:bodyPr>
          <a:lstStyle/>
          <a:p>
            <a:pPr algn="ctr"/>
            <a:r>
              <a:rPr lang="en-US" sz="5400" b="1" cap="none" spc="0" dirty="0">
                <a:ln w="19050">
                  <a:solidFill>
                    <a:schemeClr val="tx1"/>
                  </a:solidFill>
                  <a:prstDash val="solid"/>
                </a:ln>
                <a:solidFill>
                  <a:srgbClr val="3F47CC"/>
                </a:solidFill>
                <a:effectLst>
                  <a:outerShdw blurRad="38100" dist="22860" dir="5400000" algn="tl" rotWithShape="0">
                    <a:srgbClr val="000000">
                      <a:alpha val="30000"/>
                    </a:srgbClr>
                  </a:outerShdw>
                </a:effectLst>
              </a:rPr>
              <a:t>Here’s how it works</a:t>
            </a:r>
          </a:p>
        </p:txBody>
      </p:sp>
      <p:sp>
        <p:nvSpPr>
          <p:cNvPr id="11" name="Rectangle 10">
            <a:extLst>
              <a:ext uri="{FF2B5EF4-FFF2-40B4-BE49-F238E27FC236}">
                <a16:creationId xmlns:a16="http://schemas.microsoft.com/office/drawing/2014/main" id="{579AA71E-7D65-E4C1-9F04-0E3772535675}"/>
              </a:ext>
            </a:extLst>
          </p:cNvPr>
          <p:cNvSpPr/>
          <p:nvPr/>
        </p:nvSpPr>
        <p:spPr>
          <a:xfrm>
            <a:off x="5570659" y="3011906"/>
            <a:ext cx="1066372" cy="400110"/>
          </a:xfrm>
          <a:prstGeom prst="rect">
            <a:avLst/>
          </a:prstGeom>
          <a:noFill/>
          <a:ln>
            <a:noFill/>
          </a:ln>
        </p:spPr>
        <p:txBody>
          <a:bodyPr wrap="square" lIns="91440" tIns="45720" rIns="91440" bIns="45720">
            <a:spAutoFit/>
          </a:bodyPr>
          <a:lstStyle/>
          <a:p>
            <a:pPr algn="ctr"/>
            <a:r>
              <a:rPr lang="en-US" sz="2000" b="1" dirty="0">
                <a:ln w="12700">
                  <a:solidFill>
                    <a:schemeClr val="tx1"/>
                  </a:solidFill>
                  <a:prstDash val="solid"/>
                </a:ln>
                <a:solidFill>
                  <a:srgbClr val="9EADE6"/>
                </a:solidFill>
                <a:effectLst>
                  <a:outerShdw blurRad="38100" dist="22860" dir="5400000" algn="tl" rotWithShape="0">
                    <a:srgbClr val="000000">
                      <a:alpha val="30000"/>
                    </a:srgbClr>
                  </a:outerShdw>
                </a:effectLst>
              </a:rPr>
              <a:t>DOUBLE</a:t>
            </a:r>
            <a:r>
              <a:rPr lang="en-US" sz="2000" b="1" dirty="0">
                <a:ln w="12700">
                  <a:solidFill>
                    <a:schemeClr val="tx1"/>
                  </a:solidFill>
                  <a:prstDash val="solid"/>
                </a:ln>
                <a:solidFill>
                  <a:schemeClr val="bg1"/>
                </a:solidFill>
                <a:effectLst>
                  <a:outerShdw blurRad="38100" dist="22860" dir="5400000" algn="tl" rotWithShape="0">
                    <a:srgbClr val="000000">
                      <a:alpha val="30000"/>
                    </a:srgbClr>
                  </a:outerShdw>
                </a:effectLst>
              </a:rPr>
              <a:t>    </a:t>
            </a:r>
            <a:endParaRPr lang="en-US" sz="2000" b="1" cap="none" spc="0" dirty="0">
              <a:ln w="12700">
                <a:solidFill>
                  <a:schemeClr val="tx1"/>
                </a:solidFill>
                <a:prstDash val="solid"/>
              </a:ln>
              <a:solidFill>
                <a:schemeClr val="bg1"/>
              </a:solidFill>
              <a:effectLst>
                <a:outerShdw blurRad="38100" dist="22860" dir="5400000" algn="tl" rotWithShape="0">
                  <a:srgbClr val="000000">
                    <a:alpha val="30000"/>
                  </a:srgbClr>
                </a:outerShdw>
              </a:effectLst>
            </a:endParaRPr>
          </a:p>
        </p:txBody>
      </p:sp>
      <p:sp>
        <p:nvSpPr>
          <p:cNvPr id="16" name="Rectangle 15">
            <a:extLst>
              <a:ext uri="{FF2B5EF4-FFF2-40B4-BE49-F238E27FC236}">
                <a16:creationId xmlns:a16="http://schemas.microsoft.com/office/drawing/2014/main" id="{83086E1A-5249-6356-90B7-094938C6BF7D}"/>
              </a:ext>
            </a:extLst>
          </p:cNvPr>
          <p:cNvSpPr/>
          <p:nvPr/>
        </p:nvSpPr>
        <p:spPr>
          <a:xfrm>
            <a:off x="5636795" y="2007945"/>
            <a:ext cx="2882519" cy="400110"/>
          </a:xfrm>
          <a:prstGeom prst="rect">
            <a:avLst/>
          </a:prstGeom>
          <a:noFill/>
          <a:ln>
            <a:noFill/>
          </a:ln>
        </p:spPr>
        <p:txBody>
          <a:bodyPr wrap="none" lIns="91440" tIns="45720" rIns="91440" bIns="45720">
            <a:spAutoFit/>
          </a:bodyPr>
          <a:lstStyle/>
          <a:p>
            <a:pPr algn="ctr"/>
            <a:r>
              <a:rPr lang="en-US" sz="2000" b="1" dirty="0">
                <a:ln w="12700">
                  <a:solidFill>
                    <a:schemeClr val="tx1"/>
                  </a:solidFill>
                  <a:prstDash val="solid"/>
                </a:ln>
                <a:solidFill>
                  <a:srgbClr val="9EADE6"/>
                </a:solidFill>
                <a:effectLst>
                  <a:outerShdw blurRad="38100" dist="22860" dir="5400000" algn="tl" rotWithShape="0">
                    <a:srgbClr val="000000">
                      <a:alpha val="30000"/>
                    </a:srgbClr>
                  </a:outerShdw>
                </a:effectLst>
              </a:rPr>
              <a:t>SINGLE</a:t>
            </a:r>
            <a:r>
              <a:rPr lang="en-US" sz="2000" b="1" dirty="0">
                <a:ln w="12700">
                  <a:solidFill>
                    <a:schemeClr val="tx1"/>
                  </a:solidFill>
                  <a:prstDash val="solid"/>
                </a:ln>
                <a:solidFill>
                  <a:srgbClr val="677FD7"/>
                </a:solidFill>
                <a:effectLst>
                  <a:outerShdw blurRad="38100" dist="22860" dir="5400000" algn="tl" rotWithShape="0">
                    <a:srgbClr val="000000">
                      <a:alpha val="30000"/>
                    </a:srgbClr>
                  </a:outerShdw>
                </a:effectLst>
              </a:rPr>
              <a:t>, </a:t>
            </a:r>
            <a:r>
              <a:rPr lang="en-US" sz="2000" b="1" dirty="0">
                <a:ln w="12700">
                  <a:solidFill>
                    <a:schemeClr val="tx1"/>
                  </a:solidFill>
                  <a:prstDash val="solid"/>
                </a:ln>
                <a:solidFill>
                  <a:srgbClr val="9EADE6"/>
                </a:solidFill>
                <a:effectLst>
                  <a:outerShdw blurRad="38100" dist="22860" dir="5400000" algn="tl" rotWithShape="0">
                    <a:srgbClr val="000000">
                      <a:alpha val="30000"/>
                    </a:srgbClr>
                  </a:outerShdw>
                </a:effectLst>
              </a:rPr>
              <a:t>DOUBLE, TRIPLE, </a:t>
            </a:r>
            <a:endParaRPr lang="en-US" sz="2000" b="1" cap="none" spc="0" dirty="0">
              <a:ln w="12700">
                <a:solidFill>
                  <a:schemeClr val="tx1"/>
                </a:solidFill>
                <a:prstDash val="solid"/>
              </a:ln>
              <a:solidFill>
                <a:srgbClr val="9EADE6"/>
              </a:solidFill>
              <a:effectLst>
                <a:outerShdw blurRad="38100" dist="22860" dir="5400000" algn="tl" rotWithShape="0">
                  <a:srgbClr val="000000">
                    <a:alpha val="30000"/>
                  </a:srgbClr>
                </a:outerShdw>
              </a:effectLst>
            </a:endParaRPr>
          </a:p>
        </p:txBody>
      </p:sp>
      <p:sp>
        <p:nvSpPr>
          <p:cNvPr id="18" name="TextBox 17">
            <a:extLst>
              <a:ext uri="{FF2B5EF4-FFF2-40B4-BE49-F238E27FC236}">
                <a16:creationId xmlns:a16="http://schemas.microsoft.com/office/drawing/2014/main" id="{52C4B5AB-0BCF-3C6F-4012-FEC6000BA0A5}"/>
              </a:ext>
            </a:extLst>
          </p:cNvPr>
          <p:cNvSpPr txBox="1"/>
          <p:nvPr/>
        </p:nvSpPr>
        <p:spPr>
          <a:xfrm>
            <a:off x="1712904" y="2326737"/>
            <a:ext cx="7315824" cy="400110"/>
          </a:xfrm>
          <a:prstGeom prst="rect">
            <a:avLst/>
          </a:prstGeom>
          <a:noFill/>
        </p:spPr>
        <p:txBody>
          <a:bodyPr wrap="square" rtlCol="0">
            <a:spAutoFit/>
          </a:bodyPr>
          <a:lstStyle/>
          <a:p>
            <a:pPr algn="just"/>
            <a:r>
              <a:rPr lang="en-US" sz="2000" spc="-70" dirty="0">
                <a:solidFill>
                  <a:srgbClr val="000000"/>
                </a:solidFill>
              </a:rPr>
              <a:t>?  Just tap the word.  Of course, Homeruns are harder to hit than Singles!</a:t>
            </a:r>
          </a:p>
        </p:txBody>
      </p:sp>
      <p:sp>
        <p:nvSpPr>
          <p:cNvPr id="32" name="Rectangle 31">
            <a:extLst>
              <a:ext uri="{FF2B5EF4-FFF2-40B4-BE49-F238E27FC236}">
                <a16:creationId xmlns:a16="http://schemas.microsoft.com/office/drawing/2014/main" id="{660BF3DC-CB27-2021-5DD0-98AC7C2AD99C}"/>
              </a:ext>
            </a:extLst>
          </p:cNvPr>
          <p:cNvSpPr/>
          <p:nvPr/>
        </p:nvSpPr>
        <p:spPr>
          <a:xfrm>
            <a:off x="510942" y="2317078"/>
            <a:ext cx="1348446" cy="400110"/>
          </a:xfrm>
          <a:prstGeom prst="rect">
            <a:avLst/>
          </a:prstGeom>
          <a:noFill/>
          <a:ln>
            <a:noFill/>
          </a:ln>
        </p:spPr>
        <p:txBody>
          <a:bodyPr wrap="none" lIns="91440" tIns="45720" rIns="91440" bIns="45720">
            <a:spAutoFit/>
          </a:bodyPr>
          <a:lstStyle/>
          <a:p>
            <a:pPr algn="ctr"/>
            <a:r>
              <a:rPr lang="en-US" sz="2000" b="1" dirty="0">
                <a:ln w="12700">
                  <a:solidFill>
                    <a:schemeClr val="tx1"/>
                  </a:solidFill>
                  <a:prstDash val="solid"/>
                </a:ln>
                <a:solidFill>
                  <a:srgbClr val="9EADE6"/>
                </a:solidFill>
                <a:effectLst>
                  <a:outerShdw blurRad="38100" dist="22860" dir="5400000" algn="tl" rotWithShape="0">
                    <a:srgbClr val="000000">
                      <a:alpha val="30000"/>
                    </a:srgbClr>
                  </a:outerShdw>
                </a:effectLst>
              </a:rPr>
              <a:t>HOMERUN</a:t>
            </a:r>
            <a:endParaRPr lang="en-US" sz="2000" b="1" cap="none" spc="0" dirty="0">
              <a:ln w="12700">
                <a:solidFill>
                  <a:schemeClr val="tx1"/>
                </a:solidFill>
                <a:prstDash val="solid"/>
              </a:ln>
              <a:solidFill>
                <a:srgbClr val="9EADE6"/>
              </a:solidFill>
              <a:effectLst>
                <a:outerShdw blurRad="38100" dist="22860" dir="5400000" algn="tl" rotWithShape="0">
                  <a:srgbClr val="000000">
                    <a:alpha val="30000"/>
                  </a:srgbClr>
                </a:outerShdw>
              </a:effectLst>
            </a:endParaRPr>
          </a:p>
        </p:txBody>
      </p:sp>
      <p:cxnSp>
        <p:nvCxnSpPr>
          <p:cNvPr id="33" name="Straight Arrow Connector 32">
            <a:extLst>
              <a:ext uri="{FF2B5EF4-FFF2-40B4-BE49-F238E27FC236}">
                <a16:creationId xmlns:a16="http://schemas.microsoft.com/office/drawing/2014/main" id="{CE2AE95E-007B-A9F8-6F31-5C99AD84D6D2}"/>
              </a:ext>
            </a:extLst>
          </p:cNvPr>
          <p:cNvCxnSpPr>
            <a:cxnSpLocks/>
          </p:cNvCxnSpPr>
          <p:nvPr/>
        </p:nvCxnSpPr>
        <p:spPr>
          <a:xfrm flipH="1">
            <a:off x="3056936" y="3527310"/>
            <a:ext cx="341540" cy="0"/>
          </a:xfrm>
          <a:prstGeom prst="straightConnector1">
            <a:avLst/>
          </a:prstGeom>
          <a:ln w="57150">
            <a:solidFill>
              <a:srgbClr val="3F47CC"/>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32948209-A267-50C9-1646-F139A5B14E30}"/>
              </a:ext>
            </a:extLst>
          </p:cNvPr>
          <p:cNvSpPr txBox="1"/>
          <p:nvPr/>
        </p:nvSpPr>
        <p:spPr>
          <a:xfrm>
            <a:off x="3417932" y="4192116"/>
            <a:ext cx="5402787" cy="1015663"/>
          </a:xfrm>
          <a:prstGeom prst="rect">
            <a:avLst/>
          </a:prstGeom>
          <a:noFill/>
        </p:spPr>
        <p:txBody>
          <a:bodyPr wrap="square" rtlCol="0">
            <a:spAutoFit/>
          </a:bodyPr>
          <a:lstStyle/>
          <a:p>
            <a:pPr algn="just"/>
            <a:r>
              <a:rPr lang="en-US" sz="2000" dirty="0">
                <a:solidFill>
                  <a:srgbClr val="000000"/>
                </a:solidFill>
              </a:rPr>
              <a:t>Here’s your question.  Answer it for a Double.  Miss it and “You’re out!”  Tap the middle of the Diamond to see how you’ve done.</a:t>
            </a:r>
          </a:p>
        </p:txBody>
      </p:sp>
      <p:pic>
        <p:nvPicPr>
          <p:cNvPr id="47" name="Picture 46" descr="A hand pointing at something&#10;&#10;Description automatically generated">
            <a:extLst>
              <a:ext uri="{FF2B5EF4-FFF2-40B4-BE49-F238E27FC236}">
                <a16:creationId xmlns:a16="http://schemas.microsoft.com/office/drawing/2014/main" id="{817B3B11-F889-D889-D9CA-F297A45AD0BE}"/>
              </a:ext>
            </a:extLst>
          </p:cNvPr>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360309" y="3271582"/>
            <a:ext cx="1057623" cy="1053949"/>
          </a:xfrm>
          <a:prstGeom prst="rect">
            <a:avLst/>
          </a:prstGeom>
        </p:spPr>
      </p:pic>
      <p:pic>
        <p:nvPicPr>
          <p:cNvPr id="49" name="Picture 48" descr="A hand pointing at something&#10;&#10;Description automatically generated">
            <a:extLst>
              <a:ext uri="{FF2B5EF4-FFF2-40B4-BE49-F238E27FC236}">
                <a16:creationId xmlns:a16="http://schemas.microsoft.com/office/drawing/2014/main" id="{9DE80125-D5AB-78A2-328F-70EF99AF45D9}"/>
              </a:ext>
            </a:extLst>
          </p:cNvPr>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117202" y="4726929"/>
            <a:ext cx="1057623" cy="1053949"/>
          </a:xfrm>
          <a:prstGeom prst="rect">
            <a:avLst/>
          </a:prstGeom>
        </p:spPr>
      </p:pic>
      <p:sp>
        <p:nvSpPr>
          <p:cNvPr id="51" name="Rectangle 50">
            <a:extLst>
              <a:ext uri="{FF2B5EF4-FFF2-40B4-BE49-F238E27FC236}">
                <a16:creationId xmlns:a16="http://schemas.microsoft.com/office/drawing/2014/main" id="{07F3E540-6F4A-06A4-C001-97AE55B62158}"/>
              </a:ext>
            </a:extLst>
          </p:cNvPr>
          <p:cNvSpPr/>
          <p:nvPr/>
        </p:nvSpPr>
        <p:spPr>
          <a:xfrm>
            <a:off x="7503710" y="3627267"/>
            <a:ext cx="497470" cy="400110"/>
          </a:xfrm>
          <a:prstGeom prst="rect">
            <a:avLst/>
          </a:prstGeom>
          <a:noFill/>
          <a:ln>
            <a:noFill/>
          </a:ln>
        </p:spPr>
        <p:txBody>
          <a:bodyPr wrap="square" lIns="91440" tIns="45720" rIns="91440" bIns="45720">
            <a:spAutoFit/>
          </a:bodyPr>
          <a:lstStyle/>
          <a:p>
            <a:pPr algn="ctr"/>
            <a:r>
              <a:rPr lang="en-US" sz="2000" b="1" dirty="0">
                <a:ln w="12700">
                  <a:solidFill>
                    <a:schemeClr val="tx1"/>
                  </a:solidFill>
                  <a:prstDash val="solid"/>
                </a:ln>
                <a:solidFill>
                  <a:srgbClr val="677FD7"/>
                </a:solidFill>
                <a:effectLst>
                  <a:outerShdw blurRad="38100" dist="22860" dir="5400000" algn="tl" rotWithShape="0">
                    <a:srgbClr val="000000">
                      <a:alpha val="30000"/>
                    </a:srgbClr>
                  </a:outerShdw>
                </a:effectLst>
              </a:rPr>
              <a:t>11</a:t>
            </a:r>
            <a:r>
              <a:rPr lang="en-US" sz="2000" b="1" dirty="0">
                <a:ln w="12700">
                  <a:solidFill>
                    <a:schemeClr val="tx1"/>
                  </a:solidFill>
                  <a:prstDash val="solid"/>
                </a:ln>
                <a:solidFill>
                  <a:srgbClr val="CCF1F8"/>
                </a:solidFill>
                <a:effectLst>
                  <a:outerShdw blurRad="38100" dist="22860" dir="5400000" algn="tl" rotWithShape="0">
                    <a:srgbClr val="000000">
                      <a:alpha val="30000"/>
                    </a:srgbClr>
                  </a:outerShdw>
                </a:effectLst>
              </a:rPr>
              <a:t> </a:t>
            </a:r>
            <a:r>
              <a:rPr lang="en-US" sz="2000" b="1" dirty="0">
                <a:ln w="12700">
                  <a:solidFill>
                    <a:schemeClr val="tx1"/>
                  </a:solidFill>
                  <a:prstDash val="solid"/>
                </a:ln>
                <a:solidFill>
                  <a:schemeClr val="bg1"/>
                </a:solidFill>
                <a:effectLst>
                  <a:outerShdw blurRad="38100" dist="22860" dir="5400000" algn="tl" rotWithShape="0">
                    <a:srgbClr val="000000">
                      <a:alpha val="30000"/>
                    </a:srgbClr>
                  </a:outerShdw>
                </a:effectLst>
              </a:rPr>
              <a:t> </a:t>
            </a:r>
            <a:endParaRPr lang="en-US" sz="2000" b="1" cap="none" spc="0" dirty="0">
              <a:ln w="12700">
                <a:solidFill>
                  <a:schemeClr val="tx1"/>
                </a:solidFill>
                <a:prstDash val="solid"/>
              </a:ln>
              <a:solidFill>
                <a:schemeClr val="bg1"/>
              </a:solidFill>
              <a:effectLst>
                <a:outerShdw blurRad="38100" dist="22860" dir="5400000" algn="tl" rotWithShape="0">
                  <a:srgbClr val="000000">
                    <a:alpha val="30000"/>
                  </a:srgbClr>
                </a:outerShdw>
              </a:effectLst>
            </a:endParaRPr>
          </a:p>
        </p:txBody>
      </p:sp>
      <p:sp>
        <p:nvSpPr>
          <p:cNvPr id="3" name="Rectangle 2">
            <a:hlinkClick r:id="rId7" action="ppaction://hlinksldjump"/>
            <a:extLst>
              <a:ext uri="{FF2B5EF4-FFF2-40B4-BE49-F238E27FC236}">
                <a16:creationId xmlns:a16="http://schemas.microsoft.com/office/drawing/2014/main" id="{CD597237-3B67-F601-91A5-497F1F4238D4}"/>
              </a:ext>
            </a:extLst>
          </p:cNvPr>
          <p:cNvSpPr/>
          <p:nvPr/>
        </p:nvSpPr>
        <p:spPr>
          <a:xfrm>
            <a:off x="-3046" y="-5562"/>
            <a:ext cx="12192000" cy="68635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78682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87F3440-DE20-41ED-8334-AAFC8D902A7D}"/>
              </a:ext>
            </a:extLst>
          </p:cNvPr>
          <p:cNvSpPr txBox="1"/>
          <p:nvPr/>
        </p:nvSpPr>
        <p:spPr>
          <a:xfrm>
            <a:off x="226503" y="243280"/>
            <a:ext cx="7675926" cy="2529923"/>
          </a:xfrm>
          <a:prstGeom prst="rect">
            <a:avLst/>
          </a:prstGeom>
          <a:noFill/>
        </p:spPr>
        <p:txBody>
          <a:bodyPr wrap="square" rtlCol="0">
            <a:spAutoFit/>
          </a:bodyPr>
          <a:lstStyle/>
          <a:p>
            <a:pPr algn="ctr">
              <a:lnSpc>
                <a:spcPct val="90000"/>
              </a:lnSpc>
            </a:pPr>
            <a:r>
              <a:rPr lang="en-US" sz="4400" dirty="0">
                <a:solidFill>
                  <a:srgbClr val="000000"/>
                </a:solidFill>
              </a:rPr>
              <a:t>As the church grew in Jerusalem, how many faithful men</a:t>
            </a:r>
          </a:p>
          <a:p>
            <a:pPr algn="ctr">
              <a:lnSpc>
                <a:spcPct val="90000"/>
              </a:lnSpc>
            </a:pPr>
            <a:r>
              <a:rPr lang="en-US" sz="4400" dirty="0">
                <a:solidFill>
                  <a:srgbClr val="000000"/>
                </a:solidFill>
              </a:rPr>
              <a:t>did the apostles appoint</a:t>
            </a:r>
          </a:p>
          <a:p>
            <a:pPr algn="ctr">
              <a:lnSpc>
                <a:spcPct val="90000"/>
              </a:lnSpc>
            </a:pPr>
            <a:r>
              <a:rPr lang="en-US" sz="4400" dirty="0">
                <a:solidFill>
                  <a:srgbClr val="000000"/>
                </a:solidFill>
              </a:rPr>
              <a:t>to care for neglected widows?</a:t>
            </a:r>
          </a:p>
        </p:txBody>
      </p:sp>
      <p:grpSp>
        <p:nvGrpSpPr>
          <p:cNvPr id="14" name="Group 13">
            <a:extLst>
              <a:ext uri="{FF2B5EF4-FFF2-40B4-BE49-F238E27FC236}">
                <a16:creationId xmlns:a16="http://schemas.microsoft.com/office/drawing/2014/main" id="{DB306104-2D67-4BD9-9764-E53CC52F9131}"/>
              </a:ext>
            </a:extLst>
          </p:cNvPr>
          <p:cNvGrpSpPr/>
          <p:nvPr/>
        </p:nvGrpSpPr>
        <p:grpSpPr>
          <a:xfrm>
            <a:off x="8302305" y="2828834"/>
            <a:ext cx="3628380" cy="1200329"/>
            <a:chOff x="8302305" y="2828834"/>
            <a:chExt cx="3628380" cy="1200329"/>
          </a:xfrm>
        </p:grpSpPr>
        <p:sp>
          <p:nvSpPr>
            <p:cNvPr id="15" name="Rectangle 14">
              <a:extLst>
                <a:ext uri="{FF2B5EF4-FFF2-40B4-BE49-F238E27FC236}">
                  <a16:creationId xmlns:a16="http://schemas.microsoft.com/office/drawing/2014/main" id="{264D2B99-7527-4F57-ABC6-73F1A42577C9}"/>
                </a:ext>
              </a:extLst>
            </p:cNvPr>
            <p:cNvSpPr/>
            <p:nvPr/>
          </p:nvSpPr>
          <p:spPr>
            <a:xfrm>
              <a:off x="9025723" y="2828834"/>
              <a:ext cx="2904962"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SINGLE</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2" name="Rectangle: Rounded Corners 21">
              <a:extLst>
                <a:ext uri="{FF2B5EF4-FFF2-40B4-BE49-F238E27FC236}">
                  <a16:creationId xmlns:a16="http://schemas.microsoft.com/office/drawing/2014/main" id="{4F239E64-B7CB-44BA-8496-620FD2F9B808}"/>
                </a:ext>
              </a:extLst>
            </p:cNvPr>
            <p:cNvSpPr/>
            <p:nvPr/>
          </p:nvSpPr>
          <p:spPr>
            <a:xfrm rot="2700000">
              <a:off x="8292974" y="3163975"/>
              <a:ext cx="559837" cy="541175"/>
            </a:xfrm>
            <a:prstGeom prst="roundRect">
              <a:avLst/>
            </a:prstGeom>
            <a:solidFill>
              <a:srgbClr val="FFFFF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0000FF"/>
                  </a:solidFill>
                </a:ln>
              </a:endParaRPr>
            </a:p>
          </p:txBody>
        </p:sp>
      </p:grpSp>
      <p:sp>
        <p:nvSpPr>
          <p:cNvPr id="23" name="Rectangle 22">
            <a:extLst>
              <a:ext uri="{FF2B5EF4-FFF2-40B4-BE49-F238E27FC236}">
                <a16:creationId xmlns:a16="http://schemas.microsoft.com/office/drawing/2014/main" id="{5AD058A0-74B8-4F2F-B23F-E5DAA55CF0BB}"/>
              </a:ext>
            </a:extLst>
          </p:cNvPr>
          <p:cNvSpPr/>
          <p:nvPr/>
        </p:nvSpPr>
        <p:spPr>
          <a:xfrm>
            <a:off x="8350716" y="3062164"/>
            <a:ext cx="444352" cy="707886"/>
          </a:xfrm>
          <a:prstGeom prst="rect">
            <a:avLst/>
          </a:prstGeom>
          <a:noFill/>
        </p:spPr>
        <p:txBody>
          <a:bodyPr wrap="none" lIns="91440" tIns="45720" rIns="91440" bIns="45720">
            <a:spAutoFit/>
          </a:bodyPr>
          <a:lstStyle/>
          <a:p>
            <a:pPr algn="ctr"/>
            <a:r>
              <a:rPr lang="en-US" sz="40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rPr>
              <a:t>8</a:t>
            </a:r>
          </a:p>
        </p:txBody>
      </p:sp>
      <p:pic>
        <p:nvPicPr>
          <p:cNvPr id="25" name="Picture 24">
            <a:extLst>
              <a:ext uri="{FF2B5EF4-FFF2-40B4-BE49-F238E27FC236}">
                <a16:creationId xmlns:a16="http://schemas.microsoft.com/office/drawing/2014/main" id="{2FEB072B-930E-4D05-9FA8-66EFA97209EB}"/>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2496826" y="3387810"/>
            <a:ext cx="3188405" cy="2641220"/>
          </a:xfrm>
          <a:prstGeom prst="rect">
            <a:avLst/>
          </a:prstGeom>
        </p:spPr>
      </p:pic>
      <p:cxnSp>
        <p:nvCxnSpPr>
          <p:cNvPr id="26" name="Straight Connector 25">
            <a:extLst>
              <a:ext uri="{FF2B5EF4-FFF2-40B4-BE49-F238E27FC236}">
                <a16:creationId xmlns:a16="http://schemas.microsoft.com/office/drawing/2014/main" id="{10C75AF5-D8D4-477D-8B07-25D8512F1EF7}"/>
              </a:ext>
            </a:extLst>
          </p:cNvPr>
          <p:cNvCxnSpPr>
            <a:cxnSpLocks/>
          </p:cNvCxnSpPr>
          <p:nvPr/>
        </p:nvCxnSpPr>
        <p:spPr>
          <a:xfrm flipV="1">
            <a:off x="4119613" y="4870704"/>
            <a:ext cx="846670" cy="861150"/>
          </a:xfrm>
          <a:prstGeom prst="line">
            <a:avLst/>
          </a:prstGeom>
          <a:ln w="76200">
            <a:solidFill>
              <a:srgbClr val="C1E7F1"/>
            </a:solidFill>
          </a:ln>
        </p:spPr>
        <p:style>
          <a:lnRef idx="1">
            <a:schemeClr val="accent1"/>
          </a:lnRef>
          <a:fillRef idx="0">
            <a:schemeClr val="accent1"/>
          </a:fillRef>
          <a:effectRef idx="0">
            <a:schemeClr val="accent1"/>
          </a:effectRef>
          <a:fontRef idx="minor">
            <a:schemeClr val="tx1"/>
          </a:fontRef>
        </p:style>
      </p:cxnSp>
      <p:sp>
        <p:nvSpPr>
          <p:cNvPr id="27" name="Rectangle: Rounded Corners 26">
            <a:extLst>
              <a:ext uri="{FF2B5EF4-FFF2-40B4-BE49-F238E27FC236}">
                <a16:creationId xmlns:a16="http://schemas.microsoft.com/office/drawing/2014/main" id="{CB5924C2-04C2-42C8-935B-5D86D779C956}"/>
              </a:ext>
            </a:extLst>
          </p:cNvPr>
          <p:cNvSpPr/>
          <p:nvPr/>
        </p:nvSpPr>
        <p:spPr>
          <a:xfrm rot="2700000">
            <a:off x="4816977" y="4569609"/>
            <a:ext cx="347615" cy="335069"/>
          </a:xfrm>
          <a:prstGeom prst="roundRect">
            <a:avLst/>
          </a:prstGeom>
          <a:solidFill>
            <a:srgbClr val="FFFFFF"/>
          </a:solidFill>
          <a:ln w="38100">
            <a:solidFill>
              <a:srgbClr val="AADE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1C1B2EE8-8F6E-40B1-809B-983E276EFAAB}"/>
              </a:ext>
            </a:extLst>
          </p:cNvPr>
          <p:cNvSpPr txBox="1"/>
          <p:nvPr/>
        </p:nvSpPr>
        <p:spPr>
          <a:xfrm>
            <a:off x="4757808" y="4455922"/>
            <a:ext cx="486562" cy="584775"/>
          </a:xfrm>
          <a:prstGeom prst="rect">
            <a:avLst/>
          </a:prstGeom>
          <a:noFill/>
          <a:ln>
            <a:noFill/>
          </a:ln>
        </p:spPr>
        <p:txBody>
          <a:bodyPr wrap="square" rtlCol="0">
            <a:spAutoFit/>
          </a:bodyPr>
          <a:lstStyle/>
          <a:p>
            <a:pPr algn="ctr"/>
            <a:r>
              <a:rPr lang="en-US" sz="3200" b="1" dirty="0">
                <a:solidFill>
                  <a:srgbClr val="002060"/>
                </a:solidFill>
              </a:rPr>
              <a:t>?</a:t>
            </a:r>
          </a:p>
        </p:txBody>
      </p:sp>
      <p:sp>
        <p:nvSpPr>
          <p:cNvPr id="29" name="TextBox 28">
            <a:extLst>
              <a:ext uri="{FF2B5EF4-FFF2-40B4-BE49-F238E27FC236}">
                <a16:creationId xmlns:a16="http://schemas.microsoft.com/office/drawing/2014/main" id="{DC54C889-91D1-49C6-AC57-5F2D2A480804}"/>
              </a:ext>
            </a:extLst>
          </p:cNvPr>
          <p:cNvSpPr txBox="1"/>
          <p:nvPr/>
        </p:nvSpPr>
        <p:spPr>
          <a:xfrm>
            <a:off x="3464404" y="4191916"/>
            <a:ext cx="1200124" cy="1131977"/>
          </a:xfrm>
          <a:prstGeom prst="rect">
            <a:avLst/>
          </a:prstGeom>
          <a:noFill/>
        </p:spPr>
        <p:txBody>
          <a:bodyPr wrap="square" rtlCol="0">
            <a:spAutoFit/>
          </a:bodyPr>
          <a:lstStyle/>
          <a:p>
            <a:pPr algn="ctr">
              <a:lnSpc>
                <a:spcPct val="80000"/>
              </a:lnSpc>
            </a:pPr>
            <a:r>
              <a:rPr lang="en-US" sz="2400" b="1" i="1" dirty="0">
                <a:solidFill>
                  <a:srgbClr val="002060"/>
                </a:solidFill>
              </a:rPr>
              <a:t>SINGLE</a:t>
            </a:r>
          </a:p>
          <a:p>
            <a:pPr algn="ctr">
              <a:lnSpc>
                <a:spcPct val="80000"/>
              </a:lnSpc>
            </a:pPr>
            <a:r>
              <a:rPr lang="en-US" i="1" dirty="0">
                <a:solidFill>
                  <a:srgbClr val="002060"/>
                </a:solidFill>
              </a:rPr>
              <a:t>or </a:t>
            </a:r>
            <a:r>
              <a:rPr lang="en-US" sz="2400" b="1" i="1" dirty="0">
                <a:solidFill>
                  <a:srgbClr val="002060"/>
                </a:solidFill>
              </a:rPr>
              <a:t>OUT</a:t>
            </a:r>
            <a:endParaRPr lang="en-US" i="1" dirty="0">
              <a:solidFill>
                <a:srgbClr val="002060"/>
              </a:solidFill>
            </a:endParaRPr>
          </a:p>
          <a:p>
            <a:pPr algn="ctr">
              <a:lnSpc>
                <a:spcPct val="80000"/>
              </a:lnSpc>
            </a:pPr>
            <a:r>
              <a:rPr lang="en-US" i="1" dirty="0">
                <a:solidFill>
                  <a:srgbClr val="002060"/>
                </a:solidFill>
              </a:rPr>
              <a:t>Tap and</a:t>
            </a:r>
          </a:p>
          <a:p>
            <a:pPr algn="ctr">
              <a:lnSpc>
                <a:spcPct val="80000"/>
              </a:lnSpc>
            </a:pPr>
            <a:r>
              <a:rPr lang="en-US" i="1" dirty="0">
                <a:solidFill>
                  <a:srgbClr val="002060"/>
                </a:solidFill>
              </a:rPr>
              <a:t>find out!</a:t>
            </a:r>
          </a:p>
        </p:txBody>
      </p:sp>
      <p:sp>
        <p:nvSpPr>
          <p:cNvPr id="7" name="Rectangle 6">
            <a:hlinkClick r:id="rId3" action="ppaction://hlinksldjump"/>
            <a:extLst>
              <a:ext uri="{FF2B5EF4-FFF2-40B4-BE49-F238E27FC236}">
                <a16:creationId xmlns:a16="http://schemas.microsoft.com/office/drawing/2014/main" id="{ADE4CB4E-9FBD-4C80-92A9-817F279E1AB0}"/>
              </a:ext>
            </a:extLst>
          </p:cNvPr>
          <p:cNvSpPr/>
          <p:nvPr/>
        </p:nvSpPr>
        <p:spPr>
          <a:xfrm>
            <a:off x="0" y="1"/>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hlinkClick r:id="rId4" action="ppaction://hlinksldjump"/>
            <a:extLst>
              <a:ext uri="{FF2B5EF4-FFF2-40B4-BE49-F238E27FC236}">
                <a16:creationId xmlns:a16="http://schemas.microsoft.com/office/drawing/2014/main" id="{187D5F79-4176-4FFD-BF8B-17DD4C9CAF3A}"/>
              </a:ext>
            </a:extLst>
          </p:cNvPr>
          <p:cNvSpPr/>
          <p:nvPr/>
        </p:nvSpPr>
        <p:spPr>
          <a:xfrm rot="18961460">
            <a:off x="3249572" y="3939747"/>
            <a:ext cx="1687965" cy="16687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2293367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53" presetClass="entr" presetSubtype="16" fill="hold" nodeType="afterEffect">
                                  <p:stCondLst>
                                    <p:cond delay="100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2500"/>
                            </p:stCondLst>
                            <p:childTnLst>
                              <p:par>
                                <p:cTn id="15" presetID="22" presetClass="entr" presetSubtype="4"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wipe(down)">
                                      <p:cBhvr>
                                        <p:cTn id="17" dur="500"/>
                                        <p:tgtEl>
                                          <p:spTgt spid="26"/>
                                        </p:tgtEl>
                                      </p:cBhvr>
                                    </p:animEffect>
                                  </p:childTnLst>
                                </p:cTn>
                              </p:par>
                            </p:childTnLst>
                          </p:cTn>
                        </p:par>
                        <p:par>
                          <p:cTn id="18" fill="hold">
                            <p:stCondLst>
                              <p:cond delay="3000"/>
                            </p:stCondLst>
                            <p:childTnLst>
                              <p:par>
                                <p:cTn id="19" presetID="1"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childTnLst>
                          </p:cTn>
                        </p:par>
                        <p:par>
                          <p:cTn id="21" fill="hold">
                            <p:stCondLst>
                              <p:cond delay="3000"/>
                            </p:stCondLst>
                            <p:childTnLst>
                              <p:par>
                                <p:cTn id="22" presetID="53" presetClass="entr" presetSubtype="16"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250" fill="hold"/>
                                        <p:tgtEl>
                                          <p:spTgt spid="28"/>
                                        </p:tgtEl>
                                        <p:attrNameLst>
                                          <p:attrName>ppt_w</p:attrName>
                                        </p:attrNameLst>
                                      </p:cBhvr>
                                      <p:tavLst>
                                        <p:tav tm="0">
                                          <p:val>
                                            <p:fltVal val="0"/>
                                          </p:val>
                                        </p:tav>
                                        <p:tav tm="100000">
                                          <p:val>
                                            <p:strVal val="#ppt_w"/>
                                          </p:val>
                                        </p:tav>
                                      </p:tavLst>
                                    </p:anim>
                                    <p:anim calcmode="lin" valueType="num">
                                      <p:cBhvr>
                                        <p:cTn id="25" dur="250" fill="hold"/>
                                        <p:tgtEl>
                                          <p:spTgt spid="28"/>
                                        </p:tgtEl>
                                        <p:attrNameLst>
                                          <p:attrName>ppt_h</p:attrName>
                                        </p:attrNameLst>
                                      </p:cBhvr>
                                      <p:tavLst>
                                        <p:tav tm="0">
                                          <p:val>
                                            <p:fltVal val="0"/>
                                          </p:val>
                                        </p:tav>
                                        <p:tav tm="100000">
                                          <p:val>
                                            <p:strVal val="#ppt_h"/>
                                          </p:val>
                                        </p:tav>
                                      </p:tavLst>
                                    </p:anim>
                                    <p:animEffect transition="in" filter="fade">
                                      <p:cBhvr>
                                        <p:cTn id="26" dur="250"/>
                                        <p:tgtEl>
                                          <p:spTgt spid="28"/>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p:cTn id="29" dur="500" fill="hold"/>
                                        <p:tgtEl>
                                          <p:spTgt spid="29"/>
                                        </p:tgtEl>
                                        <p:attrNameLst>
                                          <p:attrName>ppt_w</p:attrName>
                                        </p:attrNameLst>
                                      </p:cBhvr>
                                      <p:tavLst>
                                        <p:tav tm="0">
                                          <p:val>
                                            <p:fltVal val="0"/>
                                          </p:val>
                                        </p:tav>
                                        <p:tav tm="100000">
                                          <p:val>
                                            <p:strVal val="#ppt_w"/>
                                          </p:val>
                                        </p:tav>
                                      </p:tavLst>
                                    </p:anim>
                                    <p:anim calcmode="lin" valueType="num">
                                      <p:cBhvr>
                                        <p:cTn id="30" dur="500" fill="hold"/>
                                        <p:tgtEl>
                                          <p:spTgt spid="29"/>
                                        </p:tgtEl>
                                        <p:attrNameLst>
                                          <p:attrName>ppt_h</p:attrName>
                                        </p:attrNameLst>
                                      </p:cBhvr>
                                      <p:tavLst>
                                        <p:tav tm="0">
                                          <p:val>
                                            <p:fltVal val="0"/>
                                          </p:val>
                                        </p:tav>
                                        <p:tav tm="100000">
                                          <p:val>
                                            <p:strVal val="#ppt_h"/>
                                          </p:val>
                                        </p:tav>
                                      </p:tavLst>
                                    </p:anim>
                                    <p:animEffect transition="in" filter="fade">
                                      <p:cBhvr>
                                        <p:cTn id="31" dur="500"/>
                                        <p:tgtEl>
                                          <p:spTgt spid="29"/>
                                        </p:tgtEl>
                                      </p:cBhvr>
                                    </p:animEffect>
                                  </p:childTnLst>
                                </p:cTn>
                              </p:par>
                            </p:childTnLst>
                          </p:cTn>
                        </p:par>
                        <p:par>
                          <p:cTn id="32" fill="hold">
                            <p:stCondLst>
                              <p:cond delay="3500"/>
                            </p:stCondLst>
                            <p:childTnLst>
                              <p:par>
                                <p:cTn id="33" presetID="1" presetClass="entr" presetSubtype="0" fill="hold" grpId="0" nodeType="after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7" grpId="0" animBg="1"/>
      <p:bldP spid="28" grpId="0"/>
      <p:bldP spid="29" grpId="0"/>
      <p:bldP spid="2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E9B46FE2-5623-4238-8B94-7F3A998E217F}"/>
              </a:ext>
            </a:extLst>
          </p:cNvPr>
          <p:cNvSpPr txBox="1"/>
          <p:nvPr/>
        </p:nvSpPr>
        <p:spPr>
          <a:xfrm>
            <a:off x="612396" y="3029903"/>
            <a:ext cx="6912529" cy="3351687"/>
          </a:xfrm>
          <a:prstGeom prst="rect">
            <a:avLst/>
          </a:prstGeom>
          <a:solidFill>
            <a:srgbClr val="FFFFFF"/>
          </a:solidFill>
          <a:ln w="38100">
            <a:solidFill>
              <a:srgbClr val="000000"/>
            </a:solidFill>
          </a:ln>
        </p:spPr>
        <p:txBody>
          <a:bodyPr wrap="square" rtlCol="0">
            <a:spAutoFit/>
          </a:bodyPr>
          <a:lstStyle/>
          <a:p>
            <a:pPr algn="ctr">
              <a:lnSpc>
                <a:spcPct val="80000"/>
              </a:lnSpc>
            </a:pPr>
            <a:endParaRPr lang="en-US" sz="600" b="1" dirty="0">
              <a:solidFill>
                <a:srgbClr val="3F8731"/>
              </a:solidFill>
            </a:endParaRPr>
          </a:p>
          <a:p>
            <a:pPr algn="ctr"/>
            <a:r>
              <a:rPr lang="en-US" sz="3200" b="1" i="1" dirty="0"/>
              <a:t>Answer:</a:t>
            </a:r>
            <a:r>
              <a:rPr lang="en-US" sz="4400" b="1" i="1" dirty="0"/>
              <a:t> </a:t>
            </a:r>
            <a:r>
              <a:rPr lang="en-US" sz="4400" b="1" dirty="0"/>
              <a:t>seven</a:t>
            </a:r>
            <a:r>
              <a:rPr lang="en-US" sz="4400" b="1" i="1" dirty="0"/>
              <a:t> </a:t>
            </a:r>
            <a:endParaRPr lang="en-US" sz="4400" b="1" dirty="0"/>
          </a:p>
          <a:p>
            <a:pPr algn="just"/>
            <a:endParaRPr lang="en-US" sz="1400" b="1" dirty="0">
              <a:solidFill>
                <a:srgbClr val="000000"/>
              </a:solidFill>
              <a:latin typeface="Times New Roman" panose="02020603050405020304" pitchFamily="18" charset="0"/>
              <a:cs typeface="Times New Roman" panose="02020603050405020304" pitchFamily="18" charset="0"/>
            </a:endParaRPr>
          </a:p>
          <a:p>
            <a:pPr algn="just">
              <a:spcAft>
                <a:spcPts val="600"/>
              </a:spcAft>
            </a:pPr>
            <a:r>
              <a:rPr lang="en-US" sz="2100" b="1" dirty="0">
                <a:solidFill>
                  <a:srgbClr val="000000"/>
                </a:solidFill>
                <a:latin typeface="Times New Roman" panose="02020603050405020304" pitchFamily="18" charset="0"/>
                <a:cs typeface="Times New Roman" panose="02020603050405020304" pitchFamily="18" charset="0"/>
              </a:rPr>
              <a:t>Acts 6:2-3</a:t>
            </a:r>
            <a:endParaRPr lang="en-US" sz="2100" dirty="0">
              <a:solidFill>
                <a:srgbClr val="000000"/>
              </a:solidFill>
              <a:latin typeface="Times New Roman" panose="02020603050405020304" pitchFamily="18" charset="0"/>
              <a:cs typeface="Times New Roman" panose="02020603050405020304" pitchFamily="18" charset="0"/>
            </a:endParaRPr>
          </a:p>
          <a:p>
            <a:pPr algn="just"/>
            <a:r>
              <a:rPr lang="en-US" sz="2100" baseline="30000" dirty="0">
                <a:solidFill>
                  <a:srgbClr val="000000"/>
                </a:solidFill>
                <a:latin typeface="Times New Roman" panose="02020603050405020304" pitchFamily="18" charset="0"/>
                <a:cs typeface="Times New Roman" panose="02020603050405020304" pitchFamily="18" charset="0"/>
              </a:rPr>
              <a:t>2</a:t>
            </a:r>
            <a:r>
              <a:rPr lang="en-US" sz="2100" dirty="0">
                <a:solidFill>
                  <a:srgbClr val="000000"/>
                </a:solidFill>
                <a:latin typeface="Times New Roman" panose="02020603050405020304" pitchFamily="18" charset="0"/>
                <a:cs typeface="Times New Roman" panose="02020603050405020304" pitchFamily="18" charset="0"/>
              </a:rPr>
              <a:t> And the twelve summoned the full number of the disciples and said, “It is not right that we should give up preaching the word of God to serve tables. </a:t>
            </a:r>
            <a:r>
              <a:rPr lang="en-US" sz="2100" baseline="30000" dirty="0">
                <a:solidFill>
                  <a:srgbClr val="000000"/>
                </a:solidFill>
                <a:latin typeface="Times New Roman" panose="02020603050405020304" pitchFamily="18" charset="0"/>
                <a:cs typeface="Times New Roman" panose="02020603050405020304" pitchFamily="18" charset="0"/>
              </a:rPr>
              <a:t>3</a:t>
            </a:r>
            <a:r>
              <a:rPr lang="en-US" sz="2100" dirty="0">
                <a:solidFill>
                  <a:srgbClr val="000000"/>
                </a:solidFill>
                <a:latin typeface="Times New Roman" panose="02020603050405020304" pitchFamily="18" charset="0"/>
                <a:cs typeface="Times New Roman" panose="02020603050405020304" pitchFamily="18" charset="0"/>
              </a:rPr>
              <a:t> Therefore, brothers, pick out from among you </a:t>
            </a:r>
            <a:r>
              <a:rPr lang="en-US" sz="2100" b="1" dirty="0">
                <a:solidFill>
                  <a:srgbClr val="0064FF"/>
                </a:solidFill>
                <a:latin typeface="Times New Roman" panose="02020603050405020304" pitchFamily="18" charset="0"/>
                <a:cs typeface="Times New Roman" panose="02020603050405020304" pitchFamily="18" charset="0"/>
              </a:rPr>
              <a:t>seven men </a:t>
            </a:r>
            <a:r>
              <a:rPr lang="en-US" sz="2100" dirty="0">
                <a:solidFill>
                  <a:srgbClr val="000000"/>
                </a:solidFill>
                <a:latin typeface="Times New Roman" panose="02020603050405020304" pitchFamily="18" charset="0"/>
                <a:cs typeface="Times New Roman" panose="02020603050405020304" pitchFamily="18" charset="0"/>
              </a:rPr>
              <a:t>of good repute, full of the Spirit and of wisdom, whom we will appoint to this duty.”</a:t>
            </a:r>
          </a:p>
          <a:p>
            <a:pPr algn="just"/>
            <a:endParaRPr lang="en-US" dirty="0">
              <a:solidFill>
                <a:srgbClr val="000000"/>
              </a:solidFill>
              <a:latin typeface="Times New Roman" panose="02020603050405020304" pitchFamily="18" charset="0"/>
              <a:cs typeface="Times New Roman" panose="02020603050405020304" pitchFamily="18" charset="0"/>
            </a:endParaRPr>
          </a:p>
        </p:txBody>
      </p:sp>
      <p:grpSp>
        <p:nvGrpSpPr>
          <p:cNvPr id="14" name="Group 13">
            <a:extLst>
              <a:ext uri="{FF2B5EF4-FFF2-40B4-BE49-F238E27FC236}">
                <a16:creationId xmlns:a16="http://schemas.microsoft.com/office/drawing/2014/main" id="{2A4367B7-2CA3-453F-92BF-0158014F93A5}"/>
              </a:ext>
            </a:extLst>
          </p:cNvPr>
          <p:cNvGrpSpPr/>
          <p:nvPr/>
        </p:nvGrpSpPr>
        <p:grpSpPr>
          <a:xfrm>
            <a:off x="8302305" y="2828834"/>
            <a:ext cx="3628380" cy="1200329"/>
            <a:chOff x="8302305" y="2828834"/>
            <a:chExt cx="3628380" cy="1200329"/>
          </a:xfrm>
        </p:grpSpPr>
        <p:sp>
          <p:nvSpPr>
            <p:cNvPr id="15" name="Rectangle 14">
              <a:extLst>
                <a:ext uri="{FF2B5EF4-FFF2-40B4-BE49-F238E27FC236}">
                  <a16:creationId xmlns:a16="http://schemas.microsoft.com/office/drawing/2014/main" id="{AC9E670C-6A6B-4943-9AED-F73CCD22FE3A}"/>
                </a:ext>
              </a:extLst>
            </p:cNvPr>
            <p:cNvSpPr/>
            <p:nvPr/>
          </p:nvSpPr>
          <p:spPr>
            <a:xfrm>
              <a:off x="9025723" y="2828834"/>
              <a:ext cx="2904962"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SINGLE</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17" name="Rectangle: Rounded Corners 16">
              <a:extLst>
                <a:ext uri="{FF2B5EF4-FFF2-40B4-BE49-F238E27FC236}">
                  <a16:creationId xmlns:a16="http://schemas.microsoft.com/office/drawing/2014/main" id="{DCAF9D0A-E248-41C2-9EA4-60EB22F45823}"/>
                </a:ext>
              </a:extLst>
            </p:cNvPr>
            <p:cNvSpPr/>
            <p:nvPr/>
          </p:nvSpPr>
          <p:spPr>
            <a:xfrm rot="2700000">
              <a:off x="8292974" y="3163975"/>
              <a:ext cx="559837" cy="541175"/>
            </a:xfrm>
            <a:prstGeom prst="roundRect">
              <a:avLst/>
            </a:prstGeom>
            <a:solidFill>
              <a:srgbClr val="FFFFF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0000FF"/>
                  </a:solidFill>
                </a:ln>
              </a:endParaRPr>
            </a:p>
          </p:txBody>
        </p:sp>
      </p:grpSp>
      <p:sp>
        <p:nvSpPr>
          <p:cNvPr id="18" name="Rectangle 17">
            <a:extLst>
              <a:ext uri="{FF2B5EF4-FFF2-40B4-BE49-F238E27FC236}">
                <a16:creationId xmlns:a16="http://schemas.microsoft.com/office/drawing/2014/main" id="{783B8E6C-1C30-456C-A90C-102FAD835109}"/>
              </a:ext>
            </a:extLst>
          </p:cNvPr>
          <p:cNvSpPr/>
          <p:nvPr/>
        </p:nvSpPr>
        <p:spPr>
          <a:xfrm>
            <a:off x="8350716" y="3062164"/>
            <a:ext cx="444352" cy="707886"/>
          </a:xfrm>
          <a:prstGeom prst="rect">
            <a:avLst/>
          </a:prstGeom>
          <a:noFill/>
        </p:spPr>
        <p:txBody>
          <a:bodyPr wrap="none" lIns="91440" tIns="45720" rIns="91440" bIns="45720">
            <a:spAutoFit/>
          </a:bodyPr>
          <a:lstStyle/>
          <a:p>
            <a:pPr algn="ctr"/>
            <a:r>
              <a:rPr lang="en-US" sz="40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rPr>
              <a:t>8</a:t>
            </a:r>
          </a:p>
        </p:txBody>
      </p:sp>
      <p:sp>
        <p:nvSpPr>
          <p:cNvPr id="19" name="TextBox 18">
            <a:extLst>
              <a:ext uri="{FF2B5EF4-FFF2-40B4-BE49-F238E27FC236}">
                <a16:creationId xmlns:a16="http://schemas.microsoft.com/office/drawing/2014/main" id="{F0C583B0-D088-4F81-8AD8-D8BA48BE139E}"/>
              </a:ext>
            </a:extLst>
          </p:cNvPr>
          <p:cNvSpPr txBox="1"/>
          <p:nvPr/>
        </p:nvSpPr>
        <p:spPr>
          <a:xfrm>
            <a:off x="226503" y="243280"/>
            <a:ext cx="7675926" cy="2529923"/>
          </a:xfrm>
          <a:prstGeom prst="rect">
            <a:avLst/>
          </a:prstGeom>
          <a:noFill/>
        </p:spPr>
        <p:txBody>
          <a:bodyPr wrap="square" rtlCol="0">
            <a:spAutoFit/>
          </a:bodyPr>
          <a:lstStyle/>
          <a:p>
            <a:pPr algn="ctr">
              <a:lnSpc>
                <a:spcPct val="90000"/>
              </a:lnSpc>
            </a:pPr>
            <a:r>
              <a:rPr lang="en-US" sz="4400" dirty="0">
                <a:solidFill>
                  <a:srgbClr val="000000"/>
                </a:solidFill>
              </a:rPr>
              <a:t>As the church grew in Jerusalem, how many faithful men</a:t>
            </a:r>
          </a:p>
          <a:p>
            <a:pPr algn="ctr">
              <a:lnSpc>
                <a:spcPct val="90000"/>
              </a:lnSpc>
            </a:pPr>
            <a:r>
              <a:rPr lang="en-US" sz="4400" dirty="0">
                <a:solidFill>
                  <a:srgbClr val="000000"/>
                </a:solidFill>
              </a:rPr>
              <a:t>did the apostles appoint</a:t>
            </a:r>
          </a:p>
          <a:p>
            <a:pPr algn="ctr">
              <a:lnSpc>
                <a:spcPct val="90000"/>
              </a:lnSpc>
            </a:pPr>
            <a:r>
              <a:rPr lang="en-US" sz="4400" dirty="0">
                <a:solidFill>
                  <a:srgbClr val="000000"/>
                </a:solidFill>
              </a:rPr>
              <a:t>to care for neglected widows?</a:t>
            </a:r>
          </a:p>
        </p:txBody>
      </p:sp>
      <p:sp>
        <p:nvSpPr>
          <p:cNvPr id="20" name="TextBox 19">
            <a:extLst>
              <a:ext uri="{FF2B5EF4-FFF2-40B4-BE49-F238E27FC236}">
                <a16:creationId xmlns:a16="http://schemas.microsoft.com/office/drawing/2014/main" id="{47705691-2519-44AA-9DAC-E8F1A8029DA4}"/>
              </a:ext>
            </a:extLst>
          </p:cNvPr>
          <p:cNvSpPr txBox="1"/>
          <p:nvPr/>
        </p:nvSpPr>
        <p:spPr>
          <a:xfrm>
            <a:off x="5596276" y="6066314"/>
            <a:ext cx="1928649" cy="307777"/>
          </a:xfrm>
          <a:prstGeom prst="rect">
            <a:avLst/>
          </a:prstGeom>
          <a:noFill/>
        </p:spPr>
        <p:txBody>
          <a:bodyPr wrap="square" rtlCol="0">
            <a:spAutoFit/>
          </a:bodyPr>
          <a:lstStyle/>
          <a:p>
            <a:pPr algn="r"/>
            <a:r>
              <a:rPr lang="en-US" sz="1400" b="1" i="1" dirty="0">
                <a:solidFill>
                  <a:srgbClr val="0064FF"/>
                </a:solidFill>
              </a:rPr>
              <a:t>Tap screen to continue</a:t>
            </a:r>
          </a:p>
        </p:txBody>
      </p:sp>
      <p:sp>
        <p:nvSpPr>
          <p:cNvPr id="16" name="Rectangle 15">
            <a:hlinkClick r:id="rId2" action="ppaction://hlinksldjump"/>
            <a:extLst>
              <a:ext uri="{FF2B5EF4-FFF2-40B4-BE49-F238E27FC236}">
                <a16:creationId xmlns:a16="http://schemas.microsoft.com/office/drawing/2014/main" id="{23A3530F-3734-4AC7-9BA7-15B623C92ECF}"/>
              </a:ext>
            </a:extLst>
          </p:cNvPr>
          <p:cNvSpPr/>
          <p:nvPr/>
        </p:nvSpPr>
        <p:spPr>
          <a:xfrm>
            <a:off x="0" y="249"/>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3257380"/>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41A93F72-7A40-4375-A465-58414B0FC0DA}"/>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961049" y="3678"/>
            <a:ext cx="8269901" cy="6850644"/>
          </a:xfrm>
          <a:prstGeom prst="rect">
            <a:avLst/>
          </a:prstGeom>
        </p:spPr>
      </p:pic>
      <p:sp>
        <p:nvSpPr>
          <p:cNvPr id="15" name="Rectangle: Rounded Corners 14">
            <a:extLst>
              <a:ext uri="{FF2B5EF4-FFF2-40B4-BE49-F238E27FC236}">
                <a16:creationId xmlns:a16="http://schemas.microsoft.com/office/drawing/2014/main" id="{E1F6AB99-BD09-489F-B331-33D9B9D49A14}"/>
              </a:ext>
            </a:extLst>
          </p:cNvPr>
          <p:cNvSpPr/>
          <p:nvPr/>
        </p:nvSpPr>
        <p:spPr>
          <a:xfrm>
            <a:off x="5833744" y="714690"/>
            <a:ext cx="559837" cy="541175"/>
          </a:xfrm>
          <a:prstGeom prst="roundRect">
            <a:avLst/>
          </a:prstGeom>
          <a:solidFill>
            <a:srgbClr val="FFFFFF"/>
          </a:solid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Rounded Corners 4">
            <a:extLst>
              <a:ext uri="{FF2B5EF4-FFF2-40B4-BE49-F238E27FC236}">
                <a16:creationId xmlns:a16="http://schemas.microsoft.com/office/drawing/2014/main" id="{E26FFEE2-E142-4914-886A-7908DA12B71A}"/>
              </a:ext>
            </a:extLst>
          </p:cNvPr>
          <p:cNvSpPr/>
          <p:nvPr/>
        </p:nvSpPr>
        <p:spPr>
          <a:xfrm rot="2700000">
            <a:off x="8292973" y="3189275"/>
            <a:ext cx="559837" cy="490575"/>
          </a:xfrm>
          <a:prstGeom prst="roundRect">
            <a:avLst/>
          </a:prstGeom>
          <a:solidFill>
            <a:srgbClr val="FFFFFF"/>
          </a:solid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Rounded Corners 5">
            <a:extLst>
              <a:ext uri="{FF2B5EF4-FFF2-40B4-BE49-F238E27FC236}">
                <a16:creationId xmlns:a16="http://schemas.microsoft.com/office/drawing/2014/main" id="{51FF1BA1-CD56-473D-85BA-056342436F57}"/>
              </a:ext>
            </a:extLst>
          </p:cNvPr>
          <p:cNvSpPr/>
          <p:nvPr/>
        </p:nvSpPr>
        <p:spPr>
          <a:xfrm rot="2700000">
            <a:off x="3192240" y="3163976"/>
            <a:ext cx="559837" cy="541175"/>
          </a:xfrm>
          <a:prstGeom prst="roundRect">
            <a:avLst/>
          </a:prstGeom>
          <a:solidFill>
            <a:srgbClr val="FFFFFF"/>
          </a:solid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Pentagon 2">
            <a:extLst>
              <a:ext uri="{FF2B5EF4-FFF2-40B4-BE49-F238E27FC236}">
                <a16:creationId xmlns:a16="http://schemas.microsoft.com/office/drawing/2014/main" id="{0E698766-2C5D-4F25-88C7-23B76B7549CE}"/>
              </a:ext>
            </a:extLst>
          </p:cNvPr>
          <p:cNvSpPr/>
          <p:nvPr/>
        </p:nvSpPr>
        <p:spPr>
          <a:xfrm rot="5400000">
            <a:off x="5786126" y="5771881"/>
            <a:ext cx="559837" cy="541175"/>
          </a:xfrm>
          <a:prstGeom prst="homePlate">
            <a:avLst/>
          </a:prstGeom>
          <a:solidFill>
            <a:srgbClr val="FFFFFF"/>
          </a:solid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241FA49-9943-405B-88E2-7921F7B4202A}"/>
              </a:ext>
            </a:extLst>
          </p:cNvPr>
          <p:cNvSpPr/>
          <p:nvPr/>
        </p:nvSpPr>
        <p:spPr>
          <a:xfrm>
            <a:off x="221682" y="2817521"/>
            <a:ext cx="2741456"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TRIPLE</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0" name="Rectangle 19">
            <a:extLst>
              <a:ext uri="{FF2B5EF4-FFF2-40B4-BE49-F238E27FC236}">
                <a16:creationId xmlns:a16="http://schemas.microsoft.com/office/drawing/2014/main" id="{0B10BECB-80DD-442E-92B9-3F4C0A002431}"/>
              </a:ext>
            </a:extLst>
          </p:cNvPr>
          <p:cNvSpPr/>
          <p:nvPr/>
        </p:nvSpPr>
        <p:spPr>
          <a:xfrm>
            <a:off x="3911648" y="5707176"/>
            <a:ext cx="4378122"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HOMERUN</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2" name="TextBox 21">
            <a:extLst>
              <a:ext uri="{FF2B5EF4-FFF2-40B4-BE49-F238E27FC236}">
                <a16:creationId xmlns:a16="http://schemas.microsoft.com/office/drawing/2014/main" id="{79EBE414-7D34-4475-87B5-9C8384501209}"/>
              </a:ext>
            </a:extLst>
          </p:cNvPr>
          <p:cNvSpPr txBox="1"/>
          <p:nvPr/>
        </p:nvSpPr>
        <p:spPr>
          <a:xfrm>
            <a:off x="4354650" y="2671022"/>
            <a:ext cx="3485724" cy="1569660"/>
          </a:xfrm>
          <a:prstGeom prst="rect">
            <a:avLst/>
          </a:prstGeom>
          <a:noFill/>
        </p:spPr>
        <p:txBody>
          <a:bodyPr wrap="square" rtlCol="0">
            <a:spAutoFit/>
          </a:bodyPr>
          <a:lstStyle/>
          <a:p>
            <a:pPr algn="ctr"/>
            <a:r>
              <a:rPr lang="en-US" sz="4800" b="1" dirty="0">
                <a:ln w="38100">
                  <a:solidFill>
                    <a:srgbClr val="0000FF"/>
                  </a:solidFill>
                </a:ln>
                <a:solidFill>
                  <a:srgbClr val="C6E9F2"/>
                </a:solidFill>
              </a:rPr>
              <a:t>Next batter!</a:t>
            </a:r>
          </a:p>
          <a:p>
            <a:pPr algn="ctr"/>
            <a:r>
              <a:rPr lang="en-US" sz="4800" b="1" dirty="0">
                <a:ln w="38100">
                  <a:solidFill>
                    <a:srgbClr val="0000FF"/>
                  </a:solidFill>
                </a:ln>
                <a:solidFill>
                  <a:srgbClr val="C6E9F2"/>
                </a:solidFill>
              </a:rPr>
              <a:t>Pick a hit</a:t>
            </a:r>
          </a:p>
        </p:txBody>
      </p:sp>
      <p:sp>
        <p:nvSpPr>
          <p:cNvPr id="14" name="Rectangle 13">
            <a:hlinkClick r:id="rId3" action="ppaction://hlinksldjump"/>
            <a:extLst>
              <a:ext uri="{FF2B5EF4-FFF2-40B4-BE49-F238E27FC236}">
                <a16:creationId xmlns:a16="http://schemas.microsoft.com/office/drawing/2014/main" id="{2D7A2F4D-DAD1-422C-B2F0-012D47BE7D76}"/>
              </a:ext>
            </a:extLst>
          </p:cNvPr>
          <p:cNvSpPr/>
          <p:nvPr/>
        </p:nvSpPr>
        <p:spPr>
          <a:xfrm>
            <a:off x="0" y="-287"/>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hlinkClick r:id="rId4" action="ppaction://hlinksldjump"/>
            <a:extLst>
              <a:ext uri="{FF2B5EF4-FFF2-40B4-BE49-F238E27FC236}">
                <a16:creationId xmlns:a16="http://schemas.microsoft.com/office/drawing/2014/main" id="{8AA909FD-4850-48E7-9C00-1F20249196AE}"/>
              </a:ext>
            </a:extLst>
          </p:cNvPr>
          <p:cNvSpPr/>
          <p:nvPr/>
        </p:nvSpPr>
        <p:spPr>
          <a:xfrm>
            <a:off x="221673" y="3059883"/>
            <a:ext cx="2741456" cy="7639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hlinkClick r:id="rId5" action="ppaction://hlinksldjump"/>
            <a:extLst>
              <a:ext uri="{FF2B5EF4-FFF2-40B4-BE49-F238E27FC236}">
                <a16:creationId xmlns:a16="http://schemas.microsoft.com/office/drawing/2014/main" id="{8991CFC0-EA4A-40DD-B2E8-91602EEF7B5F}"/>
              </a:ext>
            </a:extLst>
          </p:cNvPr>
          <p:cNvSpPr/>
          <p:nvPr/>
        </p:nvSpPr>
        <p:spPr>
          <a:xfrm>
            <a:off x="3916828" y="5953271"/>
            <a:ext cx="4378122" cy="7382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33851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87F3440-DE20-41ED-8334-AAFC8D902A7D}"/>
              </a:ext>
            </a:extLst>
          </p:cNvPr>
          <p:cNvSpPr txBox="1"/>
          <p:nvPr/>
        </p:nvSpPr>
        <p:spPr>
          <a:xfrm>
            <a:off x="226503" y="243280"/>
            <a:ext cx="7675926" cy="2157514"/>
          </a:xfrm>
          <a:prstGeom prst="rect">
            <a:avLst/>
          </a:prstGeom>
          <a:noFill/>
        </p:spPr>
        <p:txBody>
          <a:bodyPr wrap="square" rtlCol="0">
            <a:spAutoFit/>
          </a:bodyPr>
          <a:lstStyle/>
          <a:p>
            <a:pPr algn="ctr">
              <a:lnSpc>
                <a:spcPct val="114000"/>
              </a:lnSpc>
            </a:pPr>
            <a:r>
              <a:rPr lang="en-US" sz="4000" dirty="0">
                <a:solidFill>
                  <a:srgbClr val="000000"/>
                </a:solidFill>
              </a:rPr>
              <a:t>Name </a:t>
            </a:r>
            <a:r>
              <a:rPr lang="en-US" sz="4000" i="1" dirty="0">
                <a:solidFill>
                  <a:srgbClr val="000000"/>
                </a:solidFill>
              </a:rPr>
              <a:t>one</a:t>
            </a:r>
            <a:r>
              <a:rPr lang="en-US" sz="4000" dirty="0">
                <a:solidFill>
                  <a:srgbClr val="000000"/>
                </a:solidFill>
              </a:rPr>
              <a:t> of the seven faithful men who was appointed by the apostles </a:t>
            </a:r>
            <a:r>
              <a:rPr lang="en-US" sz="4000" spc="-250" dirty="0">
                <a:solidFill>
                  <a:srgbClr val="000000"/>
                </a:solidFill>
              </a:rPr>
              <a:t>to care for neglected widows in Jerusalem.</a:t>
            </a:r>
          </a:p>
        </p:txBody>
      </p:sp>
      <p:grpSp>
        <p:nvGrpSpPr>
          <p:cNvPr id="14" name="Group 13">
            <a:extLst>
              <a:ext uri="{FF2B5EF4-FFF2-40B4-BE49-F238E27FC236}">
                <a16:creationId xmlns:a16="http://schemas.microsoft.com/office/drawing/2014/main" id="{E22B3163-8073-465B-870E-45F87A52F2A0}"/>
              </a:ext>
            </a:extLst>
          </p:cNvPr>
          <p:cNvGrpSpPr/>
          <p:nvPr/>
        </p:nvGrpSpPr>
        <p:grpSpPr>
          <a:xfrm>
            <a:off x="8302305" y="2828834"/>
            <a:ext cx="3628380" cy="1200329"/>
            <a:chOff x="8302305" y="2828834"/>
            <a:chExt cx="3628380" cy="1200329"/>
          </a:xfrm>
        </p:grpSpPr>
        <p:sp>
          <p:nvSpPr>
            <p:cNvPr id="15" name="Rectangle 14">
              <a:extLst>
                <a:ext uri="{FF2B5EF4-FFF2-40B4-BE49-F238E27FC236}">
                  <a16:creationId xmlns:a16="http://schemas.microsoft.com/office/drawing/2014/main" id="{5F5052B8-AF04-40E4-B6DD-CC25456562A3}"/>
                </a:ext>
              </a:extLst>
            </p:cNvPr>
            <p:cNvSpPr/>
            <p:nvPr/>
          </p:nvSpPr>
          <p:spPr>
            <a:xfrm>
              <a:off x="9025723" y="2828834"/>
              <a:ext cx="2904962"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SINGLE</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16" name="Rectangle: Rounded Corners 15">
              <a:extLst>
                <a:ext uri="{FF2B5EF4-FFF2-40B4-BE49-F238E27FC236}">
                  <a16:creationId xmlns:a16="http://schemas.microsoft.com/office/drawing/2014/main" id="{9F745A7A-8637-4E5F-8FB0-4E9E7882AD11}"/>
                </a:ext>
              </a:extLst>
            </p:cNvPr>
            <p:cNvSpPr/>
            <p:nvPr/>
          </p:nvSpPr>
          <p:spPr>
            <a:xfrm rot="2700000">
              <a:off x="8292974" y="3163975"/>
              <a:ext cx="559837" cy="541175"/>
            </a:xfrm>
            <a:prstGeom prst="roundRect">
              <a:avLst/>
            </a:prstGeom>
            <a:solidFill>
              <a:srgbClr val="FFFFF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0000FF"/>
                  </a:solidFill>
                </a:ln>
              </a:endParaRPr>
            </a:p>
          </p:txBody>
        </p:sp>
      </p:grpSp>
      <p:sp>
        <p:nvSpPr>
          <p:cNvPr id="23" name="Rectangle 22">
            <a:extLst>
              <a:ext uri="{FF2B5EF4-FFF2-40B4-BE49-F238E27FC236}">
                <a16:creationId xmlns:a16="http://schemas.microsoft.com/office/drawing/2014/main" id="{47D58FB1-F595-4708-88C1-53243602A2E9}"/>
              </a:ext>
            </a:extLst>
          </p:cNvPr>
          <p:cNvSpPr/>
          <p:nvPr/>
        </p:nvSpPr>
        <p:spPr>
          <a:xfrm>
            <a:off x="8350716" y="3062164"/>
            <a:ext cx="444352" cy="707886"/>
          </a:xfrm>
          <a:prstGeom prst="rect">
            <a:avLst/>
          </a:prstGeom>
          <a:noFill/>
        </p:spPr>
        <p:txBody>
          <a:bodyPr wrap="none" lIns="91440" tIns="45720" rIns="91440" bIns="45720">
            <a:spAutoFit/>
          </a:bodyPr>
          <a:lstStyle/>
          <a:p>
            <a:pPr algn="ctr"/>
            <a:r>
              <a:rPr lang="en-US" sz="40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rPr>
              <a:t>9</a:t>
            </a:r>
          </a:p>
        </p:txBody>
      </p:sp>
      <p:pic>
        <p:nvPicPr>
          <p:cNvPr id="25" name="Picture 24">
            <a:extLst>
              <a:ext uri="{FF2B5EF4-FFF2-40B4-BE49-F238E27FC236}">
                <a16:creationId xmlns:a16="http://schemas.microsoft.com/office/drawing/2014/main" id="{CF99DDB0-F474-4972-95F8-0370D9083497}"/>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2496826" y="3212148"/>
            <a:ext cx="3188405" cy="2641220"/>
          </a:xfrm>
          <a:prstGeom prst="rect">
            <a:avLst/>
          </a:prstGeom>
        </p:spPr>
      </p:pic>
      <p:cxnSp>
        <p:nvCxnSpPr>
          <p:cNvPr id="26" name="Straight Connector 25">
            <a:extLst>
              <a:ext uri="{FF2B5EF4-FFF2-40B4-BE49-F238E27FC236}">
                <a16:creationId xmlns:a16="http://schemas.microsoft.com/office/drawing/2014/main" id="{21707890-6400-4C49-94A5-8611379F128E}"/>
              </a:ext>
            </a:extLst>
          </p:cNvPr>
          <p:cNvCxnSpPr>
            <a:cxnSpLocks/>
          </p:cNvCxnSpPr>
          <p:nvPr/>
        </p:nvCxnSpPr>
        <p:spPr>
          <a:xfrm flipV="1">
            <a:off x="4119613" y="4695042"/>
            <a:ext cx="846670" cy="861150"/>
          </a:xfrm>
          <a:prstGeom prst="line">
            <a:avLst/>
          </a:prstGeom>
          <a:ln w="76200">
            <a:solidFill>
              <a:srgbClr val="C1E7F1"/>
            </a:solidFill>
          </a:ln>
        </p:spPr>
        <p:style>
          <a:lnRef idx="1">
            <a:schemeClr val="accent1"/>
          </a:lnRef>
          <a:fillRef idx="0">
            <a:schemeClr val="accent1"/>
          </a:fillRef>
          <a:effectRef idx="0">
            <a:schemeClr val="accent1"/>
          </a:effectRef>
          <a:fontRef idx="minor">
            <a:schemeClr val="tx1"/>
          </a:fontRef>
        </p:style>
      </p:cxnSp>
      <p:sp>
        <p:nvSpPr>
          <p:cNvPr id="27" name="Rectangle: Rounded Corners 26">
            <a:extLst>
              <a:ext uri="{FF2B5EF4-FFF2-40B4-BE49-F238E27FC236}">
                <a16:creationId xmlns:a16="http://schemas.microsoft.com/office/drawing/2014/main" id="{812CF3EC-DAB6-4425-9FA2-BE1FB3F9A38C}"/>
              </a:ext>
            </a:extLst>
          </p:cNvPr>
          <p:cNvSpPr/>
          <p:nvPr/>
        </p:nvSpPr>
        <p:spPr>
          <a:xfrm rot="2700000">
            <a:off x="4816977" y="4393947"/>
            <a:ext cx="347615" cy="335069"/>
          </a:xfrm>
          <a:prstGeom prst="roundRect">
            <a:avLst/>
          </a:prstGeom>
          <a:solidFill>
            <a:srgbClr val="FFFFFF"/>
          </a:solidFill>
          <a:ln w="38100">
            <a:solidFill>
              <a:srgbClr val="AADE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2EF1F48A-CF3D-4083-9C15-1662E6DED67B}"/>
              </a:ext>
            </a:extLst>
          </p:cNvPr>
          <p:cNvSpPr txBox="1"/>
          <p:nvPr/>
        </p:nvSpPr>
        <p:spPr>
          <a:xfrm>
            <a:off x="4757808" y="4280260"/>
            <a:ext cx="486562" cy="584775"/>
          </a:xfrm>
          <a:prstGeom prst="rect">
            <a:avLst/>
          </a:prstGeom>
          <a:noFill/>
          <a:ln>
            <a:noFill/>
          </a:ln>
        </p:spPr>
        <p:txBody>
          <a:bodyPr wrap="square" rtlCol="0">
            <a:spAutoFit/>
          </a:bodyPr>
          <a:lstStyle/>
          <a:p>
            <a:pPr algn="ctr"/>
            <a:r>
              <a:rPr lang="en-US" sz="3200" b="1" dirty="0">
                <a:solidFill>
                  <a:srgbClr val="002060"/>
                </a:solidFill>
              </a:rPr>
              <a:t>?</a:t>
            </a:r>
          </a:p>
        </p:txBody>
      </p:sp>
      <p:sp>
        <p:nvSpPr>
          <p:cNvPr id="29" name="TextBox 28">
            <a:extLst>
              <a:ext uri="{FF2B5EF4-FFF2-40B4-BE49-F238E27FC236}">
                <a16:creationId xmlns:a16="http://schemas.microsoft.com/office/drawing/2014/main" id="{46CFEEFD-3E0D-4F4A-92D7-8537B90D37A8}"/>
              </a:ext>
            </a:extLst>
          </p:cNvPr>
          <p:cNvSpPr txBox="1"/>
          <p:nvPr/>
        </p:nvSpPr>
        <p:spPr>
          <a:xfrm>
            <a:off x="3464404" y="4016254"/>
            <a:ext cx="1200124" cy="1131977"/>
          </a:xfrm>
          <a:prstGeom prst="rect">
            <a:avLst/>
          </a:prstGeom>
          <a:noFill/>
        </p:spPr>
        <p:txBody>
          <a:bodyPr wrap="square" rtlCol="0">
            <a:spAutoFit/>
          </a:bodyPr>
          <a:lstStyle/>
          <a:p>
            <a:pPr algn="ctr">
              <a:lnSpc>
                <a:spcPct val="80000"/>
              </a:lnSpc>
            </a:pPr>
            <a:r>
              <a:rPr lang="en-US" sz="2400" b="1" i="1" dirty="0">
                <a:solidFill>
                  <a:srgbClr val="002060"/>
                </a:solidFill>
              </a:rPr>
              <a:t>SINGLE</a:t>
            </a:r>
          </a:p>
          <a:p>
            <a:pPr algn="ctr">
              <a:lnSpc>
                <a:spcPct val="80000"/>
              </a:lnSpc>
            </a:pPr>
            <a:r>
              <a:rPr lang="en-US" i="1" dirty="0">
                <a:solidFill>
                  <a:srgbClr val="002060"/>
                </a:solidFill>
              </a:rPr>
              <a:t>or </a:t>
            </a:r>
            <a:r>
              <a:rPr lang="en-US" sz="2400" b="1" i="1" dirty="0">
                <a:solidFill>
                  <a:srgbClr val="002060"/>
                </a:solidFill>
              </a:rPr>
              <a:t>OUT</a:t>
            </a:r>
            <a:endParaRPr lang="en-US" i="1" dirty="0">
              <a:solidFill>
                <a:srgbClr val="002060"/>
              </a:solidFill>
            </a:endParaRPr>
          </a:p>
          <a:p>
            <a:pPr algn="ctr">
              <a:lnSpc>
                <a:spcPct val="80000"/>
              </a:lnSpc>
            </a:pPr>
            <a:r>
              <a:rPr lang="en-US" i="1" dirty="0">
                <a:solidFill>
                  <a:srgbClr val="002060"/>
                </a:solidFill>
              </a:rPr>
              <a:t>Tap and</a:t>
            </a:r>
          </a:p>
          <a:p>
            <a:pPr algn="ctr">
              <a:lnSpc>
                <a:spcPct val="80000"/>
              </a:lnSpc>
            </a:pPr>
            <a:r>
              <a:rPr lang="en-US" i="1" dirty="0">
                <a:solidFill>
                  <a:srgbClr val="002060"/>
                </a:solidFill>
              </a:rPr>
              <a:t>find out!</a:t>
            </a:r>
          </a:p>
        </p:txBody>
      </p:sp>
      <p:sp>
        <p:nvSpPr>
          <p:cNvPr id="7" name="Rectangle 6">
            <a:hlinkClick r:id="rId3" action="ppaction://hlinksldjump"/>
            <a:extLst>
              <a:ext uri="{FF2B5EF4-FFF2-40B4-BE49-F238E27FC236}">
                <a16:creationId xmlns:a16="http://schemas.microsoft.com/office/drawing/2014/main" id="{32F3F37A-E824-410C-9E72-9852D623B6F5}"/>
              </a:ext>
            </a:extLst>
          </p:cNvPr>
          <p:cNvSpPr/>
          <p:nvPr/>
        </p:nvSpPr>
        <p:spPr>
          <a:xfrm>
            <a:off x="0" y="1"/>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hlinkClick r:id="rId4" action="ppaction://hlinksldjump"/>
            <a:extLst>
              <a:ext uri="{FF2B5EF4-FFF2-40B4-BE49-F238E27FC236}">
                <a16:creationId xmlns:a16="http://schemas.microsoft.com/office/drawing/2014/main" id="{67160E1D-DCF9-4BD8-A892-00C0CD69DD20}"/>
              </a:ext>
            </a:extLst>
          </p:cNvPr>
          <p:cNvSpPr/>
          <p:nvPr/>
        </p:nvSpPr>
        <p:spPr>
          <a:xfrm rot="18961460">
            <a:off x="3249572" y="3764085"/>
            <a:ext cx="1687965" cy="16687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1283679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53" presetClass="entr" presetSubtype="16" fill="hold" nodeType="afterEffect">
                                  <p:stCondLst>
                                    <p:cond delay="100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2500"/>
                            </p:stCondLst>
                            <p:childTnLst>
                              <p:par>
                                <p:cTn id="15" presetID="22" presetClass="entr" presetSubtype="4"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wipe(down)">
                                      <p:cBhvr>
                                        <p:cTn id="17" dur="500"/>
                                        <p:tgtEl>
                                          <p:spTgt spid="26"/>
                                        </p:tgtEl>
                                      </p:cBhvr>
                                    </p:animEffect>
                                  </p:childTnLst>
                                </p:cTn>
                              </p:par>
                            </p:childTnLst>
                          </p:cTn>
                        </p:par>
                        <p:par>
                          <p:cTn id="18" fill="hold">
                            <p:stCondLst>
                              <p:cond delay="3000"/>
                            </p:stCondLst>
                            <p:childTnLst>
                              <p:par>
                                <p:cTn id="19" presetID="1"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childTnLst>
                          </p:cTn>
                        </p:par>
                        <p:par>
                          <p:cTn id="21" fill="hold">
                            <p:stCondLst>
                              <p:cond delay="3000"/>
                            </p:stCondLst>
                            <p:childTnLst>
                              <p:par>
                                <p:cTn id="22" presetID="53" presetClass="entr" presetSubtype="16"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250" fill="hold"/>
                                        <p:tgtEl>
                                          <p:spTgt spid="28"/>
                                        </p:tgtEl>
                                        <p:attrNameLst>
                                          <p:attrName>ppt_w</p:attrName>
                                        </p:attrNameLst>
                                      </p:cBhvr>
                                      <p:tavLst>
                                        <p:tav tm="0">
                                          <p:val>
                                            <p:fltVal val="0"/>
                                          </p:val>
                                        </p:tav>
                                        <p:tav tm="100000">
                                          <p:val>
                                            <p:strVal val="#ppt_w"/>
                                          </p:val>
                                        </p:tav>
                                      </p:tavLst>
                                    </p:anim>
                                    <p:anim calcmode="lin" valueType="num">
                                      <p:cBhvr>
                                        <p:cTn id="25" dur="250" fill="hold"/>
                                        <p:tgtEl>
                                          <p:spTgt spid="28"/>
                                        </p:tgtEl>
                                        <p:attrNameLst>
                                          <p:attrName>ppt_h</p:attrName>
                                        </p:attrNameLst>
                                      </p:cBhvr>
                                      <p:tavLst>
                                        <p:tav tm="0">
                                          <p:val>
                                            <p:fltVal val="0"/>
                                          </p:val>
                                        </p:tav>
                                        <p:tav tm="100000">
                                          <p:val>
                                            <p:strVal val="#ppt_h"/>
                                          </p:val>
                                        </p:tav>
                                      </p:tavLst>
                                    </p:anim>
                                    <p:animEffect transition="in" filter="fade">
                                      <p:cBhvr>
                                        <p:cTn id="26" dur="250"/>
                                        <p:tgtEl>
                                          <p:spTgt spid="28"/>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p:cTn id="29" dur="500" fill="hold"/>
                                        <p:tgtEl>
                                          <p:spTgt spid="29"/>
                                        </p:tgtEl>
                                        <p:attrNameLst>
                                          <p:attrName>ppt_w</p:attrName>
                                        </p:attrNameLst>
                                      </p:cBhvr>
                                      <p:tavLst>
                                        <p:tav tm="0">
                                          <p:val>
                                            <p:fltVal val="0"/>
                                          </p:val>
                                        </p:tav>
                                        <p:tav tm="100000">
                                          <p:val>
                                            <p:strVal val="#ppt_w"/>
                                          </p:val>
                                        </p:tav>
                                      </p:tavLst>
                                    </p:anim>
                                    <p:anim calcmode="lin" valueType="num">
                                      <p:cBhvr>
                                        <p:cTn id="30" dur="500" fill="hold"/>
                                        <p:tgtEl>
                                          <p:spTgt spid="29"/>
                                        </p:tgtEl>
                                        <p:attrNameLst>
                                          <p:attrName>ppt_h</p:attrName>
                                        </p:attrNameLst>
                                      </p:cBhvr>
                                      <p:tavLst>
                                        <p:tav tm="0">
                                          <p:val>
                                            <p:fltVal val="0"/>
                                          </p:val>
                                        </p:tav>
                                        <p:tav tm="100000">
                                          <p:val>
                                            <p:strVal val="#ppt_h"/>
                                          </p:val>
                                        </p:tav>
                                      </p:tavLst>
                                    </p:anim>
                                    <p:animEffect transition="in" filter="fade">
                                      <p:cBhvr>
                                        <p:cTn id="31" dur="500"/>
                                        <p:tgtEl>
                                          <p:spTgt spid="29"/>
                                        </p:tgtEl>
                                      </p:cBhvr>
                                    </p:animEffect>
                                  </p:childTnLst>
                                </p:cTn>
                              </p:par>
                            </p:childTnLst>
                          </p:cTn>
                        </p:par>
                        <p:par>
                          <p:cTn id="32" fill="hold">
                            <p:stCondLst>
                              <p:cond delay="3500"/>
                            </p:stCondLst>
                            <p:childTnLst>
                              <p:par>
                                <p:cTn id="33" presetID="1" presetClass="entr" presetSubtype="0" fill="hold" grpId="0" nodeType="after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7" grpId="0" animBg="1"/>
      <p:bldP spid="28" grpId="0"/>
      <p:bldP spid="29" grpId="0"/>
      <p:bldP spid="2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5D9FBB49-E999-438E-943F-499C682BA60B}"/>
              </a:ext>
            </a:extLst>
          </p:cNvPr>
          <p:cNvSpPr txBox="1"/>
          <p:nvPr/>
        </p:nvSpPr>
        <p:spPr>
          <a:xfrm>
            <a:off x="226503" y="243280"/>
            <a:ext cx="7675926" cy="2157514"/>
          </a:xfrm>
          <a:prstGeom prst="rect">
            <a:avLst/>
          </a:prstGeom>
          <a:noFill/>
        </p:spPr>
        <p:txBody>
          <a:bodyPr wrap="square" rtlCol="0">
            <a:spAutoFit/>
          </a:bodyPr>
          <a:lstStyle/>
          <a:p>
            <a:pPr algn="ctr">
              <a:lnSpc>
                <a:spcPct val="114000"/>
              </a:lnSpc>
            </a:pPr>
            <a:r>
              <a:rPr lang="en-US" sz="4000" dirty="0">
                <a:solidFill>
                  <a:srgbClr val="000000"/>
                </a:solidFill>
              </a:rPr>
              <a:t>Name </a:t>
            </a:r>
            <a:r>
              <a:rPr lang="en-US" sz="4000" i="1" dirty="0">
                <a:solidFill>
                  <a:srgbClr val="000000"/>
                </a:solidFill>
              </a:rPr>
              <a:t>one</a:t>
            </a:r>
            <a:r>
              <a:rPr lang="en-US" sz="4000" dirty="0">
                <a:solidFill>
                  <a:srgbClr val="000000"/>
                </a:solidFill>
              </a:rPr>
              <a:t> of the seven faithful men who was appointed by the apostles </a:t>
            </a:r>
            <a:r>
              <a:rPr lang="en-US" sz="4000" spc="-250" dirty="0">
                <a:solidFill>
                  <a:srgbClr val="000000"/>
                </a:solidFill>
              </a:rPr>
              <a:t>to care for neglected widows in Jerusalem.</a:t>
            </a:r>
          </a:p>
        </p:txBody>
      </p:sp>
      <p:sp>
        <p:nvSpPr>
          <p:cNvPr id="8" name="TextBox 7">
            <a:extLst>
              <a:ext uri="{FF2B5EF4-FFF2-40B4-BE49-F238E27FC236}">
                <a16:creationId xmlns:a16="http://schemas.microsoft.com/office/drawing/2014/main" id="{EB856023-79B4-45A9-AF1C-5AC1CD18D640}"/>
              </a:ext>
            </a:extLst>
          </p:cNvPr>
          <p:cNvSpPr txBox="1"/>
          <p:nvPr/>
        </p:nvSpPr>
        <p:spPr>
          <a:xfrm>
            <a:off x="612396" y="2569744"/>
            <a:ext cx="6912529" cy="3914918"/>
          </a:xfrm>
          <a:prstGeom prst="rect">
            <a:avLst/>
          </a:prstGeom>
          <a:solidFill>
            <a:srgbClr val="FFFFFF"/>
          </a:solidFill>
          <a:ln w="38100">
            <a:solidFill>
              <a:srgbClr val="000000"/>
            </a:solidFill>
          </a:ln>
        </p:spPr>
        <p:txBody>
          <a:bodyPr wrap="square" rtlCol="0">
            <a:spAutoFit/>
          </a:bodyPr>
          <a:lstStyle/>
          <a:p>
            <a:pPr algn="ctr">
              <a:lnSpc>
                <a:spcPct val="80000"/>
              </a:lnSpc>
            </a:pPr>
            <a:endParaRPr lang="en-US" sz="600" b="1" dirty="0">
              <a:solidFill>
                <a:srgbClr val="3F8731"/>
              </a:solidFill>
            </a:endParaRPr>
          </a:p>
          <a:p>
            <a:pPr algn="ctr">
              <a:lnSpc>
                <a:spcPct val="80000"/>
              </a:lnSpc>
            </a:pPr>
            <a:r>
              <a:rPr lang="en-US" sz="3200" b="1" i="1" dirty="0"/>
              <a:t>Answer:</a:t>
            </a:r>
            <a:r>
              <a:rPr lang="en-US" sz="4400" b="1" i="1" dirty="0"/>
              <a:t> </a:t>
            </a:r>
            <a:r>
              <a:rPr lang="en-US" sz="4400" b="1" dirty="0"/>
              <a:t>Stephen, Philip, Prochorus, Nicanor, Timon, Parmenas, Nicolaus </a:t>
            </a:r>
          </a:p>
          <a:p>
            <a:pPr algn="just"/>
            <a:endParaRPr lang="en-US" sz="1000" b="1" dirty="0">
              <a:solidFill>
                <a:srgbClr val="000000"/>
              </a:solidFill>
              <a:latin typeface="Times New Roman" panose="02020603050405020304" pitchFamily="18" charset="0"/>
              <a:cs typeface="Times New Roman" panose="02020603050405020304" pitchFamily="18" charset="0"/>
            </a:endParaRPr>
          </a:p>
          <a:p>
            <a:pPr algn="just">
              <a:spcAft>
                <a:spcPts val="600"/>
              </a:spcAft>
            </a:pPr>
            <a:r>
              <a:rPr lang="en-US" sz="2100" b="1" dirty="0">
                <a:solidFill>
                  <a:srgbClr val="000000"/>
                </a:solidFill>
                <a:latin typeface="Times New Roman" panose="02020603050405020304" pitchFamily="18" charset="0"/>
                <a:cs typeface="Times New Roman" panose="02020603050405020304" pitchFamily="18" charset="0"/>
              </a:rPr>
              <a:t>Acts 6:5</a:t>
            </a:r>
            <a:endParaRPr lang="en-US" sz="2100" dirty="0">
              <a:solidFill>
                <a:srgbClr val="000000"/>
              </a:solidFill>
              <a:latin typeface="Times New Roman" panose="02020603050405020304" pitchFamily="18" charset="0"/>
              <a:cs typeface="Times New Roman" panose="02020603050405020304" pitchFamily="18" charset="0"/>
            </a:endParaRPr>
          </a:p>
          <a:p>
            <a:pPr algn="just"/>
            <a:r>
              <a:rPr lang="en-US" sz="2100" baseline="30000" dirty="0">
                <a:solidFill>
                  <a:srgbClr val="000000"/>
                </a:solidFill>
                <a:latin typeface="Times New Roman" panose="02020603050405020304" pitchFamily="18" charset="0"/>
                <a:cs typeface="Times New Roman" panose="02020603050405020304" pitchFamily="18" charset="0"/>
              </a:rPr>
              <a:t>5</a:t>
            </a:r>
            <a:r>
              <a:rPr lang="en-US" sz="2100" dirty="0">
                <a:solidFill>
                  <a:srgbClr val="000000"/>
                </a:solidFill>
                <a:latin typeface="Times New Roman" panose="02020603050405020304" pitchFamily="18" charset="0"/>
                <a:cs typeface="Times New Roman" panose="02020603050405020304" pitchFamily="18" charset="0"/>
              </a:rPr>
              <a:t> And what they said pleased the whole gathering, and they chose </a:t>
            </a:r>
            <a:r>
              <a:rPr lang="en-US" sz="2100" b="1" dirty="0">
                <a:solidFill>
                  <a:srgbClr val="0064FF"/>
                </a:solidFill>
                <a:latin typeface="Times New Roman" panose="02020603050405020304" pitchFamily="18" charset="0"/>
                <a:cs typeface="Times New Roman" panose="02020603050405020304" pitchFamily="18" charset="0"/>
              </a:rPr>
              <a:t>Stephen</a:t>
            </a:r>
            <a:r>
              <a:rPr lang="en-US" sz="2100" dirty="0">
                <a:solidFill>
                  <a:srgbClr val="0064FF"/>
                </a:solidFill>
                <a:latin typeface="Times New Roman" panose="02020603050405020304" pitchFamily="18" charset="0"/>
                <a:cs typeface="Times New Roman" panose="02020603050405020304" pitchFamily="18" charset="0"/>
              </a:rPr>
              <a:t>,</a:t>
            </a:r>
            <a:r>
              <a:rPr lang="en-US" sz="2100" dirty="0">
                <a:solidFill>
                  <a:srgbClr val="000000"/>
                </a:solidFill>
                <a:latin typeface="Times New Roman" panose="02020603050405020304" pitchFamily="18" charset="0"/>
                <a:cs typeface="Times New Roman" panose="02020603050405020304" pitchFamily="18" charset="0"/>
              </a:rPr>
              <a:t> a man full of faith and of the Holy Spirit,    and </a:t>
            </a:r>
            <a:r>
              <a:rPr lang="en-US" sz="2100" b="1" dirty="0">
                <a:solidFill>
                  <a:srgbClr val="0064FF"/>
                </a:solidFill>
                <a:latin typeface="Times New Roman" panose="02020603050405020304" pitchFamily="18" charset="0"/>
                <a:cs typeface="Times New Roman" panose="02020603050405020304" pitchFamily="18" charset="0"/>
              </a:rPr>
              <a:t>Philip</a:t>
            </a:r>
            <a:r>
              <a:rPr lang="en-US" sz="2100" dirty="0">
                <a:solidFill>
                  <a:srgbClr val="0064FF"/>
                </a:solidFill>
                <a:latin typeface="Times New Roman" panose="02020603050405020304" pitchFamily="18" charset="0"/>
                <a:cs typeface="Times New Roman" panose="02020603050405020304" pitchFamily="18" charset="0"/>
              </a:rPr>
              <a:t>,</a:t>
            </a:r>
            <a:r>
              <a:rPr lang="en-US" sz="2100" dirty="0">
                <a:solidFill>
                  <a:srgbClr val="000000"/>
                </a:solidFill>
                <a:latin typeface="Times New Roman" panose="02020603050405020304" pitchFamily="18" charset="0"/>
                <a:cs typeface="Times New Roman" panose="02020603050405020304" pitchFamily="18" charset="0"/>
              </a:rPr>
              <a:t> and </a:t>
            </a:r>
            <a:r>
              <a:rPr lang="en-US" sz="2100" b="1" dirty="0">
                <a:solidFill>
                  <a:srgbClr val="0064FF"/>
                </a:solidFill>
                <a:latin typeface="Times New Roman" panose="02020603050405020304" pitchFamily="18" charset="0"/>
                <a:cs typeface="Times New Roman" panose="02020603050405020304" pitchFamily="18" charset="0"/>
              </a:rPr>
              <a:t>Prochorus</a:t>
            </a:r>
            <a:r>
              <a:rPr lang="en-US" sz="2100" dirty="0">
                <a:solidFill>
                  <a:srgbClr val="0064FF"/>
                </a:solidFill>
                <a:latin typeface="Times New Roman" panose="02020603050405020304" pitchFamily="18" charset="0"/>
                <a:cs typeface="Times New Roman" panose="02020603050405020304" pitchFamily="18" charset="0"/>
              </a:rPr>
              <a:t>,</a:t>
            </a:r>
            <a:r>
              <a:rPr lang="en-US" sz="2100" dirty="0">
                <a:solidFill>
                  <a:srgbClr val="000000"/>
                </a:solidFill>
                <a:latin typeface="Times New Roman" panose="02020603050405020304" pitchFamily="18" charset="0"/>
                <a:cs typeface="Times New Roman" panose="02020603050405020304" pitchFamily="18" charset="0"/>
              </a:rPr>
              <a:t> and </a:t>
            </a:r>
            <a:r>
              <a:rPr lang="en-US" sz="2100" b="1" dirty="0">
                <a:solidFill>
                  <a:srgbClr val="0064FF"/>
                </a:solidFill>
                <a:latin typeface="Times New Roman" panose="02020603050405020304" pitchFamily="18" charset="0"/>
                <a:cs typeface="Times New Roman" panose="02020603050405020304" pitchFamily="18" charset="0"/>
              </a:rPr>
              <a:t>Nicanor</a:t>
            </a:r>
            <a:r>
              <a:rPr lang="en-US" sz="2100" dirty="0">
                <a:solidFill>
                  <a:srgbClr val="0064FF"/>
                </a:solidFill>
                <a:latin typeface="Times New Roman" panose="02020603050405020304" pitchFamily="18" charset="0"/>
                <a:cs typeface="Times New Roman" panose="02020603050405020304" pitchFamily="18" charset="0"/>
              </a:rPr>
              <a:t>,</a:t>
            </a:r>
            <a:r>
              <a:rPr lang="en-US" sz="2100" dirty="0">
                <a:solidFill>
                  <a:srgbClr val="000000"/>
                </a:solidFill>
                <a:latin typeface="Times New Roman" panose="02020603050405020304" pitchFamily="18" charset="0"/>
                <a:cs typeface="Times New Roman" panose="02020603050405020304" pitchFamily="18" charset="0"/>
              </a:rPr>
              <a:t> and </a:t>
            </a:r>
            <a:r>
              <a:rPr lang="en-US" sz="2100" b="1" dirty="0">
                <a:solidFill>
                  <a:srgbClr val="0064FF"/>
                </a:solidFill>
                <a:latin typeface="Times New Roman" panose="02020603050405020304" pitchFamily="18" charset="0"/>
                <a:cs typeface="Times New Roman" panose="02020603050405020304" pitchFamily="18" charset="0"/>
              </a:rPr>
              <a:t>Timon</a:t>
            </a:r>
            <a:r>
              <a:rPr lang="en-US" sz="2100" dirty="0">
                <a:solidFill>
                  <a:srgbClr val="0064FF"/>
                </a:solidFill>
                <a:latin typeface="Times New Roman" panose="02020603050405020304" pitchFamily="18" charset="0"/>
                <a:cs typeface="Times New Roman" panose="02020603050405020304" pitchFamily="18" charset="0"/>
              </a:rPr>
              <a:t>,</a:t>
            </a:r>
            <a:r>
              <a:rPr lang="en-US" sz="2100" dirty="0">
                <a:solidFill>
                  <a:srgbClr val="000000"/>
                </a:solidFill>
                <a:latin typeface="Times New Roman" panose="02020603050405020304" pitchFamily="18" charset="0"/>
                <a:cs typeface="Times New Roman" panose="02020603050405020304" pitchFamily="18" charset="0"/>
              </a:rPr>
              <a:t> and </a:t>
            </a:r>
            <a:r>
              <a:rPr lang="en-US" sz="2100" b="1" dirty="0">
                <a:solidFill>
                  <a:srgbClr val="0064FF"/>
                </a:solidFill>
                <a:latin typeface="Times New Roman" panose="02020603050405020304" pitchFamily="18" charset="0"/>
                <a:cs typeface="Times New Roman" panose="02020603050405020304" pitchFamily="18" charset="0"/>
              </a:rPr>
              <a:t>Parmenas</a:t>
            </a:r>
            <a:r>
              <a:rPr lang="en-US" sz="2100" dirty="0">
                <a:solidFill>
                  <a:srgbClr val="0064FF"/>
                </a:solidFill>
                <a:latin typeface="Times New Roman" panose="02020603050405020304" pitchFamily="18" charset="0"/>
                <a:cs typeface="Times New Roman" panose="02020603050405020304" pitchFamily="18" charset="0"/>
              </a:rPr>
              <a:t>,</a:t>
            </a:r>
            <a:r>
              <a:rPr lang="en-US" sz="2100" dirty="0">
                <a:solidFill>
                  <a:srgbClr val="000000"/>
                </a:solidFill>
                <a:latin typeface="Times New Roman" panose="02020603050405020304" pitchFamily="18" charset="0"/>
                <a:cs typeface="Times New Roman" panose="02020603050405020304" pitchFamily="18" charset="0"/>
              </a:rPr>
              <a:t> and </a:t>
            </a:r>
            <a:r>
              <a:rPr lang="en-US" sz="2100" b="1" dirty="0">
                <a:solidFill>
                  <a:srgbClr val="0064FF"/>
                </a:solidFill>
                <a:latin typeface="Times New Roman" panose="02020603050405020304" pitchFamily="18" charset="0"/>
                <a:cs typeface="Times New Roman" panose="02020603050405020304" pitchFamily="18" charset="0"/>
              </a:rPr>
              <a:t>Nicolaus</a:t>
            </a:r>
            <a:r>
              <a:rPr lang="en-US" sz="2100" dirty="0">
                <a:solidFill>
                  <a:srgbClr val="0064FF"/>
                </a:solidFill>
                <a:latin typeface="Times New Roman" panose="02020603050405020304" pitchFamily="18" charset="0"/>
                <a:cs typeface="Times New Roman" panose="02020603050405020304" pitchFamily="18" charset="0"/>
              </a:rPr>
              <a:t>, </a:t>
            </a:r>
            <a:r>
              <a:rPr lang="en-US" sz="2100" dirty="0">
                <a:solidFill>
                  <a:srgbClr val="000000"/>
                </a:solidFill>
                <a:latin typeface="Times New Roman" panose="02020603050405020304" pitchFamily="18" charset="0"/>
                <a:cs typeface="Times New Roman" panose="02020603050405020304" pitchFamily="18" charset="0"/>
              </a:rPr>
              <a:t>a proselyte of Antioch.</a:t>
            </a:r>
            <a:endParaRPr lang="en-US" sz="2100" dirty="0">
              <a:latin typeface="Times New Roman" panose="02020603050405020304" pitchFamily="18" charset="0"/>
              <a:cs typeface="Times New Roman" panose="02020603050405020304" pitchFamily="18" charset="0"/>
            </a:endParaRPr>
          </a:p>
          <a:p>
            <a:pPr algn="just"/>
            <a:endParaRPr lang="en-US" dirty="0">
              <a:solidFill>
                <a:srgbClr val="000000"/>
              </a:solidFill>
              <a:latin typeface="Times New Roman" panose="02020603050405020304" pitchFamily="18" charset="0"/>
              <a:cs typeface="Times New Roman" panose="02020603050405020304" pitchFamily="18" charset="0"/>
            </a:endParaRPr>
          </a:p>
        </p:txBody>
      </p:sp>
      <p:grpSp>
        <p:nvGrpSpPr>
          <p:cNvPr id="14" name="Group 13">
            <a:extLst>
              <a:ext uri="{FF2B5EF4-FFF2-40B4-BE49-F238E27FC236}">
                <a16:creationId xmlns:a16="http://schemas.microsoft.com/office/drawing/2014/main" id="{280492A1-7409-4F74-8D67-66FF85291B21}"/>
              </a:ext>
            </a:extLst>
          </p:cNvPr>
          <p:cNvGrpSpPr/>
          <p:nvPr/>
        </p:nvGrpSpPr>
        <p:grpSpPr>
          <a:xfrm>
            <a:off x="8302305" y="2828834"/>
            <a:ext cx="3628380" cy="1200329"/>
            <a:chOff x="8302305" y="2828834"/>
            <a:chExt cx="3628380" cy="1200329"/>
          </a:xfrm>
        </p:grpSpPr>
        <p:sp>
          <p:nvSpPr>
            <p:cNvPr id="15" name="Rectangle 14">
              <a:extLst>
                <a:ext uri="{FF2B5EF4-FFF2-40B4-BE49-F238E27FC236}">
                  <a16:creationId xmlns:a16="http://schemas.microsoft.com/office/drawing/2014/main" id="{01E759F1-2F57-411D-978C-D16DEA68ECB1}"/>
                </a:ext>
              </a:extLst>
            </p:cNvPr>
            <p:cNvSpPr/>
            <p:nvPr/>
          </p:nvSpPr>
          <p:spPr>
            <a:xfrm>
              <a:off x="9025723" y="2828834"/>
              <a:ext cx="2904962"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SINGLE</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17" name="Rectangle: Rounded Corners 16">
              <a:extLst>
                <a:ext uri="{FF2B5EF4-FFF2-40B4-BE49-F238E27FC236}">
                  <a16:creationId xmlns:a16="http://schemas.microsoft.com/office/drawing/2014/main" id="{162ADAEE-271F-47FB-BB03-498A37E6ED79}"/>
                </a:ext>
              </a:extLst>
            </p:cNvPr>
            <p:cNvSpPr/>
            <p:nvPr/>
          </p:nvSpPr>
          <p:spPr>
            <a:xfrm rot="2700000">
              <a:off x="8292974" y="3163975"/>
              <a:ext cx="559837" cy="541175"/>
            </a:xfrm>
            <a:prstGeom prst="roundRect">
              <a:avLst/>
            </a:prstGeom>
            <a:solidFill>
              <a:srgbClr val="FFFFF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0000FF"/>
                  </a:solidFill>
                </a:ln>
              </a:endParaRPr>
            </a:p>
          </p:txBody>
        </p:sp>
      </p:grpSp>
      <p:sp>
        <p:nvSpPr>
          <p:cNvPr id="18" name="Rectangle 17">
            <a:extLst>
              <a:ext uri="{FF2B5EF4-FFF2-40B4-BE49-F238E27FC236}">
                <a16:creationId xmlns:a16="http://schemas.microsoft.com/office/drawing/2014/main" id="{8D6B3F1D-F7C7-47DB-A720-740BFA085556}"/>
              </a:ext>
            </a:extLst>
          </p:cNvPr>
          <p:cNvSpPr/>
          <p:nvPr/>
        </p:nvSpPr>
        <p:spPr>
          <a:xfrm>
            <a:off x="8350716" y="3062164"/>
            <a:ext cx="444352" cy="707886"/>
          </a:xfrm>
          <a:prstGeom prst="rect">
            <a:avLst/>
          </a:prstGeom>
          <a:noFill/>
        </p:spPr>
        <p:txBody>
          <a:bodyPr wrap="none" lIns="91440" tIns="45720" rIns="91440" bIns="45720">
            <a:spAutoFit/>
          </a:bodyPr>
          <a:lstStyle/>
          <a:p>
            <a:pPr algn="ctr"/>
            <a:r>
              <a:rPr lang="en-US" sz="40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rPr>
              <a:t>9</a:t>
            </a:r>
          </a:p>
        </p:txBody>
      </p:sp>
      <p:sp>
        <p:nvSpPr>
          <p:cNvPr id="20" name="TextBox 19">
            <a:extLst>
              <a:ext uri="{FF2B5EF4-FFF2-40B4-BE49-F238E27FC236}">
                <a16:creationId xmlns:a16="http://schemas.microsoft.com/office/drawing/2014/main" id="{976C5AD5-1962-4C3A-ADDE-BAB1053F9171}"/>
              </a:ext>
            </a:extLst>
          </p:cNvPr>
          <p:cNvSpPr txBox="1"/>
          <p:nvPr/>
        </p:nvSpPr>
        <p:spPr>
          <a:xfrm>
            <a:off x="5586947" y="6187709"/>
            <a:ext cx="1928649" cy="307777"/>
          </a:xfrm>
          <a:prstGeom prst="rect">
            <a:avLst/>
          </a:prstGeom>
          <a:noFill/>
        </p:spPr>
        <p:txBody>
          <a:bodyPr wrap="square" rtlCol="0">
            <a:spAutoFit/>
          </a:bodyPr>
          <a:lstStyle/>
          <a:p>
            <a:pPr algn="r"/>
            <a:r>
              <a:rPr lang="en-US" sz="1400" b="1" i="1" dirty="0">
                <a:solidFill>
                  <a:srgbClr val="0064FF"/>
                </a:solidFill>
              </a:rPr>
              <a:t>Tap screen to continue</a:t>
            </a:r>
          </a:p>
        </p:txBody>
      </p:sp>
      <p:sp>
        <p:nvSpPr>
          <p:cNvPr id="16" name="Rectangle 15">
            <a:hlinkClick r:id="rId2" action="ppaction://hlinksldjump"/>
            <a:extLst>
              <a:ext uri="{FF2B5EF4-FFF2-40B4-BE49-F238E27FC236}">
                <a16:creationId xmlns:a16="http://schemas.microsoft.com/office/drawing/2014/main" id="{8B9BE225-97F3-4385-81A3-49C1F6EEFA78}"/>
              </a:ext>
            </a:extLst>
          </p:cNvPr>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80000287"/>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41A93F72-7A40-4375-A465-58414B0FC0DA}"/>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961049" y="3678"/>
            <a:ext cx="8269901" cy="6850644"/>
          </a:xfrm>
          <a:prstGeom prst="rect">
            <a:avLst/>
          </a:prstGeom>
        </p:spPr>
      </p:pic>
      <p:sp>
        <p:nvSpPr>
          <p:cNvPr id="3" name="Arrow: Pentagon 2">
            <a:extLst>
              <a:ext uri="{FF2B5EF4-FFF2-40B4-BE49-F238E27FC236}">
                <a16:creationId xmlns:a16="http://schemas.microsoft.com/office/drawing/2014/main" id="{0E698766-2C5D-4F25-88C7-23B76B7549CE}"/>
              </a:ext>
            </a:extLst>
          </p:cNvPr>
          <p:cNvSpPr/>
          <p:nvPr/>
        </p:nvSpPr>
        <p:spPr>
          <a:xfrm rot="5400000">
            <a:off x="5786126" y="5771881"/>
            <a:ext cx="559837" cy="541175"/>
          </a:xfrm>
          <a:prstGeom prst="homePlate">
            <a:avLst/>
          </a:prstGeom>
          <a:solidFill>
            <a:srgbClr val="FFFFFF"/>
          </a:solid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E26FFEE2-E142-4914-886A-7908DA12B71A}"/>
              </a:ext>
            </a:extLst>
          </p:cNvPr>
          <p:cNvSpPr/>
          <p:nvPr/>
        </p:nvSpPr>
        <p:spPr>
          <a:xfrm rot="2700000">
            <a:off x="8292973" y="3189275"/>
            <a:ext cx="559837" cy="490575"/>
          </a:xfrm>
          <a:prstGeom prst="roundRect">
            <a:avLst/>
          </a:prstGeom>
          <a:solidFill>
            <a:srgbClr val="FFFFFF"/>
          </a:solid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Rounded Corners 1">
            <a:extLst>
              <a:ext uri="{FF2B5EF4-FFF2-40B4-BE49-F238E27FC236}">
                <a16:creationId xmlns:a16="http://schemas.microsoft.com/office/drawing/2014/main" id="{26C67EEB-FAC5-47A4-8E95-72B39C554BCB}"/>
              </a:ext>
            </a:extLst>
          </p:cNvPr>
          <p:cNvSpPr/>
          <p:nvPr/>
        </p:nvSpPr>
        <p:spPr>
          <a:xfrm>
            <a:off x="5833744" y="714690"/>
            <a:ext cx="559837" cy="541175"/>
          </a:xfrm>
          <a:prstGeom prst="roundRect">
            <a:avLst/>
          </a:prstGeom>
          <a:solidFill>
            <a:srgbClr val="FFFFFF"/>
          </a:solid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Rounded Corners 5">
            <a:extLst>
              <a:ext uri="{FF2B5EF4-FFF2-40B4-BE49-F238E27FC236}">
                <a16:creationId xmlns:a16="http://schemas.microsoft.com/office/drawing/2014/main" id="{51FF1BA1-CD56-473D-85BA-056342436F57}"/>
              </a:ext>
            </a:extLst>
          </p:cNvPr>
          <p:cNvSpPr/>
          <p:nvPr/>
        </p:nvSpPr>
        <p:spPr>
          <a:xfrm rot="2700000">
            <a:off x="3192240" y="3163976"/>
            <a:ext cx="559837" cy="541175"/>
          </a:xfrm>
          <a:prstGeom prst="roundRect">
            <a:avLst/>
          </a:prstGeom>
          <a:solidFill>
            <a:srgbClr val="FFFFFF"/>
          </a:solid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241FA49-9943-405B-88E2-7921F7B4202A}"/>
              </a:ext>
            </a:extLst>
          </p:cNvPr>
          <p:cNvSpPr/>
          <p:nvPr/>
        </p:nvSpPr>
        <p:spPr>
          <a:xfrm>
            <a:off x="221682" y="2817521"/>
            <a:ext cx="2741456"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TRIPLE</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0" name="Rectangle 19">
            <a:extLst>
              <a:ext uri="{FF2B5EF4-FFF2-40B4-BE49-F238E27FC236}">
                <a16:creationId xmlns:a16="http://schemas.microsoft.com/office/drawing/2014/main" id="{0B10BECB-80DD-442E-92B9-3F4C0A002431}"/>
              </a:ext>
            </a:extLst>
          </p:cNvPr>
          <p:cNvSpPr/>
          <p:nvPr/>
        </p:nvSpPr>
        <p:spPr>
          <a:xfrm>
            <a:off x="3911648" y="5707176"/>
            <a:ext cx="4378122"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HOMERUN</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1" name="Rectangle 20">
            <a:extLst>
              <a:ext uri="{FF2B5EF4-FFF2-40B4-BE49-F238E27FC236}">
                <a16:creationId xmlns:a16="http://schemas.microsoft.com/office/drawing/2014/main" id="{D001A687-EC28-42A1-A935-5A2C1C78AA91}"/>
              </a:ext>
            </a:extLst>
          </p:cNvPr>
          <p:cNvSpPr/>
          <p:nvPr/>
        </p:nvSpPr>
        <p:spPr>
          <a:xfrm>
            <a:off x="4427572" y="-72002"/>
            <a:ext cx="3353803"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DOUBLE</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2" name="TextBox 21">
            <a:extLst>
              <a:ext uri="{FF2B5EF4-FFF2-40B4-BE49-F238E27FC236}">
                <a16:creationId xmlns:a16="http://schemas.microsoft.com/office/drawing/2014/main" id="{79EBE414-7D34-4475-87B5-9C8384501209}"/>
              </a:ext>
            </a:extLst>
          </p:cNvPr>
          <p:cNvSpPr txBox="1"/>
          <p:nvPr/>
        </p:nvSpPr>
        <p:spPr>
          <a:xfrm>
            <a:off x="4354650" y="2671022"/>
            <a:ext cx="3485724" cy="1569660"/>
          </a:xfrm>
          <a:prstGeom prst="rect">
            <a:avLst/>
          </a:prstGeom>
          <a:noFill/>
        </p:spPr>
        <p:txBody>
          <a:bodyPr wrap="square" rtlCol="0">
            <a:spAutoFit/>
          </a:bodyPr>
          <a:lstStyle/>
          <a:p>
            <a:pPr algn="ctr"/>
            <a:r>
              <a:rPr lang="en-US" sz="4800" b="1" dirty="0">
                <a:ln w="38100">
                  <a:solidFill>
                    <a:srgbClr val="0000FF"/>
                  </a:solidFill>
                </a:ln>
                <a:solidFill>
                  <a:srgbClr val="C6E9F2"/>
                </a:solidFill>
              </a:rPr>
              <a:t>Next batter!</a:t>
            </a:r>
          </a:p>
          <a:p>
            <a:pPr algn="ctr"/>
            <a:r>
              <a:rPr lang="en-US" sz="4800" b="1" dirty="0">
                <a:ln w="38100">
                  <a:solidFill>
                    <a:srgbClr val="0000FF"/>
                  </a:solidFill>
                </a:ln>
                <a:solidFill>
                  <a:srgbClr val="C6E9F2"/>
                </a:solidFill>
              </a:rPr>
              <a:t>Pick a hit</a:t>
            </a:r>
          </a:p>
        </p:txBody>
      </p:sp>
      <p:sp>
        <p:nvSpPr>
          <p:cNvPr id="27" name="Rectangle 26">
            <a:hlinkClick r:id="rId3" action="ppaction://hlinksldjump"/>
            <a:extLst>
              <a:ext uri="{FF2B5EF4-FFF2-40B4-BE49-F238E27FC236}">
                <a16:creationId xmlns:a16="http://schemas.microsoft.com/office/drawing/2014/main" id="{D92DD891-84FF-4ACE-91C9-567827698553}"/>
              </a:ext>
            </a:extLst>
          </p:cNvPr>
          <p:cNvSpPr/>
          <p:nvPr/>
        </p:nvSpPr>
        <p:spPr>
          <a:xfrm>
            <a:off x="0" y="1276"/>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hlinkClick r:id="rId4" action="ppaction://hlinksldjump"/>
            <a:extLst>
              <a:ext uri="{FF2B5EF4-FFF2-40B4-BE49-F238E27FC236}">
                <a16:creationId xmlns:a16="http://schemas.microsoft.com/office/drawing/2014/main" id="{D4C96D45-ABC1-4915-A153-4627346B4727}"/>
              </a:ext>
            </a:extLst>
          </p:cNvPr>
          <p:cNvSpPr/>
          <p:nvPr/>
        </p:nvSpPr>
        <p:spPr>
          <a:xfrm>
            <a:off x="4504879" y="176169"/>
            <a:ext cx="3204595" cy="7382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hlinkClick r:id="rId5" action="ppaction://hlinksldjump"/>
            <a:extLst>
              <a:ext uri="{FF2B5EF4-FFF2-40B4-BE49-F238E27FC236}">
                <a16:creationId xmlns:a16="http://schemas.microsoft.com/office/drawing/2014/main" id="{8AA909FD-4850-48E7-9C00-1F20249196AE}"/>
              </a:ext>
            </a:extLst>
          </p:cNvPr>
          <p:cNvSpPr/>
          <p:nvPr/>
        </p:nvSpPr>
        <p:spPr>
          <a:xfrm>
            <a:off x="221673" y="3059883"/>
            <a:ext cx="2741456" cy="7639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hlinkClick r:id="rId6" action="ppaction://hlinksldjump"/>
            <a:extLst>
              <a:ext uri="{FF2B5EF4-FFF2-40B4-BE49-F238E27FC236}">
                <a16:creationId xmlns:a16="http://schemas.microsoft.com/office/drawing/2014/main" id="{8991CFC0-EA4A-40DD-B2E8-91602EEF7B5F}"/>
              </a:ext>
            </a:extLst>
          </p:cNvPr>
          <p:cNvSpPr/>
          <p:nvPr/>
        </p:nvSpPr>
        <p:spPr>
          <a:xfrm>
            <a:off x="3916828" y="5953271"/>
            <a:ext cx="4378122" cy="7382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997756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6F657C91-A499-4E40-94BF-42D08BC68F18}"/>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2496826" y="2581686"/>
            <a:ext cx="3188405" cy="2641220"/>
          </a:xfrm>
          <a:prstGeom prst="rect">
            <a:avLst/>
          </a:prstGeom>
        </p:spPr>
      </p:pic>
      <p:sp>
        <p:nvSpPr>
          <p:cNvPr id="6" name="TextBox 5">
            <a:extLst>
              <a:ext uri="{FF2B5EF4-FFF2-40B4-BE49-F238E27FC236}">
                <a16:creationId xmlns:a16="http://schemas.microsoft.com/office/drawing/2014/main" id="{087F3440-DE20-41ED-8334-AAFC8D902A7D}"/>
              </a:ext>
            </a:extLst>
          </p:cNvPr>
          <p:cNvSpPr txBox="1"/>
          <p:nvPr/>
        </p:nvSpPr>
        <p:spPr>
          <a:xfrm>
            <a:off x="226503" y="184557"/>
            <a:ext cx="7675926" cy="1015663"/>
          </a:xfrm>
          <a:prstGeom prst="rect">
            <a:avLst/>
          </a:prstGeom>
          <a:noFill/>
        </p:spPr>
        <p:txBody>
          <a:bodyPr wrap="square" rtlCol="0">
            <a:spAutoFit/>
          </a:bodyPr>
          <a:lstStyle/>
          <a:p>
            <a:pPr algn="ctr"/>
            <a:r>
              <a:rPr lang="en-US" sz="6000" dirty="0">
                <a:solidFill>
                  <a:srgbClr val="000000"/>
                </a:solidFill>
              </a:rPr>
              <a:t>How did Stephen die?</a:t>
            </a:r>
          </a:p>
        </p:txBody>
      </p:sp>
      <p:grpSp>
        <p:nvGrpSpPr>
          <p:cNvPr id="14" name="Group 13">
            <a:extLst>
              <a:ext uri="{FF2B5EF4-FFF2-40B4-BE49-F238E27FC236}">
                <a16:creationId xmlns:a16="http://schemas.microsoft.com/office/drawing/2014/main" id="{6AD5057E-E449-42D8-8766-2AB9DA5CD9DB}"/>
              </a:ext>
            </a:extLst>
          </p:cNvPr>
          <p:cNvGrpSpPr/>
          <p:nvPr/>
        </p:nvGrpSpPr>
        <p:grpSpPr>
          <a:xfrm>
            <a:off x="8302305" y="2828834"/>
            <a:ext cx="3628380" cy="1200329"/>
            <a:chOff x="8302305" y="2828834"/>
            <a:chExt cx="3628380" cy="1200329"/>
          </a:xfrm>
        </p:grpSpPr>
        <p:sp>
          <p:nvSpPr>
            <p:cNvPr id="15" name="Rectangle 14">
              <a:extLst>
                <a:ext uri="{FF2B5EF4-FFF2-40B4-BE49-F238E27FC236}">
                  <a16:creationId xmlns:a16="http://schemas.microsoft.com/office/drawing/2014/main" id="{FCFF72E0-CF33-4633-973A-96B29AA2F75E}"/>
                </a:ext>
              </a:extLst>
            </p:cNvPr>
            <p:cNvSpPr/>
            <p:nvPr/>
          </p:nvSpPr>
          <p:spPr>
            <a:xfrm>
              <a:off x="9025723" y="2828834"/>
              <a:ext cx="2904962"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SINGLE</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16" name="Rectangle: Rounded Corners 15">
              <a:extLst>
                <a:ext uri="{FF2B5EF4-FFF2-40B4-BE49-F238E27FC236}">
                  <a16:creationId xmlns:a16="http://schemas.microsoft.com/office/drawing/2014/main" id="{BD92EA39-BED0-449D-8CB9-1D85A81EC26B}"/>
                </a:ext>
              </a:extLst>
            </p:cNvPr>
            <p:cNvSpPr/>
            <p:nvPr/>
          </p:nvSpPr>
          <p:spPr>
            <a:xfrm rot="2700000">
              <a:off x="8292974" y="3163975"/>
              <a:ext cx="559837" cy="541175"/>
            </a:xfrm>
            <a:prstGeom prst="roundRect">
              <a:avLst/>
            </a:prstGeom>
            <a:solidFill>
              <a:srgbClr val="FFFFF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0000FF"/>
                  </a:solidFill>
                </a:ln>
              </a:endParaRPr>
            </a:p>
          </p:txBody>
        </p:sp>
      </p:grpSp>
      <p:sp>
        <p:nvSpPr>
          <p:cNvPr id="23" name="Rectangle 22">
            <a:extLst>
              <a:ext uri="{FF2B5EF4-FFF2-40B4-BE49-F238E27FC236}">
                <a16:creationId xmlns:a16="http://schemas.microsoft.com/office/drawing/2014/main" id="{C7CDA98C-402E-45D2-B57C-D2962DCDE3E3}"/>
              </a:ext>
            </a:extLst>
          </p:cNvPr>
          <p:cNvSpPr/>
          <p:nvPr/>
        </p:nvSpPr>
        <p:spPr>
          <a:xfrm>
            <a:off x="8220873" y="3062164"/>
            <a:ext cx="704039" cy="707886"/>
          </a:xfrm>
          <a:prstGeom prst="rect">
            <a:avLst/>
          </a:prstGeom>
          <a:noFill/>
        </p:spPr>
        <p:txBody>
          <a:bodyPr wrap="none" lIns="91440" tIns="45720" rIns="91440" bIns="45720">
            <a:spAutoFit/>
          </a:bodyPr>
          <a:lstStyle/>
          <a:p>
            <a:pPr algn="ctr"/>
            <a:r>
              <a:rPr lang="en-US" sz="40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rPr>
              <a:t>10</a:t>
            </a:r>
          </a:p>
        </p:txBody>
      </p:sp>
      <p:cxnSp>
        <p:nvCxnSpPr>
          <p:cNvPr id="26" name="Straight Connector 25">
            <a:extLst>
              <a:ext uri="{FF2B5EF4-FFF2-40B4-BE49-F238E27FC236}">
                <a16:creationId xmlns:a16="http://schemas.microsoft.com/office/drawing/2014/main" id="{0DF312CE-D44B-48D2-BB86-AAD4151174D0}"/>
              </a:ext>
            </a:extLst>
          </p:cNvPr>
          <p:cNvCxnSpPr>
            <a:cxnSpLocks/>
          </p:cNvCxnSpPr>
          <p:nvPr/>
        </p:nvCxnSpPr>
        <p:spPr>
          <a:xfrm flipV="1">
            <a:off x="4119613" y="4064580"/>
            <a:ext cx="846670" cy="861150"/>
          </a:xfrm>
          <a:prstGeom prst="line">
            <a:avLst/>
          </a:prstGeom>
          <a:ln w="76200">
            <a:solidFill>
              <a:srgbClr val="C1E7F1"/>
            </a:solidFill>
          </a:ln>
        </p:spPr>
        <p:style>
          <a:lnRef idx="1">
            <a:schemeClr val="accent1"/>
          </a:lnRef>
          <a:fillRef idx="0">
            <a:schemeClr val="accent1"/>
          </a:fillRef>
          <a:effectRef idx="0">
            <a:schemeClr val="accent1"/>
          </a:effectRef>
          <a:fontRef idx="minor">
            <a:schemeClr val="tx1"/>
          </a:fontRef>
        </p:style>
      </p:cxnSp>
      <p:sp>
        <p:nvSpPr>
          <p:cNvPr id="27" name="Rectangle: Rounded Corners 26">
            <a:extLst>
              <a:ext uri="{FF2B5EF4-FFF2-40B4-BE49-F238E27FC236}">
                <a16:creationId xmlns:a16="http://schemas.microsoft.com/office/drawing/2014/main" id="{17DCDE9D-AF11-4D13-96C6-4554491DA74F}"/>
              </a:ext>
            </a:extLst>
          </p:cNvPr>
          <p:cNvSpPr/>
          <p:nvPr/>
        </p:nvSpPr>
        <p:spPr>
          <a:xfrm rot="2700000">
            <a:off x="4816977" y="3763485"/>
            <a:ext cx="347615" cy="335069"/>
          </a:xfrm>
          <a:prstGeom prst="roundRect">
            <a:avLst/>
          </a:prstGeom>
          <a:solidFill>
            <a:srgbClr val="FFFFFF"/>
          </a:solidFill>
          <a:ln w="38100">
            <a:solidFill>
              <a:srgbClr val="AADE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45CFD849-C372-4F8B-A1C8-13482C6544A0}"/>
              </a:ext>
            </a:extLst>
          </p:cNvPr>
          <p:cNvSpPr txBox="1"/>
          <p:nvPr/>
        </p:nvSpPr>
        <p:spPr>
          <a:xfrm>
            <a:off x="4757808" y="3649798"/>
            <a:ext cx="486562" cy="584775"/>
          </a:xfrm>
          <a:prstGeom prst="rect">
            <a:avLst/>
          </a:prstGeom>
          <a:noFill/>
          <a:ln>
            <a:noFill/>
          </a:ln>
        </p:spPr>
        <p:txBody>
          <a:bodyPr wrap="square" rtlCol="0">
            <a:spAutoFit/>
          </a:bodyPr>
          <a:lstStyle/>
          <a:p>
            <a:pPr algn="ctr"/>
            <a:r>
              <a:rPr lang="en-US" sz="3200" b="1" dirty="0">
                <a:solidFill>
                  <a:srgbClr val="002060"/>
                </a:solidFill>
              </a:rPr>
              <a:t>?</a:t>
            </a:r>
          </a:p>
        </p:txBody>
      </p:sp>
      <p:sp>
        <p:nvSpPr>
          <p:cNvPr id="29" name="TextBox 28">
            <a:extLst>
              <a:ext uri="{FF2B5EF4-FFF2-40B4-BE49-F238E27FC236}">
                <a16:creationId xmlns:a16="http://schemas.microsoft.com/office/drawing/2014/main" id="{E3FC9F92-4CCE-44AE-8AFC-72652044B7DE}"/>
              </a:ext>
            </a:extLst>
          </p:cNvPr>
          <p:cNvSpPr txBox="1"/>
          <p:nvPr/>
        </p:nvSpPr>
        <p:spPr>
          <a:xfrm>
            <a:off x="3464404" y="3385792"/>
            <a:ext cx="1200124" cy="1131977"/>
          </a:xfrm>
          <a:prstGeom prst="rect">
            <a:avLst/>
          </a:prstGeom>
          <a:noFill/>
        </p:spPr>
        <p:txBody>
          <a:bodyPr wrap="square" rtlCol="0">
            <a:spAutoFit/>
          </a:bodyPr>
          <a:lstStyle/>
          <a:p>
            <a:pPr algn="ctr">
              <a:lnSpc>
                <a:spcPct val="80000"/>
              </a:lnSpc>
            </a:pPr>
            <a:r>
              <a:rPr lang="en-US" sz="2400" b="1" i="1" dirty="0">
                <a:solidFill>
                  <a:srgbClr val="002060"/>
                </a:solidFill>
              </a:rPr>
              <a:t>SINGLE</a:t>
            </a:r>
          </a:p>
          <a:p>
            <a:pPr algn="ctr">
              <a:lnSpc>
                <a:spcPct val="80000"/>
              </a:lnSpc>
            </a:pPr>
            <a:r>
              <a:rPr lang="en-US" i="1" dirty="0">
                <a:solidFill>
                  <a:srgbClr val="002060"/>
                </a:solidFill>
              </a:rPr>
              <a:t>or </a:t>
            </a:r>
            <a:r>
              <a:rPr lang="en-US" sz="2400" b="1" i="1" dirty="0">
                <a:solidFill>
                  <a:srgbClr val="002060"/>
                </a:solidFill>
              </a:rPr>
              <a:t>OUT</a:t>
            </a:r>
            <a:endParaRPr lang="en-US" i="1" dirty="0">
              <a:solidFill>
                <a:srgbClr val="002060"/>
              </a:solidFill>
            </a:endParaRPr>
          </a:p>
          <a:p>
            <a:pPr algn="ctr">
              <a:lnSpc>
                <a:spcPct val="80000"/>
              </a:lnSpc>
            </a:pPr>
            <a:r>
              <a:rPr lang="en-US" i="1" dirty="0">
                <a:solidFill>
                  <a:srgbClr val="002060"/>
                </a:solidFill>
              </a:rPr>
              <a:t>Tap and</a:t>
            </a:r>
          </a:p>
          <a:p>
            <a:pPr algn="ctr">
              <a:lnSpc>
                <a:spcPct val="80000"/>
              </a:lnSpc>
            </a:pPr>
            <a:r>
              <a:rPr lang="en-US" i="1" dirty="0">
                <a:solidFill>
                  <a:srgbClr val="002060"/>
                </a:solidFill>
              </a:rPr>
              <a:t>find out!</a:t>
            </a:r>
          </a:p>
        </p:txBody>
      </p:sp>
      <p:sp>
        <p:nvSpPr>
          <p:cNvPr id="7" name="Rectangle 6">
            <a:hlinkClick r:id="rId3" action="ppaction://hlinksldjump"/>
            <a:extLst>
              <a:ext uri="{FF2B5EF4-FFF2-40B4-BE49-F238E27FC236}">
                <a16:creationId xmlns:a16="http://schemas.microsoft.com/office/drawing/2014/main" id="{40C94B39-3EB7-44D1-AD73-522F3502DE59}"/>
              </a:ext>
            </a:extLst>
          </p:cNvPr>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hlinkClick r:id="rId4" action="ppaction://hlinksldjump"/>
            <a:extLst>
              <a:ext uri="{FF2B5EF4-FFF2-40B4-BE49-F238E27FC236}">
                <a16:creationId xmlns:a16="http://schemas.microsoft.com/office/drawing/2014/main" id="{0E6D1152-B1CF-475D-B0F9-276F7E662C97}"/>
              </a:ext>
            </a:extLst>
          </p:cNvPr>
          <p:cNvSpPr/>
          <p:nvPr/>
        </p:nvSpPr>
        <p:spPr>
          <a:xfrm rot="18961460">
            <a:off x="3237540" y="3169719"/>
            <a:ext cx="1687965" cy="16687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8831798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53" presetClass="entr" presetSubtype="16" fill="hold" nodeType="afterEffect">
                                  <p:stCondLst>
                                    <p:cond delay="100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2500"/>
                            </p:stCondLst>
                            <p:childTnLst>
                              <p:par>
                                <p:cTn id="15" presetID="22" presetClass="entr" presetSubtype="4"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wipe(down)">
                                      <p:cBhvr>
                                        <p:cTn id="17" dur="500"/>
                                        <p:tgtEl>
                                          <p:spTgt spid="26"/>
                                        </p:tgtEl>
                                      </p:cBhvr>
                                    </p:animEffect>
                                  </p:childTnLst>
                                </p:cTn>
                              </p:par>
                            </p:childTnLst>
                          </p:cTn>
                        </p:par>
                        <p:par>
                          <p:cTn id="18" fill="hold">
                            <p:stCondLst>
                              <p:cond delay="3000"/>
                            </p:stCondLst>
                            <p:childTnLst>
                              <p:par>
                                <p:cTn id="19" presetID="1"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childTnLst>
                          </p:cTn>
                        </p:par>
                        <p:par>
                          <p:cTn id="21" fill="hold">
                            <p:stCondLst>
                              <p:cond delay="3000"/>
                            </p:stCondLst>
                            <p:childTnLst>
                              <p:par>
                                <p:cTn id="22" presetID="53" presetClass="entr" presetSubtype="16"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250" fill="hold"/>
                                        <p:tgtEl>
                                          <p:spTgt spid="28"/>
                                        </p:tgtEl>
                                        <p:attrNameLst>
                                          <p:attrName>ppt_w</p:attrName>
                                        </p:attrNameLst>
                                      </p:cBhvr>
                                      <p:tavLst>
                                        <p:tav tm="0">
                                          <p:val>
                                            <p:fltVal val="0"/>
                                          </p:val>
                                        </p:tav>
                                        <p:tav tm="100000">
                                          <p:val>
                                            <p:strVal val="#ppt_w"/>
                                          </p:val>
                                        </p:tav>
                                      </p:tavLst>
                                    </p:anim>
                                    <p:anim calcmode="lin" valueType="num">
                                      <p:cBhvr>
                                        <p:cTn id="25" dur="250" fill="hold"/>
                                        <p:tgtEl>
                                          <p:spTgt spid="28"/>
                                        </p:tgtEl>
                                        <p:attrNameLst>
                                          <p:attrName>ppt_h</p:attrName>
                                        </p:attrNameLst>
                                      </p:cBhvr>
                                      <p:tavLst>
                                        <p:tav tm="0">
                                          <p:val>
                                            <p:fltVal val="0"/>
                                          </p:val>
                                        </p:tav>
                                        <p:tav tm="100000">
                                          <p:val>
                                            <p:strVal val="#ppt_h"/>
                                          </p:val>
                                        </p:tav>
                                      </p:tavLst>
                                    </p:anim>
                                    <p:animEffect transition="in" filter="fade">
                                      <p:cBhvr>
                                        <p:cTn id="26" dur="250"/>
                                        <p:tgtEl>
                                          <p:spTgt spid="28"/>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p:cTn id="29" dur="500" fill="hold"/>
                                        <p:tgtEl>
                                          <p:spTgt spid="29"/>
                                        </p:tgtEl>
                                        <p:attrNameLst>
                                          <p:attrName>ppt_w</p:attrName>
                                        </p:attrNameLst>
                                      </p:cBhvr>
                                      <p:tavLst>
                                        <p:tav tm="0">
                                          <p:val>
                                            <p:fltVal val="0"/>
                                          </p:val>
                                        </p:tav>
                                        <p:tav tm="100000">
                                          <p:val>
                                            <p:strVal val="#ppt_w"/>
                                          </p:val>
                                        </p:tav>
                                      </p:tavLst>
                                    </p:anim>
                                    <p:anim calcmode="lin" valueType="num">
                                      <p:cBhvr>
                                        <p:cTn id="30" dur="500" fill="hold"/>
                                        <p:tgtEl>
                                          <p:spTgt spid="29"/>
                                        </p:tgtEl>
                                        <p:attrNameLst>
                                          <p:attrName>ppt_h</p:attrName>
                                        </p:attrNameLst>
                                      </p:cBhvr>
                                      <p:tavLst>
                                        <p:tav tm="0">
                                          <p:val>
                                            <p:fltVal val="0"/>
                                          </p:val>
                                        </p:tav>
                                        <p:tav tm="100000">
                                          <p:val>
                                            <p:strVal val="#ppt_h"/>
                                          </p:val>
                                        </p:tav>
                                      </p:tavLst>
                                    </p:anim>
                                    <p:animEffect transition="in" filter="fade">
                                      <p:cBhvr>
                                        <p:cTn id="31" dur="500"/>
                                        <p:tgtEl>
                                          <p:spTgt spid="29"/>
                                        </p:tgtEl>
                                      </p:cBhvr>
                                    </p:animEffect>
                                  </p:childTnLst>
                                </p:cTn>
                              </p:par>
                            </p:childTnLst>
                          </p:cTn>
                        </p:par>
                        <p:par>
                          <p:cTn id="32" fill="hold">
                            <p:stCondLst>
                              <p:cond delay="3500"/>
                            </p:stCondLst>
                            <p:childTnLst>
                              <p:par>
                                <p:cTn id="33" presetID="1" presetClass="entr" presetSubtype="0" fill="hold" grpId="0" nodeType="after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7" grpId="0" animBg="1"/>
      <p:bldP spid="28" grpId="0"/>
      <p:bldP spid="29" grpId="0"/>
      <p:bldP spid="2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F509C100-82BE-40E9-B4B0-11876F23BA91}"/>
              </a:ext>
            </a:extLst>
          </p:cNvPr>
          <p:cNvSpPr txBox="1"/>
          <p:nvPr/>
        </p:nvSpPr>
        <p:spPr>
          <a:xfrm>
            <a:off x="612396" y="1795758"/>
            <a:ext cx="6912529" cy="4213461"/>
          </a:xfrm>
          <a:prstGeom prst="rect">
            <a:avLst/>
          </a:prstGeom>
          <a:solidFill>
            <a:srgbClr val="FFFFFF"/>
          </a:solidFill>
          <a:ln w="38100">
            <a:solidFill>
              <a:srgbClr val="000000"/>
            </a:solidFill>
          </a:ln>
        </p:spPr>
        <p:txBody>
          <a:bodyPr wrap="square" rtlCol="0">
            <a:spAutoFit/>
          </a:bodyPr>
          <a:lstStyle/>
          <a:p>
            <a:pPr algn="ctr">
              <a:lnSpc>
                <a:spcPct val="80000"/>
              </a:lnSpc>
            </a:pPr>
            <a:endParaRPr lang="en-US" sz="600" b="1" dirty="0">
              <a:solidFill>
                <a:srgbClr val="3F8731"/>
              </a:solidFill>
            </a:endParaRPr>
          </a:p>
          <a:p>
            <a:pPr algn="ctr"/>
            <a:r>
              <a:rPr lang="en-US" sz="3200" b="1" i="1" dirty="0"/>
              <a:t>Answer:</a:t>
            </a:r>
            <a:r>
              <a:rPr lang="en-US" sz="4400" b="1" spc="-150" dirty="0"/>
              <a:t> he was stoned to death</a:t>
            </a:r>
          </a:p>
          <a:p>
            <a:pPr algn="just"/>
            <a:endParaRPr lang="en-US" sz="1400" b="1" dirty="0">
              <a:solidFill>
                <a:srgbClr val="000000"/>
              </a:solidFill>
              <a:latin typeface="Times New Roman" panose="02020603050405020304" pitchFamily="18" charset="0"/>
              <a:cs typeface="Times New Roman" panose="02020603050405020304" pitchFamily="18" charset="0"/>
            </a:endParaRPr>
          </a:p>
          <a:p>
            <a:pPr algn="just">
              <a:spcAft>
                <a:spcPts val="600"/>
              </a:spcAft>
            </a:pPr>
            <a:r>
              <a:rPr lang="en-US" sz="2600" b="1" dirty="0">
                <a:solidFill>
                  <a:srgbClr val="000000"/>
                </a:solidFill>
                <a:latin typeface="Times New Roman" panose="02020603050405020304" pitchFamily="18" charset="0"/>
                <a:cs typeface="Times New Roman" panose="02020603050405020304" pitchFamily="18" charset="0"/>
              </a:rPr>
              <a:t>Acts 7:58-60</a:t>
            </a:r>
            <a:endParaRPr lang="en-US" sz="2600" dirty="0">
              <a:solidFill>
                <a:srgbClr val="000000"/>
              </a:solidFill>
              <a:latin typeface="Times New Roman" panose="02020603050405020304" pitchFamily="18" charset="0"/>
              <a:cs typeface="Times New Roman" panose="02020603050405020304" pitchFamily="18" charset="0"/>
            </a:endParaRPr>
          </a:p>
          <a:p>
            <a:pPr algn="just"/>
            <a:r>
              <a:rPr lang="en-US" sz="2600" baseline="30000" dirty="0">
                <a:solidFill>
                  <a:srgbClr val="000000"/>
                </a:solidFill>
                <a:latin typeface="Times New Roman" panose="02020603050405020304" pitchFamily="18" charset="0"/>
                <a:cs typeface="Times New Roman" panose="02020603050405020304" pitchFamily="18" charset="0"/>
              </a:rPr>
              <a:t>58</a:t>
            </a:r>
            <a:r>
              <a:rPr lang="en-US" sz="2600" dirty="0">
                <a:solidFill>
                  <a:srgbClr val="000000"/>
                </a:solidFill>
                <a:latin typeface="Times New Roman" panose="02020603050405020304" pitchFamily="18" charset="0"/>
                <a:cs typeface="Times New Roman" panose="02020603050405020304" pitchFamily="18" charset="0"/>
              </a:rPr>
              <a:t> Then they cast him out of the city and stoned him. … </a:t>
            </a:r>
            <a:r>
              <a:rPr lang="en-US" sz="2600" baseline="30000" dirty="0">
                <a:solidFill>
                  <a:srgbClr val="000000"/>
                </a:solidFill>
                <a:latin typeface="Times New Roman" panose="02020603050405020304" pitchFamily="18" charset="0"/>
                <a:cs typeface="Times New Roman" panose="02020603050405020304" pitchFamily="18" charset="0"/>
              </a:rPr>
              <a:t>59</a:t>
            </a:r>
            <a:r>
              <a:rPr lang="en-US" sz="2600" dirty="0">
                <a:solidFill>
                  <a:srgbClr val="000000"/>
                </a:solidFill>
                <a:latin typeface="Times New Roman" panose="02020603050405020304" pitchFamily="18" charset="0"/>
                <a:cs typeface="Times New Roman" panose="02020603050405020304" pitchFamily="18" charset="0"/>
              </a:rPr>
              <a:t> And as </a:t>
            </a:r>
            <a:r>
              <a:rPr lang="en-US" sz="2600" b="1" dirty="0">
                <a:solidFill>
                  <a:srgbClr val="0064FF"/>
                </a:solidFill>
                <a:latin typeface="Times New Roman" panose="02020603050405020304" pitchFamily="18" charset="0"/>
                <a:cs typeface="Times New Roman" panose="02020603050405020304" pitchFamily="18" charset="0"/>
              </a:rPr>
              <a:t>they were stoning Stephen</a:t>
            </a:r>
            <a:r>
              <a:rPr lang="en-US" sz="2600" dirty="0">
                <a:solidFill>
                  <a:srgbClr val="0064FF"/>
                </a:solidFill>
                <a:latin typeface="Times New Roman" panose="02020603050405020304" pitchFamily="18" charset="0"/>
                <a:cs typeface="Times New Roman" panose="02020603050405020304" pitchFamily="18" charset="0"/>
              </a:rPr>
              <a:t>,</a:t>
            </a:r>
            <a:r>
              <a:rPr lang="en-US" sz="2600" dirty="0">
                <a:solidFill>
                  <a:srgbClr val="000000"/>
                </a:solidFill>
                <a:latin typeface="Times New Roman" panose="02020603050405020304" pitchFamily="18" charset="0"/>
                <a:cs typeface="Times New Roman" panose="02020603050405020304" pitchFamily="18" charset="0"/>
              </a:rPr>
              <a:t> he called out, “Lord Jesus, receive my spirit.” </a:t>
            </a:r>
            <a:r>
              <a:rPr lang="en-US" sz="2600" baseline="30000" dirty="0">
                <a:solidFill>
                  <a:srgbClr val="000000"/>
                </a:solidFill>
                <a:latin typeface="Times New Roman" panose="02020603050405020304" pitchFamily="18" charset="0"/>
                <a:cs typeface="Times New Roman" panose="02020603050405020304" pitchFamily="18" charset="0"/>
              </a:rPr>
              <a:t>60</a:t>
            </a:r>
            <a:r>
              <a:rPr lang="en-US" sz="2600" dirty="0">
                <a:solidFill>
                  <a:srgbClr val="000000"/>
                </a:solidFill>
                <a:latin typeface="Times New Roman" panose="02020603050405020304" pitchFamily="18" charset="0"/>
                <a:cs typeface="Times New Roman" panose="02020603050405020304" pitchFamily="18" charset="0"/>
              </a:rPr>
              <a:t> And falling to his knees he cried out with a loud voice, “Lord, do not hold this sin against them.” And when he had said this, he fell asleep.</a:t>
            </a:r>
            <a:endParaRPr lang="en-US" sz="2600" dirty="0">
              <a:latin typeface="Times New Roman" panose="02020603050405020304" pitchFamily="18" charset="0"/>
              <a:cs typeface="Times New Roman" panose="02020603050405020304" pitchFamily="18" charset="0"/>
            </a:endParaRPr>
          </a:p>
          <a:p>
            <a:pPr algn="just"/>
            <a:endParaRPr lang="en-US" dirty="0">
              <a:solidFill>
                <a:srgbClr val="000000"/>
              </a:solidFill>
              <a:latin typeface="Times New Roman" panose="02020603050405020304" pitchFamily="18" charset="0"/>
              <a:cs typeface="Times New Roman" panose="02020603050405020304" pitchFamily="18" charset="0"/>
            </a:endParaRPr>
          </a:p>
        </p:txBody>
      </p:sp>
      <p:grpSp>
        <p:nvGrpSpPr>
          <p:cNvPr id="14" name="Group 13">
            <a:extLst>
              <a:ext uri="{FF2B5EF4-FFF2-40B4-BE49-F238E27FC236}">
                <a16:creationId xmlns:a16="http://schemas.microsoft.com/office/drawing/2014/main" id="{2B8291C3-8250-4F8F-895F-E0E41208F72B}"/>
              </a:ext>
            </a:extLst>
          </p:cNvPr>
          <p:cNvGrpSpPr/>
          <p:nvPr/>
        </p:nvGrpSpPr>
        <p:grpSpPr>
          <a:xfrm>
            <a:off x="8302305" y="2828834"/>
            <a:ext cx="3628380" cy="1200329"/>
            <a:chOff x="8302305" y="2828834"/>
            <a:chExt cx="3628380" cy="1200329"/>
          </a:xfrm>
        </p:grpSpPr>
        <p:sp>
          <p:nvSpPr>
            <p:cNvPr id="15" name="Rectangle 14">
              <a:extLst>
                <a:ext uri="{FF2B5EF4-FFF2-40B4-BE49-F238E27FC236}">
                  <a16:creationId xmlns:a16="http://schemas.microsoft.com/office/drawing/2014/main" id="{5F42774D-4C63-470B-A909-CB62FB060A8B}"/>
                </a:ext>
              </a:extLst>
            </p:cNvPr>
            <p:cNvSpPr/>
            <p:nvPr/>
          </p:nvSpPr>
          <p:spPr>
            <a:xfrm>
              <a:off x="9025723" y="2828834"/>
              <a:ext cx="2904962"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SINGLE</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17" name="Rectangle: Rounded Corners 16">
              <a:extLst>
                <a:ext uri="{FF2B5EF4-FFF2-40B4-BE49-F238E27FC236}">
                  <a16:creationId xmlns:a16="http://schemas.microsoft.com/office/drawing/2014/main" id="{E3F74E73-F3B6-4F4A-BF9A-19C480C65802}"/>
                </a:ext>
              </a:extLst>
            </p:cNvPr>
            <p:cNvSpPr/>
            <p:nvPr/>
          </p:nvSpPr>
          <p:spPr>
            <a:xfrm rot="2700000">
              <a:off x="8292974" y="3163975"/>
              <a:ext cx="559837" cy="541175"/>
            </a:xfrm>
            <a:prstGeom prst="roundRect">
              <a:avLst/>
            </a:prstGeom>
            <a:solidFill>
              <a:srgbClr val="FFFFF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0000FF"/>
                  </a:solidFill>
                </a:ln>
              </a:endParaRPr>
            </a:p>
          </p:txBody>
        </p:sp>
      </p:grpSp>
      <p:sp>
        <p:nvSpPr>
          <p:cNvPr id="18" name="Rectangle 17">
            <a:extLst>
              <a:ext uri="{FF2B5EF4-FFF2-40B4-BE49-F238E27FC236}">
                <a16:creationId xmlns:a16="http://schemas.microsoft.com/office/drawing/2014/main" id="{C05231E0-A02C-4B27-AD88-3F51324C88B9}"/>
              </a:ext>
            </a:extLst>
          </p:cNvPr>
          <p:cNvSpPr/>
          <p:nvPr/>
        </p:nvSpPr>
        <p:spPr>
          <a:xfrm>
            <a:off x="8220873" y="3062164"/>
            <a:ext cx="704039" cy="707886"/>
          </a:xfrm>
          <a:prstGeom prst="rect">
            <a:avLst/>
          </a:prstGeom>
          <a:noFill/>
        </p:spPr>
        <p:txBody>
          <a:bodyPr wrap="none" lIns="91440" tIns="45720" rIns="91440" bIns="45720">
            <a:spAutoFit/>
          </a:bodyPr>
          <a:lstStyle/>
          <a:p>
            <a:pPr algn="ctr"/>
            <a:r>
              <a:rPr lang="en-US" sz="40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rPr>
              <a:t>10</a:t>
            </a:r>
          </a:p>
        </p:txBody>
      </p:sp>
      <p:sp>
        <p:nvSpPr>
          <p:cNvPr id="19" name="TextBox 18">
            <a:extLst>
              <a:ext uri="{FF2B5EF4-FFF2-40B4-BE49-F238E27FC236}">
                <a16:creationId xmlns:a16="http://schemas.microsoft.com/office/drawing/2014/main" id="{557C5337-CF46-4ECE-B620-51A16138C519}"/>
              </a:ext>
            </a:extLst>
          </p:cNvPr>
          <p:cNvSpPr txBox="1"/>
          <p:nvPr/>
        </p:nvSpPr>
        <p:spPr>
          <a:xfrm>
            <a:off x="226503" y="184557"/>
            <a:ext cx="7675926" cy="1015663"/>
          </a:xfrm>
          <a:prstGeom prst="rect">
            <a:avLst/>
          </a:prstGeom>
          <a:noFill/>
        </p:spPr>
        <p:txBody>
          <a:bodyPr wrap="square" rtlCol="0">
            <a:spAutoFit/>
          </a:bodyPr>
          <a:lstStyle/>
          <a:p>
            <a:pPr algn="ctr"/>
            <a:r>
              <a:rPr lang="en-US" sz="6000" dirty="0">
                <a:solidFill>
                  <a:srgbClr val="000000"/>
                </a:solidFill>
              </a:rPr>
              <a:t>How did Stephen die?</a:t>
            </a:r>
          </a:p>
        </p:txBody>
      </p:sp>
      <p:sp>
        <p:nvSpPr>
          <p:cNvPr id="20" name="TextBox 19">
            <a:extLst>
              <a:ext uri="{FF2B5EF4-FFF2-40B4-BE49-F238E27FC236}">
                <a16:creationId xmlns:a16="http://schemas.microsoft.com/office/drawing/2014/main" id="{47234F27-58CB-41D4-917A-325B8456CE44}"/>
              </a:ext>
            </a:extLst>
          </p:cNvPr>
          <p:cNvSpPr txBox="1"/>
          <p:nvPr/>
        </p:nvSpPr>
        <p:spPr>
          <a:xfrm>
            <a:off x="5596278" y="5694088"/>
            <a:ext cx="1928649" cy="307777"/>
          </a:xfrm>
          <a:prstGeom prst="rect">
            <a:avLst/>
          </a:prstGeom>
          <a:noFill/>
        </p:spPr>
        <p:txBody>
          <a:bodyPr wrap="square" rtlCol="0">
            <a:spAutoFit/>
          </a:bodyPr>
          <a:lstStyle/>
          <a:p>
            <a:pPr algn="r"/>
            <a:r>
              <a:rPr lang="en-US" sz="1400" b="1" i="1" dirty="0">
                <a:solidFill>
                  <a:srgbClr val="0064FF"/>
                </a:solidFill>
              </a:rPr>
              <a:t>Tap screen to continue</a:t>
            </a:r>
          </a:p>
        </p:txBody>
      </p:sp>
      <p:sp>
        <p:nvSpPr>
          <p:cNvPr id="16" name="Rectangle 15">
            <a:hlinkClick r:id="rId2" action="ppaction://hlinksldjump"/>
            <a:extLst>
              <a:ext uri="{FF2B5EF4-FFF2-40B4-BE49-F238E27FC236}">
                <a16:creationId xmlns:a16="http://schemas.microsoft.com/office/drawing/2014/main" id="{C6A2DE81-4C51-4322-97A3-099E44F7EE25}"/>
              </a:ext>
            </a:extLst>
          </p:cNvPr>
          <p:cNvSpPr/>
          <p:nvPr/>
        </p:nvSpPr>
        <p:spPr>
          <a:xfrm>
            <a:off x="0" y="1"/>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32212299"/>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41A93F72-7A40-4375-A465-58414B0FC0DA}"/>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961049" y="3678"/>
            <a:ext cx="8269901" cy="6850644"/>
          </a:xfrm>
          <a:prstGeom prst="rect">
            <a:avLst/>
          </a:prstGeom>
        </p:spPr>
      </p:pic>
      <p:sp>
        <p:nvSpPr>
          <p:cNvPr id="3" name="Arrow: Pentagon 2">
            <a:extLst>
              <a:ext uri="{FF2B5EF4-FFF2-40B4-BE49-F238E27FC236}">
                <a16:creationId xmlns:a16="http://schemas.microsoft.com/office/drawing/2014/main" id="{0E698766-2C5D-4F25-88C7-23B76B7549CE}"/>
              </a:ext>
            </a:extLst>
          </p:cNvPr>
          <p:cNvSpPr/>
          <p:nvPr/>
        </p:nvSpPr>
        <p:spPr>
          <a:xfrm rot="5400000">
            <a:off x="5786126" y="5771881"/>
            <a:ext cx="559837" cy="541175"/>
          </a:xfrm>
          <a:prstGeom prst="homePlate">
            <a:avLst/>
          </a:prstGeom>
          <a:solidFill>
            <a:srgbClr val="FFFFFF"/>
          </a:solid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E26FFEE2-E142-4914-886A-7908DA12B71A}"/>
              </a:ext>
            </a:extLst>
          </p:cNvPr>
          <p:cNvSpPr/>
          <p:nvPr/>
        </p:nvSpPr>
        <p:spPr>
          <a:xfrm rot="2700000">
            <a:off x="8292973" y="3189275"/>
            <a:ext cx="559837" cy="490575"/>
          </a:xfrm>
          <a:prstGeom prst="roundRect">
            <a:avLst/>
          </a:prstGeom>
          <a:solidFill>
            <a:srgbClr val="FFFFFF"/>
          </a:solid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Rounded Corners 1">
            <a:extLst>
              <a:ext uri="{FF2B5EF4-FFF2-40B4-BE49-F238E27FC236}">
                <a16:creationId xmlns:a16="http://schemas.microsoft.com/office/drawing/2014/main" id="{26C67EEB-FAC5-47A4-8E95-72B39C554BCB}"/>
              </a:ext>
            </a:extLst>
          </p:cNvPr>
          <p:cNvSpPr/>
          <p:nvPr/>
        </p:nvSpPr>
        <p:spPr>
          <a:xfrm>
            <a:off x="5833744" y="714690"/>
            <a:ext cx="559837" cy="541175"/>
          </a:xfrm>
          <a:prstGeom prst="roundRect">
            <a:avLst/>
          </a:prstGeom>
          <a:solidFill>
            <a:srgbClr val="FFFFFF"/>
          </a:solid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Rounded Corners 5">
            <a:extLst>
              <a:ext uri="{FF2B5EF4-FFF2-40B4-BE49-F238E27FC236}">
                <a16:creationId xmlns:a16="http://schemas.microsoft.com/office/drawing/2014/main" id="{51FF1BA1-CD56-473D-85BA-056342436F57}"/>
              </a:ext>
            </a:extLst>
          </p:cNvPr>
          <p:cNvSpPr/>
          <p:nvPr/>
        </p:nvSpPr>
        <p:spPr>
          <a:xfrm rot="2700000">
            <a:off x="3192240" y="3163976"/>
            <a:ext cx="559837" cy="541175"/>
          </a:xfrm>
          <a:prstGeom prst="roundRect">
            <a:avLst/>
          </a:prstGeom>
          <a:solidFill>
            <a:srgbClr val="FFFFFF"/>
          </a:solid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241FA49-9943-405B-88E2-7921F7B4202A}"/>
              </a:ext>
            </a:extLst>
          </p:cNvPr>
          <p:cNvSpPr/>
          <p:nvPr/>
        </p:nvSpPr>
        <p:spPr>
          <a:xfrm>
            <a:off x="221682" y="2817521"/>
            <a:ext cx="2741456"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TRIPLE</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0" name="Rectangle 19">
            <a:extLst>
              <a:ext uri="{FF2B5EF4-FFF2-40B4-BE49-F238E27FC236}">
                <a16:creationId xmlns:a16="http://schemas.microsoft.com/office/drawing/2014/main" id="{0B10BECB-80DD-442E-92B9-3F4C0A002431}"/>
              </a:ext>
            </a:extLst>
          </p:cNvPr>
          <p:cNvSpPr/>
          <p:nvPr/>
        </p:nvSpPr>
        <p:spPr>
          <a:xfrm>
            <a:off x="3911648" y="5707176"/>
            <a:ext cx="4378122"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HOMERUN</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1" name="Rectangle 20">
            <a:extLst>
              <a:ext uri="{FF2B5EF4-FFF2-40B4-BE49-F238E27FC236}">
                <a16:creationId xmlns:a16="http://schemas.microsoft.com/office/drawing/2014/main" id="{D001A687-EC28-42A1-A935-5A2C1C78AA91}"/>
              </a:ext>
            </a:extLst>
          </p:cNvPr>
          <p:cNvSpPr/>
          <p:nvPr/>
        </p:nvSpPr>
        <p:spPr>
          <a:xfrm>
            <a:off x="4427572" y="-72002"/>
            <a:ext cx="3353803"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DOUBLE</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2" name="TextBox 21">
            <a:extLst>
              <a:ext uri="{FF2B5EF4-FFF2-40B4-BE49-F238E27FC236}">
                <a16:creationId xmlns:a16="http://schemas.microsoft.com/office/drawing/2014/main" id="{79EBE414-7D34-4475-87B5-9C8384501209}"/>
              </a:ext>
            </a:extLst>
          </p:cNvPr>
          <p:cNvSpPr txBox="1"/>
          <p:nvPr/>
        </p:nvSpPr>
        <p:spPr>
          <a:xfrm>
            <a:off x="4354650" y="2671022"/>
            <a:ext cx="3485724" cy="1569660"/>
          </a:xfrm>
          <a:prstGeom prst="rect">
            <a:avLst/>
          </a:prstGeom>
          <a:noFill/>
        </p:spPr>
        <p:txBody>
          <a:bodyPr wrap="square" rtlCol="0">
            <a:spAutoFit/>
          </a:bodyPr>
          <a:lstStyle/>
          <a:p>
            <a:pPr algn="ctr"/>
            <a:r>
              <a:rPr lang="en-US" sz="4800" b="1" dirty="0">
                <a:ln w="38100">
                  <a:solidFill>
                    <a:srgbClr val="0000FF"/>
                  </a:solidFill>
                </a:ln>
                <a:solidFill>
                  <a:srgbClr val="C6E9F2"/>
                </a:solidFill>
              </a:rPr>
              <a:t>Next batter!</a:t>
            </a:r>
          </a:p>
          <a:p>
            <a:pPr algn="ctr"/>
            <a:r>
              <a:rPr lang="en-US" sz="4800" b="1" dirty="0">
                <a:ln w="38100">
                  <a:solidFill>
                    <a:srgbClr val="0000FF"/>
                  </a:solidFill>
                </a:ln>
                <a:solidFill>
                  <a:srgbClr val="C6E9F2"/>
                </a:solidFill>
              </a:rPr>
              <a:t>Pick a hit</a:t>
            </a:r>
          </a:p>
        </p:txBody>
      </p:sp>
      <p:sp>
        <p:nvSpPr>
          <p:cNvPr id="27" name="Rectangle 26">
            <a:hlinkClick r:id="rId3" action="ppaction://hlinksldjump"/>
            <a:extLst>
              <a:ext uri="{FF2B5EF4-FFF2-40B4-BE49-F238E27FC236}">
                <a16:creationId xmlns:a16="http://schemas.microsoft.com/office/drawing/2014/main" id="{D92DD891-84FF-4ACE-91C9-567827698553}"/>
              </a:ext>
            </a:extLst>
          </p:cNvPr>
          <p:cNvSpPr/>
          <p:nvPr/>
        </p:nvSpPr>
        <p:spPr>
          <a:xfrm>
            <a:off x="0" y="-287"/>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hlinkClick r:id="rId4" action="ppaction://hlinksldjump"/>
            <a:extLst>
              <a:ext uri="{FF2B5EF4-FFF2-40B4-BE49-F238E27FC236}">
                <a16:creationId xmlns:a16="http://schemas.microsoft.com/office/drawing/2014/main" id="{D4C96D45-ABC1-4915-A153-4627346B4727}"/>
              </a:ext>
            </a:extLst>
          </p:cNvPr>
          <p:cNvSpPr/>
          <p:nvPr/>
        </p:nvSpPr>
        <p:spPr>
          <a:xfrm>
            <a:off x="4504879" y="176169"/>
            <a:ext cx="3204595" cy="7382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hlinkClick r:id="rId5" action="ppaction://hlinksldjump"/>
            <a:extLst>
              <a:ext uri="{FF2B5EF4-FFF2-40B4-BE49-F238E27FC236}">
                <a16:creationId xmlns:a16="http://schemas.microsoft.com/office/drawing/2014/main" id="{8AA909FD-4850-48E7-9C00-1F20249196AE}"/>
              </a:ext>
            </a:extLst>
          </p:cNvPr>
          <p:cNvSpPr/>
          <p:nvPr/>
        </p:nvSpPr>
        <p:spPr>
          <a:xfrm>
            <a:off x="221673" y="3059883"/>
            <a:ext cx="2741456" cy="7639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hlinkClick r:id="rId6" action="ppaction://hlinksldjump"/>
            <a:extLst>
              <a:ext uri="{FF2B5EF4-FFF2-40B4-BE49-F238E27FC236}">
                <a16:creationId xmlns:a16="http://schemas.microsoft.com/office/drawing/2014/main" id="{8991CFC0-EA4A-40DD-B2E8-91602EEF7B5F}"/>
              </a:ext>
            </a:extLst>
          </p:cNvPr>
          <p:cNvSpPr/>
          <p:nvPr/>
        </p:nvSpPr>
        <p:spPr>
          <a:xfrm>
            <a:off x="3916828" y="5953271"/>
            <a:ext cx="4378122" cy="7382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7790237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BF36D1C3-3D3E-4767-BF5A-A24E35149432}"/>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2496826" y="3248239"/>
            <a:ext cx="3188405" cy="2641220"/>
          </a:xfrm>
          <a:prstGeom prst="rect">
            <a:avLst/>
          </a:prstGeom>
        </p:spPr>
      </p:pic>
      <p:sp>
        <p:nvSpPr>
          <p:cNvPr id="6" name="TextBox 5">
            <a:extLst>
              <a:ext uri="{FF2B5EF4-FFF2-40B4-BE49-F238E27FC236}">
                <a16:creationId xmlns:a16="http://schemas.microsoft.com/office/drawing/2014/main" id="{087F3440-DE20-41ED-8334-AAFC8D902A7D}"/>
              </a:ext>
            </a:extLst>
          </p:cNvPr>
          <p:cNvSpPr txBox="1"/>
          <p:nvPr/>
        </p:nvSpPr>
        <p:spPr>
          <a:xfrm>
            <a:off x="226503" y="184557"/>
            <a:ext cx="7675926" cy="2336024"/>
          </a:xfrm>
          <a:prstGeom prst="rect">
            <a:avLst/>
          </a:prstGeom>
          <a:noFill/>
        </p:spPr>
        <p:txBody>
          <a:bodyPr wrap="square" rtlCol="0">
            <a:spAutoFit/>
          </a:bodyPr>
          <a:lstStyle/>
          <a:p>
            <a:pPr algn="ctr">
              <a:lnSpc>
                <a:spcPct val="90000"/>
              </a:lnSpc>
            </a:pPr>
            <a:r>
              <a:rPr lang="en-US" sz="5400" dirty="0">
                <a:solidFill>
                  <a:srgbClr val="000000"/>
                </a:solidFill>
              </a:rPr>
              <a:t>Who persecuted</a:t>
            </a:r>
          </a:p>
          <a:p>
            <a:pPr algn="ctr">
              <a:lnSpc>
                <a:spcPct val="90000"/>
              </a:lnSpc>
            </a:pPr>
            <a:r>
              <a:rPr lang="en-US" sz="5400" dirty="0">
                <a:solidFill>
                  <a:srgbClr val="000000"/>
                </a:solidFill>
              </a:rPr>
              <a:t>the church in Jerusalem </a:t>
            </a:r>
            <a:r>
              <a:rPr lang="en-US" sz="5400" spc="-150" dirty="0">
                <a:solidFill>
                  <a:srgbClr val="000000"/>
                </a:solidFill>
              </a:rPr>
              <a:t>after the death of Stephen?</a:t>
            </a:r>
          </a:p>
        </p:txBody>
      </p:sp>
      <p:grpSp>
        <p:nvGrpSpPr>
          <p:cNvPr id="14" name="Group 13">
            <a:extLst>
              <a:ext uri="{FF2B5EF4-FFF2-40B4-BE49-F238E27FC236}">
                <a16:creationId xmlns:a16="http://schemas.microsoft.com/office/drawing/2014/main" id="{4A134164-2EA9-4F9F-A0EC-68762FCD35E3}"/>
              </a:ext>
            </a:extLst>
          </p:cNvPr>
          <p:cNvGrpSpPr/>
          <p:nvPr/>
        </p:nvGrpSpPr>
        <p:grpSpPr>
          <a:xfrm>
            <a:off x="8302305" y="2828834"/>
            <a:ext cx="3628380" cy="1200329"/>
            <a:chOff x="8302305" y="2828834"/>
            <a:chExt cx="3628380" cy="1200329"/>
          </a:xfrm>
        </p:grpSpPr>
        <p:sp>
          <p:nvSpPr>
            <p:cNvPr id="15" name="Rectangle 14">
              <a:extLst>
                <a:ext uri="{FF2B5EF4-FFF2-40B4-BE49-F238E27FC236}">
                  <a16:creationId xmlns:a16="http://schemas.microsoft.com/office/drawing/2014/main" id="{497090C1-E28C-475C-AF84-0A04F1C27EB8}"/>
                </a:ext>
              </a:extLst>
            </p:cNvPr>
            <p:cNvSpPr/>
            <p:nvPr/>
          </p:nvSpPr>
          <p:spPr>
            <a:xfrm>
              <a:off x="9025723" y="2828834"/>
              <a:ext cx="2904962"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SINGLE</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16" name="Rectangle: Rounded Corners 15">
              <a:extLst>
                <a:ext uri="{FF2B5EF4-FFF2-40B4-BE49-F238E27FC236}">
                  <a16:creationId xmlns:a16="http://schemas.microsoft.com/office/drawing/2014/main" id="{F24992CC-5000-437E-82F5-FF57B1994F13}"/>
                </a:ext>
              </a:extLst>
            </p:cNvPr>
            <p:cNvSpPr/>
            <p:nvPr/>
          </p:nvSpPr>
          <p:spPr>
            <a:xfrm rot="2700000">
              <a:off x="8292974" y="3163975"/>
              <a:ext cx="559837" cy="541175"/>
            </a:xfrm>
            <a:prstGeom prst="roundRect">
              <a:avLst/>
            </a:prstGeom>
            <a:solidFill>
              <a:srgbClr val="FFFFF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0000FF"/>
                  </a:solidFill>
                </a:ln>
              </a:endParaRPr>
            </a:p>
          </p:txBody>
        </p:sp>
      </p:grpSp>
      <p:sp>
        <p:nvSpPr>
          <p:cNvPr id="23" name="Rectangle 22">
            <a:extLst>
              <a:ext uri="{FF2B5EF4-FFF2-40B4-BE49-F238E27FC236}">
                <a16:creationId xmlns:a16="http://schemas.microsoft.com/office/drawing/2014/main" id="{400DC380-F4A3-4AA6-9957-1ADC07B09805}"/>
              </a:ext>
            </a:extLst>
          </p:cNvPr>
          <p:cNvSpPr/>
          <p:nvPr/>
        </p:nvSpPr>
        <p:spPr>
          <a:xfrm>
            <a:off x="8220873" y="3062164"/>
            <a:ext cx="704039" cy="707886"/>
          </a:xfrm>
          <a:prstGeom prst="rect">
            <a:avLst/>
          </a:prstGeom>
          <a:noFill/>
        </p:spPr>
        <p:txBody>
          <a:bodyPr wrap="none" lIns="91440" tIns="45720" rIns="91440" bIns="45720">
            <a:spAutoFit/>
          </a:bodyPr>
          <a:lstStyle/>
          <a:p>
            <a:pPr algn="ctr"/>
            <a:r>
              <a:rPr lang="en-US" sz="40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rPr>
              <a:t>11</a:t>
            </a:r>
          </a:p>
        </p:txBody>
      </p:sp>
      <p:cxnSp>
        <p:nvCxnSpPr>
          <p:cNvPr id="26" name="Straight Connector 25">
            <a:extLst>
              <a:ext uri="{FF2B5EF4-FFF2-40B4-BE49-F238E27FC236}">
                <a16:creationId xmlns:a16="http://schemas.microsoft.com/office/drawing/2014/main" id="{F6EA1293-6026-484C-8D87-B8763125CE48}"/>
              </a:ext>
            </a:extLst>
          </p:cNvPr>
          <p:cNvCxnSpPr>
            <a:cxnSpLocks/>
          </p:cNvCxnSpPr>
          <p:nvPr/>
        </p:nvCxnSpPr>
        <p:spPr>
          <a:xfrm flipV="1">
            <a:off x="4119613" y="4731133"/>
            <a:ext cx="846670" cy="861150"/>
          </a:xfrm>
          <a:prstGeom prst="line">
            <a:avLst/>
          </a:prstGeom>
          <a:ln w="76200">
            <a:solidFill>
              <a:srgbClr val="C1E7F1"/>
            </a:solidFill>
          </a:ln>
        </p:spPr>
        <p:style>
          <a:lnRef idx="1">
            <a:schemeClr val="accent1"/>
          </a:lnRef>
          <a:fillRef idx="0">
            <a:schemeClr val="accent1"/>
          </a:fillRef>
          <a:effectRef idx="0">
            <a:schemeClr val="accent1"/>
          </a:effectRef>
          <a:fontRef idx="minor">
            <a:schemeClr val="tx1"/>
          </a:fontRef>
        </p:style>
      </p:cxnSp>
      <p:sp>
        <p:nvSpPr>
          <p:cNvPr id="27" name="Rectangle: Rounded Corners 26">
            <a:extLst>
              <a:ext uri="{FF2B5EF4-FFF2-40B4-BE49-F238E27FC236}">
                <a16:creationId xmlns:a16="http://schemas.microsoft.com/office/drawing/2014/main" id="{4600A7EF-2475-4FFD-B3C6-63BBA6742566}"/>
              </a:ext>
            </a:extLst>
          </p:cNvPr>
          <p:cNvSpPr/>
          <p:nvPr/>
        </p:nvSpPr>
        <p:spPr>
          <a:xfrm rot="2700000">
            <a:off x="4816977" y="4430038"/>
            <a:ext cx="347615" cy="335069"/>
          </a:xfrm>
          <a:prstGeom prst="roundRect">
            <a:avLst/>
          </a:prstGeom>
          <a:solidFill>
            <a:srgbClr val="FFFFFF"/>
          </a:solidFill>
          <a:ln w="38100">
            <a:solidFill>
              <a:srgbClr val="AADE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D67E6FA8-9808-4093-8414-0A68FB71A15F}"/>
              </a:ext>
            </a:extLst>
          </p:cNvPr>
          <p:cNvSpPr txBox="1"/>
          <p:nvPr/>
        </p:nvSpPr>
        <p:spPr>
          <a:xfrm>
            <a:off x="4757808" y="4316351"/>
            <a:ext cx="486562" cy="584775"/>
          </a:xfrm>
          <a:prstGeom prst="rect">
            <a:avLst/>
          </a:prstGeom>
          <a:noFill/>
          <a:ln>
            <a:noFill/>
          </a:ln>
        </p:spPr>
        <p:txBody>
          <a:bodyPr wrap="square" rtlCol="0">
            <a:spAutoFit/>
          </a:bodyPr>
          <a:lstStyle/>
          <a:p>
            <a:pPr algn="ctr"/>
            <a:r>
              <a:rPr lang="en-US" sz="3200" b="1" dirty="0">
                <a:solidFill>
                  <a:srgbClr val="002060"/>
                </a:solidFill>
              </a:rPr>
              <a:t>?</a:t>
            </a:r>
          </a:p>
        </p:txBody>
      </p:sp>
      <p:sp>
        <p:nvSpPr>
          <p:cNvPr id="29" name="TextBox 28">
            <a:extLst>
              <a:ext uri="{FF2B5EF4-FFF2-40B4-BE49-F238E27FC236}">
                <a16:creationId xmlns:a16="http://schemas.microsoft.com/office/drawing/2014/main" id="{F914267B-D12E-4DE0-85E3-8D0F2F66A76F}"/>
              </a:ext>
            </a:extLst>
          </p:cNvPr>
          <p:cNvSpPr txBox="1"/>
          <p:nvPr/>
        </p:nvSpPr>
        <p:spPr>
          <a:xfrm>
            <a:off x="3464404" y="4052345"/>
            <a:ext cx="1200124" cy="1131977"/>
          </a:xfrm>
          <a:prstGeom prst="rect">
            <a:avLst/>
          </a:prstGeom>
          <a:noFill/>
        </p:spPr>
        <p:txBody>
          <a:bodyPr wrap="square" rtlCol="0">
            <a:spAutoFit/>
          </a:bodyPr>
          <a:lstStyle/>
          <a:p>
            <a:pPr algn="ctr">
              <a:lnSpc>
                <a:spcPct val="80000"/>
              </a:lnSpc>
            </a:pPr>
            <a:r>
              <a:rPr lang="en-US" sz="2400" b="1" i="1" dirty="0">
                <a:solidFill>
                  <a:srgbClr val="002060"/>
                </a:solidFill>
              </a:rPr>
              <a:t>SINGLE</a:t>
            </a:r>
          </a:p>
          <a:p>
            <a:pPr algn="ctr">
              <a:lnSpc>
                <a:spcPct val="80000"/>
              </a:lnSpc>
            </a:pPr>
            <a:r>
              <a:rPr lang="en-US" i="1" dirty="0">
                <a:solidFill>
                  <a:srgbClr val="002060"/>
                </a:solidFill>
              </a:rPr>
              <a:t>or </a:t>
            </a:r>
            <a:r>
              <a:rPr lang="en-US" sz="2400" b="1" i="1" dirty="0">
                <a:solidFill>
                  <a:srgbClr val="002060"/>
                </a:solidFill>
              </a:rPr>
              <a:t>OUT</a:t>
            </a:r>
            <a:endParaRPr lang="en-US" i="1" dirty="0">
              <a:solidFill>
                <a:srgbClr val="002060"/>
              </a:solidFill>
            </a:endParaRPr>
          </a:p>
          <a:p>
            <a:pPr algn="ctr">
              <a:lnSpc>
                <a:spcPct val="80000"/>
              </a:lnSpc>
            </a:pPr>
            <a:r>
              <a:rPr lang="en-US" i="1" dirty="0">
                <a:solidFill>
                  <a:srgbClr val="002060"/>
                </a:solidFill>
              </a:rPr>
              <a:t>Tap and</a:t>
            </a:r>
          </a:p>
          <a:p>
            <a:pPr algn="ctr">
              <a:lnSpc>
                <a:spcPct val="80000"/>
              </a:lnSpc>
            </a:pPr>
            <a:r>
              <a:rPr lang="en-US" i="1" dirty="0">
                <a:solidFill>
                  <a:srgbClr val="002060"/>
                </a:solidFill>
              </a:rPr>
              <a:t>find out!</a:t>
            </a:r>
          </a:p>
        </p:txBody>
      </p:sp>
      <p:sp>
        <p:nvSpPr>
          <p:cNvPr id="7" name="Rectangle 6">
            <a:hlinkClick r:id="rId3" action="ppaction://hlinksldjump"/>
            <a:extLst>
              <a:ext uri="{FF2B5EF4-FFF2-40B4-BE49-F238E27FC236}">
                <a16:creationId xmlns:a16="http://schemas.microsoft.com/office/drawing/2014/main" id="{683818BE-B138-405C-90A1-21B70A54C291}"/>
              </a:ext>
            </a:extLst>
          </p:cNvPr>
          <p:cNvSpPr/>
          <p:nvPr/>
        </p:nvSpPr>
        <p:spPr>
          <a:xfrm>
            <a:off x="0" y="11871"/>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hlinkClick r:id="rId4" action="ppaction://hlinksldjump"/>
            <a:extLst>
              <a:ext uri="{FF2B5EF4-FFF2-40B4-BE49-F238E27FC236}">
                <a16:creationId xmlns:a16="http://schemas.microsoft.com/office/drawing/2014/main" id="{FD399E1C-22C7-45C1-9945-4EE3C7BB679D}"/>
              </a:ext>
            </a:extLst>
          </p:cNvPr>
          <p:cNvSpPr/>
          <p:nvPr/>
        </p:nvSpPr>
        <p:spPr>
          <a:xfrm rot="18961460">
            <a:off x="3225508" y="3812208"/>
            <a:ext cx="1687965" cy="16687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177233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53" presetClass="entr" presetSubtype="16" fill="hold" nodeType="afterEffect">
                                  <p:stCondLst>
                                    <p:cond delay="100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2500"/>
                            </p:stCondLst>
                            <p:childTnLst>
                              <p:par>
                                <p:cTn id="15" presetID="22" presetClass="entr" presetSubtype="4"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wipe(down)">
                                      <p:cBhvr>
                                        <p:cTn id="17" dur="500"/>
                                        <p:tgtEl>
                                          <p:spTgt spid="26"/>
                                        </p:tgtEl>
                                      </p:cBhvr>
                                    </p:animEffect>
                                  </p:childTnLst>
                                </p:cTn>
                              </p:par>
                            </p:childTnLst>
                          </p:cTn>
                        </p:par>
                        <p:par>
                          <p:cTn id="18" fill="hold">
                            <p:stCondLst>
                              <p:cond delay="3000"/>
                            </p:stCondLst>
                            <p:childTnLst>
                              <p:par>
                                <p:cTn id="19" presetID="1"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childTnLst>
                          </p:cTn>
                        </p:par>
                        <p:par>
                          <p:cTn id="21" fill="hold">
                            <p:stCondLst>
                              <p:cond delay="3000"/>
                            </p:stCondLst>
                            <p:childTnLst>
                              <p:par>
                                <p:cTn id="22" presetID="53" presetClass="entr" presetSubtype="16"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250" fill="hold"/>
                                        <p:tgtEl>
                                          <p:spTgt spid="28"/>
                                        </p:tgtEl>
                                        <p:attrNameLst>
                                          <p:attrName>ppt_w</p:attrName>
                                        </p:attrNameLst>
                                      </p:cBhvr>
                                      <p:tavLst>
                                        <p:tav tm="0">
                                          <p:val>
                                            <p:fltVal val="0"/>
                                          </p:val>
                                        </p:tav>
                                        <p:tav tm="100000">
                                          <p:val>
                                            <p:strVal val="#ppt_w"/>
                                          </p:val>
                                        </p:tav>
                                      </p:tavLst>
                                    </p:anim>
                                    <p:anim calcmode="lin" valueType="num">
                                      <p:cBhvr>
                                        <p:cTn id="25" dur="250" fill="hold"/>
                                        <p:tgtEl>
                                          <p:spTgt spid="28"/>
                                        </p:tgtEl>
                                        <p:attrNameLst>
                                          <p:attrName>ppt_h</p:attrName>
                                        </p:attrNameLst>
                                      </p:cBhvr>
                                      <p:tavLst>
                                        <p:tav tm="0">
                                          <p:val>
                                            <p:fltVal val="0"/>
                                          </p:val>
                                        </p:tav>
                                        <p:tav tm="100000">
                                          <p:val>
                                            <p:strVal val="#ppt_h"/>
                                          </p:val>
                                        </p:tav>
                                      </p:tavLst>
                                    </p:anim>
                                    <p:animEffect transition="in" filter="fade">
                                      <p:cBhvr>
                                        <p:cTn id="26" dur="250"/>
                                        <p:tgtEl>
                                          <p:spTgt spid="28"/>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p:cTn id="29" dur="500" fill="hold"/>
                                        <p:tgtEl>
                                          <p:spTgt spid="29"/>
                                        </p:tgtEl>
                                        <p:attrNameLst>
                                          <p:attrName>ppt_w</p:attrName>
                                        </p:attrNameLst>
                                      </p:cBhvr>
                                      <p:tavLst>
                                        <p:tav tm="0">
                                          <p:val>
                                            <p:fltVal val="0"/>
                                          </p:val>
                                        </p:tav>
                                        <p:tav tm="100000">
                                          <p:val>
                                            <p:strVal val="#ppt_w"/>
                                          </p:val>
                                        </p:tav>
                                      </p:tavLst>
                                    </p:anim>
                                    <p:anim calcmode="lin" valueType="num">
                                      <p:cBhvr>
                                        <p:cTn id="30" dur="500" fill="hold"/>
                                        <p:tgtEl>
                                          <p:spTgt spid="29"/>
                                        </p:tgtEl>
                                        <p:attrNameLst>
                                          <p:attrName>ppt_h</p:attrName>
                                        </p:attrNameLst>
                                      </p:cBhvr>
                                      <p:tavLst>
                                        <p:tav tm="0">
                                          <p:val>
                                            <p:fltVal val="0"/>
                                          </p:val>
                                        </p:tav>
                                        <p:tav tm="100000">
                                          <p:val>
                                            <p:strVal val="#ppt_h"/>
                                          </p:val>
                                        </p:tav>
                                      </p:tavLst>
                                    </p:anim>
                                    <p:animEffect transition="in" filter="fade">
                                      <p:cBhvr>
                                        <p:cTn id="31" dur="500"/>
                                        <p:tgtEl>
                                          <p:spTgt spid="29"/>
                                        </p:tgtEl>
                                      </p:cBhvr>
                                    </p:animEffect>
                                  </p:childTnLst>
                                </p:cTn>
                              </p:par>
                            </p:childTnLst>
                          </p:cTn>
                        </p:par>
                        <p:par>
                          <p:cTn id="32" fill="hold">
                            <p:stCondLst>
                              <p:cond delay="3500"/>
                            </p:stCondLst>
                            <p:childTnLst>
                              <p:par>
                                <p:cTn id="33" presetID="1" presetClass="entr" presetSubtype="0" fill="hold" grpId="0" nodeType="after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7" grpId="0" animBg="1"/>
      <p:bldP spid="28" grpId="0"/>
      <p:bldP spid="29" grpId="0"/>
      <p:bldP spid="2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9D493D59-E8E8-46F5-BA55-B1E76C911F77}"/>
              </a:ext>
            </a:extLst>
          </p:cNvPr>
          <p:cNvSpPr txBox="1"/>
          <p:nvPr/>
        </p:nvSpPr>
        <p:spPr>
          <a:xfrm>
            <a:off x="4186589" y="2154727"/>
            <a:ext cx="3834296" cy="3046988"/>
          </a:xfrm>
          <a:prstGeom prst="rect">
            <a:avLst/>
          </a:prstGeom>
          <a:noFill/>
        </p:spPr>
        <p:txBody>
          <a:bodyPr wrap="square" rtlCol="0">
            <a:spAutoFit/>
          </a:bodyPr>
          <a:lstStyle/>
          <a:p>
            <a:pPr algn="ctr"/>
            <a:r>
              <a:rPr lang="en-US" sz="4800" b="1" dirty="0">
                <a:ln w="28575">
                  <a:solidFill>
                    <a:srgbClr val="0000FF"/>
                  </a:solidFill>
                </a:ln>
                <a:solidFill>
                  <a:srgbClr val="C6E9F2"/>
                </a:solidFill>
              </a:rPr>
              <a:t>Batter up!</a:t>
            </a:r>
          </a:p>
          <a:p>
            <a:pPr algn="ctr"/>
            <a:r>
              <a:rPr lang="en-US" sz="4800" b="1" dirty="0">
                <a:ln w="28575">
                  <a:solidFill>
                    <a:srgbClr val="0000FF"/>
                  </a:solidFill>
                </a:ln>
                <a:solidFill>
                  <a:srgbClr val="C6E9F2"/>
                </a:solidFill>
              </a:rPr>
              <a:t>Pick your hit</a:t>
            </a:r>
          </a:p>
          <a:p>
            <a:pPr algn="ctr"/>
            <a:r>
              <a:rPr lang="en-US" sz="4800" b="1" dirty="0">
                <a:ln w="28575">
                  <a:solidFill>
                    <a:srgbClr val="0000FF"/>
                  </a:solidFill>
                </a:ln>
                <a:solidFill>
                  <a:srgbClr val="C6E9F2"/>
                </a:solidFill>
              </a:rPr>
              <a:t>and get started</a:t>
            </a:r>
          </a:p>
        </p:txBody>
      </p:sp>
      <p:pic>
        <p:nvPicPr>
          <p:cNvPr id="19" name="Picture 18">
            <a:extLst>
              <a:ext uri="{FF2B5EF4-FFF2-40B4-BE49-F238E27FC236}">
                <a16:creationId xmlns:a16="http://schemas.microsoft.com/office/drawing/2014/main" id="{41A93F72-7A40-4375-A465-58414B0FC0DA}"/>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961049" y="3678"/>
            <a:ext cx="8269901" cy="6850644"/>
          </a:xfrm>
          <a:prstGeom prst="rect">
            <a:avLst/>
          </a:prstGeom>
        </p:spPr>
      </p:pic>
      <p:sp>
        <p:nvSpPr>
          <p:cNvPr id="3" name="Arrow: Pentagon 2">
            <a:extLst>
              <a:ext uri="{FF2B5EF4-FFF2-40B4-BE49-F238E27FC236}">
                <a16:creationId xmlns:a16="http://schemas.microsoft.com/office/drawing/2014/main" id="{0E698766-2C5D-4F25-88C7-23B76B7549CE}"/>
              </a:ext>
            </a:extLst>
          </p:cNvPr>
          <p:cNvSpPr/>
          <p:nvPr/>
        </p:nvSpPr>
        <p:spPr>
          <a:xfrm rot="5400000">
            <a:off x="5786126" y="5771881"/>
            <a:ext cx="559837" cy="541175"/>
          </a:xfrm>
          <a:prstGeom prst="homePlate">
            <a:avLst/>
          </a:prstGeom>
          <a:solidFill>
            <a:srgbClr val="FFFFFF"/>
          </a:solid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E26FFEE2-E142-4914-886A-7908DA12B71A}"/>
              </a:ext>
            </a:extLst>
          </p:cNvPr>
          <p:cNvSpPr/>
          <p:nvPr/>
        </p:nvSpPr>
        <p:spPr>
          <a:xfrm rot="2700000">
            <a:off x="8292973" y="3189275"/>
            <a:ext cx="559837" cy="490575"/>
          </a:xfrm>
          <a:prstGeom prst="roundRect">
            <a:avLst/>
          </a:prstGeom>
          <a:solidFill>
            <a:srgbClr val="FFFFFF"/>
          </a:solid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Rounded Corners 1">
            <a:extLst>
              <a:ext uri="{FF2B5EF4-FFF2-40B4-BE49-F238E27FC236}">
                <a16:creationId xmlns:a16="http://schemas.microsoft.com/office/drawing/2014/main" id="{26C67EEB-FAC5-47A4-8E95-72B39C554BCB}"/>
              </a:ext>
            </a:extLst>
          </p:cNvPr>
          <p:cNvSpPr/>
          <p:nvPr/>
        </p:nvSpPr>
        <p:spPr>
          <a:xfrm>
            <a:off x="5833744" y="714690"/>
            <a:ext cx="559837" cy="541175"/>
          </a:xfrm>
          <a:prstGeom prst="roundRect">
            <a:avLst/>
          </a:prstGeom>
          <a:solidFill>
            <a:srgbClr val="FFFFFF"/>
          </a:solid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Rounded Corners 5">
            <a:extLst>
              <a:ext uri="{FF2B5EF4-FFF2-40B4-BE49-F238E27FC236}">
                <a16:creationId xmlns:a16="http://schemas.microsoft.com/office/drawing/2014/main" id="{51FF1BA1-CD56-473D-85BA-056342436F57}"/>
              </a:ext>
            </a:extLst>
          </p:cNvPr>
          <p:cNvSpPr/>
          <p:nvPr/>
        </p:nvSpPr>
        <p:spPr>
          <a:xfrm rot="2700000">
            <a:off x="3192240" y="3163976"/>
            <a:ext cx="559837" cy="541175"/>
          </a:xfrm>
          <a:prstGeom prst="roundRect">
            <a:avLst/>
          </a:prstGeom>
          <a:solidFill>
            <a:srgbClr val="FFFFFF"/>
          </a:solid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241FA49-9943-405B-88E2-7921F7B4202A}"/>
              </a:ext>
            </a:extLst>
          </p:cNvPr>
          <p:cNvSpPr/>
          <p:nvPr/>
        </p:nvSpPr>
        <p:spPr>
          <a:xfrm>
            <a:off x="221682" y="2817521"/>
            <a:ext cx="2741456"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TRIPLE</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0" name="Rectangle 19">
            <a:extLst>
              <a:ext uri="{FF2B5EF4-FFF2-40B4-BE49-F238E27FC236}">
                <a16:creationId xmlns:a16="http://schemas.microsoft.com/office/drawing/2014/main" id="{0B10BECB-80DD-442E-92B9-3F4C0A002431}"/>
              </a:ext>
            </a:extLst>
          </p:cNvPr>
          <p:cNvSpPr/>
          <p:nvPr/>
        </p:nvSpPr>
        <p:spPr>
          <a:xfrm>
            <a:off x="3911648" y="5707176"/>
            <a:ext cx="4378122"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HOMERUN</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1" name="Rectangle 20">
            <a:extLst>
              <a:ext uri="{FF2B5EF4-FFF2-40B4-BE49-F238E27FC236}">
                <a16:creationId xmlns:a16="http://schemas.microsoft.com/office/drawing/2014/main" id="{D001A687-EC28-42A1-A935-5A2C1C78AA91}"/>
              </a:ext>
            </a:extLst>
          </p:cNvPr>
          <p:cNvSpPr/>
          <p:nvPr/>
        </p:nvSpPr>
        <p:spPr>
          <a:xfrm>
            <a:off x="4427572" y="-72002"/>
            <a:ext cx="3353803"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DOUBLE</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15" name="Rectangle 14">
            <a:extLst>
              <a:ext uri="{FF2B5EF4-FFF2-40B4-BE49-F238E27FC236}">
                <a16:creationId xmlns:a16="http://schemas.microsoft.com/office/drawing/2014/main" id="{ECC38632-62A9-4DB0-A149-FC77324FE114}"/>
              </a:ext>
            </a:extLst>
          </p:cNvPr>
          <p:cNvSpPr/>
          <p:nvPr/>
        </p:nvSpPr>
        <p:spPr>
          <a:xfrm>
            <a:off x="9025723" y="2828834"/>
            <a:ext cx="2904962"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SINGLE</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7" name="Rectangle 26">
            <a:hlinkClick r:id="rId3" action="ppaction://hlinksldjump"/>
            <a:extLst>
              <a:ext uri="{FF2B5EF4-FFF2-40B4-BE49-F238E27FC236}">
                <a16:creationId xmlns:a16="http://schemas.microsoft.com/office/drawing/2014/main" id="{D92DD891-84FF-4ACE-91C9-567827698553}"/>
              </a:ext>
            </a:extLst>
          </p:cNvPr>
          <p:cNvSpPr/>
          <p:nvPr/>
        </p:nvSpPr>
        <p:spPr>
          <a:xfrm>
            <a:off x="0" y="-287"/>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hlinkClick r:id="rId4" action="ppaction://hlinksldjump"/>
            <a:extLst>
              <a:ext uri="{FF2B5EF4-FFF2-40B4-BE49-F238E27FC236}">
                <a16:creationId xmlns:a16="http://schemas.microsoft.com/office/drawing/2014/main" id="{D4C96D45-ABC1-4915-A153-4627346B4727}"/>
              </a:ext>
            </a:extLst>
          </p:cNvPr>
          <p:cNvSpPr/>
          <p:nvPr/>
        </p:nvSpPr>
        <p:spPr>
          <a:xfrm>
            <a:off x="4504879" y="176169"/>
            <a:ext cx="3204595" cy="7382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hlinkClick r:id="rId5" action="ppaction://hlinksldjump"/>
            <a:extLst>
              <a:ext uri="{FF2B5EF4-FFF2-40B4-BE49-F238E27FC236}">
                <a16:creationId xmlns:a16="http://schemas.microsoft.com/office/drawing/2014/main" id="{8AA909FD-4850-48E7-9C00-1F20249196AE}"/>
              </a:ext>
            </a:extLst>
          </p:cNvPr>
          <p:cNvSpPr/>
          <p:nvPr/>
        </p:nvSpPr>
        <p:spPr>
          <a:xfrm>
            <a:off x="221673" y="3059883"/>
            <a:ext cx="2741456" cy="7639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hlinkClick r:id="rId6" action="ppaction://hlinksldjump"/>
            <a:extLst>
              <a:ext uri="{FF2B5EF4-FFF2-40B4-BE49-F238E27FC236}">
                <a16:creationId xmlns:a16="http://schemas.microsoft.com/office/drawing/2014/main" id="{8991CFC0-EA4A-40DD-B2E8-91602EEF7B5F}"/>
              </a:ext>
            </a:extLst>
          </p:cNvPr>
          <p:cNvSpPr/>
          <p:nvPr/>
        </p:nvSpPr>
        <p:spPr>
          <a:xfrm>
            <a:off x="3916828" y="5953271"/>
            <a:ext cx="4378122" cy="7382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hlinkClick r:id="rId7" action="ppaction://hlinksldjump"/>
            <a:extLst>
              <a:ext uri="{FF2B5EF4-FFF2-40B4-BE49-F238E27FC236}">
                <a16:creationId xmlns:a16="http://schemas.microsoft.com/office/drawing/2014/main" id="{444DD879-596B-450A-BB58-3D8A8F7FDD0C}"/>
              </a:ext>
            </a:extLst>
          </p:cNvPr>
          <p:cNvSpPr/>
          <p:nvPr/>
        </p:nvSpPr>
        <p:spPr>
          <a:xfrm>
            <a:off x="9107476" y="3073878"/>
            <a:ext cx="2741456" cy="7639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7771923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DC10234-0A4F-4D41-84DC-2DE75C2CD5AE}"/>
              </a:ext>
            </a:extLst>
          </p:cNvPr>
          <p:cNvSpPr txBox="1"/>
          <p:nvPr/>
        </p:nvSpPr>
        <p:spPr>
          <a:xfrm>
            <a:off x="612396" y="2889700"/>
            <a:ext cx="6912529" cy="3351687"/>
          </a:xfrm>
          <a:prstGeom prst="rect">
            <a:avLst/>
          </a:prstGeom>
          <a:solidFill>
            <a:srgbClr val="FFFFFF"/>
          </a:solidFill>
          <a:ln w="38100">
            <a:solidFill>
              <a:srgbClr val="000000"/>
            </a:solidFill>
          </a:ln>
        </p:spPr>
        <p:txBody>
          <a:bodyPr wrap="square" rtlCol="0">
            <a:spAutoFit/>
          </a:bodyPr>
          <a:lstStyle/>
          <a:p>
            <a:pPr algn="ctr">
              <a:lnSpc>
                <a:spcPct val="80000"/>
              </a:lnSpc>
            </a:pPr>
            <a:endParaRPr lang="en-US" sz="600" b="1" dirty="0">
              <a:solidFill>
                <a:srgbClr val="3F8731"/>
              </a:solidFill>
            </a:endParaRPr>
          </a:p>
          <a:p>
            <a:pPr algn="ctr"/>
            <a:r>
              <a:rPr lang="en-US" sz="3200" b="1" i="1" dirty="0"/>
              <a:t>Answer:</a:t>
            </a:r>
            <a:r>
              <a:rPr lang="en-US" sz="4400" b="1" i="1" dirty="0"/>
              <a:t> </a:t>
            </a:r>
            <a:r>
              <a:rPr lang="en-US" sz="4400" b="1" spc="-100" dirty="0"/>
              <a:t>Saul (later called Paul) </a:t>
            </a:r>
            <a:r>
              <a:rPr lang="en-US" sz="4400" b="1" i="1" spc="-100" dirty="0"/>
              <a:t> </a:t>
            </a:r>
            <a:endParaRPr lang="en-US" sz="4400" b="1" spc="-100" dirty="0"/>
          </a:p>
          <a:p>
            <a:pPr algn="just"/>
            <a:endParaRPr lang="en-US" sz="1400" b="1" dirty="0">
              <a:solidFill>
                <a:srgbClr val="000000"/>
              </a:solidFill>
              <a:latin typeface="Times New Roman" panose="02020603050405020304" pitchFamily="18" charset="0"/>
              <a:cs typeface="Times New Roman" panose="02020603050405020304" pitchFamily="18" charset="0"/>
            </a:endParaRPr>
          </a:p>
          <a:p>
            <a:pPr algn="just">
              <a:spcAft>
                <a:spcPts val="600"/>
              </a:spcAft>
            </a:pPr>
            <a:r>
              <a:rPr lang="en-US" sz="2400" b="1" dirty="0">
                <a:solidFill>
                  <a:srgbClr val="000000"/>
                </a:solidFill>
                <a:latin typeface="Times New Roman" panose="02020603050405020304" pitchFamily="18" charset="0"/>
                <a:cs typeface="Times New Roman" panose="02020603050405020304" pitchFamily="18" charset="0"/>
              </a:rPr>
              <a:t>Acts 8:3</a:t>
            </a:r>
            <a:endParaRPr lang="en-US" sz="2400" dirty="0">
              <a:solidFill>
                <a:srgbClr val="000000"/>
              </a:solidFill>
              <a:latin typeface="Times New Roman" panose="02020603050405020304" pitchFamily="18" charset="0"/>
              <a:cs typeface="Times New Roman" panose="02020603050405020304" pitchFamily="18" charset="0"/>
            </a:endParaRPr>
          </a:p>
          <a:p>
            <a:pPr algn="just"/>
            <a:r>
              <a:rPr lang="en-US" sz="2400" baseline="30000" dirty="0">
                <a:solidFill>
                  <a:srgbClr val="000000"/>
                </a:solidFill>
                <a:latin typeface="Times New Roman" panose="02020603050405020304" pitchFamily="18" charset="0"/>
                <a:cs typeface="Times New Roman" panose="02020603050405020304" pitchFamily="18" charset="0"/>
              </a:rPr>
              <a:t>3</a:t>
            </a:r>
            <a:r>
              <a:rPr lang="en-US" sz="2400" dirty="0">
                <a:solidFill>
                  <a:srgbClr val="000000"/>
                </a:solidFill>
                <a:latin typeface="Times New Roman" panose="02020603050405020304" pitchFamily="18" charset="0"/>
                <a:cs typeface="Times New Roman" panose="02020603050405020304" pitchFamily="18" charset="0"/>
              </a:rPr>
              <a:t> Devout men buried Stephen and made great lamentation over him. But </a:t>
            </a:r>
            <a:r>
              <a:rPr lang="en-US" sz="2400" b="1" dirty="0">
                <a:solidFill>
                  <a:srgbClr val="0064FF"/>
                </a:solidFill>
                <a:latin typeface="Times New Roman" panose="02020603050405020304" pitchFamily="18" charset="0"/>
                <a:cs typeface="Times New Roman" panose="02020603050405020304" pitchFamily="18" charset="0"/>
              </a:rPr>
              <a:t>Saul was ravaging the church</a:t>
            </a:r>
            <a:r>
              <a:rPr lang="en-US" sz="2400" dirty="0">
                <a:solidFill>
                  <a:srgbClr val="0064FF"/>
                </a:solidFill>
                <a:latin typeface="Times New Roman" panose="02020603050405020304" pitchFamily="18" charset="0"/>
                <a:cs typeface="Times New Roman" panose="02020603050405020304" pitchFamily="18" charset="0"/>
              </a:rPr>
              <a:t>,</a:t>
            </a:r>
            <a:r>
              <a:rPr lang="en-US" sz="2400" dirty="0">
                <a:solidFill>
                  <a:srgbClr val="000000"/>
                </a:solidFill>
                <a:latin typeface="Times New Roman" panose="02020603050405020304" pitchFamily="18" charset="0"/>
                <a:cs typeface="Times New Roman" panose="02020603050405020304" pitchFamily="18" charset="0"/>
              </a:rPr>
              <a:t> and entering house after house, he dragged  off men and women and committed them to prison.</a:t>
            </a:r>
          </a:p>
          <a:p>
            <a:pPr algn="just"/>
            <a:endParaRPr lang="en-US" sz="2400" dirty="0">
              <a:solidFill>
                <a:srgbClr val="000000"/>
              </a:solidFill>
              <a:latin typeface="Times New Roman" panose="02020603050405020304" pitchFamily="18" charset="0"/>
              <a:cs typeface="Times New Roman" panose="02020603050405020304" pitchFamily="18" charset="0"/>
            </a:endParaRPr>
          </a:p>
        </p:txBody>
      </p:sp>
      <p:grpSp>
        <p:nvGrpSpPr>
          <p:cNvPr id="14" name="Group 13">
            <a:extLst>
              <a:ext uri="{FF2B5EF4-FFF2-40B4-BE49-F238E27FC236}">
                <a16:creationId xmlns:a16="http://schemas.microsoft.com/office/drawing/2014/main" id="{E4019C87-58B2-44C2-B45B-16895E4A7259}"/>
              </a:ext>
            </a:extLst>
          </p:cNvPr>
          <p:cNvGrpSpPr/>
          <p:nvPr/>
        </p:nvGrpSpPr>
        <p:grpSpPr>
          <a:xfrm>
            <a:off x="8302305" y="2828834"/>
            <a:ext cx="3628380" cy="1200329"/>
            <a:chOff x="8302305" y="2828834"/>
            <a:chExt cx="3628380" cy="1200329"/>
          </a:xfrm>
        </p:grpSpPr>
        <p:sp>
          <p:nvSpPr>
            <p:cNvPr id="15" name="Rectangle 14">
              <a:extLst>
                <a:ext uri="{FF2B5EF4-FFF2-40B4-BE49-F238E27FC236}">
                  <a16:creationId xmlns:a16="http://schemas.microsoft.com/office/drawing/2014/main" id="{DEB0866A-9D13-4578-91E6-38592D843369}"/>
                </a:ext>
              </a:extLst>
            </p:cNvPr>
            <p:cNvSpPr/>
            <p:nvPr/>
          </p:nvSpPr>
          <p:spPr>
            <a:xfrm>
              <a:off x="9025723" y="2828834"/>
              <a:ext cx="2904962"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SINGLE</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17" name="Rectangle: Rounded Corners 16">
              <a:extLst>
                <a:ext uri="{FF2B5EF4-FFF2-40B4-BE49-F238E27FC236}">
                  <a16:creationId xmlns:a16="http://schemas.microsoft.com/office/drawing/2014/main" id="{363B09AE-6930-4431-9EBD-7510CA619433}"/>
                </a:ext>
              </a:extLst>
            </p:cNvPr>
            <p:cNvSpPr/>
            <p:nvPr/>
          </p:nvSpPr>
          <p:spPr>
            <a:xfrm rot="2700000">
              <a:off x="8292974" y="3163975"/>
              <a:ext cx="559837" cy="541175"/>
            </a:xfrm>
            <a:prstGeom prst="roundRect">
              <a:avLst/>
            </a:prstGeom>
            <a:solidFill>
              <a:srgbClr val="FFFFF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0000FF"/>
                  </a:solidFill>
                </a:ln>
              </a:endParaRPr>
            </a:p>
          </p:txBody>
        </p:sp>
      </p:grpSp>
      <p:sp>
        <p:nvSpPr>
          <p:cNvPr id="18" name="Rectangle 17">
            <a:extLst>
              <a:ext uri="{FF2B5EF4-FFF2-40B4-BE49-F238E27FC236}">
                <a16:creationId xmlns:a16="http://schemas.microsoft.com/office/drawing/2014/main" id="{F9764EEA-B7DC-407B-A787-72E2063076CA}"/>
              </a:ext>
            </a:extLst>
          </p:cNvPr>
          <p:cNvSpPr/>
          <p:nvPr/>
        </p:nvSpPr>
        <p:spPr>
          <a:xfrm>
            <a:off x="8220873" y="3062164"/>
            <a:ext cx="704039" cy="707886"/>
          </a:xfrm>
          <a:prstGeom prst="rect">
            <a:avLst/>
          </a:prstGeom>
          <a:noFill/>
        </p:spPr>
        <p:txBody>
          <a:bodyPr wrap="none" lIns="91440" tIns="45720" rIns="91440" bIns="45720">
            <a:spAutoFit/>
          </a:bodyPr>
          <a:lstStyle/>
          <a:p>
            <a:pPr algn="ctr"/>
            <a:r>
              <a:rPr lang="en-US" sz="40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rPr>
              <a:t>11</a:t>
            </a:r>
          </a:p>
        </p:txBody>
      </p:sp>
      <p:sp>
        <p:nvSpPr>
          <p:cNvPr id="19" name="TextBox 18">
            <a:extLst>
              <a:ext uri="{FF2B5EF4-FFF2-40B4-BE49-F238E27FC236}">
                <a16:creationId xmlns:a16="http://schemas.microsoft.com/office/drawing/2014/main" id="{B01339EB-68A8-4380-9354-C540AB504B70}"/>
              </a:ext>
            </a:extLst>
          </p:cNvPr>
          <p:cNvSpPr txBox="1"/>
          <p:nvPr/>
        </p:nvSpPr>
        <p:spPr>
          <a:xfrm>
            <a:off x="226503" y="184557"/>
            <a:ext cx="7675926" cy="2336024"/>
          </a:xfrm>
          <a:prstGeom prst="rect">
            <a:avLst/>
          </a:prstGeom>
          <a:noFill/>
        </p:spPr>
        <p:txBody>
          <a:bodyPr wrap="square" rtlCol="0">
            <a:spAutoFit/>
          </a:bodyPr>
          <a:lstStyle/>
          <a:p>
            <a:pPr algn="ctr">
              <a:lnSpc>
                <a:spcPct val="90000"/>
              </a:lnSpc>
            </a:pPr>
            <a:r>
              <a:rPr lang="en-US" sz="5400" dirty="0">
                <a:solidFill>
                  <a:srgbClr val="000000"/>
                </a:solidFill>
              </a:rPr>
              <a:t>Who persecuted</a:t>
            </a:r>
          </a:p>
          <a:p>
            <a:pPr algn="ctr">
              <a:lnSpc>
                <a:spcPct val="90000"/>
              </a:lnSpc>
            </a:pPr>
            <a:r>
              <a:rPr lang="en-US" sz="5400" dirty="0">
                <a:solidFill>
                  <a:srgbClr val="000000"/>
                </a:solidFill>
              </a:rPr>
              <a:t>the church in Jerusalem </a:t>
            </a:r>
            <a:r>
              <a:rPr lang="en-US" sz="5400" spc="-150" dirty="0">
                <a:solidFill>
                  <a:srgbClr val="000000"/>
                </a:solidFill>
              </a:rPr>
              <a:t>after the death of Stephen?</a:t>
            </a:r>
          </a:p>
        </p:txBody>
      </p:sp>
      <p:sp>
        <p:nvSpPr>
          <p:cNvPr id="20" name="TextBox 19">
            <a:extLst>
              <a:ext uri="{FF2B5EF4-FFF2-40B4-BE49-F238E27FC236}">
                <a16:creationId xmlns:a16="http://schemas.microsoft.com/office/drawing/2014/main" id="{1EF3735C-A729-4432-8795-6E4F9470FAC8}"/>
              </a:ext>
            </a:extLst>
          </p:cNvPr>
          <p:cNvSpPr txBox="1"/>
          <p:nvPr/>
        </p:nvSpPr>
        <p:spPr>
          <a:xfrm>
            <a:off x="5596278" y="5927394"/>
            <a:ext cx="1928649" cy="307777"/>
          </a:xfrm>
          <a:prstGeom prst="rect">
            <a:avLst/>
          </a:prstGeom>
          <a:noFill/>
        </p:spPr>
        <p:txBody>
          <a:bodyPr wrap="square" rtlCol="0">
            <a:spAutoFit/>
          </a:bodyPr>
          <a:lstStyle/>
          <a:p>
            <a:pPr algn="r"/>
            <a:r>
              <a:rPr lang="en-US" sz="1400" b="1" i="1" dirty="0">
                <a:solidFill>
                  <a:srgbClr val="0064FF"/>
                </a:solidFill>
              </a:rPr>
              <a:t>Tap screen to continue</a:t>
            </a:r>
          </a:p>
        </p:txBody>
      </p:sp>
      <p:sp>
        <p:nvSpPr>
          <p:cNvPr id="16" name="Rectangle 15">
            <a:hlinkClick r:id="rId2" action="ppaction://hlinksldjump"/>
            <a:extLst>
              <a:ext uri="{FF2B5EF4-FFF2-40B4-BE49-F238E27FC236}">
                <a16:creationId xmlns:a16="http://schemas.microsoft.com/office/drawing/2014/main" id="{79543CF8-9AE3-4596-9060-2D3B758F7BDE}"/>
              </a:ext>
            </a:extLst>
          </p:cNvPr>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14805039"/>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41A93F72-7A40-4375-A465-58414B0FC0DA}"/>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961049" y="3678"/>
            <a:ext cx="8269901" cy="6850644"/>
          </a:xfrm>
          <a:prstGeom prst="rect">
            <a:avLst/>
          </a:prstGeom>
        </p:spPr>
      </p:pic>
      <p:sp>
        <p:nvSpPr>
          <p:cNvPr id="15" name="Rectangle: Rounded Corners 14">
            <a:extLst>
              <a:ext uri="{FF2B5EF4-FFF2-40B4-BE49-F238E27FC236}">
                <a16:creationId xmlns:a16="http://schemas.microsoft.com/office/drawing/2014/main" id="{E1F6AB99-BD09-489F-B331-33D9B9D49A14}"/>
              </a:ext>
            </a:extLst>
          </p:cNvPr>
          <p:cNvSpPr/>
          <p:nvPr/>
        </p:nvSpPr>
        <p:spPr>
          <a:xfrm>
            <a:off x="5833744" y="714690"/>
            <a:ext cx="559837" cy="541175"/>
          </a:xfrm>
          <a:prstGeom prst="roundRect">
            <a:avLst/>
          </a:prstGeom>
          <a:solidFill>
            <a:srgbClr val="FFFFFF"/>
          </a:solid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Rounded Corners 4">
            <a:extLst>
              <a:ext uri="{FF2B5EF4-FFF2-40B4-BE49-F238E27FC236}">
                <a16:creationId xmlns:a16="http://schemas.microsoft.com/office/drawing/2014/main" id="{E26FFEE2-E142-4914-886A-7908DA12B71A}"/>
              </a:ext>
            </a:extLst>
          </p:cNvPr>
          <p:cNvSpPr/>
          <p:nvPr/>
        </p:nvSpPr>
        <p:spPr>
          <a:xfrm rot="2700000">
            <a:off x="8292973" y="3189275"/>
            <a:ext cx="559837" cy="490575"/>
          </a:xfrm>
          <a:prstGeom prst="roundRect">
            <a:avLst/>
          </a:prstGeom>
          <a:solidFill>
            <a:srgbClr val="FFFFFF"/>
          </a:solid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Rounded Corners 5">
            <a:extLst>
              <a:ext uri="{FF2B5EF4-FFF2-40B4-BE49-F238E27FC236}">
                <a16:creationId xmlns:a16="http://schemas.microsoft.com/office/drawing/2014/main" id="{51FF1BA1-CD56-473D-85BA-056342436F57}"/>
              </a:ext>
            </a:extLst>
          </p:cNvPr>
          <p:cNvSpPr/>
          <p:nvPr/>
        </p:nvSpPr>
        <p:spPr>
          <a:xfrm rot="2700000">
            <a:off x="3192240" y="3163976"/>
            <a:ext cx="559837" cy="541175"/>
          </a:xfrm>
          <a:prstGeom prst="roundRect">
            <a:avLst/>
          </a:prstGeom>
          <a:solidFill>
            <a:srgbClr val="FFFFFF"/>
          </a:solid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Pentagon 2">
            <a:extLst>
              <a:ext uri="{FF2B5EF4-FFF2-40B4-BE49-F238E27FC236}">
                <a16:creationId xmlns:a16="http://schemas.microsoft.com/office/drawing/2014/main" id="{0E698766-2C5D-4F25-88C7-23B76B7549CE}"/>
              </a:ext>
            </a:extLst>
          </p:cNvPr>
          <p:cNvSpPr/>
          <p:nvPr/>
        </p:nvSpPr>
        <p:spPr>
          <a:xfrm rot="5400000">
            <a:off x="5786126" y="5771881"/>
            <a:ext cx="559837" cy="541175"/>
          </a:xfrm>
          <a:prstGeom prst="homePlate">
            <a:avLst/>
          </a:prstGeom>
          <a:solidFill>
            <a:srgbClr val="FFFFFF"/>
          </a:solid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241FA49-9943-405B-88E2-7921F7B4202A}"/>
              </a:ext>
            </a:extLst>
          </p:cNvPr>
          <p:cNvSpPr/>
          <p:nvPr/>
        </p:nvSpPr>
        <p:spPr>
          <a:xfrm>
            <a:off x="221682" y="2817521"/>
            <a:ext cx="2741456"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TRIPLE</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0" name="Rectangle 19">
            <a:extLst>
              <a:ext uri="{FF2B5EF4-FFF2-40B4-BE49-F238E27FC236}">
                <a16:creationId xmlns:a16="http://schemas.microsoft.com/office/drawing/2014/main" id="{0B10BECB-80DD-442E-92B9-3F4C0A002431}"/>
              </a:ext>
            </a:extLst>
          </p:cNvPr>
          <p:cNvSpPr/>
          <p:nvPr/>
        </p:nvSpPr>
        <p:spPr>
          <a:xfrm>
            <a:off x="3911648" y="5707176"/>
            <a:ext cx="4378122"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HOMERUN</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2" name="TextBox 21">
            <a:extLst>
              <a:ext uri="{FF2B5EF4-FFF2-40B4-BE49-F238E27FC236}">
                <a16:creationId xmlns:a16="http://schemas.microsoft.com/office/drawing/2014/main" id="{79EBE414-7D34-4475-87B5-9C8384501209}"/>
              </a:ext>
            </a:extLst>
          </p:cNvPr>
          <p:cNvSpPr txBox="1"/>
          <p:nvPr/>
        </p:nvSpPr>
        <p:spPr>
          <a:xfrm>
            <a:off x="4354650" y="2671022"/>
            <a:ext cx="3485724" cy="1569660"/>
          </a:xfrm>
          <a:prstGeom prst="rect">
            <a:avLst/>
          </a:prstGeom>
          <a:noFill/>
        </p:spPr>
        <p:txBody>
          <a:bodyPr wrap="square" rtlCol="0">
            <a:spAutoFit/>
          </a:bodyPr>
          <a:lstStyle/>
          <a:p>
            <a:pPr algn="ctr"/>
            <a:r>
              <a:rPr lang="en-US" sz="4800" b="1" dirty="0">
                <a:ln w="38100">
                  <a:solidFill>
                    <a:srgbClr val="0000FF"/>
                  </a:solidFill>
                </a:ln>
                <a:solidFill>
                  <a:srgbClr val="C6E9F2"/>
                </a:solidFill>
              </a:rPr>
              <a:t>Next batter!</a:t>
            </a:r>
          </a:p>
          <a:p>
            <a:pPr algn="ctr"/>
            <a:r>
              <a:rPr lang="en-US" sz="4800" b="1" dirty="0">
                <a:ln w="38100">
                  <a:solidFill>
                    <a:srgbClr val="0000FF"/>
                  </a:solidFill>
                </a:ln>
                <a:solidFill>
                  <a:srgbClr val="C6E9F2"/>
                </a:solidFill>
              </a:rPr>
              <a:t>Pick a hit</a:t>
            </a:r>
          </a:p>
        </p:txBody>
      </p:sp>
      <p:sp>
        <p:nvSpPr>
          <p:cNvPr id="14" name="Rectangle 13">
            <a:hlinkClick r:id="rId3" action="ppaction://hlinksldjump"/>
            <a:extLst>
              <a:ext uri="{FF2B5EF4-FFF2-40B4-BE49-F238E27FC236}">
                <a16:creationId xmlns:a16="http://schemas.microsoft.com/office/drawing/2014/main" id="{2D7A2F4D-DAD1-422C-B2F0-012D47BE7D76}"/>
              </a:ext>
            </a:extLst>
          </p:cNvPr>
          <p:cNvSpPr/>
          <p:nvPr/>
        </p:nvSpPr>
        <p:spPr>
          <a:xfrm>
            <a:off x="0" y="-287"/>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hlinkClick r:id="rId4" action="ppaction://hlinksldjump"/>
            <a:extLst>
              <a:ext uri="{FF2B5EF4-FFF2-40B4-BE49-F238E27FC236}">
                <a16:creationId xmlns:a16="http://schemas.microsoft.com/office/drawing/2014/main" id="{8AA909FD-4850-48E7-9C00-1F20249196AE}"/>
              </a:ext>
            </a:extLst>
          </p:cNvPr>
          <p:cNvSpPr/>
          <p:nvPr/>
        </p:nvSpPr>
        <p:spPr>
          <a:xfrm>
            <a:off x="221673" y="3059883"/>
            <a:ext cx="2741456" cy="7639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hlinkClick r:id="rId5" action="ppaction://hlinksldjump"/>
            <a:extLst>
              <a:ext uri="{FF2B5EF4-FFF2-40B4-BE49-F238E27FC236}">
                <a16:creationId xmlns:a16="http://schemas.microsoft.com/office/drawing/2014/main" id="{8991CFC0-EA4A-40DD-B2E8-91602EEF7B5F}"/>
              </a:ext>
            </a:extLst>
          </p:cNvPr>
          <p:cNvSpPr/>
          <p:nvPr/>
        </p:nvSpPr>
        <p:spPr>
          <a:xfrm>
            <a:off x="3916828" y="5953271"/>
            <a:ext cx="4378122" cy="7382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4935395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D0AACFEB-B084-4E68-B56E-4F9D2C22A4ED}"/>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2496826" y="3337270"/>
            <a:ext cx="3188405" cy="2641220"/>
          </a:xfrm>
          <a:prstGeom prst="rect">
            <a:avLst/>
          </a:prstGeom>
        </p:spPr>
      </p:pic>
      <p:sp>
        <p:nvSpPr>
          <p:cNvPr id="6" name="TextBox 5">
            <a:extLst>
              <a:ext uri="{FF2B5EF4-FFF2-40B4-BE49-F238E27FC236}">
                <a16:creationId xmlns:a16="http://schemas.microsoft.com/office/drawing/2014/main" id="{087F3440-DE20-41ED-8334-AAFC8D902A7D}"/>
              </a:ext>
            </a:extLst>
          </p:cNvPr>
          <p:cNvSpPr txBox="1"/>
          <p:nvPr/>
        </p:nvSpPr>
        <p:spPr>
          <a:xfrm>
            <a:off x="226503" y="352337"/>
            <a:ext cx="7675926" cy="2157514"/>
          </a:xfrm>
          <a:prstGeom prst="rect">
            <a:avLst/>
          </a:prstGeom>
          <a:noFill/>
        </p:spPr>
        <p:txBody>
          <a:bodyPr wrap="square" rtlCol="0">
            <a:spAutoFit/>
          </a:bodyPr>
          <a:lstStyle/>
          <a:p>
            <a:pPr lvl="0" algn="ctr">
              <a:lnSpc>
                <a:spcPct val="114000"/>
              </a:lnSpc>
            </a:pPr>
            <a:r>
              <a:rPr lang="en-US" sz="4000" dirty="0">
                <a:solidFill>
                  <a:srgbClr val="000000"/>
                </a:solidFill>
              </a:rPr>
              <a:t>What did men and women </a:t>
            </a:r>
          </a:p>
          <a:p>
            <a:pPr lvl="0" algn="ctr">
              <a:lnSpc>
                <a:spcPct val="114000"/>
              </a:lnSpc>
            </a:pPr>
            <a:r>
              <a:rPr lang="en-US" sz="4000" dirty="0">
                <a:solidFill>
                  <a:srgbClr val="000000"/>
                </a:solidFill>
              </a:rPr>
              <a:t>of Samaria do when they believed </a:t>
            </a:r>
            <a:r>
              <a:rPr lang="en-US" sz="4000" spc="-180" dirty="0">
                <a:solidFill>
                  <a:srgbClr val="000000"/>
                </a:solidFill>
              </a:rPr>
              <a:t>the things that Philip preached to them?</a:t>
            </a:r>
          </a:p>
        </p:txBody>
      </p:sp>
      <p:grpSp>
        <p:nvGrpSpPr>
          <p:cNvPr id="14" name="Group 13">
            <a:extLst>
              <a:ext uri="{FF2B5EF4-FFF2-40B4-BE49-F238E27FC236}">
                <a16:creationId xmlns:a16="http://schemas.microsoft.com/office/drawing/2014/main" id="{8426F81B-CFDD-497E-9344-930A628D47CA}"/>
              </a:ext>
            </a:extLst>
          </p:cNvPr>
          <p:cNvGrpSpPr/>
          <p:nvPr/>
        </p:nvGrpSpPr>
        <p:grpSpPr>
          <a:xfrm>
            <a:off x="8302305" y="2828834"/>
            <a:ext cx="3628380" cy="1200329"/>
            <a:chOff x="8302305" y="2828834"/>
            <a:chExt cx="3628380" cy="1200329"/>
          </a:xfrm>
        </p:grpSpPr>
        <p:sp>
          <p:nvSpPr>
            <p:cNvPr id="15" name="Rectangle 14">
              <a:extLst>
                <a:ext uri="{FF2B5EF4-FFF2-40B4-BE49-F238E27FC236}">
                  <a16:creationId xmlns:a16="http://schemas.microsoft.com/office/drawing/2014/main" id="{9D76DA84-FA21-4B22-900C-23E15F664FF0}"/>
                </a:ext>
              </a:extLst>
            </p:cNvPr>
            <p:cNvSpPr/>
            <p:nvPr/>
          </p:nvSpPr>
          <p:spPr>
            <a:xfrm>
              <a:off x="9025723" y="2828834"/>
              <a:ext cx="2904962"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SINGLE</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16" name="Rectangle: Rounded Corners 15">
              <a:extLst>
                <a:ext uri="{FF2B5EF4-FFF2-40B4-BE49-F238E27FC236}">
                  <a16:creationId xmlns:a16="http://schemas.microsoft.com/office/drawing/2014/main" id="{E359DA00-044C-4E45-AA85-0F262D80A1DC}"/>
                </a:ext>
              </a:extLst>
            </p:cNvPr>
            <p:cNvSpPr/>
            <p:nvPr/>
          </p:nvSpPr>
          <p:spPr>
            <a:xfrm rot="2700000">
              <a:off x="8292974" y="3163975"/>
              <a:ext cx="559837" cy="541175"/>
            </a:xfrm>
            <a:prstGeom prst="roundRect">
              <a:avLst/>
            </a:prstGeom>
            <a:solidFill>
              <a:srgbClr val="FFFFF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0000FF"/>
                  </a:solidFill>
                </a:ln>
              </a:endParaRPr>
            </a:p>
          </p:txBody>
        </p:sp>
      </p:grpSp>
      <p:sp>
        <p:nvSpPr>
          <p:cNvPr id="23" name="Rectangle 22">
            <a:extLst>
              <a:ext uri="{FF2B5EF4-FFF2-40B4-BE49-F238E27FC236}">
                <a16:creationId xmlns:a16="http://schemas.microsoft.com/office/drawing/2014/main" id="{312B7A81-0F23-42C8-8690-61FA378FC768}"/>
              </a:ext>
            </a:extLst>
          </p:cNvPr>
          <p:cNvSpPr/>
          <p:nvPr/>
        </p:nvSpPr>
        <p:spPr>
          <a:xfrm>
            <a:off x="8220873" y="3062164"/>
            <a:ext cx="704039" cy="707886"/>
          </a:xfrm>
          <a:prstGeom prst="rect">
            <a:avLst/>
          </a:prstGeom>
          <a:noFill/>
        </p:spPr>
        <p:txBody>
          <a:bodyPr wrap="none" lIns="91440" tIns="45720" rIns="91440" bIns="45720">
            <a:spAutoFit/>
          </a:bodyPr>
          <a:lstStyle/>
          <a:p>
            <a:pPr algn="ctr"/>
            <a:r>
              <a:rPr lang="en-US" sz="40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rPr>
              <a:t>12</a:t>
            </a:r>
          </a:p>
        </p:txBody>
      </p:sp>
      <p:cxnSp>
        <p:nvCxnSpPr>
          <p:cNvPr id="26" name="Straight Connector 25">
            <a:extLst>
              <a:ext uri="{FF2B5EF4-FFF2-40B4-BE49-F238E27FC236}">
                <a16:creationId xmlns:a16="http://schemas.microsoft.com/office/drawing/2014/main" id="{7ECA808A-76FC-47FE-9DE1-5C0B970222CF}"/>
              </a:ext>
            </a:extLst>
          </p:cNvPr>
          <p:cNvCxnSpPr>
            <a:cxnSpLocks/>
          </p:cNvCxnSpPr>
          <p:nvPr/>
        </p:nvCxnSpPr>
        <p:spPr>
          <a:xfrm flipV="1">
            <a:off x="4119613" y="4820164"/>
            <a:ext cx="846670" cy="861150"/>
          </a:xfrm>
          <a:prstGeom prst="line">
            <a:avLst/>
          </a:prstGeom>
          <a:ln w="76200">
            <a:solidFill>
              <a:srgbClr val="C1E7F1"/>
            </a:solidFill>
          </a:ln>
        </p:spPr>
        <p:style>
          <a:lnRef idx="1">
            <a:schemeClr val="accent1"/>
          </a:lnRef>
          <a:fillRef idx="0">
            <a:schemeClr val="accent1"/>
          </a:fillRef>
          <a:effectRef idx="0">
            <a:schemeClr val="accent1"/>
          </a:effectRef>
          <a:fontRef idx="minor">
            <a:schemeClr val="tx1"/>
          </a:fontRef>
        </p:style>
      </p:cxnSp>
      <p:sp>
        <p:nvSpPr>
          <p:cNvPr id="27" name="Rectangle: Rounded Corners 26">
            <a:extLst>
              <a:ext uri="{FF2B5EF4-FFF2-40B4-BE49-F238E27FC236}">
                <a16:creationId xmlns:a16="http://schemas.microsoft.com/office/drawing/2014/main" id="{8C5B8733-87ED-4B1F-91A1-FFD24D5E43F7}"/>
              </a:ext>
            </a:extLst>
          </p:cNvPr>
          <p:cNvSpPr/>
          <p:nvPr/>
        </p:nvSpPr>
        <p:spPr>
          <a:xfrm rot="2700000">
            <a:off x="4816977" y="4519069"/>
            <a:ext cx="347615" cy="335069"/>
          </a:xfrm>
          <a:prstGeom prst="roundRect">
            <a:avLst/>
          </a:prstGeom>
          <a:solidFill>
            <a:srgbClr val="FFFFFF"/>
          </a:solidFill>
          <a:ln w="38100">
            <a:solidFill>
              <a:srgbClr val="AADE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AF8CDA78-7710-4D3B-B3CB-4D9331940E55}"/>
              </a:ext>
            </a:extLst>
          </p:cNvPr>
          <p:cNvSpPr txBox="1"/>
          <p:nvPr/>
        </p:nvSpPr>
        <p:spPr>
          <a:xfrm>
            <a:off x="4757808" y="4405382"/>
            <a:ext cx="486562" cy="584775"/>
          </a:xfrm>
          <a:prstGeom prst="rect">
            <a:avLst/>
          </a:prstGeom>
          <a:noFill/>
          <a:ln>
            <a:noFill/>
          </a:ln>
        </p:spPr>
        <p:txBody>
          <a:bodyPr wrap="square" rtlCol="0">
            <a:spAutoFit/>
          </a:bodyPr>
          <a:lstStyle/>
          <a:p>
            <a:pPr algn="ctr"/>
            <a:r>
              <a:rPr lang="en-US" sz="3200" b="1" dirty="0">
                <a:solidFill>
                  <a:srgbClr val="002060"/>
                </a:solidFill>
              </a:rPr>
              <a:t>?</a:t>
            </a:r>
          </a:p>
        </p:txBody>
      </p:sp>
      <p:sp>
        <p:nvSpPr>
          <p:cNvPr id="29" name="TextBox 28">
            <a:extLst>
              <a:ext uri="{FF2B5EF4-FFF2-40B4-BE49-F238E27FC236}">
                <a16:creationId xmlns:a16="http://schemas.microsoft.com/office/drawing/2014/main" id="{B78EA1FD-60DC-4D0C-B9CD-5A0AFF0AD6A6}"/>
              </a:ext>
            </a:extLst>
          </p:cNvPr>
          <p:cNvSpPr txBox="1"/>
          <p:nvPr/>
        </p:nvSpPr>
        <p:spPr>
          <a:xfrm>
            <a:off x="3464404" y="4141376"/>
            <a:ext cx="1200124" cy="1131977"/>
          </a:xfrm>
          <a:prstGeom prst="rect">
            <a:avLst/>
          </a:prstGeom>
          <a:noFill/>
        </p:spPr>
        <p:txBody>
          <a:bodyPr wrap="square" rtlCol="0">
            <a:spAutoFit/>
          </a:bodyPr>
          <a:lstStyle/>
          <a:p>
            <a:pPr algn="ctr">
              <a:lnSpc>
                <a:spcPct val="80000"/>
              </a:lnSpc>
            </a:pPr>
            <a:r>
              <a:rPr lang="en-US" sz="2400" b="1" i="1" dirty="0">
                <a:solidFill>
                  <a:srgbClr val="002060"/>
                </a:solidFill>
              </a:rPr>
              <a:t>SINGLE</a:t>
            </a:r>
          </a:p>
          <a:p>
            <a:pPr algn="ctr">
              <a:lnSpc>
                <a:spcPct val="80000"/>
              </a:lnSpc>
            </a:pPr>
            <a:r>
              <a:rPr lang="en-US" i="1" dirty="0">
                <a:solidFill>
                  <a:srgbClr val="002060"/>
                </a:solidFill>
              </a:rPr>
              <a:t>or </a:t>
            </a:r>
            <a:r>
              <a:rPr lang="en-US" sz="2400" b="1" i="1" dirty="0">
                <a:solidFill>
                  <a:srgbClr val="002060"/>
                </a:solidFill>
              </a:rPr>
              <a:t>OUT</a:t>
            </a:r>
            <a:endParaRPr lang="en-US" i="1" dirty="0">
              <a:solidFill>
                <a:srgbClr val="002060"/>
              </a:solidFill>
            </a:endParaRPr>
          </a:p>
          <a:p>
            <a:pPr algn="ctr">
              <a:lnSpc>
                <a:spcPct val="80000"/>
              </a:lnSpc>
            </a:pPr>
            <a:r>
              <a:rPr lang="en-US" i="1" dirty="0">
                <a:solidFill>
                  <a:srgbClr val="002060"/>
                </a:solidFill>
              </a:rPr>
              <a:t>Tap and</a:t>
            </a:r>
          </a:p>
          <a:p>
            <a:pPr algn="ctr">
              <a:lnSpc>
                <a:spcPct val="80000"/>
              </a:lnSpc>
            </a:pPr>
            <a:r>
              <a:rPr lang="en-US" i="1" dirty="0">
                <a:solidFill>
                  <a:srgbClr val="002060"/>
                </a:solidFill>
              </a:rPr>
              <a:t>find out!</a:t>
            </a:r>
          </a:p>
        </p:txBody>
      </p:sp>
      <p:sp>
        <p:nvSpPr>
          <p:cNvPr id="7" name="Rectangle 6">
            <a:hlinkClick r:id="rId3" action="ppaction://hlinksldjump"/>
            <a:extLst>
              <a:ext uri="{FF2B5EF4-FFF2-40B4-BE49-F238E27FC236}">
                <a16:creationId xmlns:a16="http://schemas.microsoft.com/office/drawing/2014/main" id="{4BC65EC4-DD7C-4015-A922-492EAB413A06}"/>
              </a:ext>
            </a:extLst>
          </p:cNvPr>
          <p:cNvSpPr/>
          <p:nvPr/>
        </p:nvSpPr>
        <p:spPr>
          <a:xfrm>
            <a:off x="-1926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hlinkClick r:id="rId4" action="ppaction://hlinksldjump"/>
            <a:extLst>
              <a:ext uri="{FF2B5EF4-FFF2-40B4-BE49-F238E27FC236}">
                <a16:creationId xmlns:a16="http://schemas.microsoft.com/office/drawing/2014/main" id="{AF821352-17FC-42D4-8204-708C901E1440}"/>
              </a:ext>
            </a:extLst>
          </p:cNvPr>
          <p:cNvSpPr/>
          <p:nvPr/>
        </p:nvSpPr>
        <p:spPr>
          <a:xfrm rot="18961460">
            <a:off x="3225508" y="3925303"/>
            <a:ext cx="1687965" cy="16687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0888264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53" presetClass="entr" presetSubtype="16" fill="hold" nodeType="afterEffect">
                                  <p:stCondLst>
                                    <p:cond delay="100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2500"/>
                            </p:stCondLst>
                            <p:childTnLst>
                              <p:par>
                                <p:cTn id="15" presetID="22" presetClass="entr" presetSubtype="4"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wipe(down)">
                                      <p:cBhvr>
                                        <p:cTn id="17" dur="500"/>
                                        <p:tgtEl>
                                          <p:spTgt spid="26"/>
                                        </p:tgtEl>
                                      </p:cBhvr>
                                    </p:animEffect>
                                  </p:childTnLst>
                                </p:cTn>
                              </p:par>
                            </p:childTnLst>
                          </p:cTn>
                        </p:par>
                        <p:par>
                          <p:cTn id="18" fill="hold">
                            <p:stCondLst>
                              <p:cond delay="3000"/>
                            </p:stCondLst>
                            <p:childTnLst>
                              <p:par>
                                <p:cTn id="19" presetID="1"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childTnLst>
                          </p:cTn>
                        </p:par>
                        <p:par>
                          <p:cTn id="21" fill="hold">
                            <p:stCondLst>
                              <p:cond delay="3000"/>
                            </p:stCondLst>
                            <p:childTnLst>
                              <p:par>
                                <p:cTn id="22" presetID="53" presetClass="entr" presetSubtype="16"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250" fill="hold"/>
                                        <p:tgtEl>
                                          <p:spTgt spid="28"/>
                                        </p:tgtEl>
                                        <p:attrNameLst>
                                          <p:attrName>ppt_w</p:attrName>
                                        </p:attrNameLst>
                                      </p:cBhvr>
                                      <p:tavLst>
                                        <p:tav tm="0">
                                          <p:val>
                                            <p:fltVal val="0"/>
                                          </p:val>
                                        </p:tav>
                                        <p:tav tm="100000">
                                          <p:val>
                                            <p:strVal val="#ppt_w"/>
                                          </p:val>
                                        </p:tav>
                                      </p:tavLst>
                                    </p:anim>
                                    <p:anim calcmode="lin" valueType="num">
                                      <p:cBhvr>
                                        <p:cTn id="25" dur="250" fill="hold"/>
                                        <p:tgtEl>
                                          <p:spTgt spid="28"/>
                                        </p:tgtEl>
                                        <p:attrNameLst>
                                          <p:attrName>ppt_h</p:attrName>
                                        </p:attrNameLst>
                                      </p:cBhvr>
                                      <p:tavLst>
                                        <p:tav tm="0">
                                          <p:val>
                                            <p:fltVal val="0"/>
                                          </p:val>
                                        </p:tav>
                                        <p:tav tm="100000">
                                          <p:val>
                                            <p:strVal val="#ppt_h"/>
                                          </p:val>
                                        </p:tav>
                                      </p:tavLst>
                                    </p:anim>
                                    <p:animEffect transition="in" filter="fade">
                                      <p:cBhvr>
                                        <p:cTn id="26" dur="250"/>
                                        <p:tgtEl>
                                          <p:spTgt spid="28"/>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p:cTn id="29" dur="500" fill="hold"/>
                                        <p:tgtEl>
                                          <p:spTgt spid="29"/>
                                        </p:tgtEl>
                                        <p:attrNameLst>
                                          <p:attrName>ppt_w</p:attrName>
                                        </p:attrNameLst>
                                      </p:cBhvr>
                                      <p:tavLst>
                                        <p:tav tm="0">
                                          <p:val>
                                            <p:fltVal val="0"/>
                                          </p:val>
                                        </p:tav>
                                        <p:tav tm="100000">
                                          <p:val>
                                            <p:strVal val="#ppt_w"/>
                                          </p:val>
                                        </p:tav>
                                      </p:tavLst>
                                    </p:anim>
                                    <p:anim calcmode="lin" valueType="num">
                                      <p:cBhvr>
                                        <p:cTn id="30" dur="500" fill="hold"/>
                                        <p:tgtEl>
                                          <p:spTgt spid="29"/>
                                        </p:tgtEl>
                                        <p:attrNameLst>
                                          <p:attrName>ppt_h</p:attrName>
                                        </p:attrNameLst>
                                      </p:cBhvr>
                                      <p:tavLst>
                                        <p:tav tm="0">
                                          <p:val>
                                            <p:fltVal val="0"/>
                                          </p:val>
                                        </p:tav>
                                        <p:tav tm="100000">
                                          <p:val>
                                            <p:strVal val="#ppt_h"/>
                                          </p:val>
                                        </p:tav>
                                      </p:tavLst>
                                    </p:anim>
                                    <p:animEffect transition="in" filter="fade">
                                      <p:cBhvr>
                                        <p:cTn id="31" dur="500"/>
                                        <p:tgtEl>
                                          <p:spTgt spid="29"/>
                                        </p:tgtEl>
                                      </p:cBhvr>
                                    </p:animEffect>
                                  </p:childTnLst>
                                </p:cTn>
                              </p:par>
                            </p:childTnLst>
                          </p:cTn>
                        </p:par>
                        <p:par>
                          <p:cTn id="32" fill="hold">
                            <p:stCondLst>
                              <p:cond delay="3500"/>
                            </p:stCondLst>
                            <p:childTnLst>
                              <p:par>
                                <p:cTn id="33" presetID="1" presetClass="entr" presetSubtype="0" fill="hold" grpId="0" nodeType="after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7" grpId="0" animBg="1"/>
      <p:bldP spid="28" grpId="0"/>
      <p:bldP spid="29" grpId="0"/>
      <p:bldP spid="2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5416569-7E46-420E-B78F-024C9501C5D9}"/>
              </a:ext>
            </a:extLst>
          </p:cNvPr>
          <p:cNvSpPr txBox="1"/>
          <p:nvPr/>
        </p:nvSpPr>
        <p:spPr>
          <a:xfrm>
            <a:off x="612396" y="2865283"/>
            <a:ext cx="6912529" cy="3567130"/>
          </a:xfrm>
          <a:prstGeom prst="rect">
            <a:avLst/>
          </a:prstGeom>
          <a:solidFill>
            <a:srgbClr val="FFFFFF"/>
          </a:solidFill>
          <a:ln w="38100">
            <a:solidFill>
              <a:srgbClr val="000000"/>
            </a:solidFill>
          </a:ln>
        </p:spPr>
        <p:txBody>
          <a:bodyPr wrap="square" rtlCol="0">
            <a:spAutoFit/>
          </a:bodyPr>
          <a:lstStyle/>
          <a:p>
            <a:pPr algn="ctr">
              <a:lnSpc>
                <a:spcPct val="80000"/>
              </a:lnSpc>
            </a:pPr>
            <a:endParaRPr lang="en-US" sz="600" b="1" dirty="0">
              <a:solidFill>
                <a:srgbClr val="3F8731"/>
              </a:solidFill>
            </a:endParaRPr>
          </a:p>
          <a:p>
            <a:pPr algn="ctr"/>
            <a:r>
              <a:rPr lang="en-US" sz="3200" b="1" i="1" dirty="0"/>
              <a:t>Answer</a:t>
            </a:r>
            <a:r>
              <a:rPr lang="en-US" sz="4400" b="1" i="1" dirty="0"/>
              <a:t>:</a:t>
            </a:r>
            <a:r>
              <a:rPr lang="en-US" sz="4400" b="1" dirty="0"/>
              <a:t> they were baptized</a:t>
            </a:r>
          </a:p>
          <a:p>
            <a:endParaRPr lang="en-US" sz="1400" b="1" dirty="0">
              <a:solidFill>
                <a:srgbClr val="000000"/>
              </a:solidFill>
              <a:latin typeface="Times New Roman" panose="02020603050405020304" pitchFamily="18" charset="0"/>
              <a:cs typeface="Times New Roman" panose="02020603050405020304" pitchFamily="18" charset="0"/>
            </a:endParaRPr>
          </a:p>
          <a:p>
            <a:pPr>
              <a:spcAft>
                <a:spcPts val="600"/>
              </a:spcAft>
            </a:pPr>
            <a:r>
              <a:rPr lang="en-US" sz="2800" b="1" dirty="0">
                <a:solidFill>
                  <a:srgbClr val="000000"/>
                </a:solidFill>
                <a:latin typeface="Times New Roman" panose="02020603050405020304" pitchFamily="18" charset="0"/>
                <a:cs typeface="Times New Roman" panose="02020603050405020304" pitchFamily="18" charset="0"/>
              </a:rPr>
              <a:t>Acts 8:12</a:t>
            </a:r>
            <a:endParaRPr lang="en-US" sz="2800" dirty="0">
              <a:solidFill>
                <a:srgbClr val="000000"/>
              </a:solidFill>
              <a:latin typeface="Times New Roman" panose="02020603050405020304" pitchFamily="18" charset="0"/>
              <a:cs typeface="Times New Roman" panose="02020603050405020304" pitchFamily="18" charset="0"/>
            </a:endParaRPr>
          </a:p>
          <a:p>
            <a:pPr algn="just"/>
            <a:r>
              <a:rPr lang="en-US" sz="2800" baseline="30000" dirty="0">
                <a:solidFill>
                  <a:srgbClr val="000000"/>
                </a:solidFill>
                <a:latin typeface="Times New Roman" panose="02020603050405020304" pitchFamily="18" charset="0"/>
                <a:cs typeface="Times New Roman" panose="02020603050405020304" pitchFamily="18" charset="0"/>
              </a:rPr>
              <a:t>12</a:t>
            </a:r>
            <a:r>
              <a:rPr lang="en-US" sz="2800" dirty="0">
                <a:solidFill>
                  <a:srgbClr val="000000"/>
                </a:solidFill>
                <a:latin typeface="Times New Roman" panose="02020603050405020304" pitchFamily="18" charset="0"/>
                <a:cs typeface="Times New Roman" panose="02020603050405020304" pitchFamily="18" charset="0"/>
              </a:rPr>
              <a:t> But when they believed Philip as he preached good news about the kingdom of God and the name of Jesus Christ, </a:t>
            </a:r>
            <a:r>
              <a:rPr lang="en-US" sz="2800" b="1" dirty="0">
                <a:solidFill>
                  <a:srgbClr val="0064FF"/>
                </a:solidFill>
                <a:latin typeface="Times New Roman" panose="02020603050405020304" pitchFamily="18" charset="0"/>
                <a:cs typeface="Times New Roman" panose="02020603050405020304" pitchFamily="18" charset="0"/>
              </a:rPr>
              <a:t>they were baptized</a:t>
            </a:r>
            <a:r>
              <a:rPr lang="en-US" sz="2800" dirty="0">
                <a:solidFill>
                  <a:srgbClr val="0064FF"/>
                </a:solidFill>
                <a:latin typeface="Times New Roman" panose="02020603050405020304" pitchFamily="18" charset="0"/>
                <a:cs typeface="Times New Roman" panose="02020603050405020304" pitchFamily="18" charset="0"/>
              </a:rPr>
              <a:t>, </a:t>
            </a:r>
            <a:r>
              <a:rPr lang="en-US" sz="2800" dirty="0">
                <a:solidFill>
                  <a:srgbClr val="000000"/>
                </a:solidFill>
                <a:latin typeface="Times New Roman" panose="02020603050405020304" pitchFamily="18" charset="0"/>
                <a:cs typeface="Times New Roman" panose="02020603050405020304" pitchFamily="18" charset="0"/>
              </a:rPr>
              <a:t>both men and women.</a:t>
            </a:r>
            <a:endParaRPr lang="en-US" dirty="0">
              <a:solidFill>
                <a:srgbClr val="000000"/>
              </a:solidFill>
              <a:latin typeface="Times New Roman" panose="02020603050405020304" pitchFamily="18" charset="0"/>
              <a:cs typeface="Times New Roman" panose="02020603050405020304" pitchFamily="18" charset="0"/>
            </a:endParaRPr>
          </a:p>
          <a:p>
            <a:pPr algn="just"/>
            <a:endParaRPr lang="en-US" dirty="0">
              <a:latin typeface="Times New Roman" panose="02020603050405020304" pitchFamily="18" charset="0"/>
              <a:cs typeface="Times New Roman" panose="02020603050405020304" pitchFamily="18" charset="0"/>
            </a:endParaRPr>
          </a:p>
        </p:txBody>
      </p:sp>
      <p:grpSp>
        <p:nvGrpSpPr>
          <p:cNvPr id="14" name="Group 13">
            <a:extLst>
              <a:ext uri="{FF2B5EF4-FFF2-40B4-BE49-F238E27FC236}">
                <a16:creationId xmlns:a16="http://schemas.microsoft.com/office/drawing/2014/main" id="{988898FE-D3AB-4C5D-84F9-F348898AE917}"/>
              </a:ext>
            </a:extLst>
          </p:cNvPr>
          <p:cNvGrpSpPr/>
          <p:nvPr/>
        </p:nvGrpSpPr>
        <p:grpSpPr>
          <a:xfrm>
            <a:off x="8302305" y="2828834"/>
            <a:ext cx="3628380" cy="1200329"/>
            <a:chOff x="8302305" y="2828834"/>
            <a:chExt cx="3628380" cy="1200329"/>
          </a:xfrm>
        </p:grpSpPr>
        <p:sp>
          <p:nvSpPr>
            <p:cNvPr id="15" name="Rectangle 14">
              <a:extLst>
                <a:ext uri="{FF2B5EF4-FFF2-40B4-BE49-F238E27FC236}">
                  <a16:creationId xmlns:a16="http://schemas.microsoft.com/office/drawing/2014/main" id="{2AE12B38-BAAE-4FDE-B594-6BEC2192AF3A}"/>
                </a:ext>
              </a:extLst>
            </p:cNvPr>
            <p:cNvSpPr/>
            <p:nvPr/>
          </p:nvSpPr>
          <p:spPr>
            <a:xfrm>
              <a:off x="9025723" y="2828834"/>
              <a:ext cx="2904962"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SINGLE</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17" name="Rectangle: Rounded Corners 16">
              <a:extLst>
                <a:ext uri="{FF2B5EF4-FFF2-40B4-BE49-F238E27FC236}">
                  <a16:creationId xmlns:a16="http://schemas.microsoft.com/office/drawing/2014/main" id="{D4BE6B62-7673-4A54-9A8D-47A1B7A5C0C8}"/>
                </a:ext>
              </a:extLst>
            </p:cNvPr>
            <p:cNvSpPr/>
            <p:nvPr/>
          </p:nvSpPr>
          <p:spPr>
            <a:xfrm rot="2700000">
              <a:off x="8292974" y="3163975"/>
              <a:ext cx="559837" cy="541175"/>
            </a:xfrm>
            <a:prstGeom prst="roundRect">
              <a:avLst/>
            </a:prstGeom>
            <a:solidFill>
              <a:srgbClr val="FFFFF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0000FF"/>
                  </a:solidFill>
                </a:ln>
              </a:endParaRPr>
            </a:p>
          </p:txBody>
        </p:sp>
      </p:grpSp>
      <p:sp>
        <p:nvSpPr>
          <p:cNvPr id="18" name="Rectangle 17">
            <a:extLst>
              <a:ext uri="{FF2B5EF4-FFF2-40B4-BE49-F238E27FC236}">
                <a16:creationId xmlns:a16="http://schemas.microsoft.com/office/drawing/2014/main" id="{55A5D5CC-1535-4892-A578-5C8BE1A244A4}"/>
              </a:ext>
            </a:extLst>
          </p:cNvPr>
          <p:cNvSpPr/>
          <p:nvPr/>
        </p:nvSpPr>
        <p:spPr>
          <a:xfrm>
            <a:off x="8220873" y="3062164"/>
            <a:ext cx="704039" cy="707886"/>
          </a:xfrm>
          <a:prstGeom prst="rect">
            <a:avLst/>
          </a:prstGeom>
          <a:noFill/>
        </p:spPr>
        <p:txBody>
          <a:bodyPr wrap="none" lIns="91440" tIns="45720" rIns="91440" bIns="45720">
            <a:spAutoFit/>
          </a:bodyPr>
          <a:lstStyle/>
          <a:p>
            <a:pPr algn="ctr"/>
            <a:r>
              <a:rPr lang="en-US" sz="40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rPr>
              <a:t>12</a:t>
            </a:r>
          </a:p>
        </p:txBody>
      </p:sp>
      <p:sp>
        <p:nvSpPr>
          <p:cNvPr id="19" name="TextBox 18">
            <a:extLst>
              <a:ext uri="{FF2B5EF4-FFF2-40B4-BE49-F238E27FC236}">
                <a16:creationId xmlns:a16="http://schemas.microsoft.com/office/drawing/2014/main" id="{CB79F01B-3A94-4090-84C4-BD5E7A59190F}"/>
              </a:ext>
            </a:extLst>
          </p:cNvPr>
          <p:cNvSpPr txBox="1"/>
          <p:nvPr/>
        </p:nvSpPr>
        <p:spPr>
          <a:xfrm>
            <a:off x="226503" y="352337"/>
            <a:ext cx="7675926" cy="2157514"/>
          </a:xfrm>
          <a:prstGeom prst="rect">
            <a:avLst/>
          </a:prstGeom>
          <a:noFill/>
        </p:spPr>
        <p:txBody>
          <a:bodyPr wrap="square" rtlCol="0">
            <a:spAutoFit/>
          </a:bodyPr>
          <a:lstStyle/>
          <a:p>
            <a:pPr lvl="0" algn="ctr">
              <a:lnSpc>
                <a:spcPct val="114000"/>
              </a:lnSpc>
            </a:pPr>
            <a:r>
              <a:rPr lang="en-US" sz="4000" dirty="0">
                <a:solidFill>
                  <a:srgbClr val="000000"/>
                </a:solidFill>
              </a:rPr>
              <a:t>What did men and women </a:t>
            </a:r>
          </a:p>
          <a:p>
            <a:pPr lvl="0" algn="ctr">
              <a:lnSpc>
                <a:spcPct val="114000"/>
              </a:lnSpc>
            </a:pPr>
            <a:r>
              <a:rPr lang="en-US" sz="4000" dirty="0">
                <a:solidFill>
                  <a:srgbClr val="000000"/>
                </a:solidFill>
              </a:rPr>
              <a:t>of Samaria do when they believed </a:t>
            </a:r>
            <a:r>
              <a:rPr lang="en-US" sz="4000" spc="-180" dirty="0">
                <a:solidFill>
                  <a:srgbClr val="000000"/>
                </a:solidFill>
              </a:rPr>
              <a:t>the things that Philip preached to them?</a:t>
            </a:r>
          </a:p>
        </p:txBody>
      </p:sp>
      <p:sp>
        <p:nvSpPr>
          <p:cNvPr id="20" name="TextBox 19">
            <a:extLst>
              <a:ext uri="{FF2B5EF4-FFF2-40B4-BE49-F238E27FC236}">
                <a16:creationId xmlns:a16="http://schemas.microsoft.com/office/drawing/2014/main" id="{6C6C6126-60A7-487D-BFD3-D87086D72A50}"/>
              </a:ext>
            </a:extLst>
          </p:cNvPr>
          <p:cNvSpPr txBox="1"/>
          <p:nvPr/>
        </p:nvSpPr>
        <p:spPr>
          <a:xfrm>
            <a:off x="5596278" y="6123601"/>
            <a:ext cx="1928649" cy="307777"/>
          </a:xfrm>
          <a:prstGeom prst="rect">
            <a:avLst/>
          </a:prstGeom>
          <a:noFill/>
        </p:spPr>
        <p:txBody>
          <a:bodyPr wrap="square" rtlCol="0">
            <a:spAutoFit/>
          </a:bodyPr>
          <a:lstStyle/>
          <a:p>
            <a:pPr algn="r"/>
            <a:r>
              <a:rPr lang="en-US" sz="1400" b="1" i="1" dirty="0">
                <a:solidFill>
                  <a:srgbClr val="0064FF"/>
                </a:solidFill>
              </a:rPr>
              <a:t>Tap screen to continue</a:t>
            </a:r>
          </a:p>
        </p:txBody>
      </p:sp>
      <p:sp>
        <p:nvSpPr>
          <p:cNvPr id="16" name="Rectangle 15">
            <a:hlinkClick r:id="rId2" action="ppaction://hlinksldjump"/>
            <a:extLst>
              <a:ext uri="{FF2B5EF4-FFF2-40B4-BE49-F238E27FC236}">
                <a16:creationId xmlns:a16="http://schemas.microsoft.com/office/drawing/2014/main" id="{62CFECC5-3990-45FE-9BD7-9816CEC8D5B3}"/>
              </a:ext>
            </a:extLst>
          </p:cNvPr>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98284317"/>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41A93F72-7A40-4375-A465-58414B0FC0DA}"/>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961049" y="3678"/>
            <a:ext cx="8269901" cy="6850644"/>
          </a:xfrm>
          <a:prstGeom prst="rect">
            <a:avLst/>
          </a:prstGeom>
        </p:spPr>
      </p:pic>
      <p:sp>
        <p:nvSpPr>
          <p:cNvPr id="3" name="Arrow: Pentagon 2">
            <a:extLst>
              <a:ext uri="{FF2B5EF4-FFF2-40B4-BE49-F238E27FC236}">
                <a16:creationId xmlns:a16="http://schemas.microsoft.com/office/drawing/2014/main" id="{0E698766-2C5D-4F25-88C7-23B76B7549CE}"/>
              </a:ext>
            </a:extLst>
          </p:cNvPr>
          <p:cNvSpPr/>
          <p:nvPr/>
        </p:nvSpPr>
        <p:spPr>
          <a:xfrm rot="5400000">
            <a:off x="5786126" y="5771881"/>
            <a:ext cx="559837" cy="541175"/>
          </a:xfrm>
          <a:prstGeom prst="homePlate">
            <a:avLst/>
          </a:prstGeom>
          <a:solidFill>
            <a:srgbClr val="FFFFFF"/>
          </a:solid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E26FFEE2-E142-4914-886A-7908DA12B71A}"/>
              </a:ext>
            </a:extLst>
          </p:cNvPr>
          <p:cNvSpPr/>
          <p:nvPr/>
        </p:nvSpPr>
        <p:spPr>
          <a:xfrm rot="2700000">
            <a:off x="8292973" y="3189275"/>
            <a:ext cx="559837" cy="490575"/>
          </a:xfrm>
          <a:prstGeom prst="roundRect">
            <a:avLst/>
          </a:prstGeom>
          <a:solidFill>
            <a:srgbClr val="FFFFFF"/>
          </a:solid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Rounded Corners 1">
            <a:extLst>
              <a:ext uri="{FF2B5EF4-FFF2-40B4-BE49-F238E27FC236}">
                <a16:creationId xmlns:a16="http://schemas.microsoft.com/office/drawing/2014/main" id="{26C67EEB-FAC5-47A4-8E95-72B39C554BCB}"/>
              </a:ext>
            </a:extLst>
          </p:cNvPr>
          <p:cNvSpPr/>
          <p:nvPr/>
        </p:nvSpPr>
        <p:spPr>
          <a:xfrm>
            <a:off x="5833744" y="714690"/>
            <a:ext cx="559837" cy="541175"/>
          </a:xfrm>
          <a:prstGeom prst="roundRect">
            <a:avLst/>
          </a:prstGeom>
          <a:solidFill>
            <a:srgbClr val="FFFFFF"/>
          </a:solid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Rounded Corners 5">
            <a:extLst>
              <a:ext uri="{FF2B5EF4-FFF2-40B4-BE49-F238E27FC236}">
                <a16:creationId xmlns:a16="http://schemas.microsoft.com/office/drawing/2014/main" id="{51FF1BA1-CD56-473D-85BA-056342436F57}"/>
              </a:ext>
            </a:extLst>
          </p:cNvPr>
          <p:cNvSpPr/>
          <p:nvPr/>
        </p:nvSpPr>
        <p:spPr>
          <a:xfrm rot="2700000">
            <a:off x="3192240" y="3163976"/>
            <a:ext cx="559837" cy="541175"/>
          </a:xfrm>
          <a:prstGeom prst="roundRect">
            <a:avLst/>
          </a:prstGeom>
          <a:solidFill>
            <a:srgbClr val="FFFFFF"/>
          </a:solid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241FA49-9943-405B-88E2-7921F7B4202A}"/>
              </a:ext>
            </a:extLst>
          </p:cNvPr>
          <p:cNvSpPr/>
          <p:nvPr/>
        </p:nvSpPr>
        <p:spPr>
          <a:xfrm>
            <a:off x="221682" y="2817521"/>
            <a:ext cx="2741456"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TRIPLE</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0" name="Rectangle 19">
            <a:extLst>
              <a:ext uri="{FF2B5EF4-FFF2-40B4-BE49-F238E27FC236}">
                <a16:creationId xmlns:a16="http://schemas.microsoft.com/office/drawing/2014/main" id="{0B10BECB-80DD-442E-92B9-3F4C0A002431}"/>
              </a:ext>
            </a:extLst>
          </p:cNvPr>
          <p:cNvSpPr/>
          <p:nvPr/>
        </p:nvSpPr>
        <p:spPr>
          <a:xfrm>
            <a:off x="3911648" y="5707176"/>
            <a:ext cx="4378122"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HOMERUN</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1" name="Rectangle 20">
            <a:extLst>
              <a:ext uri="{FF2B5EF4-FFF2-40B4-BE49-F238E27FC236}">
                <a16:creationId xmlns:a16="http://schemas.microsoft.com/office/drawing/2014/main" id="{D001A687-EC28-42A1-A935-5A2C1C78AA91}"/>
              </a:ext>
            </a:extLst>
          </p:cNvPr>
          <p:cNvSpPr/>
          <p:nvPr/>
        </p:nvSpPr>
        <p:spPr>
          <a:xfrm>
            <a:off x="4427572" y="-72002"/>
            <a:ext cx="3353803"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DOUBLE</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2" name="TextBox 21">
            <a:extLst>
              <a:ext uri="{FF2B5EF4-FFF2-40B4-BE49-F238E27FC236}">
                <a16:creationId xmlns:a16="http://schemas.microsoft.com/office/drawing/2014/main" id="{79EBE414-7D34-4475-87B5-9C8384501209}"/>
              </a:ext>
            </a:extLst>
          </p:cNvPr>
          <p:cNvSpPr txBox="1"/>
          <p:nvPr/>
        </p:nvSpPr>
        <p:spPr>
          <a:xfrm>
            <a:off x="4354650" y="2671022"/>
            <a:ext cx="3485724" cy="1569660"/>
          </a:xfrm>
          <a:prstGeom prst="rect">
            <a:avLst/>
          </a:prstGeom>
          <a:noFill/>
        </p:spPr>
        <p:txBody>
          <a:bodyPr wrap="square" rtlCol="0">
            <a:spAutoFit/>
          </a:bodyPr>
          <a:lstStyle/>
          <a:p>
            <a:pPr algn="ctr"/>
            <a:r>
              <a:rPr lang="en-US" sz="4800" b="1" dirty="0">
                <a:ln w="38100">
                  <a:solidFill>
                    <a:srgbClr val="0000FF"/>
                  </a:solidFill>
                </a:ln>
                <a:solidFill>
                  <a:srgbClr val="C6E9F2"/>
                </a:solidFill>
              </a:rPr>
              <a:t>Next batter!</a:t>
            </a:r>
          </a:p>
          <a:p>
            <a:pPr algn="ctr"/>
            <a:r>
              <a:rPr lang="en-US" sz="4800" b="1" dirty="0">
                <a:ln w="38100">
                  <a:solidFill>
                    <a:srgbClr val="0000FF"/>
                  </a:solidFill>
                </a:ln>
                <a:solidFill>
                  <a:srgbClr val="C6E9F2"/>
                </a:solidFill>
              </a:rPr>
              <a:t>Pick a hit</a:t>
            </a:r>
          </a:p>
        </p:txBody>
      </p:sp>
      <p:sp>
        <p:nvSpPr>
          <p:cNvPr id="27" name="Rectangle 26">
            <a:hlinkClick r:id="rId3" action="ppaction://hlinksldjump"/>
            <a:extLst>
              <a:ext uri="{FF2B5EF4-FFF2-40B4-BE49-F238E27FC236}">
                <a16:creationId xmlns:a16="http://schemas.microsoft.com/office/drawing/2014/main" id="{D92DD891-84FF-4ACE-91C9-567827698553}"/>
              </a:ext>
            </a:extLst>
          </p:cNvPr>
          <p:cNvSpPr/>
          <p:nvPr/>
        </p:nvSpPr>
        <p:spPr>
          <a:xfrm>
            <a:off x="0" y="-287"/>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hlinkClick r:id="rId4" action="ppaction://hlinksldjump"/>
            <a:extLst>
              <a:ext uri="{FF2B5EF4-FFF2-40B4-BE49-F238E27FC236}">
                <a16:creationId xmlns:a16="http://schemas.microsoft.com/office/drawing/2014/main" id="{D4C96D45-ABC1-4915-A153-4627346B4727}"/>
              </a:ext>
            </a:extLst>
          </p:cNvPr>
          <p:cNvSpPr/>
          <p:nvPr/>
        </p:nvSpPr>
        <p:spPr>
          <a:xfrm>
            <a:off x="4504879" y="176169"/>
            <a:ext cx="3204595" cy="7382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hlinkClick r:id="rId5" action="ppaction://hlinksldjump"/>
            <a:extLst>
              <a:ext uri="{FF2B5EF4-FFF2-40B4-BE49-F238E27FC236}">
                <a16:creationId xmlns:a16="http://schemas.microsoft.com/office/drawing/2014/main" id="{8AA909FD-4850-48E7-9C00-1F20249196AE}"/>
              </a:ext>
            </a:extLst>
          </p:cNvPr>
          <p:cNvSpPr/>
          <p:nvPr/>
        </p:nvSpPr>
        <p:spPr>
          <a:xfrm>
            <a:off x="221673" y="3059883"/>
            <a:ext cx="2741456" cy="7639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hlinkClick r:id="rId6" action="ppaction://hlinksldjump"/>
            <a:extLst>
              <a:ext uri="{FF2B5EF4-FFF2-40B4-BE49-F238E27FC236}">
                <a16:creationId xmlns:a16="http://schemas.microsoft.com/office/drawing/2014/main" id="{8991CFC0-EA4A-40DD-B2E8-91602EEF7B5F}"/>
              </a:ext>
            </a:extLst>
          </p:cNvPr>
          <p:cNvSpPr/>
          <p:nvPr/>
        </p:nvSpPr>
        <p:spPr>
          <a:xfrm>
            <a:off x="3916828" y="5953271"/>
            <a:ext cx="4378122" cy="7382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2467227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140A7F7F-F278-4CDC-8F5C-FA596F9FE22C}"/>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2496826" y="3524958"/>
            <a:ext cx="3188405" cy="2641220"/>
          </a:xfrm>
          <a:prstGeom prst="rect">
            <a:avLst/>
          </a:prstGeom>
        </p:spPr>
      </p:pic>
      <p:sp>
        <p:nvSpPr>
          <p:cNvPr id="6" name="TextBox 5">
            <a:extLst>
              <a:ext uri="{FF2B5EF4-FFF2-40B4-BE49-F238E27FC236}">
                <a16:creationId xmlns:a16="http://schemas.microsoft.com/office/drawing/2014/main" id="{087F3440-DE20-41ED-8334-AAFC8D902A7D}"/>
              </a:ext>
            </a:extLst>
          </p:cNvPr>
          <p:cNvSpPr txBox="1"/>
          <p:nvPr/>
        </p:nvSpPr>
        <p:spPr>
          <a:xfrm>
            <a:off x="226503" y="184557"/>
            <a:ext cx="7675926" cy="2862322"/>
          </a:xfrm>
          <a:prstGeom prst="rect">
            <a:avLst/>
          </a:prstGeom>
          <a:noFill/>
        </p:spPr>
        <p:txBody>
          <a:bodyPr wrap="square" rtlCol="0">
            <a:spAutoFit/>
          </a:bodyPr>
          <a:lstStyle/>
          <a:p>
            <a:pPr algn="ctr">
              <a:lnSpc>
                <a:spcPct val="90000"/>
              </a:lnSpc>
            </a:pPr>
            <a:r>
              <a:rPr lang="en-US" sz="4000" dirty="0">
                <a:solidFill>
                  <a:srgbClr val="000000"/>
                </a:solidFill>
              </a:rPr>
              <a:t>Starting with the words of Isaiah</a:t>
            </a:r>
          </a:p>
          <a:p>
            <a:pPr algn="ctr">
              <a:lnSpc>
                <a:spcPct val="90000"/>
              </a:lnSpc>
            </a:pPr>
            <a:r>
              <a:rPr lang="en-US" sz="4000" dirty="0">
                <a:solidFill>
                  <a:srgbClr val="000000"/>
                </a:solidFill>
              </a:rPr>
              <a:t>– </a:t>
            </a:r>
            <a:r>
              <a:rPr lang="en-US" sz="4000" i="1" dirty="0">
                <a:solidFill>
                  <a:srgbClr val="000000"/>
                </a:solidFill>
              </a:rPr>
              <a:t>“Like a sheep he was</a:t>
            </a:r>
          </a:p>
          <a:p>
            <a:pPr algn="ctr">
              <a:lnSpc>
                <a:spcPct val="90000"/>
              </a:lnSpc>
            </a:pPr>
            <a:r>
              <a:rPr lang="en-US" sz="4000" i="1" dirty="0">
                <a:solidFill>
                  <a:srgbClr val="000000"/>
                </a:solidFill>
              </a:rPr>
              <a:t>led to the slaughter”</a:t>
            </a:r>
            <a:r>
              <a:rPr lang="en-US" sz="4000" dirty="0">
                <a:solidFill>
                  <a:srgbClr val="000000"/>
                </a:solidFill>
              </a:rPr>
              <a:t> –</a:t>
            </a:r>
          </a:p>
          <a:p>
            <a:pPr algn="ctr">
              <a:lnSpc>
                <a:spcPct val="90000"/>
              </a:lnSpc>
            </a:pPr>
            <a:r>
              <a:rPr lang="en-US" sz="4000" dirty="0">
                <a:solidFill>
                  <a:srgbClr val="000000"/>
                </a:solidFill>
              </a:rPr>
              <a:t>who did Philip tell the Ethiopian eunuch about?</a:t>
            </a:r>
          </a:p>
        </p:txBody>
      </p:sp>
      <p:grpSp>
        <p:nvGrpSpPr>
          <p:cNvPr id="14" name="Group 13">
            <a:extLst>
              <a:ext uri="{FF2B5EF4-FFF2-40B4-BE49-F238E27FC236}">
                <a16:creationId xmlns:a16="http://schemas.microsoft.com/office/drawing/2014/main" id="{8461EB34-D44A-403E-8128-B7561E0624D5}"/>
              </a:ext>
            </a:extLst>
          </p:cNvPr>
          <p:cNvGrpSpPr/>
          <p:nvPr/>
        </p:nvGrpSpPr>
        <p:grpSpPr>
          <a:xfrm>
            <a:off x="8302305" y="2828834"/>
            <a:ext cx="3628380" cy="1200329"/>
            <a:chOff x="8302305" y="2828834"/>
            <a:chExt cx="3628380" cy="1200329"/>
          </a:xfrm>
        </p:grpSpPr>
        <p:sp>
          <p:nvSpPr>
            <p:cNvPr id="15" name="Rectangle 14">
              <a:extLst>
                <a:ext uri="{FF2B5EF4-FFF2-40B4-BE49-F238E27FC236}">
                  <a16:creationId xmlns:a16="http://schemas.microsoft.com/office/drawing/2014/main" id="{59E6D6D2-B577-4A04-93CA-EA6C9F52DECE}"/>
                </a:ext>
              </a:extLst>
            </p:cNvPr>
            <p:cNvSpPr/>
            <p:nvPr/>
          </p:nvSpPr>
          <p:spPr>
            <a:xfrm>
              <a:off x="9025723" y="2828834"/>
              <a:ext cx="2904962"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SINGLE</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16" name="Rectangle: Rounded Corners 15">
              <a:extLst>
                <a:ext uri="{FF2B5EF4-FFF2-40B4-BE49-F238E27FC236}">
                  <a16:creationId xmlns:a16="http://schemas.microsoft.com/office/drawing/2014/main" id="{3FED152B-8F29-44C4-92B2-5959CC22D24C}"/>
                </a:ext>
              </a:extLst>
            </p:cNvPr>
            <p:cNvSpPr/>
            <p:nvPr/>
          </p:nvSpPr>
          <p:spPr>
            <a:xfrm rot="2700000">
              <a:off x="8292974" y="3163975"/>
              <a:ext cx="559837" cy="541175"/>
            </a:xfrm>
            <a:prstGeom prst="roundRect">
              <a:avLst/>
            </a:prstGeom>
            <a:solidFill>
              <a:srgbClr val="FFFFF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0000FF"/>
                  </a:solidFill>
                </a:ln>
              </a:endParaRPr>
            </a:p>
          </p:txBody>
        </p:sp>
      </p:grpSp>
      <p:sp>
        <p:nvSpPr>
          <p:cNvPr id="23" name="Rectangle 22">
            <a:extLst>
              <a:ext uri="{FF2B5EF4-FFF2-40B4-BE49-F238E27FC236}">
                <a16:creationId xmlns:a16="http://schemas.microsoft.com/office/drawing/2014/main" id="{9F0CEF1D-0326-4DA8-8479-B6A535935F7C}"/>
              </a:ext>
            </a:extLst>
          </p:cNvPr>
          <p:cNvSpPr/>
          <p:nvPr/>
        </p:nvSpPr>
        <p:spPr>
          <a:xfrm>
            <a:off x="8220873" y="3062164"/>
            <a:ext cx="704039" cy="707886"/>
          </a:xfrm>
          <a:prstGeom prst="rect">
            <a:avLst/>
          </a:prstGeom>
          <a:noFill/>
        </p:spPr>
        <p:txBody>
          <a:bodyPr wrap="none" lIns="91440" tIns="45720" rIns="91440" bIns="45720">
            <a:spAutoFit/>
          </a:bodyPr>
          <a:lstStyle/>
          <a:p>
            <a:pPr algn="ctr"/>
            <a:r>
              <a:rPr lang="en-US" sz="40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rPr>
              <a:t>13</a:t>
            </a:r>
          </a:p>
        </p:txBody>
      </p:sp>
      <p:cxnSp>
        <p:nvCxnSpPr>
          <p:cNvPr id="26" name="Straight Connector 25">
            <a:extLst>
              <a:ext uri="{FF2B5EF4-FFF2-40B4-BE49-F238E27FC236}">
                <a16:creationId xmlns:a16="http://schemas.microsoft.com/office/drawing/2014/main" id="{6EBDBC69-C91F-4C53-9EC8-33D9CD64C02D}"/>
              </a:ext>
            </a:extLst>
          </p:cNvPr>
          <p:cNvCxnSpPr>
            <a:cxnSpLocks/>
          </p:cNvCxnSpPr>
          <p:nvPr/>
        </p:nvCxnSpPr>
        <p:spPr>
          <a:xfrm flipV="1">
            <a:off x="4119613" y="5007852"/>
            <a:ext cx="846670" cy="861150"/>
          </a:xfrm>
          <a:prstGeom prst="line">
            <a:avLst/>
          </a:prstGeom>
          <a:ln w="76200">
            <a:solidFill>
              <a:srgbClr val="C1E7F1"/>
            </a:solidFill>
          </a:ln>
        </p:spPr>
        <p:style>
          <a:lnRef idx="1">
            <a:schemeClr val="accent1"/>
          </a:lnRef>
          <a:fillRef idx="0">
            <a:schemeClr val="accent1"/>
          </a:fillRef>
          <a:effectRef idx="0">
            <a:schemeClr val="accent1"/>
          </a:effectRef>
          <a:fontRef idx="minor">
            <a:schemeClr val="tx1"/>
          </a:fontRef>
        </p:style>
      </p:cxnSp>
      <p:sp>
        <p:nvSpPr>
          <p:cNvPr id="27" name="Rectangle: Rounded Corners 26">
            <a:extLst>
              <a:ext uri="{FF2B5EF4-FFF2-40B4-BE49-F238E27FC236}">
                <a16:creationId xmlns:a16="http://schemas.microsoft.com/office/drawing/2014/main" id="{6AB1954C-D5A1-4103-9F59-67602C1E30A5}"/>
              </a:ext>
            </a:extLst>
          </p:cNvPr>
          <p:cNvSpPr/>
          <p:nvPr/>
        </p:nvSpPr>
        <p:spPr>
          <a:xfrm rot="2700000">
            <a:off x="4816977" y="4706757"/>
            <a:ext cx="347615" cy="335069"/>
          </a:xfrm>
          <a:prstGeom prst="roundRect">
            <a:avLst/>
          </a:prstGeom>
          <a:solidFill>
            <a:srgbClr val="FFFFFF"/>
          </a:solidFill>
          <a:ln w="38100">
            <a:solidFill>
              <a:srgbClr val="AADE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8F4FF20C-A1C0-4D00-8557-3D8A46C780E7}"/>
              </a:ext>
            </a:extLst>
          </p:cNvPr>
          <p:cNvSpPr txBox="1"/>
          <p:nvPr/>
        </p:nvSpPr>
        <p:spPr>
          <a:xfrm>
            <a:off x="4757808" y="4593070"/>
            <a:ext cx="486562" cy="584775"/>
          </a:xfrm>
          <a:prstGeom prst="rect">
            <a:avLst/>
          </a:prstGeom>
          <a:noFill/>
          <a:ln>
            <a:noFill/>
          </a:ln>
        </p:spPr>
        <p:txBody>
          <a:bodyPr wrap="square" rtlCol="0">
            <a:spAutoFit/>
          </a:bodyPr>
          <a:lstStyle/>
          <a:p>
            <a:pPr algn="ctr"/>
            <a:r>
              <a:rPr lang="en-US" sz="3200" b="1" dirty="0">
                <a:solidFill>
                  <a:srgbClr val="002060"/>
                </a:solidFill>
              </a:rPr>
              <a:t>?</a:t>
            </a:r>
          </a:p>
        </p:txBody>
      </p:sp>
      <p:sp>
        <p:nvSpPr>
          <p:cNvPr id="29" name="TextBox 28">
            <a:extLst>
              <a:ext uri="{FF2B5EF4-FFF2-40B4-BE49-F238E27FC236}">
                <a16:creationId xmlns:a16="http://schemas.microsoft.com/office/drawing/2014/main" id="{8FB9BD61-E442-44E7-AEC3-F556685E267B}"/>
              </a:ext>
            </a:extLst>
          </p:cNvPr>
          <p:cNvSpPr txBox="1"/>
          <p:nvPr/>
        </p:nvSpPr>
        <p:spPr>
          <a:xfrm>
            <a:off x="3464404" y="4329064"/>
            <a:ext cx="1200124" cy="1131977"/>
          </a:xfrm>
          <a:prstGeom prst="rect">
            <a:avLst/>
          </a:prstGeom>
          <a:noFill/>
        </p:spPr>
        <p:txBody>
          <a:bodyPr wrap="square" rtlCol="0">
            <a:spAutoFit/>
          </a:bodyPr>
          <a:lstStyle/>
          <a:p>
            <a:pPr algn="ctr">
              <a:lnSpc>
                <a:spcPct val="80000"/>
              </a:lnSpc>
            </a:pPr>
            <a:r>
              <a:rPr lang="en-US" sz="2400" b="1" i="1" dirty="0">
                <a:solidFill>
                  <a:srgbClr val="002060"/>
                </a:solidFill>
              </a:rPr>
              <a:t>SINGLE</a:t>
            </a:r>
          </a:p>
          <a:p>
            <a:pPr algn="ctr">
              <a:lnSpc>
                <a:spcPct val="80000"/>
              </a:lnSpc>
            </a:pPr>
            <a:r>
              <a:rPr lang="en-US" i="1" dirty="0">
                <a:solidFill>
                  <a:srgbClr val="002060"/>
                </a:solidFill>
              </a:rPr>
              <a:t>or </a:t>
            </a:r>
            <a:r>
              <a:rPr lang="en-US" sz="2400" b="1" i="1" dirty="0">
                <a:solidFill>
                  <a:srgbClr val="002060"/>
                </a:solidFill>
              </a:rPr>
              <a:t>OUT</a:t>
            </a:r>
            <a:endParaRPr lang="en-US" i="1" dirty="0">
              <a:solidFill>
                <a:srgbClr val="002060"/>
              </a:solidFill>
            </a:endParaRPr>
          </a:p>
          <a:p>
            <a:pPr algn="ctr">
              <a:lnSpc>
                <a:spcPct val="80000"/>
              </a:lnSpc>
            </a:pPr>
            <a:r>
              <a:rPr lang="en-US" i="1" dirty="0">
                <a:solidFill>
                  <a:srgbClr val="002060"/>
                </a:solidFill>
              </a:rPr>
              <a:t>Tap and</a:t>
            </a:r>
          </a:p>
          <a:p>
            <a:pPr algn="ctr">
              <a:lnSpc>
                <a:spcPct val="80000"/>
              </a:lnSpc>
            </a:pPr>
            <a:r>
              <a:rPr lang="en-US" i="1" dirty="0">
                <a:solidFill>
                  <a:srgbClr val="002060"/>
                </a:solidFill>
              </a:rPr>
              <a:t>find out!</a:t>
            </a:r>
          </a:p>
        </p:txBody>
      </p:sp>
      <p:sp>
        <p:nvSpPr>
          <p:cNvPr id="7" name="Rectangle 6">
            <a:hlinkClick r:id="rId3" action="ppaction://hlinksldjump"/>
            <a:extLst>
              <a:ext uri="{FF2B5EF4-FFF2-40B4-BE49-F238E27FC236}">
                <a16:creationId xmlns:a16="http://schemas.microsoft.com/office/drawing/2014/main" id="{68960E0D-F66A-474A-823F-BBD1904DFD22}"/>
              </a:ext>
            </a:extLst>
          </p:cNvPr>
          <p:cNvSpPr/>
          <p:nvPr/>
        </p:nvSpPr>
        <p:spPr>
          <a:xfrm>
            <a:off x="0" y="1"/>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hlinkClick r:id="rId4" action="ppaction://hlinksldjump"/>
            <a:extLst>
              <a:ext uri="{FF2B5EF4-FFF2-40B4-BE49-F238E27FC236}">
                <a16:creationId xmlns:a16="http://schemas.microsoft.com/office/drawing/2014/main" id="{ABF41BE1-931D-46C5-BC58-DE702015AB71}"/>
              </a:ext>
            </a:extLst>
          </p:cNvPr>
          <p:cNvSpPr/>
          <p:nvPr/>
        </p:nvSpPr>
        <p:spPr>
          <a:xfrm rot="18961460">
            <a:off x="3213476" y="4088927"/>
            <a:ext cx="1687965" cy="16687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2316612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53" presetClass="entr" presetSubtype="16" fill="hold" nodeType="afterEffect">
                                  <p:stCondLst>
                                    <p:cond delay="100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2500"/>
                            </p:stCondLst>
                            <p:childTnLst>
                              <p:par>
                                <p:cTn id="15" presetID="22" presetClass="entr" presetSubtype="4"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wipe(down)">
                                      <p:cBhvr>
                                        <p:cTn id="17" dur="500"/>
                                        <p:tgtEl>
                                          <p:spTgt spid="26"/>
                                        </p:tgtEl>
                                      </p:cBhvr>
                                    </p:animEffect>
                                  </p:childTnLst>
                                </p:cTn>
                              </p:par>
                            </p:childTnLst>
                          </p:cTn>
                        </p:par>
                        <p:par>
                          <p:cTn id="18" fill="hold">
                            <p:stCondLst>
                              <p:cond delay="3000"/>
                            </p:stCondLst>
                            <p:childTnLst>
                              <p:par>
                                <p:cTn id="19" presetID="1"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childTnLst>
                          </p:cTn>
                        </p:par>
                        <p:par>
                          <p:cTn id="21" fill="hold">
                            <p:stCondLst>
                              <p:cond delay="3000"/>
                            </p:stCondLst>
                            <p:childTnLst>
                              <p:par>
                                <p:cTn id="22" presetID="53" presetClass="entr" presetSubtype="16"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250" fill="hold"/>
                                        <p:tgtEl>
                                          <p:spTgt spid="28"/>
                                        </p:tgtEl>
                                        <p:attrNameLst>
                                          <p:attrName>ppt_w</p:attrName>
                                        </p:attrNameLst>
                                      </p:cBhvr>
                                      <p:tavLst>
                                        <p:tav tm="0">
                                          <p:val>
                                            <p:fltVal val="0"/>
                                          </p:val>
                                        </p:tav>
                                        <p:tav tm="100000">
                                          <p:val>
                                            <p:strVal val="#ppt_w"/>
                                          </p:val>
                                        </p:tav>
                                      </p:tavLst>
                                    </p:anim>
                                    <p:anim calcmode="lin" valueType="num">
                                      <p:cBhvr>
                                        <p:cTn id="25" dur="250" fill="hold"/>
                                        <p:tgtEl>
                                          <p:spTgt spid="28"/>
                                        </p:tgtEl>
                                        <p:attrNameLst>
                                          <p:attrName>ppt_h</p:attrName>
                                        </p:attrNameLst>
                                      </p:cBhvr>
                                      <p:tavLst>
                                        <p:tav tm="0">
                                          <p:val>
                                            <p:fltVal val="0"/>
                                          </p:val>
                                        </p:tav>
                                        <p:tav tm="100000">
                                          <p:val>
                                            <p:strVal val="#ppt_h"/>
                                          </p:val>
                                        </p:tav>
                                      </p:tavLst>
                                    </p:anim>
                                    <p:animEffect transition="in" filter="fade">
                                      <p:cBhvr>
                                        <p:cTn id="26" dur="250"/>
                                        <p:tgtEl>
                                          <p:spTgt spid="28"/>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p:cTn id="29" dur="500" fill="hold"/>
                                        <p:tgtEl>
                                          <p:spTgt spid="29"/>
                                        </p:tgtEl>
                                        <p:attrNameLst>
                                          <p:attrName>ppt_w</p:attrName>
                                        </p:attrNameLst>
                                      </p:cBhvr>
                                      <p:tavLst>
                                        <p:tav tm="0">
                                          <p:val>
                                            <p:fltVal val="0"/>
                                          </p:val>
                                        </p:tav>
                                        <p:tav tm="100000">
                                          <p:val>
                                            <p:strVal val="#ppt_w"/>
                                          </p:val>
                                        </p:tav>
                                      </p:tavLst>
                                    </p:anim>
                                    <p:anim calcmode="lin" valueType="num">
                                      <p:cBhvr>
                                        <p:cTn id="30" dur="500" fill="hold"/>
                                        <p:tgtEl>
                                          <p:spTgt spid="29"/>
                                        </p:tgtEl>
                                        <p:attrNameLst>
                                          <p:attrName>ppt_h</p:attrName>
                                        </p:attrNameLst>
                                      </p:cBhvr>
                                      <p:tavLst>
                                        <p:tav tm="0">
                                          <p:val>
                                            <p:fltVal val="0"/>
                                          </p:val>
                                        </p:tav>
                                        <p:tav tm="100000">
                                          <p:val>
                                            <p:strVal val="#ppt_h"/>
                                          </p:val>
                                        </p:tav>
                                      </p:tavLst>
                                    </p:anim>
                                    <p:animEffect transition="in" filter="fade">
                                      <p:cBhvr>
                                        <p:cTn id="31" dur="500"/>
                                        <p:tgtEl>
                                          <p:spTgt spid="29"/>
                                        </p:tgtEl>
                                      </p:cBhvr>
                                    </p:animEffect>
                                  </p:childTnLst>
                                </p:cTn>
                              </p:par>
                            </p:childTnLst>
                          </p:cTn>
                        </p:par>
                        <p:par>
                          <p:cTn id="32" fill="hold">
                            <p:stCondLst>
                              <p:cond delay="3500"/>
                            </p:stCondLst>
                            <p:childTnLst>
                              <p:par>
                                <p:cTn id="33" presetID="1" presetClass="entr" presetSubtype="0" fill="hold" grpId="0" nodeType="after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7" grpId="0" animBg="1"/>
      <p:bldP spid="28" grpId="0"/>
      <p:bldP spid="29" grpId="0"/>
      <p:bldP spid="24"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23958DA-DB4F-416C-9404-0845ACB64F96}"/>
              </a:ext>
            </a:extLst>
          </p:cNvPr>
          <p:cNvSpPr txBox="1"/>
          <p:nvPr/>
        </p:nvSpPr>
        <p:spPr>
          <a:xfrm>
            <a:off x="612396" y="3121921"/>
            <a:ext cx="6912529" cy="3444020"/>
          </a:xfrm>
          <a:prstGeom prst="rect">
            <a:avLst/>
          </a:prstGeom>
          <a:solidFill>
            <a:srgbClr val="FFFFFF"/>
          </a:solidFill>
          <a:ln w="38100">
            <a:solidFill>
              <a:srgbClr val="000000"/>
            </a:solidFill>
          </a:ln>
        </p:spPr>
        <p:txBody>
          <a:bodyPr wrap="square" rtlCol="0">
            <a:spAutoFit/>
          </a:bodyPr>
          <a:lstStyle/>
          <a:p>
            <a:pPr algn="ctr">
              <a:lnSpc>
                <a:spcPct val="80000"/>
              </a:lnSpc>
            </a:pPr>
            <a:endParaRPr lang="en-US" sz="600" b="1" dirty="0">
              <a:solidFill>
                <a:srgbClr val="3F8731"/>
              </a:solidFill>
            </a:endParaRPr>
          </a:p>
          <a:p>
            <a:pPr algn="ctr"/>
            <a:r>
              <a:rPr lang="en-US" sz="3200" b="1" i="1" dirty="0"/>
              <a:t>Answer</a:t>
            </a:r>
            <a:r>
              <a:rPr lang="en-US" sz="4400" b="1" i="1" dirty="0"/>
              <a:t>: </a:t>
            </a:r>
            <a:r>
              <a:rPr lang="en-US" sz="4400" b="1" dirty="0"/>
              <a:t>Jesus</a:t>
            </a:r>
            <a:r>
              <a:rPr lang="en-US" sz="4400" b="1" i="1" dirty="0"/>
              <a:t> </a:t>
            </a:r>
            <a:endParaRPr lang="en-US" sz="4400" b="1" dirty="0"/>
          </a:p>
          <a:p>
            <a:pPr algn="just"/>
            <a:endParaRPr lang="en-US" sz="1400" b="1" dirty="0">
              <a:solidFill>
                <a:srgbClr val="000000"/>
              </a:solidFill>
              <a:latin typeface="Times New Roman" panose="02020603050405020304" pitchFamily="18" charset="0"/>
              <a:cs typeface="Times New Roman" panose="02020603050405020304" pitchFamily="18" charset="0"/>
            </a:endParaRPr>
          </a:p>
          <a:p>
            <a:pPr algn="just">
              <a:spcAft>
                <a:spcPts val="600"/>
              </a:spcAft>
            </a:pPr>
            <a:r>
              <a:rPr lang="en-US" sz="2400" b="1" dirty="0">
                <a:solidFill>
                  <a:srgbClr val="000000"/>
                </a:solidFill>
                <a:latin typeface="Times New Roman" panose="02020603050405020304" pitchFamily="18" charset="0"/>
                <a:cs typeface="Times New Roman" panose="02020603050405020304" pitchFamily="18" charset="0"/>
              </a:rPr>
              <a:t>Acts 8:34-35</a:t>
            </a:r>
            <a:endParaRPr lang="en-US" sz="2400" dirty="0">
              <a:solidFill>
                <a:srgbClr val="000000"/>
              </a:solidFill>
              <a:latin typeface="Times New Roman" panose="02020603050405020304" pitchFamily="18" charset="0"/>
              <a:cs typeface="Times New Roman" panose="02020603050405020304" pitchFamily="18" charset="0"/>
            </a:endParaRPr>
          </a:p>
          <a:p>
            <a:pPr algn="just"/>
            <a:r>
              <a:rPr lang="en-US" sz="2400" baseline="30000" dirty="0">
                <a:solidFill>
                  <a:srgbClr val="000000"/>
                </a:solidFill>
                <a:latin typeface="Times New Roman" panose="02020603050405020304" pitchFamily="18" charset="0"/>
                <a:cs typeface="Times New Roman" panose="02020603050405020304" pitchFamily="18" charset="0"/>
              </a:rPr>
              <a:t>34</a:t>
            </a:r>
            <a:r>
              <a:rPr lang="en-US" sz="2400" dirty="0">
                <a:solidFill>
                  <a:srgbClr val="000000"/>
                </a:solidFill>
                <a:latin typeface="Times New Roman" panose="02020603050405020304" pitchFamily="18" charset="0"/>
                <a:cs typeface="Times New Roman" panose="02020603050405020304" pitchFamily="18" charset="0"/>
              </a:rPr>
              <a:t> And the eunuch said to Philip, “About whom, I ask you, does the prophet say this, about himself or about someone else?” </a:t>
            </a:r>
            <a:r>
              <a:rPr lang="en-US" sz="2400" baseline="30000" dirty="0">
                <a:solidFill>
                  <a:srgbClr val="000000"/>
                </a:solidFill>
                <a:latin typeface="Times New Roman" panose="02020603050405020304" pitchFamily="18" charset="0"/>
                <a:cs typeface="Times New Roman" panose="02020603050405020304" pitchFamily="18" charset="0"/>
              </a:rPr>
              <a:t>35</a:t>
            </a:r>
            <a:r>
              <a:rPr lang="en-US" sz="2400" dirty="0">
                <a:solidFill>
                  <a:srgbClr val="000000"/>
                </a:solidFill>
                <a:latin typeface="Times New Roman" panose="02020603050405020304" pitchFamily="18" charset="0"/>
                <a:cs typeface="Times New Roman" panose="02020603050405020304" pitchFamily="18" charset="0"/>
              </a:rPr>
              <a:t> Then Philip opened his mouth, and beginning with this Scripture he told him the good news about </a:t>
            </a:r>
            <a:r>
              <a:rPr lang="en-US" sz="2400" b="1" dirty="0">
                <a:solidFill>
                  <a:srgbClr val="0064FF"/>
                </a:solidFill>
                <a:latin typeface="Times New Roman" panose="02020603050405020304" pitchFamily="18" charset="0"/>
                <a:cs typeface="Times New Roman" panose="02020603050405020304" pitchFamily="18" charset="0"/>
              </a:rPr>
              <a:t>Jesus</a:t>
            </a:r>
            <a:r>
              <a:rPr lang="en-US" sz="2400" dirty="0">
                <a:solidFill>
                  <a:srgbClr val="0064FF"/>
                </a:solidFill>
                <a:latin typeface="Times New Roman" panose="02020603050405020304" pitchFamily="18" charset="0"/>
                <a:cs typeface="Times New Roman" panose="02020603050405020304" pitchFamily="18" charset="0"/>
              </a:rPr>
              <a:t>.</a:t>
            </a:r>
            <a:endParaRPr lang="en-US" sz="1200" dirty="0">
              <a:solidFill>
                <a:srgbClr val="0064FF"/>
              </a:solidFill>
              <a:latin typeface="Times New Roman" panose="02020603050405020304" pitchFamily="18" charset="0"/>
              <a:cs typeface="Times New Roman" panose="02020603050405020304" pitchFamily="18" charset="0"/>
            </a:endParaRPr>
          </a:p>
          <a:p>
            <a:pPr algn="just"/>
            <a:endParaRPr lang="en-US" sz="600" dirty="0">
              <a:solidFill>
                <a:srgbClr val="000000"/>
              </a:solidFill>
              <a:latin typeface="Times New Roman" panose="02020603050405020304" pitchFamily="18" charset="0"/>
              <a:cs typeface="Times New Roman" panose="02020603050405020304" pitchFamily="18" charset="0"/>
            </a:endParaRPr>
          </a:p>
        </p:txBody>
      </p:sp>
      <p:grpSp>
        <p:nvGrpSpPr>
          <p:cNvPr id="14" name="Group 13">
            <a:extLst>
              <a:ext uri="{FF2B5EF4-FFF2-40B4-BE49-F238E27FC236}">
                <a16:creationId xmlns:a16="http://schemas.microsoft.com/office/drawing/2014/main" id="{0FCF6D36-8795-4621-BF51-7109A98D9FD8}"/>
              </a:ext>
            </a:extLst>
          </p:cNvPr>
          <p:cNvGrpSpPr/>
          <p:nvPr/>
        </p:nvGrpSpPr>
        <p:grpSpPr>
          <a:xfrm>
            <a:off x="8302305" y="2828834"/>
            <a:ext cx="3628380" cy="1200329"/>
            <a:chOff x="8302305" y="2828834"/>
            <a:chExt cx="3628380" cy="1200329"/>
          </a:xfrm>
        </p:grpSpPr>
        <p:sp>
          <p:nvSpPr>
            <p:cNvPr id="15" name="Rectangle 14">
              <a:extLst>
                <a:ext uri="{FF2B5EF4-FFF2-40B4-BE49-F238E27FC236}">
                  <a16:creationId xmlns:a16="http://schemas.microsoft.com/office/drawing/2014/main" id="{E7B166D1-12FC-41BD-AA4D-703FB7C4FBC6}"/>
                </a:ext>
              </a:extLst>
            </p:cNvPr>
            <p:cNvSpPr/>
            <p:nvPr/>
          </p:nvSpPr>
          <p:spPr>
            <a:xfrm>
              <a:off x="9025723" y="2828834"/>
              <a:ext cx="2904962"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SINGLE</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17" name="Rectangle: Rounded Corners 16">
              <a:extLst>
                <a:ext uri="{FF2B5EF4-FFF2-40B4-BE49-F238E27FC236}">
                  <a16:creationId xmlns:a16="http://schemas.microsoft.com/office/drawing/2014/main" id="{B946F735-97A3-458B-B43D-A67C8CF67B94}"/>
                </a:ext>
              </a:extLst>
            </p:cNvPr>
            <p:cNvSpPr/>
            <p:nvPr/>
          </p:nvSpPr>
          <p:spPr>
            <a:xfrm rot="2700000">
              <a:off x="8292974" y="3163975"/>
              <a:ext cx="559837" cy="541175"/>
            </a:xfrm>
            <a:prstGeom prst="roundRect">
              <a:avLst/>
            </a:prstGeom>
            <a:solidFill>
              <a:srgbClr val="FFFFF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0000FF"/>
                  </a:solidFill>
                </a:ln>
              </a:endParaRPr>
            </a:p>
          </p:txBody>
        </p:sp>
      </p:grpSp>
      <p:sp>
        <p:nvSpPr>
          <p:cNvPr id="18" name="Rectangle 17">
            <a:extLst>
              <a:ext uri="{FF2B5EF4-FFF2-40B4-BE49-F238E27FC236}">
                <a16:creationId xmlns:a16="http://schemas.microsoft.com/office/drawing/2014/main" id="{243C2F51-E4D1-4BBD-80E9-C8971C7A2CF6}"/>
              </a:ext>
            </a:extLst>
          </p:cNvPr>
          <p:cNvSpPr/>
          <p:nvPr/>
        </p:nvSpPr>
        <p:spPr>
          <a:xfrm>
            <a:off x="8220873" y="3062164"/>
            <a:ext cx="704039" cy="707886"/>
          </a:xfrm>
          <a:prstGeom prst="rect">
            <a:avLst/>
          </a:prstGeom>
          <a:noFill/>
        </p:spPr>
        <p:txBody>
          <a:bodyPr wrap="none" lIns="91440" tIns="45720" rIns="91440" bIns="45720">
            <a:spAutoFit/>
          </a:bodyPr>
          <a:lstStyle/>
          <a:p>
            <a:pPr algn="ctr"/>
            <a:r>
              <a:rPr lang="en-US" sz="40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rPr>
              <a:t>13</a:t>
            </a:r>
          </a:p>
        </p:txBody>
      </p:sp>
      <p:sp>
        <p:nvSpPr>
          <p:cNvPr id="20" name="TextBox 19">
            <a:extLst>
              <a:ext uri="{FF2B5EF4-FFF2-40B4-BE49-F238E27FC236}">
                <a16:creationId xmlns:a16="http://schemas.microsoft.com/office/drawing/2014/main" id="{7D157C13-7A32-41D6-85D5-CE91FE73DF4E}"/>
              </a:ext>
            </a:extLst>
          </p:cNvPr>
          <p:cNvSpPr txBox="1"/>
          <p:nvPr/>
        </p:nvSpPr>
        <p:spPr>
          <a:xfrm>
            <a:off x="5596278" y="6247888"/>
            <a:ext cx="1928649" cy="307777"/>
          </a:xfrm>
          <a:prstGeom prst="rect">
            <a:avLst/>
          </a:prstGeom>
          <a:noFill/>
        </p:spPr>
        <p:txBody>
          <a:bodyPr wrap="square" rtlCol="0">
            <a:spAutoFit/>
          </a:bodyPr>
          <a:lstStyle/>
          <a:p>
            <a:pPr algn="r"/>
            <a:r>
              <a:rPr lang="en-US" sz="1400" b="1" i="1" dirty="0">
                <a:solidFill>
                  <a:srgbClr val="0064FF"/>
                </a:solidFill>
              </a:rPr>
              <a:t>Tap screen to continue</a:t>
            </a:r>
          </a:p>
        </p:txBody>
      </p:sp>
      <p:sp>
        <p:nvSpPr>
          <p:cNvPr id="10" name="TextBox 9">
            <a:extLst>
              <a:ext uri="{FF2B5EF4-FFF2-40B4-BE49-F238E27FC236}">
                <a16:creationId xmlns:a16="http://schemas.microsoft.com/office/drawing/2014/main" id="{9C1CB4DC-0498-4123-AC23-6309C86E3A9E}"/>
              </a:ext>
            </a:extLst>
          </p:cNvPr>
          <p:cNvSpPr txBox="1"/>
          <p:nvPr/>
        </p:nvSpPr>
        <p:spPr>
          <a:xfrm>
            <a:off x="226503" y="184557"/>
            <a:ext cx="7675926" cy="2862322"/>
          </a:xfrm>
          <a:prstGeom prst="rect">
            <a:avLst/>
          </a:prstGeom>
          <a:noFill/>
        </p:spPr>
        <p:txBody>
          <a:bodyPr wrap="square" rtlCol="0">
            <a:spAutoFit/>
          </a:bodyPr>
          <a:lstStyle/>
          <a:p>
            <a:pPr algn="ctr">
              <a:lnSpc>
                <a:spcPct val="90000"/>
              </a:lnSpc>
            </a:pPr>
            <a:r>
              <a:rPr lang="en-US" sz="4000" dirty="0">
                <a:solidFill>
                  <a:srgbClr val="000000"/>
                </a:solidFill>
              </a:rPr>
              <a:t>Starting with the words of Isaiah</a:t>
            </a:r>
          </a:p>
          <a:p>
            <a:pPr algn="ctr">
              <a:lnSpc>
                <a:spcPct val="90000"/>
              </a:lnSpc>
            </a:pPr>
            <a:r>
              <a:rPr lang="en-US" sz="4000" dirty="0">
                <a:solidFill>
                  <a:srgbClr val="000000"/>
                </a:solidFill>
              </a:rPr>
              <a:t>– </a:t>
            </a:r>
            <a:r>
              <a:rPr lang="en-US" sz="4000" i="1" dirty="0">
                <a:solidFill>
                  <a:srgbClr val="000000"/>
                </a:solidFill>
              </a:rPr>
              <a:t>“Like a sheep he was</a:t>
            </a:r>
          </a:p>
          <a:p>
            <a:pPr algn="ctr">
              <a:lnSpc>
                <a:spcPct val="90000"/>
              </a:lnSpc>
            </a:pPr>
            <a:r>
              <a:rPr lang="en-US" sz="4000" i="1" dirty="0">
                <a:solidFill>
                  <a:srgbClr val="000000"/>
                </a:solidFill>
              </a:rPr>
              <a:t>led to the slaughter”</a:t>
            </a:r>
            <a:r>
              <a:rPr lang="en-US" sz="4000" dirty="0">
                <a:solidFill>
                  <a:srgbClr val="000000"/>
                </a:solidFill>
              </a:rPr>
              <a:t> –</a:t>
            </a:r>
          </a:p>
          <a:p>
            <a:pPr algn="ctr">
              <a:lnSpc>
                <a:spcPct val="90000"/>
              </a:lnSpc>
            </a:pPr>
            <a:r>
              <a:rPr lang="en-US" sz="4000" dirty="0">
                <a:solidFill>
                  <a:srgbClr val="000000"/>
                </a:solidFill>
              </a:rPr>
              <a:t>who did Philip tell the Ethiopian eunuch about?</a:t>
            </a:r>
          </a:p>
        </p:txBody>
      </p:sp>
      <p:sp>
        <p:nvSpPr>
          <p:cNvPr id="16" name="Rectangle 15">
            <a:hlinkClick r:id="rId3" action="ppaction://hlinksldjump"/>
            <a:extLst>
              <a:ext uri="{FF2B5EF4-FFF2-40B4-BE49-F238E27FC236}">
                <a16:creationId xmlns:a16="http://schemas.microsoft.com/office/drawing/2014/main" id="{9219BC5F-38AC-4091-A29E-17BB3387068F}"/>
              </a:ext>
            </a:extLst>
          </p:cNvPr>
          <p:cNvSpPr/>
          <p:nvPr/>
        </p:nvSpPr>
        <p:spPr>
          <a:xfrm>
            <a:off x="0" y="1"/>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79644728"/>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41A93F72-7A40-4375-A465-58414B0FC0DA}"/>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961049" y="3678"/>
            <a:ext cx="8269901" cy="6850644"/>
          </a:xfrm>
          <a:prstGeom prst="rect">
            <a:avLst/>
          </a:prstGeom>
        </p:spPr>
      </p:pic>
      <p:sp>
        <p:nvSpPr>
          <p:cNvPr id="15" name="Rectangle: Rounded Corners 14">
            <a:extLst>
              <a:ext uri="{FF2B5EF4-FFF2-40B4-BE49-F238E27FC236}">
                <a16:creationId xmlns:a16="http://schemas.microsoft.com/office/drawing/2014/main" id="{E1F6AB99-BD09-489F-B331-33D9B9D49A14}"/>
              </a:ext>
            </a:extLst>
          </p:cNvPr>
          <p:cNvSpPr/>
          <p:nvPr/>
        </p:nvSpPr>
        <p:spPr>
          <a:xfrm>
            <a:off x="5833744" y="714690"/>
            <a:ext cx="559837" cy="541175"/>
          </a:xfrm>
          <a:prstGeom prst="roundRect">
            <a:avLst/>
          </a:prstGeom>
          <a:solidFill>
            <a:srgbClr val="FFFFFF"/>
          </a:solid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Rounded Corners 4">
            <a:extLst>
              <a:ext uri="{FF2B5EF4-FFF2-40B4-BE49-F238E27FC236}">
                <a16:creationId xmlns:a16="http://schemas.microsoft.com/office/drawing/2014/main" id="{E26FFEE2-E142-4914-886A-7908DA12B71A}"/>
              </a:ext>
            </a:extLst>
          </p:cNvPr>
          <p:cNvSpPr/>
          <p:nvPr/>
        </p:nvSpPr>
        <p:spPr>
          <a:xfrm rot="2700000">
            <a:off x="8292973" y="3189275"/>
            <a:ext cx="559837" cy="490575"/>
          </a:xfrm>
          <a:prstGeom prst="roundRect">
            <a:avLst/>
          </a:prstGeom>
          <a:solidFill>
            <a:srgbClr val="FFFFFF"/>
          </a:solid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Rounded Corners 5">
            <a:extLst>
              <a:ext uri="{FF2B5EF4-FFF2-40B4-BE49-F238E27FC236}">
                <a16:creationId xmlns:a16="http://schemas.microsoft.com/office/drawing/2014/main" id="{51FF1BA1-CD56-473D-85BA-056342436F57}"/>
              </a:ext>
            </a:extLst>
          </p:cNvPr>
          <p:cNvSpPr/>
          <p:nvPr/>
        </p:nvSpPr>
        <p:spPr>
          <a:xfrm rot="2700000">
            <a:off x="3192240" y="3163976"/>
            <a:ext cx="559837" cy="541175"/>
          </a:xfrm>
          <a:prstGeom prst="roundRect">
            <a:avLst/>
          </a:prstGeom>
          <a:solidFill>
            <a:srgbClr val="FFFFFF"/>
          </a:solid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Pentagon 2">
            <a:extLst>
              <a:ext uri="{FF2B5EF4-FFF2-40B4-BE49-F238E27FC236}">
                <a16:creationId xmlns:a16="http://schemas.microsoft.com/office/drawing/2014/main" id="{0E698766-2C5D-4F25-88C7-23B76B7549CE}"/>
              </a:ext>
            </a:extLst>
          </p:cNvPr>
          <p:cNvSpPr/>
          <p:nvPr/>
        </p:nvSpPr>
        <p:spPr>
          <a:xfrm rot="5400000">
            <a:off x="5786126" y="5771881"/>
            <a:ext cx="559837" cy="541175"/>
          </a:xfrm>
          <a:prstGeom prst="homePlate">
            <a:avLst/>
          </a:prstGeom>
          <a:solidFill>
            <a:srgbClr val="FFFFFF"/>
          </a:solid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241FA49-9943-405B-88E2-7921F7B4202A}"/>
              </a:ext>
            </a:extLst>
          </p:cNvPr>
          <p:cNvSpPr/>
          <p:nvPr/>
        </p:nvSpPr>
        <p:spPr>
          <a:xfrm>
            <a:off x="221682" y="2817521"/>
            <a:ext cx="2741456"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TRIPLE</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0" name="Rectangle 19">
            <a:extLst>
              <a:ext uri="{FF2B5EF4-FFF2-40B4-BE49-F238E27FC236}">
                <a16:creationId xmlns:a16="http://schemas.microsoft.com/office/drawing/2014/main" id="{0B10BECB-80DD-442E-92B9-3F4C0A002431}"/>
              </a:ext>
            </a:extLst>
          </p:cNvPr>
          <p:cNvSpPr/>
          <p:nvPr/>
        </p:nvSpPr>
        <p:spPr>
          <a:xfrm>
            <a:off x="3911648" y="5707176"/>
            <a:ext cx="4378122"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HOMERUN</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2" name="TextBox 21">
            <a:extLst>
              <a:ext uri="{FF2B5EF4-FFF2-40B4-BE49-F238E27FC236}">
                <a16:creationId xmlns:a16="http://schemas.microsoft.com/office/drawing/2014/main" id="{79EBE414-7D34-4475-87B5-9C8384501209}"/>
              </a:ext>
            </a:extLst>
          </p:cNvPr>
          <p:cNvSpPr txBox="1"/>
          <p:nvPr/>
        </p:nvSpPr>
        <p:spPr>
          <a:xfrm>
            <a:off x="4354650" y="2671022"/>
            <a:ext cx="3485724" cy="1569660"/>
          </a:xfrm>
          <a:prstGeom prst="rect">
            <a:avLst/>
          </a:prstGeom>
          <a:noFill/>
        </p:spPr>
        <p:txBody>
          <a:bodyPr wrap="square" rtlCol="0">
            <a:spAutoFit/>
          </a:bodyPr>
          <a:lstStyle/>
          <a:p>
            <a:pPr algn="ctr"/>
            <a:r>
              <a:rPr lang="en-US" sz="4800" b="1" dirty="0">
                <a:ln w="38100">
                  <a:solidFill>
                    <a:srgbClr val="0000FF"/>
                  </a:solidFill>
                </a:ln>
                <a:solidFill>
                  <a:srgbClr val="C6E9F2"/>
                </a:solidFill>
              </a:rPr>
              <a:t>Next batter!</a:t>
            </a:r>
          </a:p>
          <a:p>
            <a:pPr algn="ctr"/>
            <a:r>
              <a:rPr lang="en-US" sz="4800" b="1" dirty="0">
                <a:ln w="38100">
                  <a:solidFill>
                    <a:srgbClr val="0000FF"/>
                  </a:solidFill>
                </a:ln>
                <a:solidFill>
                  <a:srgbClr val="C6E9F2"/>
                </a:solidFill>
              </a:rPr>
              <a:t>Pick a hit</a:t>
            </a:r>
          </a:p>
        </p:txBody>
      </p:sp>
      <p:sp>
        <p:nvSpPr>
          <p:cNvPr id="14" name="Rectangle 13">
            <a:hlinkClick r:id="rId3" action="ppaction://hlinksldjump"/>
            <a:extLst>
              <a:ext uri="{FF2B5EF4-FFF2-40B4-BE49-F238E27FC236}">
                <a16:creationId xmlns:a16="http://schemas.microsoft.com/office/drawing/2014/main" id="{2D7A2F4D-DAD1-422C-B2F0-012D47BE7D76}"/>
              </a:ext>
            </a:extLst>
          </p:cNvPr>
          <p:cNvSpPr/>
          <p:nvPr/>
        </p:nvSpPr>
        <p:spPr>
          <a:xfrm>
            <a:off x="0" y="-287"/>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hlinkClick r:id="rId4" action="ppaction://hlinksldjump"/>
            <a:extLst>
              <a:ext uri="{FF2B5EF4-FFF2-40B4-BE49-F238E27FC236}">
                <a16:creationId xmlns:a16="http://schemas.microsoft.com/office/drawing/2014/main" id="{8AA909FD-4850-48E7-9C00-1F20249196AE}"/>
              </a:ext>
            </a:extLst>
          </p:cNvPr>
          <p:cNvSpPr/>
          <p:nvPr/>
        </p:nvSpPr>
        <p:spPr>
          <a:xfrm>
            <a:off x="221673" y="3059883"/>
            <a:ext cx="2741456" cy="7639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hlinkClick r:id="rId5" action="ppaction://hlinksldjump"/>
            <a:extLst>
              <a:ext uri="{FF2B5EF4-FFF2-40B4-BE49-F238E27FC236}">
                <a16:creationId xmlns:a16="http://schemas.microsoft.com/office/drawing/2014/main" id="{8991CFC0-EA4A-40DD-B2E8-91602EEF7B5F}"/>
              </a:ext>
            </a:extLst>
          </p:cNvPr>
          <p:cNvSpPr/>
          <p:nvPr/>
        </p:nvSpPr>
        <p:spPr>
          <a:xfrm>
            <a:off x="3916828" y="5953271"/>
            <a:ext cx="4378122" cy="7382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9397093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B7403661-C3EF-4A8F-BEE2-17C06546D0EA}"/>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2496826" y="3204923"/>
            <a:ext cx="3188405" cy="2641220"/>
          </a:xfrm>
          <a:prstGeom prst="rect">
            <a:avLst/>
          </a:prstGeom>
        </p:spPr>
      </p:pic>
      <p:sp>
        <p:nvSpPr>
          <p:cNvPr id="6" name="TextBox 5">
            <a:extLst>
              <a:ext uri="{FF2B5EF4-FFF2-40B4-BE49-F238E27FC236}">
                <a16:creationId xmlns:a16="http://schemas.microsoft.com/office/drawing/2014/main" id="{087F3440-DE20-41ED-8334-AAFC8D902A7D}"/>
              </a:ext>
            </a:extLst>
          </p:cNvPr>
          <p:cNvSpPr txBox="1"/>
          <p:nvPr/>
        </p:nvSpPr>
        <p:spPr>
          <a:xfrm>
            <a:off x="226503" y="352337"/>
            <a:ext cx="7675926" cy="2086725"/>
          </a:xfrm>
          <a:prstGeom prst="rect">
            <a:avLst/>
          </a:prstGeom>
          <a:noFill/>
        </p:spPr>
        <p:txBody>
          <a:bodyPr wrap="square" rtlCol="0">
            <a:spAutoFit/>
          </a:bodyPr>
          <a:lstStyle/>
          <a:p>
            <a:pPr lvl="0" algn="ctr">
              <a:lnSpc>
                <a:spcPct val="90000"/>
              </a:lnSpc>
            </a:pPr>
            <a:r>
              <a:rPr lang="en-US" sz="4800" dirty="0">
                <a:solidFill>
                  <a:srgbClr val="000000"/>
                </a:solidFill>
              </a:rPr>
              <a:t>After learning the good news about Jesus, what did the Ethiopian eunuch ask for?</a:t>
            </a:r>
          </a:p>
        </p:txBody>
      </p:sp>
      <p:grpSp>
        <p:nvGrpSpPr>
          <p:cNvPr id="14" name="Group 13">
            <a:extLst>
              <a:ext uri="{FF2B5EF4-FFF2-40B4-BE49-F238E27FC236}">
                <a16:creationId xmlns:a16="http://schemas.microsoft.com/office/drawing/2014/main" id="{CBC398AD-9F12-477C-8343-F7F796842FCB}"/>
              </a:ext>
            </a:extLst>
          </p:cNvPr>
          <p:cNvGrpSpPr/>
          <p:nvPr/>
        </p:nvGrpSpPr>
        <p:grpSpPr>
          <a:xfrm>
            <a:off x="8302305" y="2828834"/>
            <a:ext cx="3628380" cy="1200329"/>
            <a:chOff x="8302305" y="2828834"/>
            <a:chExt cx="3628380" cy="1200329"/>
          </a:xfrm>
        </p:grpSpPr>
        <p:sp>
          <p:nvSpPr>
            <p:cNvPr id="15" name="Rectangle 14">
              <a:extLst>
                <a:ext uri="{FF2B5EF4-FFF2-40B4-BE49-F238E27FC236}">
                  <a16:creationId xmlns:a16="http://schemas.microsoft.com/office/drawing/2014/main" id="{752C6021-3335-43EB-B5B3-C0EA1501E664}"/>
                </a:ext>
              </a:extLst>
            </p:cNvPr>
            <p:cNvSpPr/>
            <p:nvPr/>
          </p:nvSpPr>
          <p:spPr>
            <a:xfrm>
              <a:off x="9025723" y="2828834"/>
              <a:ext cx="2904962"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SINGLE</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16" name="Rectangle: Rounded Corners 15">
              <a:extLst>
                <a:ext uri="{FF2B5EF4-FFF2-40B4-BE49-F238E27FC236}">
                  <a16:creationId xmlns:a16="http://schemas.microsoft.com/office/drawing/2014/main" id="{83FFC709-A2B2-4A3E-9079-34FD1E08FFDA}"/>
                </a:ext>
              </a:extLst>
            </p:cNvPr>
            <p:cNvSpPr/>
            <p:nvPr/>
          </p:nvSpPr>
          <p:spPr>
            <a:xfrm rot="2700000">
              <a:off x="8292974" y="3163975"/>
              <a:ext cx="559837" cy="541175"/>
            </a:xfrm>
            <a:prstGeom prst="roundRect">
              <a:avLst/>
            </a:prstGeom>
            <a:solidFill>
              <a:srgbClr val="FFFFF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0000FF"/>
                  </a:solidFill>
                </a:ln>
              </a:endParaRPr>
            </a:p>
          </p:txBody>
        </p:sp>
      </p:grpSp>
      <p:sp>
        <p:nvSpPr>
          <p:cNvPr id="23" name="Rectangle 22">
            <a:extLst>
              <a:ext uri="{FF2B5EF4-FFF2-40B4-BE49-F238E27FC236}">
                <a16:creationId xmlns:a16="http://schemas.microsoft.com/office/drawing/2014/main" id="{C03706A8-E337-4CA8-9304-EB2134DD0BC0}"/>
              </a:ext>
            </a:extLst>
          </p:cNvPr>
          <p:cNvSpPr/>
          <p:nvPr/>
        </p:nvSpPr>
        <p:spPr>
          <a:xfrm>
            <a:off x="8220873" y="3062164"/>
            <a:ext cx="704039" cy="707886"/>
          </a:xfrm>
          <a:prstGeom prst="rect">
            <a:avLst/>
          </a:prstGeom>
          <a:noFill/>
        </p:spPr>
        <p:txBody>
          <a:bodyPr wrap="none" lIns="91440" tIns="45720" rIns="91440" bIns="45720">
            <a:spAutoFit/>
          </a:bodyPr>
          <a:lstStyle/>
          <a:p>
            <a:pPr algn="ctr"/>
            <a:r>
              <a:rPr lang="en-US" sz="40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rPr>
              <a:t>14</a:t>
            </a:r>
          </a:p>
        </p:txBody>
      </p:sp>
      <p:cxnSp>
        <p:nvCxnSpPr>
          <p:cNvPr id="26" name="Straight Connector 25">
            <a:extLst>
              <a:ext uri="{FF2B5EF4-FFF2-40B4-BE49-F238E27FC236}">
                <a16:creationId xmlns:a16="http://schemas.microsoft.com/office/drawing/2014/main" id="{EEE64E86-6138-45D4-AD2E-0ADC23595421}"/>
              </a:ext>
            </a:extLst>
          </p:cNvPr>
          <p:cNvCxnSpPr>
            <a:cxnSpLocks/>
          </p:cNvCxnSpPr>
          <p:nvPr/>
        </p:nvCxnSpPr>
        <p:spPr>
          <a:xfrm flipV="1">
            <a:off x="4119613" y="4687817"/>
            <a:ext cx="846670" cy="861150"/>
          </a:xfrm>
          <a:prstGeom prst="line">
            <a:avLst/>
          </a:prstGeom>
          <a:ln w="76200">
            <a:solidFill>
              <a:srgbClr val="C1E7F1"/>
            </a:solidFill>
          </a:ln>
        </p:spPr>
        <p:style>
          <a:lnRef idx="1">
            <a:schemeClr val="accent1"/>
          </a:lnRef>
          <a:fillRef idx="0">
            <a:schemeClr val="accent1"/>
          </a:fillRef>
          <a:effectRef idx="0">
            <a:schemeClr val="accent1"/>
          </a:effectRef>
          <a:fontRef idx="minor">
            <a:schemeClr val="tx1"/>
          </a:fontRef>
        </p:style>
      </p:cxnSp>
      <p:sp>
        <p:nvSpPr>
          <p:cNvPr id="27" name="Rectangle: Rounded Corners 26">
            <a:extLst>
              <a:ext uri="{FF2B5EF4-FFF2-40B4-BE49-F238E27FC236}">
                <a16:creationId xmlns:a16="http://schemas.microsoft.com/office/drawing/2014/main" id="{D0B4E2D4-46EB-48FD-8398-A9F31FD09812}"/>
              </a:ext>
            </a:extLst>
          </p:cNvPr>
          <p:cNvSpPr/>
          <p:nvPr/>
        </p:nvSpPr>
        <p:spPr>
          <a:xfrm rot="2700000">
            <a:off x="4816977" y="4386722"/>
            <a:ext cx="347615" cy="335069"/>
          </a:xfrm>
          <a:prstGeom prst="roundRect">
            <a:avLst/>
          </a:prstGeom>
          <a:solidFill>
            <a:srgbClr val="FFFFFF"/>
          </a:solidFill>
          <a:ln w="38100">
            <a:solidFill>
              <a:srgbClr val="AADE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6FE7F206-59B4-4BF3-A9DC-9FB2D1481453}"/>
              </a:ext>
            </a:extLst>
          </p:cNvPr>
          <p:cNvSpPr txBox="1"/>
          <p:nvPr/>
        </p:nvSpPr>
        <p:spPr>
          <a:xfrm>
            <a:off x="4757808" y="4273035"/>
            <a:ext cx="486562" cy="584775"/>
          </a:xfrm>
          <a:prstGeom prst="rect">
            <a:avLst/>
          </a:prstGeom>
          <a:noFill/>
          <a:ln>
            <a:noFill/>
          </a:ln>
        </p:spPr>
        <p:txBody>
          <a:bodyPr wrap="square" rtlCol="0">
            <a:spAutoFit/>
          </a:bodyPr>
          <a:lstStyle/>
          <a:p>
            <a:pPr algn="ctr"/>
            <a:r>
              <a:rPr lang="en-US" sz="3200" b="1" dirty="0">
                <a:solidFill>
                  <a:srgbClr val="002060"/>
                </a:solidFill>
              </a:rPr>
              <a:t>?</a:t>
            </a:r>
          </a:p>
        </p:txBody>
      </p:sp>
      <p:sp>
        <p:nvSpPr>
          <p:cNvPr id="29" name="TextBox 28">
            <a:extLst>
              <a:ext uri="{FF2B5EF4-FFF2-40B4-BE49-F238E27FC236}">
                <a16:creationId xmlns:a16="http://schemas.microsoft.com/office/drawing/2014/main" id="{EFE04018-A9DD-498D-868B-54E9A58E5253}"/>
              </a:ext>
            </a:extLst>
          </p:cNvPr>
          <p:cNvSpPr txBox="1"/>
          <p:nvPr/>
        </p:nvSpPr>
        <p:spPr>
          <a:xfrm>
            <a:off x="3464404" y="4009029"/>
            <a:ext cx="1200124" cy="1131977"/>
          </a:xfrm>
          <a:prstGeom prst="rect">
            <a:avLst/>
          </a:prstGeom>
          <a:noFill/>
        </p:spPr>
        <p:txBody>
          <a:bodyPr wrap="square" rtlCol="0">
            <a:spAutoFit/>
          </a:bodyPr>
          <a:lstStyle/>
          <a:p>
            <a:pPr algn="ctr">
              <a:lnSpc>
                <a:spcPct val="80000"/>
              </a:lnSpc>
            </a:pPr>
            <a:r>
              <a:rPr lang="en-US" sz="2400" b="1" i="1" dirty="0">
                <a:solidFill>
                  <a:srgbClr val="000000"/>
                </a:solidFill>
              </a:rPr>
              <a:t>SINGLE</a:t>
            </a:r>
          </a:p>
          <a:p>
            <a:pPr algn="ctr">
              <a:lnSpc>
                <a:spcPct val="80000"/>
              </a:lnSpc>
            </a:pPr>
            <a:r>
              <a:rPr lang="en-US" i="1" dirty="0">
                <a:solidFill>
                  <a:srgbClr val="000000"/>
                </a:solidFill>
              </a:rPr>
              <a:t>or </a:t>
            </a:r>
            <a:r>
              <a:rPr lang="en-US" sz="2400" b="1" i="1" dirty="0">
                <a:solidFill>
                  <a:srgbClr val="000000"/>
                </a:solidFill>
              </a:rPr>
              <a:t>OUT</a:t>
            </a:r>
            <a:endParaRPr lang="en-US" i="1" dirty="0">
              <a:solidFill>
                <a:srgbClr val="000000"/>
              </a:solidFill>
            </a:endParaRPr>
          </a:p>
          <a:p>
            <a:pPr algn="ctr">
              <a:lnSpc>
                <a:spcPct val="80000"/>
              </a:lnSpc>
            </a:pPr>
            <a:r>
              <a:rPr lang="en-US" i="1" dirty="0">
                <a:solidFill>
                  <a:srgbClr val="000000"/>
                </a:solidFill>
              </a:rPr>
              <a:t>Tap and</a:t>
            </a:r>
          </a:p>
          <a:p>
            <a:pPr algn="ctr">
              <a:lnSpc>
                <a:spcPct val="80000"/>
              </a:lnSpc>
            </a:pPr>
            <a:r>
              <a:rPr lang="en-US" i="1" dirty="0">
                <a:solidFill>
                  <a:srgbClr val="000000"/>
                </a:solidFill>
              </a:rPr>
              <a:t>find out!</a:t>
            </a:r>
          </a:p>
        </p:txBody>
      </p:sp>
      <p:sp>
        <p:nvSpPr>
          <p:cNvPr id="7" name="Rectangle 6">
            <a:hlinkClick r:id="rId3" action="ppaction://hlinksldjump"/>
            <a:extLst>
              <a:ext uri="{FF2B5EF4-FFF2-40B4-BE49-F238E27FC236}">
                <a16:creationId xmlns:a16="http://schemas.microsoft.com/office/drawing/2014/main" id="{0317C7D4-9454-4ED4-9ACD-7DE05A9C697F}"/>
              </a:ext>
            </a:extLst>
          </p:cNvPr>
          <p:cNvSpPr/>
          <p:nvPr/>
        </p:nvSpPr>
        <p:spPr>
          <a:xfrm>
            <a:off x="0" y="-4417"/>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hlinkClick r:id="rId4" action="ppaction://hlinksldjump"/>
            <a:extLst>
              <a:ext uri="{FF2B5EF4-FFF2-40B4-BE49-F238E27FC236}">
                <a16:creationId xmlns:a16="http://schemas.microsoft.com/office/drawing/2014/main" id="{D3668EE7-0F47-4EA5-9E9C-C833883FDFC4}"/>
              </a:ext>
            </a:extLst>
          </p:cNvPr>
          <p:cNvSpPr/>
          <p:nvPr/>
        </p:nvSpPr>
        <p:spPr>
          <a:xfrm rot="18961460">
            <a:off x="3237540" y="3780924"/>
            <a:ext cx="1687965" cy="16687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1587086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53" presetClass="entr" presetSubtype="16" fill="hold" nodeType="afterEffect">
                                  <p:stCondLst>
                                    <p:cond delay="100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2500"/>
                            </p:stCondLst>
                            <p:childTnLst>
                              <p:par>
                                <p:cTn id="15" presetID="22" presetClass="entr" presetSubtype="4"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wipe(down)">
                                      <p:cBhvr>
                                        <p:cTn id="17" dur="500"/>
                                        <p:tgtEl>
                                          <p:spTgt spid="26"/>
                                        </p:tgtEl>
                                      </p:cBhvr>
                                    </p:animEffect>
                                  </p:childTnLst>
                                </p:cTn>
                              </p:par>
                            </p:childTnLst>
                          </p:cTn>
                        </p:par>
                        <p:par>
                          <p:cTn id="18" fill="hold">
                            <p:stCondLst>
                              <p:cond delay="3000"/>
                            </p:stCondLst>
                            <p:childTnLst>
                              <p:par>
                                <p:cTn id="19" presetID="1"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childTnLst>
                          </p:cTn>
                        </p:par>
                        <p:par>
                          <p:cTn id="21" fill="hold">
                            <p:stCondLst>
                              <p:cond delay="3000"/>
                            </p:stCondLst>
                            <p:childTnLst>
                              <p:par>
                                <p:cTn id="22" presetID="53" presetClass="entr" presetSubtype="16"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250" fill="hold"/>
                                        <p:tgtEl>
                                          <p:spTgt spid="28"/>
                                        </p:tgtEl>
                                        <p:attrNameLst>
                                          <p:attrName>ppt_w</p:attrName>
                                        </p:attrNameLst>
                                      </p:cBhvr>
                                      <p:tavLst>
                                        <p:tav tm="0">
                                          <p:val>
                                            <p:fltVal val="0"/>
                                          </p:val>
                                        </p:tav>
                                        <p:tav tm="100000">
                                          <p:val>
                                            <p:strVal val="#ppt_w"/>
                                          </p:val>
                                        </p:tav>
                                      </p:tavLst>
                                    </p:anim>
                                    <p:anim calcmode="lin" valueType="num">
                                      <p:cBhvr>
                                        <p:cTn id="25" dur="250" fill="hold"/>
                                        <p:tgtEl>
                                          <p:spTgt spid="28"/>
                                        </p:tgtEl>
                                        <p:attrNameLst>
                                          <p:attrName>ppt_h</p:attrName>
                                        </p:attrNameLst>
                                      </p:cBhvr>
                                      <p:tavLst>
                                        <p:tav tm="0">
                                          <p:val>
                                            <p:fltVal val="0"/>
                                          </p:val>
                                        </p:tav>
                                        <p:tav tm="100000">
                                          <p:val>
                                            <p:strVal val="#ppt_h"/>
                                          </p:val>
                                        </p:tav>
                                      </p:tavLst>
                                    </p:anim>
                                    <p:animEffect transition="in" filter="fade">
                                      <p:cBhvr>
                                        <p:cTn id="26" dur="250"/>
                                        <p:tgtEl>
                                          <p:spTgt spid="28"/>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p:cTn id="29" dur="500" fill="hold"/>
                                        <p:tgtEl>
                                          <p:spTgt spid="29"/>
                                        </p:tgtEl>
                                        <p:attrNameLst>
                                          <p:attrName>ppt_w</p:attrName>
                                        </p:attrNameLst>
                                      </p:cBhvr>
                                      <p:tavLst>
                                        <p:tav tm="0">
                                          <p:val>
                                            <p:fltVal val="0"/>
                                          </p:val>
                                        </p:tav>
                                        <p:tav tm="100000">
                                          <p:val>
                                            <p:strVal val="#ppt_w"/>
                                          </p:val>
                                        </p:tav>
                                      </p:tavLst>
                                    </p:anim>
                                    <p:anim calcmode="lin" valueType="num">
                                      <p:cBhvr>
                                        <p:cTn id="30" dur="500" fill="hold"/>
                                        <p:tgtEl>
                                          <p:spTgt spid="29"/>
                                        </p:tgtEl>
                                        <p:attrNameLst>
                                          <p:attrName>ppt_h</p:attrName>
                                        </p:attrNameLst>
                                      </p:cBhvr>
                                      <p:tavLst>
                                        <p:tav tm="0">
                                          <p:val>
                                            <p:fltVal val="0"/>
                                          </p:val>
                                        </p:tav>
                                        <p:tav tm="100000">
                                          <p:val>
                                            <p:strVal val="#ppt_h"/>
                                          </p:val>
                                        </p:tav>
                                      </p:tavLst>
                                    </p:anim>
                                    <p:animEffect transition="in" filter="fade">
                                      <p:cBhvr>
                                        <p:cTn id="31" dur="500"/>
                                        <p:tgtEl>
                                          <p:spTgt spid="29"/>
                                        </p:tgtEl>
                                      </p:cBhvr>
                                    </p:animEffect>
                                  </p:childTnLst>
                                </p:cTn>
                              </p:par>
                            </p:childTnLst>
                          </p:cTn>
                        </p:par>
                        <p:par>
                          <p:cTn id="32" fill="hold">
                            <p:stCondLst>
                              <p:cond delay="3500"/>
                            </p:stCondLst>
                            <p:childTnLst>
                              <p:par>
                                <p:cTn id="33" presetID="1" presetClass="entr" presetSubtype="0" fill="hold" grpId="0" nodeType="after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7" grpId="0" animBg="1"/>
      <p:bldP spid="28" grpId="0" animBg="1"/>
      <p:bldP spid="29" grpId="0"/>
      <p:bldP spid="24"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7AB1473E-77AD-46B7-A401-5916112CF75B}"/>
              </a:ext>
            </a:extLst>
          </p:cNvPr>
          <p:cNvSpPr txBox="1"/>
          <p:nvPr/>
        </p:nvSpPr>
        <p:spPr>
          <a:xfrm>
            <a:off x="612396" y="2724142"/>
            <a:ext cx="6912529" cy="3597908"/>
          </a:xfrm>
          <a:prstGeom prst="rect">
            <a:avLst/>
          </a:prstGeom>
          <a:solidFill>
            <a:srgbClr val="FFFFFF"/>
          </a:solidFill>
          <a:ln w="38100">
            <a:solidFill>
              <a:srgbClr val="000000"/>
            </a:solidFill>
          </a:ln>
        </p:spPr>
        <p:txBody>
          <a:bodyPr wrap="square" rtlCol="0">
            <a:spAutoFit/>
          </a:bodyPr>
          <a:lstStyle/>
          <a:p>
            <a:pPr algn="ctr">
              <a:lnSpc>
                <a:spcPct val="80000"/>
              </a:lnSpc>
            </a:pPr>
            <a:endParaRPr lang="en-US" sz="600" b="1" dirty="0">
              <a:solidFill>
                <a:srgbClr val="3F8731"/>
              </a:solidFill>
            </a:endParaRPr>
          </a:p>
          <a:p>
            <a:pPr algn="ctr"/>
            <a:r>
              <a:rPr lang="en-US" sz="3200" b="1" i="1" dirty="0"/>
              <a:t>Answer:</a:t>
            </a:r>
            <a:r>
              <a:rPr lang="en-US" sz="4400" b="1" i="1" dirty="0"/>
              <a:t> </a:t>
            </a:r>
            <a:r>
              <a:rPr lang="en-US" sz="4400" b="1" dirty="0"/>
              <a:t>baptism </a:t>
            </a:r>
            <a:endParaRPr lang="en-US" sz="4400" dirty="0"/>
          </a:p>
          <a:p>
            <a:pPr algn="just"/>
            <a:endParaRPr lang="en-US" sz="1200" b="1" dirty="0">
              <a:solidFill>
                <a:srgbClr val="000000"/>
              </a:solidFill>
              <a:latin typeface="Times New Roman" panose="02020603050405020304" pitchFamily="18" charset="0"/>
              <a:cs typeface="Times New Roman" panose="02020603050405020304" pitchFamily="18" charset="0"/>
            </a:endParaRPr>
          </a:p>
          <a:p>
            <a:pPr algn="just">
              <a:spcAft>
                <a:spcPts val="600"/>
              </a:spcAft>
            </a:pPr>
            <a:r>
              <a:rPr lang="en-US" sz="2400" b="1" dirty="0">
                <a:solidFill>
                  <a:srgbClr val="000000"/>
                </a:solidFill>
                <a:latin typeface="Times New Roman" panose="02020603050405020304" pitchFamily="18" charset="0"/>
                <a:cs typeface="Times New Roman" panose="02020603050405020304" pitchFamily="18" charset="0"/>
              </a:rPr>
              <a:t>Acts 8:35-36</a:t>
            </a:r>
            <a:endParaRPr lang="en-US" sz="2400" dirty="0">
              <a:solidFill>
                <a:srgbClr val="000000"/>
              </a:solidFill>
              <a:latin typeface="Times New Roman" panose="02020603050405020304" pitchFamily="18" charset="0"/>
              <a:cs typeface="Times New Roman" panose="02020603050405020304" pitchFamily="18" charset="0"/>
            </a:endParaRPr>
          </a:p>
          <a:p>
            <a:pPr algn="just"/>
            <a:r>
              <a:rPr lang="en-US" sz="2400" baseline="30000" dirty="0">
                <a:solidFill>
                  <a:srgbClr val="000000"/>
                </a:solidFill>
                <a:latin typeface="Times New Roman" panose="02020603050405020304" pitchFamily="18" charset="0"/>
                <a:cs typeface="Times New Roman" panose="02020603050405020304" pitchFamily="18" charset="0"/>
              </a:rPr>
              <a:t>35</a:t>
            </a:r>
            <a:r>
              <a:rPr lang="en-US" sz="2400" dirty="0">
                <a:solidFill>
                  <a:srgbClr val="000000"/>
                </a:solidFill>
                <a:latin typeface="Times New Roman" panose="02020603050405020304" pitchFamily="18" charset="0"/>
                <a:cs typeface="Times New Roman" panose="02020603050405020304" pitchFamily="18" charset="0"/>
              </a:rPr>
              <a:t> Then Philip opened his mouth, and beginning with this Scripture he told him the good news about Jesus.  </a:t>
            </a:r>
            <a:r>
              <a:rPr lang="en-US" sz="2400" baseline="30000" dirty="0">
                <a:solidFill>
                  <a:srgbClr val="000000"/>
                </a:solidFill>
                <a:latin typeface="Times New Roman" panose="02020603050405020304" pitchFamily="18" charset="0"/>
                <a:cs typeface="Times New Roman" panose="02020603050405020304" pitchFamily="18" charset="0"/>
              </a:rPr>
              <a:t>36</a:t>
            </a:r>
            <a:r>
              <a:rPr lang="en-US" sz="2400" dirty="0">
                <a:solidFill>
                  <a:srgbClr val="000000"/>
                </a:solidFill>
                <a:latin typeface="Times New Roman" panose="02020603050405020304" pitchFamily="18" charset="0"/>
                <a:cs typeface="Times New Roman" panose="02020603050405020304" pitchFamily="18" charset="0"/>
              </a:rPr>
              <a:t> And as they were going along the road they came to some water, and the eunuch said, “See, here is water!  </a:t>
            </a:r>
            <a:r>
              <a:rPr lang="en-US" sz="2400" b="1" dirty="0">
                <a:solidFill>
                  <a:srgbClr val="0064FF"/>
                </a:solidFill>
                <a:latin typeface="Times New Roman" panose="02020603050405020304" pitchFamily="18" charset="0"/>
                <a:cs typeface="Times New Roman" panose="02020603050405020304" pitchFamily="18" charset="0"/>
              </a:rPr>
              <a:t>What prevents me from being baptized</a:t>
            </a:r>
            <a:r>
              <a:rPr lang="en-US" sz="2400" dirty="0">
                <a:solidFill>
                  <a:srgbClr val="0064FF"/>
                </a:solidFill>
                <a:latin typeface="Times New Roman" panose="02020603050405020304" pitchFamily="18" charset="0"/>
                <a:cs typeface="Times New Roman" panose="02020603050405020304" pitchFamily="18" charset="0"/>
              </a:rPr>
              <a:t>?”</a:t>
            </a:r>
          </a:p>
          <a:p>
            <a:pPr algn="just"/>
            <a:endParaRPr lang="en-US" dirty="0">
              <a:latin typeface="Times New Roman" panose="02020603050405020304" pitchFamily="18" charset="0"/>
              <a:cs typeface="Times New Roman" panose="02020603050405020304" pitchFamily="18" charset="0"/>
            </a:endParaRPr>
          </a:p>
        </p:txBody>
      </p:sp>
      <p:grpSp>
        <p:nvGrpSpPr>
          <p:cNvPr id="15" name="Group 14">
            <a:extLst>
              <a:ext uri="{FF2B5EF4-FFF2-40B4-BE49-F238E27FC236}">
                <a16:creationId xmlns:a16="http://schemas.microsoft.com/office/drawing/2014/main" id="{629C18F3-AB76-4D94-A2F2-AD492D049E9A}"/>
              </a:ext>
            </a:extLst>
          </p:cNvPr>
          <p:cNvGrpSpPr/>
          <p:nvPr/>
        </p:nvGrpSpPr>
        <p:grpSpPr>
          <a:xfrm>
            <a:off x="8302305" y="2828834"/>
            <a:ext cx="3628380" cy="1200329"/>
            <a:chOff x="8302305" y="2828834"/>
            <a:chExt cx="3628380" cy="1200329"/>
          </a:xfrm>
        </p:grpSpPr>
        <p:sp>
          <p:nvSpPr>
            <p:cNvPr id="17" name="Rectangle 16">
              <a:extLst>
                <a:ext uri="{FF2B5EF4-FFF2-40B4-BE49-F238E27FC236}">
                  <a16:creationId xmlns:a16="http://schemas.microsoft.com/office/drawing/2014/main" id="{5DF71883-5489-496B-818C-E32B17647FAC}"/>
                </a:ext>
              </a:extLst>
            </p:cNvPr>
            <p:cNvSpPr/>
            <p:nvPr/>
          </p:nvSpPr>
          <p:spPr>
            <a:xfrm>
              <a:off x="9025723" y="2828834"/>
              <a:ext cx="2904962"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SINGLE</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18" name="Rectangle: Rounded Corners 17">
              <a:extLst>
                <a:ext uri="{FF2B5EF4-FFF2-40B4-BE49-F238E27FC236}">
                  <a16:creationId xmlns:a16="http://schemas.microsoft.com/office/drawing/2014/main" id="{52D76951-8DD9-40C5-82F6-427294AE861C}"/>
                </a:ext>
              </a:extLst>
            </p:cNvPr>
            <p:cNvSpPr/>
            <p:nvPr/>
          </p:nvSpPr>
          <p:spPr>
            <a:xfrm rot="2700000">
              <a:off x="8292974" y="3163975"/>
              <a:ext cx="559837" cy="541175"/>
            </a:xfrm>
            <a:prstGeom prst="roundRect">
              <a:avLst/>
            </a:prstGeom>
            <a:solidFill>
              <a:srgbClr val="FFFFF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0000FF"/>
                  </a:solidFill>
                </a:ln>
              </a:endParaRPr>
            </a:p>
          </p:txBody>
        </p:sp>
      </p:grpSp>
      <p:sp>
        <p:nvSpPr>
          <p:cNvPr id="19" name="Rectangle 18">
            <a:extLst>
              <a:ext uri="{FF2B5EF4-FFF2-40B4-BE49-F238E27FC236}">
                <a16:creationId xmlns:a16="http://schemas.microsoft.com/office/drawing/2014/main" id="{0EB7C8F5-0E26-4C06-B632-67E46FC3E704}"/>
              </a:ext>
            </a:extLst>
          </p:cNvPr>
          <p:cNvSpPr/>
          <p:nvPr/>
        </p:nvSpPr>
        <p:spPr>
          <a:xfrm>
            <a:off x="8220873" y="3062164"/>
            <a:ext cx="704039" cy="707886"/>
          </a:xfrm>
          <a:prstGeom prst="rect">
            <a:avLst/>
          </a:prstGeom>
          <a:noFill/>
        </p:spPr>
        <p:txBody>
          <a:bodyPr wrap="none" lIns="91440" tIns="45720" rIns="91440" bIns="45720">
            <a:spAutoFit/>
          </a:bodyPr>
          <a:lstStyle/>
          <a:p>
            <a:pPr algn="ctr"/>
            <a:r>
              <a:rPr lang="en-US" sz="40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rPr>
              <a:t>14</a:t>
            </a:r>
          </a:p>
        </p:txBody>
      </p:sp>
      <p:sp>
        <p:nvSpPr>
          <p:cNvPr id="20" name="TextBox 19">
            <a:extLst>
              <a:ext uri="{FF2B5EF4-FFF2-40B4-BE49-F238E27FC236}">
                <a16:creationId xmlns:a16="http://schemas.microsoft.com/office/drawing/2014/main" id="{3F3A7704-67CA-4AFE-80F8-698A5B590CFA}"/>
              </a:ext>
            </a:extLst>
          </p:cNvPr>
          <p:cNvSpPr txBox="1"/>
          <p:nvPr/>
        </p:nvSpPr>
        <p:spPr>
          <a:xfrm>
            <a:off x="226503" y="352337"/>
            <a:ext cx="7675926" cy="2086725"/>
          </a:xfrm>
          <a:prstGeom prst="rect">
            <a:avLst/>
          </a:prstGeom>
          <a:noFill/>
        </p:spPr>
        <p:txBody>
          <a:bodyPr wrap="square" rtlCol="0">
            <a:spAutoFit/>
          </a:bodyPr>
          <a:lstStyle/>
          <a:p>
            <a:pPr lvl="0" algn="ctr">
              <a:lnSpc>
                <a:spcPct val="90000"/>
              </a:lnSpc>
            </a:pPr>
            <a:r>
              <a:rPr lang="en-US" sz="4800" dirty="0">
                <a:solidFill>
                  <a:srgbClr val="000000"/>
                </a:solidFill>
              </a:rPr>
              <a:t>After learning the good news about Jesus, what did the Ethiopian eunuch ask for?</a:t>
            </a:r>
          </a:p>
        </p:txBody>
      </p:sp>
      <p:sp>
        <p:nvSpPr>
          <p:cNvPr id="21" name="TextBox 20">
            <a:extLst>
              <a:ext uri="{FF2B5EF4-FFF2-40B4-BE49-F238E27FC236}">
                <a16:creationId xmlns:a16="http://schemas.microsoft.com/office/drawing/2014/main" id="{8EF6C357-4D4D-403F-BB5B-06AD4AB3C290}"/>
              </a:ext>
            </a:extLst>
          </p:cNvPr>
          <p:cNvSpPr txBox="1"/>
          <p:nvPr/>
        </p:nvSpPr>
        <p:spPr>
          <a:xfrm>
            <a:off x="5596278" y="6008750"/>
            <a:ext cx="1928649" cy="307777"/>
          </a:xfrm>
          <a:prstGeom prst="rect">
            <a:avLst/>
          </a:prstGeom>
          <a:noFill/>
        </p:spPr>
        <p:txBody>
          <a:bodyPr wrap="square" rtlCol="0">
            <a:spAutoFit/>
          </a:bodyPr>
          <a:lstStyle/>
          <a:p>
            <a:pPr algn="r"/>
            <a:r>
              <a:rPr lang="en-US" sz="1400" b="1" i="1" dirty="0">
                <a:solidFill>
                  <a:srgbClr val="0064FF"/>
                </a:solidFill>
              </a:rPr>
              <a:t>Tap screen to continue</a:t>
            </a:r>
          </a:p>
        </p:txBody>
      </p:sp>
      <p:sp>
        <p:nvSpPr>
          <p:cNvPr id="16" name="Rectangle 15">
            <a:hlinkClick r:id="rId2" action="ppaction://hlinksldjump"/>
            <a:extLst>
              <a:ext uri="{FF2B5EF4-FFF2-40B4-BE49-F238E27FC236}">
                <a16:creationId xmlns:a16="http://schemas.microsoft.com/office/drawing/2014/main" id="{223A53F7-20E4-46C6-A4A7-B01E73C8D51F}"/>
              </a:ext>
            </a:extLst>
          </p:cNvPr>
          <p:cNvSpPr/>
          <p:nvPr/>
        </p:nvSpPr>
        <p:spPr>
          <a:xfrm>
            <a:off x="0" y="1"/>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34773635"/>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37">
            <a:extLst>
              <a:ext uri="{FF2B5EF4-FFF2-40B4-BE49-F238E27FC236}">
                <a16:creationId xmlns:a16="http://schemas.microsoft.com/office/drawing/2014/main" id="{3CD9D3D4-18A7-4A6F-8B40-6CC62B1607BE}"/>
              </a:ext>
            </a:extLst>
          </p:cNvPr>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1080770" y="6194107"/>
            <a:ext cx="739285" cy="739285"/>
          </a:xfrm>
          <a:prstGeom prst="rect">
            <a:avLst/>
          </a:prstGeom>
        </p:spPr>
      </p:pic>
      <p:grpSp>
        <p:nvGrpSpPr>
          <p:cNvPr id="29" name="Group 28">
            <a:extLst>
              <a:ext uri="{FF2B5EF4-FFF2-40B4-BE49-F238E27FC236}">
                <a16:creationId xmlns:a16="http://schemas.microsoft.com/office/drawing/2014/main" id="{02F0F5A5-3675-4F27-BB6E-55BBDCB168D2}"/>
              </a:ext>
            </a:extLst>
          </p:cNvPr>
          <p:cNvGrpSpPr/>
          <p:nvPr/>
        </p:nvGrpSpPr>
        <p:grpSpPr>
          <a:xfrm>
            <a:off x="2325175" y="33181"/>
            <a:ext cx="3426195" cy="1204879"/>
            <a:chOff x="3700179" y="2833381"/>
            <a:chExt cx="3426195" cy="1204879"/>
          </a:xfrm>
        </p:grpSpPr>
        <p:grpSp>
          <p:nvGrpSpPr>
            <p:cNvPr id="30" name="Group 29">
              <a:extLst>
                <a:ext uri="{FF2B5EF4-FFF2-40B4-BE49-F238E27FC236}">
                  <a16:creationId xmlns:a16="http://schemas.microsoft.com/office/drawing/2014/main" id="{E9DE2C86-07A2-4A15-B979-0138D0E5C312}"/>
                </a:ext>
              </a:extLst>
            </p:cNvPr>
            <p:cNvGrpSpPr/>
            <p:nvPr/>
          </p:nvGrpSpPr>
          <p:grpSpPr>
            <a:xfrm>
              <a:off x="4805269" y="2833381"/>
              <a:ext cx="1213984" cy="1204879"/>
              <a:chOff x="8455836" y="810631"/>
              <a:chExt cx="1213984" cy="1204879"/>
            </a:xfrm>
          </p:grpSpPr>
          <p:pic>
            <p:nvPicPr>
              <p:cNvPr id="33" name="Picture 2" descr="Image result for baseball">
                <a:extLst>
                  <a:ext uri="{FF2B5EF4-FFF2-40B4-BE49-F238E27FC236}">
                    <a16:creationId xmlns:a16="http://schemas.microsoft.com/office/drawing/2014/main" id="{3997114F-BD5A-476A-B9AB-265088AE66C0}"/>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455836" y="810631"/>
                <a:ext cx="1213984" cy="1204879"/>
              </a:xfrm>
              <a:prstGeom prst="rect">
                <a:avLst/>
              </a:prstGeom>
              <a:noFill/>
              <a:extLst>
                <a:ext uri="{909E8E84-426E-40DD-AFC4-6F175D3DCCD1}">
                  <a14:hiddenFill xmlns:a14="http://schemas.microsoft.com/office/drawing/2010/main">
                    <a:solidFill>
                      <a:srgbClr val="FFFFFF"/>
                    </a:solidFill>
                  </a14:hiddenFill>
                </a:ext>
              </a:extLst>
            </p:spPr>
          </p:pic>
          <p:sp>
            <p:nvSpPr>
              <p:cNvPr id="34" name="Rectangle 33">
                <a:extLst>
                  <a:ext uri="{FF2B5EF4-FFF2-40B4-BE49-F238E27FC236}">
                    <a16:creationId xmlns:a16="http://schemas.microsoft.com/office/drawing/2014/main" id="{E56F14F8-75D6-4E0E-AA03-B3FDF9DCE254}"/>
                  </a:ext>
                </a:extLst>
              </p:cNvPr>
              <p:cNvSpPr/>
              <p:nvPr/>
            </p:nvSpPr>
            <p:spPr>
              <a:xfrm>
                <a:off x="8872931" y="1031350"/>
                <a:ext cx="312681" cy="195552"/>
              </a:xfrm>
              <a:prstGeom prst="rect">
                <a:avLst/>
              </a:prstGeom>
              <a:solidFill>
                <a:srgbClr val="FDF5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Rectangle 30">
              <a:extLst>
                <a:ext uri="{FF2B5EF4-FFF2-40B4-BE49-F238E27FC236}">
                  <a16:creationId xmlns:a16="http://schemas.microsoft.com/office/drawing/2014/main" id="{278F7487-F0A2-4C61-B1DD-8FC2D20EF231}"/>
                </a:ext>
              </a:extLst>
            </p:cNvPr>
            <p:cNvSpPr/>
            <p:nvPr/>
          </p:nvSpPr>
          <p:spPr>
            <a:xfrm>
              <a:off x="3700179" y="2900417"/>
              <a:ext cx="3426195" cy="1089529"/>
            </a:xfrm>
            <a:prstGeom prst="rect">
              <a:avLst/>
            </a:prstGeom>
            <a:noFill/>
          </p:spPr>
          <p:txBody>
            <a:bodyPr wrap="none" lIns="91440" tIns="45720" rIns="91440" bIns="45720">
              <a:spAutoFit/>
            </a:bodyPr>
            <a:lstStyle/>
            <a:p>
              <a:pPr algn="ctr">
                <a:lnSpc>
                  <a:spcPct val="80000"/>
                </a:lnSpc>
              </a:pPr>
              <a:r>
                <a:rPr lang="en-US" sz="40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rPr>
                <a:t>Take a swing</a:t>
              </a:r>
            </a:p>
            <a:p>
              <a:pPr algn="ctr">
                <a:lnSpc>
                  <a:spcPct val="80000"/>
                </a:lnSpc>
              </a:pPr>
              <a:r>
                <a:rPr lang="en-US" sz="40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rPr>
                <a:t>at one of these</a:t>
              </a:r>
            </a:p>
          </p:txBody>
        </p:sp>
      </p:grpSp>
      <p:sp>
        <p:nvSpPr>
          <p:cNvPr id="32" name="Rectangle 31">
            <a:extLst>
              <a:ext uri="{FF2B5EF4-FFF2-40B4-BE49-F238E27FC236}">
                <a16:creationId xmlns:a16="http://schemas.microsoft.com/office/drawing/2014/main" id="{288628FF-CFE7-4518-8584-D1DFE6EF9177}"/>
              </a:ext>
            </a:extLst>
          </p:cNvPr>
          <p:cNvSpPr/>
          <p:nvPr/>
        </p:nvSpPr>
        <p:spPr>
          <a:xfrm>
            <a:off x="9025723" y="2828834"/>
            <a:ext cx="2904962"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SINGLE</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8" name="Rectangle 27">
            <a:hlinkClick r:id="rId4" action="ppaction://hlinksldjump"/>
            <a:extLst>
              <a:ext uri="{FF2B5EF4-FFF2-40B4-BE49-F238E27FC236}">
                <a16:creationId xmlns:a16="http://schemas.microsoft.com/office/drawing/2014/main" id="{B5A04F6F-CEFE-41B4-A9BA-6896445A72D2}"/>
              </a:ext>
            </a:extLst>
          </p:cNvPr>
          <p:cNvSpPr/>
          <p:nvPr/>
        </p:nvSpPr>
        <p:spPr>
          <a:xfrm>
            <a:off x="1774" y="-2"/>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CC54AA5-AEF3-449F-9172-753FCF6BE38A}"/>
              </a:ext>
            </a:extLst>
          </p:cNvPr>
          <p:cNvSpPr/>
          <p:nvPr/>
        </p:nvSpPr>
        <p:spPr>
          <a:xfrm>
            <a:off x="397884" y="1134910"/>
            <a:ext cx="769763" cy="1477328"/>
          </a:xfrm>
          <a:prstGeom prst="rect">
            <a:avLst/>
          </a:prstGeom>
          <a:noFill/>
        </p:spPr>
        <p:txBody>
          <a:bodyPr wrap="none" lIns="91440" tIns="45720" rIns="91440" bIns="45720">
            <a:spAutoFit/>
          </a:bodyPr>
          <a:lstStyle/>
          <a:p>
            <a:pPr algn="ctr"/>
            <a:r>
              <a:rPr lang="en-US" sz="9000" b="1" dirty="0">
                <a:ln w="38100">
                  <a:solidFill>
                    <a:srgbClr val="0000FF"/>
                  </a:solidFill>
                  <a:prstDash val="solid"/>
                </a:ln>
                <a:solidFill>
                  <a:srgbClr val="FFFFFF"/>
                </a:solidFill>
                <a:effectLst>
                  <a:outerShdw blurRad="38100" dist="22860" dir="5400000" algn="tl" rotWithShape="0">
                    <a:srgbClr val="000000">
                      <a:alpha val="30000"/>
                    </a:srgbClr>
                  </a:outerShdw>
                </a:effectLst>
                <a:hlinkClick r:id="rId5" action="ppaction://hlinksldjump"/>
              </a:rPr>
              <a:t>1</a:t>
            </a:r>
            <a:endParaRPr lang="en-US" sz="9000" b="1" cap="none" spc="0" dirty="0">
              <a:ln w="38100">
                <a:solidFill>
                  <a:srgbClr val="0000FF"/>
                </a:solidFill>
                <a:prstDash val="solid"/>
              </a:ln>
              <a:solidFill>
                <a:srgbClr val="FFFFFF"/>
              </a:solidFill>
              <a:effectLst>
                <a:outerShdw blurRad="38100" dist="22860" dir="5400000" algn="tl" rotWithShape="0">
                  <a:srgbClr val="000000">
                    <a:alpha val="30000"/>
                  </a:srgbClr>
                </a:outerShdw>
              </a:effectLst>
            </a:endParaRPr>
          </a:p>
        </p:txBody>
      </p:sp>
      <p:sp>
        <p:nvSpPr>
          <p:cNvPr id="7" name="Rectangle 6">
            <a:extLst>
              <a:ext uri="{FF2B5EF4-FFF2-40B4-BE49-F238E27FC236}">
                <a16:creationId xmlns:a16="http://schemas.microsoft.com/office/drawing/2014/main" id="{FD72D218-D462-479D-8DD2-FBA4C7FBD1C6}"/>
              </a:ext>
            </a:extLst>
          </p:cNvPr>
          <p:cNvSpPr/>
          <p:nvPr/>
        </p:nvSpPr>
        <p:spPr>
          <a:xfrm>
            <a:off x="1875060" y="1132331"/>
            <a:ext cx="769763" cy="1477328"/>
          </a:xfrm>
          <a:prstGeom prst="rect">
            <a:avLst/>
          </a:prstGeom>
          <a:noFill/>
        </p:spPr>
        <p:txBody>
          <a:bodyPr wrap="none" lIns="91440" tIns="45720" rIns="91440" bIns="45720">
            <a:spAutoFit/>
          </a:bodyPr>
          <a:lstStyle/>
          <a:p>
            <a:pPr algn="ctr"/>
            <a:r>
              <a:rPr lang="en-US" sz="9000" b="1" dirty="0">
                <a:ln w="38100">
                  <a:solidFill>
                    <a:srgbClr val="0000FF"/>
                  </a:solidFill>
                  <a:prstDash val="solid"/>
                </a:ln>
                <a:solidFill>
                  <a:srgbClr val="FFFFFF"/>
                </a:solidFill>
                <a:effectLst>
                  <a:outerShdw blurRad="38100" dist="22860" dir="5400000" algn="tl" rotWithShape="0">
                    <a:srgbClr val="000000">
                      <a:alpha val="30000"/>
                    </a:srgbClr>
                  </a:outerShdw>
                </a:effectLst>
                <a:hlinkClick r:id="rId6" action="ppaction://hlinksldjump"/>
              </a:rPr>
              <a:t>2</a:t>
            </a:r>
            <a:endParaRPr lang="en-US" sz="9000" b="1" cap="none" spc="0" dirty="0">
              <a:ln w="38100">
                <a:solidFill>
                  <a:srgbClr val="0000FF"/>
                </a:solidFill>
                <a:prstDash val="solid"/>
              </a:ln>
              <a:solidFill>
                <a:srgbClr val="FFFFFF"/>
              </a:solidFill>
              <a:effectLst>
                <a:outerShdw blurRad="38100" dist="22860" dir="5400000" algn="tl" rotWithShape="0">
                  <a:srgbClr val="000000">
                    <a:alpha val="30000"/>
                  </a:srgbClr>
                </a:outerShdw>
              </a:effectLst>
            </a:endParaRPr>
          </a:p>
        </p:txBody>
      </p:sp>
      <p:sp>
        <p:nvSpPr>
          <p:cNvPr id="8" name="Rectangle 7">
            <a:extLst>
              <a:ext uri="{FF2B5EF4-FFF2-40B4-BE49-F238E27FC236}">
                <a16:creationId xmlns:a16="http://schemas.microsoft.com/office/drawing/2014/main" id="{732E6A03-3DB9-4893-8C59-6553693CC926}"/>
              </a:ext>
            </a:extLst>
          </p:cNvPr>
          <p:cNvSpPr/>
          <p:nvPr/>
        </p:nvSpPr>
        <p:spPr>
          <a:xfrm>
            <a:off x="3353265" y="1135119"/>
            <a:ext cx="769763" cy="1477328"/>
          </a:xfrm>
          <a:prstGeom prst="rect">
            <a:avLst/>
          </a:prstGeom>
          <a:noFill/>
        </p:spPr>
        <p:txBody>
          <a:bodyPr wrap="none" lIns="91440" tIns="45720" rIns="91440" bIns="45720">
            <a:spAutoFit/>
          </a:bodyPr>
          <a:lstStyle/>
          <a:p>
            <a:pPr algn="ctr"/>
            <a:r>
              <a:rPr lang="en-US" sz="9000" b="1" dirty="0">
                <a:ln w="38100">
                  <a:solidFill>
                    <a:srgbClr val="0000FF"/>
                  </a:solidFill>
                  <a:prstDash val="solid"/>
                </a:ln>
                <a:solidFill>
                  <a:srgbClr val="FFFFFF"/>
                </a:solidFill>
                <a:effectLst>
                  <a:outerShdw blurRad="38100" dist="22860" dir="5400000" algn="tl" rotWithShape="0">
                    <a:srgbClr val="000000">
                      <a:alpha val="30000"/>
                    </a:srgbClr>
                  </a:outerShdw>
                </a:effectLst>
                <a:hlinkClick r:id="rId7" action="ppaction://hlinksldjump"/>
              </a:rPr>
              <a:t>3</a:t>
            </a:r>
            <a:endParaRPr lang="en-US" sz="9000" b="1" cap="none" spc="0" dirty="0">
              <a:ln w="38100">
                <a:solidFill>
                  <a:srgbClr val="0000FF"/>
                </a:solidFill>
                <a:prstDash val="solid"/>
              </a:ln>
              <a:solidFill>
                <a:srgbClr val="FFFFFF"/>
              </a:solidFill>
              <a:effectLst>
                <a:outerShdw blurRad="38100" dist="22860" dir="5400000" algn="tl" rotWithShape="0">
                  <a:srgbClr val="000000">
                    <a:alpha val="30000"/>
                  </a:srgbClr>
                </a:outerShdw>
              </a:effectLst>
            </a:endParaRPr>
          </a:p>
        </p:txBody>
      </p:sp>
      <p:sp>
        <p:nvSpPr>
          <p:cNvPr id="9" name="Rectangle 8">
            <a:extLst>
              <a:ext uri="{FF2B5EF4-FFF2-40B4-BE49-F238E27FC236}">
                <a16:creationId xmlns:a16="http://schemas.microsoft.com/office/drawing/2014/main" id="{C4967A76-9512-455E-A064-BEE1C2BD024A}"/>
              </a:ext>
            </a:extLst>
          </p:cNvPr>
          <p:cNvSpPr/>
          <p:nvPr/>
        </p:nvSpPr>
        <p:spPr>
          <a:xfrm>
            <a:off x="4832927" y="1136474"/>
            <a:ext cx="769763" cy="1477328"/>
          </a:xfrm>
          <a:prstGeom prst="rect">
            <a:avLst/>
          </a:prstGeom>
          <a:noFill/>
        </p:spPr>
        <p:txBody>
          <a:bodyPr wrap="none" lIns="91440" tIns="45720" rIns="91440" bIns="45720">
            <a:spAutoFit/>
          </a:bodyPr>
          <a:lstStyle/>
          <a:p>
            <a:pPr algn="ctr"/>
            <a:r>
              <a:rPr lang="en-US" sz="9000" b="1" dirty="0">
                <a:ln w="38100">
                  <a:solidFill>
                    <a:srgbClr val="0000FF"/>
                  </a:solidFill>
                  <a:prstDash val="solid"/>
                </a:ln>
                <a:solidFill>
                  <a:srgbClr val="FFFFFF"/>
                </a:solidFill>
                <a:effectLst>
                  <a:outerShdw blurRad="38100" dist="22860" dir="5400000" algn="tl" rotWithShape="0">
                    <a:srgbClr val="000000">
                      <a:alpha val="30000"/>
                    </a:srgbClr>
                  </a:outerShdw>
                </a:effectLst>
                <a:hlinkClick r:id="rId8" action="ppaction://hlinksldjump"/>
              </a:rPr>
              <a:t>4</a:t>
            </a:r>
            <a:endParaRPr lang="en-US" sz="9000" b="1" cap="none" spc="0" dirty="0">
              <a:ln w="38100">
                <a:solidFill>
                  <a:srgbClr val="0000FF"/>
                </a:solidFill>
                <a:prstDash val="solid"/>
              </a:ln>
              <a:solidFill>
                <a:srgbClr val="FFFFFF"/>
              </a:solidFill>
              <a:effectLst>
                <a:outerShdw blurRad="38100" dist="22860" dir="5400000" algn="tl" rotWithShape="0">
                  <a:srgbClr val="000000">
                    <a:alpha val="30000"/>
                  </a:srgbClr>
                </a:outerShdw>
              </a:effectLst>
            </a:endParaRPr>
          </a:p>
        </p:txBody>
      </p:sp>
      <p:sp>
        <p:nvSpPr>
          <p:cNvPr id="10" name="Rectangle 9">
            <a:extLst>
              <a:ext uri="{FF2B5EF4-FFF2-40B4-BE49-F238E27FC236}">
                <a16:creationId xmlns:a16="http://schemas.microsoft.com/office/drawing/2014/main" id="{51B6B1B6-5B82-4BC7-ABE7-A4F7F60F15BF}"/>
              </a:ext>
            </a:extLst>
          </p:cNvPr>
          <p:cNvSpPr/>
          <p:nvPr/>
        </p:nvSpPr>
        <p:spPr>
          <a:xfrm>
            <a:off x="6301628" y="1137021"/>
            <a:ext cx="769763" cy="1477328"/>
          </a:xfrm>
          <a:prstGeom prst="rect">
            <a:avLst/>
          </a:prstGeom>
          <a:noFill/>
        </p:spPr>
        <p:txBody>
          <a:bodyPr wrap="none" lIns="91440" tIns="45720" rIns="91440" bIns="45720">
            <a:spAutoFit/>
          </a:bodyPr>
          <a:lstStyle/>
          <a:p>
            <a:pPr algn="ctr"/>
            <a:r>
              <a:rPr lang="en-US" sz="9000" b="1" dirty="0">
                <a:ln w="38100">
                  <a:solidFill>
                    <a:srgbClr val="0000FF"/>
                  </a:solidFill>
                  <a:prstDash val="solid"/>
                </a:ln>
                <a:solidFill>
                  <a:srgbClr val="FFFFFF"/>
                </a:solidFill>
                <a:effectLst>
                  <a:outerShdw blurRad="38100" dist="22860" dir="5400000" algn="tl" rotWithShape="0">
                    <a:srgbClr val="000000">
                      <a:alpha val="30000"/>
                    </a:srgbClr>
                  </a:outerShdw>
                </a:effectLst>
                <a:hlinkClick r:id="rId9" action="ppaction://hlinksldjump"/>
              </a:rPr>
              <a:t>5</a:t>
            </a:r>
            <a:endParaRPr lang="en-US" sz="9000" b="1" cap="none" spc="0" dirty="0">
              <a:ln w="38100">
                <a:solidFill>
                  <a:srgbClr val="0000FF"/>
                </a:solidFill>
                <a:prstDash val="solid"/>
              </a:ln>
              <a:solidFill>
                <a:srgbClr val="FFFFFF"/>
              </a:solidFill>
              <a:effectLst>
                <a:outerShdw blurRad="38100" dist="22860" dir="5400000" algn="tl" rotWithShape="0">
                  <a:srgbClr val="000000">
                    <a:alpha val="30000"/>
                  </a:srgbClr>
                </a:outerShdw>
              </a:effectLst>
            </a:endParaRPr>
          </a:p>
        </p:txBody>
      </p:sp>
      <p:sp>
        <p:nvSpPr>
          <p:cNvPr id="11" name="Rectangle 10">
            <a:extLst>
              <a:ext uri="{FF2B5EF4-FFF2-40B4-BE49-F238E27FC236}">
                <a16:creationId xmlns:a16="http://schemas.microsoft.com/office/drawing/2014/main" id="{0912EF54-9F6B-43DA-AD64-6BF6638DB3E1}"/>
              </a:ext>
            </a:extLst>
          </p:cNvPr>
          <p:cNvSpPr/>
          <p:nvPr/>
        </p:nvSpPr>
        <p:spPr>
          <a:xfrm>
            <a:off x="7782711" y="1140371"/>
            <a:ext cx="769763" cy="1477328"/>
          </a:xfrm>
          <a:prstGeom prst="rect">
            <a:avLst/>
          </a:prstGeom>
          <a:noFill/>
        </p:spPr>
        <p:txBody>
          <a:bodyPr wrap="none" lIns="91440" tIns="45720" rIns="91440" bIns="45720">
            <a:spAutoFit/>
          </a:bodyPr>
          <a:lstStyle/>
          <a:p>
            <a:pPr algn="ctr"/>
            <a:r>
              <a:rPr lang="en-US" sz="9000" b="1" dirty="0">
                <a:ln w="38100">
                  <a:solidFill>
                    <a:srgbClr val="0000FF"/>
                  </a:solidFill>
                  <a:prstDash val="solid"/>
                </a:ln>
                <a:solidFill>
                  <a:srgbClr val="FFFFFF"/>
                </a:solidFill>
                <a:effectLst>
                  <a:outerShdw blurRad="38100" dist="22860" dir="5400000" algn="tl" rotWithShape="0">
                    <a:srgbClr val="000000">
                      <a:alpha val="30000"/>
                    </a:srgbClr>
                  </a:outerShdw>
                </a:effectLst>
                <a:hlinkClick r:id="rId10" action="ppaction://hlinksldjump"/>
              </a:rPr>
              <a:t>6</a:t>
            </a:r>
            <a:endParaRPr lang="en-US" sz="9000" b="1" cap="none" spc="0" dirty="0">
              <a:ln w="38100">
                <a:solidFill>
                  <a:srgbClr val="0000FF"/>
                </a:solidFill>
                <a:prstDash val="solid"/>
              </a:ln>
              <a:solidFill>
                <a:srgbClr val="FFFFFF"/>
              </a:solidFill>
              <a:effectLst>
                <a:outerShdw blurRad="38100" dist="22860" dir="5400000" algn="tl" rotWithShape="0">
                  <a:srgbClr val="000000">
                    <a:alpha val="30000"/>
                  </a:srgbClr>
                </a:outerShdw>
              </a:effectLst>
            </a:endParaRPr>
          </a:p>
        </p:txBody>
      </p:sp>
      <p:sp>
        <p:nvSpPr>
          <p:cNvPr id="12" name="Rectangle 11">
            <a:extLst>
              <a:ext uri="{FF2B5EF4-FFF2-40B4-BE49-F238E27FC236}">
                <a16:creationId xmlns:a16="http://schemas.microsoft.com/office/drawing/2014/main" id="{7A7632F4-9DC4-4759-8D88-C55EB8119501}"/>
              </a:ext>
            </a:extLst>
          </p:cNvPr>
          <p:cNvSpPr/>
          <p:nvPr/>
        </p:nvSpPr>
        <p:spPr>
          <a:xfrm>
            <a:off x="402284" y="2518333"/>
            <a:ext cx="769763" cy="1477328"/>
          </a:xfrm>
          <a:prstGeom prst="rect">
            <a:avLst/>
          </a:prstGeom>
          <a:noFill/>
        </p:spPr>
        <p:txBody>
          <a:bodyPr wrap="none" lIns="91440" tIns="45720" rIns="91440" bIns="45720">
            <a:spAutoFit/>
          </a:bodyPr>
          <a:lstStyle/>
          <a:p>
            <a:pPr algn="ctr"/>
            <a:r>
              <a:rPr lang="en-US" sz="9000" b="1" dirty="0">
                <a:ln w="38100">
                  <a:solidFill>
                    <a:srgbClr val="0000FF"/>
                  </a:solidFill>
                  <a:prstDash val="solid"/>
                </a:ln>
                <a:solidFill>
                  <a:srgbClr val="FFFFFF"/>
                </a:solidFill>
                <a:effectLst>
                  <a:outerShdw blurRad="38100" dist="22860" dir="5400000" algn="tl" rotWithShape="0">
                    <a:srgbClr val="000000">
                      <a:alpha val="30000"/>
                    </a:srgbClr>
                  </a:outerShdw>
                </a:effectLst>
                <a:hlinkClick r:id="rId11" action="ppaction://hlinksldjump"/>
              </a:rPr>
              <a:t>7</a:t>
            </a:r>
            <a:endParaRPr lang="en-US" sz="9000" b="1" cap="none" spc="0" dirty="0">
              <a:ln w="38100">
                <a:solidFill>
                  <a:srgbClr val="0000FF"/>
                </a:solidFill>
                <a:prstDash val="solid"/>
              </a:ln>
              <a:solidFill>
                <a:srgbClr val="FFFFFF"/>
              </a:solidFill>
              <a:effectLst>
                <a:outerShdw blurRad="38100" dist="22860" dir="5400000" algn="tl" rotWithShape="0">
                  <a:srgbClr val="000000">
                    <a:alpha val="30000"/>
                  </a:srgbClr>
                </a:outerShdw>
              </a:effectLst>
            </a:endParaRPr>
          </a:p>
        </p:txBody>
      </p:sp>
      <p:sp>
        <p:nvSpPr>
          <p:cNvPr id="13" name="Rectangle 12">
            <a:extLst>
              <a:ext uri="{FF2B5EF4-FFF2-40B4-BE49-F238E27FC236}">
                <a16:creationId xmlns:a16="http://schemas.microsoft.com/office/drawing/2014/main" id="{990257B2-6D38-4916-A486-C87BE38DF405}"/>
              </a:ext>
            </a:extLst>
          </p:cNvPr>
          <p:cNvSpPr/>
          <p:nvPr/>
        </p:nvSpPr>
        <p:spPr>
          <a:xfrm>
            <a:off x="1877252" y="2518067"/>
            <a:ext cx="769763" cy="1477328"/>
          </a:xfrm>
          <a:prstGeom prst="rect">
            <a:avLst/>
          </a:prstGeom>
          <a:noFill/>
        </p:spPr>
        <p:txBody>
          <a:bodyPr wrap="none" lIns="91440" tIns="45720" rIns="91440" bIns="45720">
            <a:spAutoFit/>
          </a:bodyPr>
          <a:lstStyle/>
          <a:p>
            <a:pPr algn="ctr"/>
            <a:r>
              <a:rPr lang="en-US" sz="9000" b="1" dirty="0">
                <a:ln w="38100">
                  <a:solidFill>
                    <a:srgbClr val="0000FF"/>
                  </a:solidFill>
                  <a:prstDash val="solid"/>
                </a:ln>
                <a:solidFill>
                  <a:srgbClr val="FFFFFF"/>
                </a:solidFill>
                <a:effectLst>
                  <a:outerShdw blurRad="38100" dist="22860" dir="5400000" algn="tl" rotWithShape="0">
                    <a:srgbClr val="000000">
                      <a:alpha val="30000"/>
                    </a:srgbClr>
                  </a:outerShdw>
                </a:effectLst>
                <a:hlinkClick r:id="rId12" action="ppaction://hlinksldjump"/>
              </a:rPr>
              <a:t>8</a:t>
            </a:r>
            <a:endParaRPr lang="en-US" sz="9000" b="1" cap="none" spc="0" dirty="0">
              <a:ln w="38100">
                <a:solidFill>
                  <a:srgbClr val="0000FF"/>
                </a:solidFill>
                <a:prstDash val="solid"/>
              </a:ln>
              <a:solidFill>
                <a:srgbClr val="FFFFFF"/>
              </a:solidFill>
              <a:effectLst>
                <a:outerShdw blurRad="38100" dist="22860" dir="5400000" algn="tl" rotWithShape="0">
                  <a:srgbClr val="000000">
                    <a:alpha val="30000"/>
                  </a:srgbClr>
                </a:outerShdw>
              </a:effectLst>
            </a:endParaRPr>
          </a:p>
        </p:txBody>
      </p:sp>
      <p:sp>
        <p:nvSpPr>
          <p:cNvPr id="14" name="Rectangle 13">
            <a:extLst>
              <a:ext uri="{FF2B5EF4-FFF2-40B4-BE49-F238E27FC236}">
                <a16:creationId xmlns:a16="http://schemas.microsoft.com/office/drawing/2014/main" id="{50191A6A-24C6-4840-80EF-F61BB939D18F}"/>
              </a:ext>
            </a:extLst>
          </p:cNvPr>
          <p:cNvSpPr/>
          <p:nvPr/>
        </p:nvSpPr>
        <p:spPr>
          <a:xfrm>
            <a:off x="3351000" y="2521475"/>
            <a:ext cx="769763" cy="1477328"/>
          </a:xfrm>
          <a:prstGeom prst="rect">
            <a:avLst/>
          </a:prstGeom>
          <a:noFill/>
        </p:spPr>
        <p:txBody>
          <a:bodyPr wrap="none" lIns="91440" tIns="45720" rIns="91440" bIns="45720">
            <a:spAutoFit/>
          </a:bodyPr>
          <a:lstStyle/>
          <a:p>
            <a:pPr algn="ctr"/>
            <a:r>
              <a:rPr lang="en-US" sz="9000" b="1" dirty="0">
                <a:ln w="38100">
                  <a:solidFill>
                    <a:srgbClr val="0000FF"/>
                  </a:solidFill>
                  <a:prstDash val="solid"/>
                </a:ln>
                <a:solidFill>
                  <a:srgbClr val="FFFFFF"/>
                </a:solidFill>
                <a:effectLst>
                  <a:outerShdw blurRad="38100" dist="22860" dir="5400000" algn="tl" rotWithShape="0">
                    <a:srgbClr val="000000">
                      <a:alpha val="30000"/>
                    </a:srgbClr>
                  </a:outerShdw>
                </a:effectLst>
                <a:hlinkClick r:id="rId13" action="ppaction://hlinksldjump"/>
              </a:rPr>
              <a:t>9</a:t>
            </a:r>
            <a:endParaRPr lang="en-US" sz="9000" b="1" cap="none" spc="0" dirty="0">
              <a:ln w="38100">
                <a:solidFill>
                  <a:srgbClr val="0000FF"/>
                </a:solidFill>
                <a:prstDash val="solid"/>
              </a:ln>
              <a:solidFill>
                <a:srgbClr val="FFFFFF"/>
              </a:solidFill>
              <a:effectLst>
                <a:outerShdw blurRad="38100" dist="22860" dir="5400000" algn="tl" rotWithShape="0">
                  <a:srgbClr val="000000">
                    <a:alpha val="30000"/>
                  </a:srgbClr>
                </a:outerShdw>
              </a:effectLst>
            </a:endParaRPr>
          </a:p>
        </p:txBody>
      </p:sp>
      <p:sp>
        <p:nvSpPr>
          <p:cNvPr id="15" name="Rectangle 14">
            <a:extLst>
              <a:ext uri="{FF2B5EF4-FFF2-40B4-BE49-F238E27FC236}">
                <a16:creationId xmlns:a16="http://schemas.microsoft.com/office/drawing/2014/main" id="{BE993A54-B85E-44E2-96AD-5A5B35AD5885}"/>
              </a:ext>
            </a:extLst>
          </p:cNvPr>
          <p:cNvSpPr/>
          <p:nvPr/>
        </p:nvSpPr>
        <p:spPr>
          <a:xfrm>
            <a:off x="4667360" y="2521475"/>
            <a:ext cx="1098378" cy="1477328"/>
          </a:xfrm>
          <a:prstGeom prst="rect">
            <a:avLst/>
          </a:prstGeom>
          <a:noFill/>
        </p:spPr>
        <p:txBody>
          <a:bodyPr wrap="none" lIns="91440" tIns="45720" rIns="91440" bIns="45720">
            <a:spAutoFit/>
          </a:bodyPr>
          <a:lstStyle/>
          <a:p>
            <a:pPr algn="ctr"/>
            <a:r>
              <a:rPr lang="en-US" sz="9000" b="1" spc="-1000" dirty="0">
                <a:ln w="38100">
                  <a:solidFill>
                    <a:srgbClr val="0000FF"/>
                  </a:solidFill>
                  <a:prstDash val="solid"/>
                </a:ln>
                <a:solidFill>
                  <a:srgbClr val="FFFFFF"/>
                </a:solidFill>
                <a:effectLst>
                  <a:outerShdw blurRad="38100" dist="22860" dir="5400000" algn="tl" rotWithShape="0">
                    <a:srgbClr val="000000">
                      <a:alpha val="30000"/>
                    </a:srgbClr>
                  </a:outerShdw>
                </a:effectLst>
                <a:hlinkClick r:id="rId14" action="ppaction://hlinksldjump"/>
              </a:rPr>
              <a:t>10</a:t>
            </a:r>
            <a:endParaRPr lang="en-US" sz="9000" b="1" cap="none" spc="-1000" dirty="0">
              <a:ln w="38100">
                <a:solidFill>
                  <a:srgbClr val="0000FF"/>
                </a:solidFill>
                <a:prstDash val="solid"/>
              </a:ln>
              <a:solidFill>
                <a:srgbClr val="FFFFFF"/>
              </a:solidFill>
              <a:effectLst>
                <a:outerShdw blurRad="38100" dist="22860" dir="5400000" algn="tl" rotWithShape="0">
                  <a:srgbClr val="000000">
                    <a:alpha val="30000"/>
                  </a:srgbClr>
                </a:outerShdw>
              </a:effectLst>
            </a:endParaRPr>
          </a:p>
        </p:txBody>
      </p:sp>
      <p:sp>
        <p:nvSpPr>
          <p:cNvPr id="18" name="Rectangle 17">
            <a:extLst>
              <a:ext uri="{FF2B5EF4-FFF2-40B4-BE49-F238E27FC236}">
                <a16:creationId xmlns:a16="http://schemas.microsoft.com/office/drawing/2014/main" id="{E2AA2199-474C-4C40-9AC2-C6AF4E56DB9B}"/>
              </a:ext>
            </a:extLst>
          </p:cNvPr>
          <p:cNvSpPr/>
          <p:nvPr/>
        </p:nvSpPr>
        <p:spPr>
          <a:xfrm>
            <a:off x="6139719" y="2518165"/>
            <a:ext cx="1098378" cy="1477328"/>
          </a:xfrm>
          <a:prstGeom prst="rect">
            <a:avLst/>
          </a:prstGeom>
          <a:noFill/>
        </p:spPr>
        <p:txBody>
          <a:bodyPr wrap="none" lIns="91440" tIns="45720" rIns="91440" bIns="45720">
            <a:spAutoFit/>
          </a:bodyPr>
          <a:lstStyle/>
          <a:p>
            <a:pPr algn="ctr"/>
            <a:r>
              <a:rPr lang="en-US" sz="9000" b="1" spc="-1000" dirty="0">
                <a:ln w="38100">
                  <a:solidFill>
                    <a:srgbClr val="0000FF"/>
                  </a:solidFill>
                  <a:prstDash val="solid"/>
                </a:ln>
                <a:solidFill>
                  <a:srgbClr val="FFFFFF"/>
                </a:solidFill>
                <a:effectLst>
                  <a:outerShdw blurRad="38100" dist="22860" dir="5400000" algn="tl" rotWithShape="0">
                    <a:srgbClr val="000000">
                      <a:alpha val="30000"/>
                    </a:srgbClr>
                  </a:outerShdw>
                </a:effectLst>
                <a:hlinkClick r:id="rId15" action="ppaction://hlinksldjump"/>
              </a:rPr>
              <a:t>11</a:t>
            </a:r>
            <a:endParaRPr lang="en-US" sz="9000" b="1" cap="none" spc="-1000" dirty="0">
              <a:ln w="38100">
                <a:solidFill>
                  <a:srgbClr val="0000FF"/>
                </a:solidFill>
                <a:prstDash val="solid"/>
              </a:ln>
              <a:solidFill>
                <a:srgbClr val="FFFFFF"/>
              </a:solidFill>
              <a:effectLst>
                <a:outerShdw blurRad="38100" dist="22860" dir="5400000" algn="tl" rotWithShape="0">
                  <a:srgbClr val="000000">
                    <a:alpha val="30000"/>
                  </a:srgbClr>
                </a:outerShdw>
              </a:effectLst>
            </a:endParaRPr>
          </a:p>
        </p:txBody>
      </p:sp>
      <p:sp>
        <p:nvSpPr>
          <p:cNvPr id="19" name="Rectangle 18">
            <a:extLst>
              <a:ext uri="{FF2B5EF4-FFF2-40B4-BE49-F238E27FC236}">
                <a16:creationId xmlns:a16="http://schemas.microsoft.com/office/drawing/2014/main" id="{82D3E623-CEBD-4337-9E2A-B86640EA4186}"/>
              </a:ext>
            </a:extLst>
          </p:cNvPr>
          <p:cNvSpPr/>
          <p:nvPr/>
        </p:nvSpPr>
        <p:spPr>
          <a:xfrm>
            <a:off x="7616480" y="2521655"/>
            <a:ext cx="1098378" cy="1477328"/>
          </a:xfrm>
          <a:prstGeom prst="rect">
            <a:avLst/>
          </a:prstGeom>
          <a:noFill/>
        </p:spPr>
        <p:txBody>
          <a:bodyPr wrap="none" lIns="91440" tIns="45720" rIns="91440" bIns="45720">
            <a:spAutoFit/>
          </a:bodyPr>
          <a:lstStyle/>
          <a:p>
            <a:pPr algn="ctr"/>
            <a:r>
              <a:rPr lang="en-US" sz="9000" b="1" spc="-1000" dirty="0">
                <a:ln w="38100">
                  <a:solidFill>
                    <a:srgbClr val="0000FF"/>
                  </a:solidFill>
                  <a:prstDash val="solid"/>
                </a:ln>
                <a:solidFill>
                  <a:srgbClr val="FFFFFF"/>
                </a:solidFill>
                <a:effectLst>
                  <a:outerShdw blurRad="38100" dist="22860" dir="5400000" algn="tl" rotWithShape="0">
                    <a:srgbClr val="000000">
                      <a:alpha val="30000"/>
                    </a:srgbClr>
                  </a:outerShdw>
                </a:effectLst>
                <a:hlinkClick r:id="rId16" action="ppaction://hlinksldjump"/>
              </a:rPr>
              <a:t>12</a:t>
            </a:r>
            <a:endParaRPr lang="en-US" sz="9000" b="1" cap="none" spc="-1000" dirty="0">
              <a:ln w="38100">
                <a:solidFill>
                  <a:srgbClr val="0000FF"/>
                </a:solidFill>
                <a:prstDash val="solid"/>
              </a:ln>
              <a:solidFill>
                <a:srgbClr val="FFFFFF"/>
              </a:solidFill>
              <a:effectLst>
                <a:outerShdw blurRad="38100" dist="22860" dir="5400000" algn="tl" rotWithShape="0">
                  <a:srgbClr val="000000">
                    <a:alpha val="30000"/>
                  </a:srgbClr>
                </a:outerShdw>
              </a:effectLst>
            </a:endParaRPr>
          </a:p>
        </p:txBody>
      </p:sp>
      <p:sp>
        <p:nvSpPr>
          <p:cNvPr id="20" name="Rectangle 19">
            <a:extLst>
              <a:ext uri="{FF2B5EF4-FFF2-40B4-BE49-F238E27FC236}">
                <a16:creationId xmlns:a16="http://schemas.microsoft.com/office/drawing/2014/main" id="{5A22A411-0B5F-4482-AB0D-0A698D7C48A6}"/>
              </a:ext>
            </a:extLst>
          </p:cNvPr>
          <p:cNvSpPr/>
          <p:nvPr/>
        </p:nvSpPr>
        <p:spPr>
          <a:xfrm>
            <a:off x="238875" y="3842499"/>
            <a:ext cx="1098378" cy="1477328"/>
          </a:xfrm>
          <a:prstGeom prst="rect">
            <a:avLst/>
          </a:prstGeom>
          <a:noFill/>
        </p:spPr>
        <p:txBody>
          <a:bodyPr wrap="none" lIns="91440" tIns="45720" rIns="91440" bIns="45720">
            <a:spAutoFit/>
          </a:bodyPr>
          <a:lstStyle/>
          <a:p>
            <a:pPr algn="ctr"/>
            <a:r>
              <a:rPr lang="en-US" sz="9000" b="1" spc="-1000" dirty="0">
                <a:ln w="38100">
                  <a:solidFill>
                    <a:srgbClr val="0000FF"/>
                  </a:solidFill>
                  <a:prstDash val="solid"/>
                </a:ln>
                <a:solidFill>
                  <a:srgbClr val="FFFFFF"/>
                </a:solidFill>
                <a:effectLst>
                  <a:outerShdw blurRad="38100" dist="22860" dir="5400000" algn="tl" rotWithShape="0">
                    <a:srgbClr val="000000">
                      <a:alpha val="30000"/>
                    </a:srgbClr>
                  </a:outerShdw>
                </a:effectLst>
                <a:hlinkClick r:id="rId17" action="ppaction://hlinksldjump"/>
              </a:rPr>
              <a:t>13</a:t>
            </a:r>
            <a:endParaRPr lang="en-US" sz="9000" b="1" cap="none" spc="-1000" dirty="0">
              <a:ln w="38100">
                <a:solidFill>
                  <a:srgbClr val="0000FF"/>
                </a:solidFill>
                <a:prstDash val="solid"/>
              </a:ln>
              <a:solidFill>
                <a:srgbClr val="FFFFFF"/>
              </a:solidFill>
              <a:effectLst>
                <a:outerShdw blurRad="38100" dist="22860" dir="5400000" algn="tl" rotWithShape="0">
                  <a:srgbClr val="000000">
                    <a:alpha val="30000"/>
                  </a:srgbClr>
                </a:outerShdw>
              </a:effectLst>
            </a:endParaRPr>
          </a:p>
        </p:txBody>
      </p:sp>
      <p:sp>
        <p:nvSpPr>
          <p:cNvPr id="21" name="Rectangle 20">
            <a:extLst>
              <a:ext uri="{FF2B5EF4-FFF2-40B4-BE49-F238E27FC236}">
                <a16:creationId xmlns:a16="http://schemas.microsoft.com/office/drawing/2014/main" id="{C1FF9042-BC54-4777-BC8B-1F4314D12DD2}"/>
              </a:ext>
            </a:extLst>
          </p:cNvPr>
          <p:cNvSpPr/>
          <p:nvPr/>
        </p:nvSpPr>
        <p:spPr>
          <a:xfrm>
            <a:off x="1711975" y="3844608"/>
            <a:ext cx="1098378" cy="1477328"/>
          </a:xfrm>
          <a:prstGeom prst="rect">
            <a:avLst/>
          </a:prstGeom>
          <a:noFill/>
        </p:spPr>
        <p:txBody>
          <a:bodyPr wrap="none" lIns="91440" tIns="45720" rIns="91440" bIns="45720">
            <a:spAutoFit/>
          </a:bodyPr>
          <a:lstStyle/>
          <a:p>
            <a:pPr algn="ctr"/>
            <a:r>
              <a:rPr lang="en-US" sz="9000" b="1" spc="-1000" dirty="0">
                <a:ln w="38100">
                  <a:solidFill>
                    <a:srgbClr val="0000FF"/>
                  </a:solidFill>
                  <a:prstDash val="solid"/>
                </a:ln>
                <a:solidFill>
                  <a:srgbClr val="FFFFFF"/>
                </a:solidFill>
                <a:effectLst>
                  <a:outerShdw blurRad="38100" dist="22860" dir="5400000" algn="tl" rotWithShape="0">
                    <a:srgbClr val="000000">
                      <a:alpha val="30000"/>
                    </a:srgbClr>
                  </a:outerShdw>
                </a:effectLst>
                <a:hlinkClick r:id="rId18" action="ppaction://hlinksldjump"/>
              </a:rPr>
              <a:t>14</a:t>
            </a:r>
            <a:endParaRPr lang="en-US" sz="9000" b="1" cap="none" spc="-1000" dirty="0">
              <a:ln w="38100">
                <a:solidFill>
                  <a:srgbClr val="0000FF"/>
                </a:solidFill>
                <a:prstDash val="solid"/>
              </a:ln>
              <a:solidFill>
                <a:srgbClr val="FFFFFF"/>
              </a:solidFill>
              <a:effectLst>
                <a:outerShdw blurRad="38100" dist="22860" dir="5400000" algn="tl" rotWithShape="0">
                  <a:srgbClr val="000000">
                    <a:alpha val="30000"/>
                  </a:srgbClr>
                </a:outerShdw>
              </a:effectLst>
            </a:endParaRPr>
          </a:p>
        </p:txBody>
      </p:sp>
      <p:sp>
        <p:nvSpPr>
          <p:cNvPr id="22" name="Rectangle 21">
            <a:extLst>
              <a:ext uri="{FF2B5EF4-FFF2-40B4-BE49-F238E27FC236}">
                <a16:creationId xmlns:a16="http://schemas.microsoft.com/office/drawing/2014/main" id="{FCE426F4-B8F8-4BA5-9E48-AAFB895F27B0}"/>
              </a:ext>
            </a:extLst>
          </p:cNvPr>
          <p:cNvSpPr/>
          <p:nvPr/>
        </p:nvSpPr>
        <p:spPr>
          <a:xfrm>
            <a:off x="3185696" y="3847746"/>
            <a:ext cx="1098378" cy="1477328"/>
          </a:xfrm>
          <a:prstGeom prst="rect">
            <a:avLst/>
          </a:prstGeom>
          <a:noFill/>
        </p:spPr>
        <p:txBody>
          <a:bodyPr wrap="none" lIns="91440" tIns="45720" rIns="91440" bIns="45720">
            <a:spAutoFit/>
          </a:bodyPr>
          <a:lstStyle/>
          <a:p>
            <a:pPr algn="ctr"/>
            <a:r>
              <a:rPr lang="en-US" sz="9000" b="1" spc="-1000" dirty="0">
                <a:ln w="38100">
                  <a:solidFill>
                    <a:srgbClr val="0000FF"/>
                  </a:solidFill>
                  <a:prstDash val="solid"/>
                </a:ln>
                <a:solidFill>
                  <a:srgbClr val="FFFFFF"/>
                </a:solidFill>
                <a:effectLst>
                  <a:outerShdw blurRad="38100" dist="22860" dir="5400000" algn="tl" rotWithShape="0">
                    <a:srgbClr val="000000">
                      <a:alpha val="30000"/>
                    </a:srgbClr>
                  </a:outerShdw>
                </a:effectLst>
                <a:hlinkClick r:id="rId19" action="ppaction://hlinksldjump"/>
              </a:rPr>
              <a:t>15</a:t>
            </a:r>
            <a:endParaRPr lang="en-US" sz="9000" b="1" cap="none" spc="-1000" dirty="0">
              <a:ln w="38100">
                <a:solidFill>
                  <a:srgbClr val="0000FF"/>
                </a:solidFill>
                <a:prstDash val="solid"/>
              </a:ln>
              <a:solidFill>
                <a:srgbClr val="FFFFFF"/>
              </a:solidFill>
              <a:effectLst>
                <a:outerShdw blurRad="38100" dist="22860" dir="5400000" algn="tl" rotWithShape="0">
                  <a:srgbClr val="000000">
                    <a:alpha val="30000"/>
                  </a:srgbClr>
                </a:outerShdw>
              </a:effectLst>
            </a:endParaRPr>
          </a:p>
        </p:txBody>
      </p:sp>
      <p:sp>
        <p:nvSpPr>
          <p:cNvPr id="23" name="Rectangle 22">
            <a:extLst>
              <a:ext uri="{FF2B5EF4-FFF2-40B4-BE49-F238E27FC236}">
                <a16:creationId xmlns:a16="http://schemas.microsoft.com/office/drawing/2014/main" id="{D47EFB8A-97C7-4E8A-9879-378E4494966D}"/>
              </a:ext>
            </a:extLst>
          </p:cNvPr>
          <p:cNvSpPr/>
          <p:nvPr/>
        </p:nvSpPr>
        <p:spPr>
          <a:xfrm>
            <a:off x="4663697" y="3843569"/>
            <a:ext cx="1098378" cy="1477328"/>
          </a:xfrm>
          <a:prstGeom prst="rect">
            <a:avLst/>
          </a:prstGeom>
          <a:noFill/>
        </p:spPr>
        <p:txBody>
          <a:bodyPr wrap="none" lIns="91440" tIns="45720" rIns="91440" bIns="45720">
            <a:spAutoFit/>
          </a:bodyPr>
          <a:lstStyle/>
          <a:p>
            <a:pPr algn="ctr"/>
            <a:r>
              <a:rPr lang="en-US" sz="9000" b="1" spc="-1000" dirty="0">
                <a:ln w="38100">
                  <a:solidFill>
                    <a:srgbClr val="0000FF"/>
                  </a:solidFill>
                  <a:prstDash val="solid"/>
                </a:ln>
                <a:solidFill>
                  <a:srgbClr val="FFFFFF"/>
                </a:solidFill>
                <a:effectLst>
                  <a:outerShdw blurRad="38100" dist="22860" dir="5400000" algn="tl" rotWithShape="0">
                    <a:srgbClr val="000000">
                      <a:alpha val="30000"/>
                    </a:srgbClr>
                  </a:outerShdw>
                </a:effectLst>
                <a:hlinkClick r:id="rId20" action="ppaction://hlinksldjump"/>
              </a:rPr>
              <a:t>16</a:t>
            </a:r>
            <a:endParaRPr lang="en-US" sz="9000" b="1" cap="none" spc="-1000" dirty="0">
              <a:ln w="38100">
                <a:solidFill>
                  <a:srgbClr val="0000FF"/>
                </a:solidFill>
                <a:prstDash val="solid"/>
              </a:ln>
              <a:solidFill>
                <a:srgbClr val="FFFFFF"/>
              </a:solidFill>
              <a:effectLst>
                <a:outerShdw blurRad="38100" dist="22860" dir="5400000" algn="tl" rotWithShape="0">
                  <a:srgbClr val="000000">
                    <a:alpha val="30000"/>
                  </a:srgbClr>
                </a:outerShdw>
              </a:effectLst>
            </a:endParaRPr>
          </a:p>
        </p:txBody>
      </p:sp>
      <p:sp>
        <p:nvSpPr>
          <p:cNvPr id="24" name="Rectangle 23">
            <a:extLst>
              <a:ext uri="{FF2B5EF4-FFF2-40B4-BE49-F238E27FC236}">
                <a16:creationId xmlns:a16="http://schemas.microsoft.com/office/drawing/2014/main" id="{8FB9BEE3-9AFB-4913-B29C-EB6B1FCDAB4E}"/>
              </a:ext>
            </a:extLst>
          </p:cNvPr>
          <p:cNvSpPr/>
          <p:nvPr/>
        </p:nvSpPr>
        <p:spPr>
          <a:xfrm>
            <a:off x="6141246" y="3845904"/>
            <a:ext cx="1098378" cy="1477328"/>
          </a:xfrm>
          <a:prstGeom prst="rect">
            <a:avLst/>
          </a:prstGeom>
          <a:noFill/>
        </p:spPr>
        <p:txBody>
          <a:bodyPr wrap="none" lIns="91440" tIns="45720" rIns="91440" bIns="45720">
            <a:spAutoFit/>
          </a:bodyPr>
          <a:lstStyle/>
          <a:p>
            <a:pPr algn="ctr"/>
            <a:r>
              <a:rPr lang="en-US" sz="9000" b="1" spc="-1000" dirty="0">
                <a:ln w="38100">
                  <a:solidFill>
                    <a:srgbClr val="0000FF"/>
                  </a:solidFill>
                  <a:prstDash val="solid"/>
                </a:ln>
                <a:solidFill>
                  <a:srgbClr val="FFFFFF"/>
                </a:solidFill>
                <a:effectLst>
                  <a:outerShdw blurRad="38100" dist="22860" dir="5400000" algn="tl" rotWithShape="0">
                    <a:srgbClr val="000000">
                      <a:alpha val="30000"/>
                    </a:srgbClr>
                  </a:outerShdw>
                </a:effectLst>
                <a:hlinkClick r:id="rId21" action="ppaction://hlinksldjump"/>
              </a:rPr>
              <a:t>17</a:t>
            </a:r>
            <a:endParaRPr lang="en-US" sz="9000" b="1" cap="none" spc="-1000" dirty="0">
              <a:ln w="38100">
                <a:solidFill>
                  <a:srgbClr val="0000FF"/>
                </a:solidFill>
                <a:prstDash val="solid"/>
              </a:ln>
              <a:solidFill>
                <a:srgbClr val="FFFFFF"/>
              </a:solidFill>
              <a:effectLst>
                <a:outerShdw blurRad="38100" dist="22860" dir="5400000" algn="tl" rotWithShape="0">
                  <a:srgbClr val="000000">
                    <a:alpha val="30000"/>
                  </a:srgbClr>
                </a:outerShdw>
              </a:effectLst>
            </a:endParaRPr>
          </a:p>
        </p:txBody>
      </p:sp>
      <p:sp>
        <p:nvSpPr>
          <p:cNvPr id="25" name="Rectangle 24">
            <a:extLst>
              <a:ext uri="{FF2B5EF4-FFF2-40B4-BE49-F238E27FC236}">
                <a16:creationId xmlns:a16="http://schemas.microsoft.com/office/drawing/2014/main" id="{F9A95DB6-1A17-428A-894F-E757296F9A23}"/>
              </a:ext>
            </a:extLst>
          </p:cNvPr>
          <p:cNvSpPr/>
          <p:nvPr/>
        </p:nvSpPr>
        <p:spPr>
          <a:xfrm>
            <a:off x="7613305" y="3846922"/>
            <a:ext cx="1098378" cy="1477328"/>
          </a:xfrm>
          <a:prstGeom prst="rect">
            <a:avLst/>
          </a:prstGeom>
          <a:noFill/>
        </p:spPr>
        <p:txBody>
          <a:bodyPr wrap="none" lIns="91440" tIns="45720" rIns="91440" bIns="45720">
            <a:spAutoFit/>
          </a:bodyPr>
          <a:lstStyle/>
          <a:p>
            <a:pPr algn="ctr"/>
            <a:r>
              <a:rPr lang="en-US" sz="9000" b="1" spc="-1000" dirty="0">
                <a:ln w="38100">
                  <a:solidFill>
                    <a:srgbClr val="0000FF"/>
                  </a:solidFill>
                  <a:prstDash val="solid"/>
                </a:ln>
                <a:solidFill>
                  <a:srgbClr val="FFFFFF"/>
                </a:solidFill>
                <a:effectLst>
                  <a:outerShdw blurRad="38100" dist="22860" dir="5400000" algn="tl" rotWithShape="0">
                    <a:srgbClr val="000000">
                      <a:alpha val="30000"/>
                    </a:srgbClr>
                  </a:outerShdw>
                </a:effectLst>
                <a:hlinkClick r:id="rId22" action="ppaction://hlinksldjump"/>
              </a:rPr>
              <a:t>18</a:t>
            </a:r>
            <a:endParaRPr lang="en-US" sz="9000" b="1" cap="none" spc="-1000" dirty="0">
              <a:ln w="38100">
                <a:solidFill>
                  <a:srgbClr val="0000FF"/>
                </a:solidFill>
                <a:prstDash val="solid"/>
              </a:ln>
              <a:solidFill>
                <a:srgbClr val="FFFFFF"/>
              </a:solidFill>
              <a:effectLst>
                <a:outerShdw blurRad="38100" dist="22860" dir="5400000" algn="tl" rotWithShape="0">
                  <a:srgbClr val="000000">
                    <a:alpha val="30000"/>
                  </a:srgbClr>
                </a:outerShdw>
              </a:effectLst>
            </a:endParaRPr>
          </a:p>
        </p:txBody>
      </p:sp>
      <p:sp>
        <p:nvSpPr>
          <p:cNvPr id="26" name="Rectangle 25">
            <a:extLst>
              <a:ext uri="{FF2B5EF4-FFF2-40B4-BE49-F238E27FC236}">
                <a16:creationId xmlns:a16="http://schemas.microsoft.com/office/drawing/2014/main" id="{EB57A3C2-6D1D-4888-86A1-0EB57D1152B3}"/>
              </a:ext>
            </a:extLst>
          </p:cNvPr>
          <p:cNvSpPr/>
          <p:nvPr/>
        </p:nvSpPr>
        <p:spPr>
          <a:xfrm>
            <a:off x="234416" y="5164088"/>
            <a:ext cx="1098378" cy="1477328"/>
          </a:xfrm>
          <a:prstGeom prst="rect">
            <a:avLst/>
          </a:prstGeom>
          <a:noFill/>
        </p:spPr>
        <p:txBody>
          <a:bodyPr wrap="none" lIns="91440" tIns="45720" rIns="91440" bIns="45720">
            <a:spAutoFit/>
          </a:bodyPr>
          <a:lstStyle/>
          <a:p>
            <a:pPr algn="ctr"/>
            <a:r>
              <a:rPr lang="en-US" sz="9000" b="1" spc="-1000" dirty="0">
                <a:ln w="38100">
                  <a:solidFill>
                    <a:srgbClr val="0000FF"/>
                  </a:solidFill>
                  <a:prstDash val="solid"/>
                </a:ln>
                <a:solidFill>
                  <a:srgbClr val="FFFFFF"/>
                </a:solidFill>
                <a:effectLst>
                  <a:outerShdw blurRad="38100" dist="22860" dir="5400000" algn="tl" rotWithShape="0">
                    <a:srgbClr val="000000">
                      <a:alpha val="30000"/>
                    </a:srgbClr>
                  </a:outerShdw>
                </a:effectLst>
                <a:hlinkClick r:id="rId23" action="ppaction://hlinksldjump"/>
              </a:rPr>
              <a:t>19</a:t>
            </a:r>
            <a:endParaRPr lang="en-US" sz="9000" b="1" cap="none" spc="-1000" dirty="0">
              <a:ln w="38100">
                <a:solidFill>
                  <a:srgbClr val="0000FF"/>
                </a:solidFill>
                <a:prstDash val="solid"/>
              </a:ln>
              <a:solidFill>
                <a:srgbClr val="FFFFFF"/>
              </a:solidFill>
              <a:effectLst>
                <a:outerShdw blurRad="38100" dist="22860" dir="5400000" algn="tl" rotWithShape="0">
                  <a:srgbClr val="000000">
                    <a:alpha val="30000"/>
                  </a:srgbClr>
                </a:outerShdw>
              </a:effectLst>
            </a:endParaRPr>
          </a:p>
        </p:txBody>
      </p:sp>
      <p:sp>
        <p:nvSpPr>
          <p:cNvPr id="27" name="Rectangle 26">
            <a:extLst>
              <a:ext uri="{FF2B5EF4-FFF2-40B4-BE49-F238E27FC236}">
                <a16:creationId xmlns:a16="http://schemas.microsoft.com/office/drawing/2014/main" id="{698E8CC4-C113-41C9-A9D2-E6283E3B1F5B}"/>
              </a:ext>
            </a:extLst>
          </p:cNvPr>
          <p:cNvSpPr/>
          <p:nvPr/>
        </p:nvSpPr>
        <p:spPr>
          <a:xfrm>
            <a:off x="1708631" y="5159794"/>
            <a:ext cx="1098378" cy="1477328"/>
          </a:xfrm>
          <a:prstGeom prst="rect">
            <a:avLst/>
          </a:prstGeom>
          <a:noFill/>
        </p:spPr>
        <p:txBody>
          <a:bodyPr wrap="none" lIns="91440" tIns="45720" rIns="91440" bIns="45720">
            <a:spAutoFit/>
          </a:bodyPr>
          <a:lstStyle/>
          <a:p>
            <a:pPr algn="ctr"/>
            <a:r>
              <a:rPr lang="en-US" sz="9000" b="1" spc="-1000" dirty="0">
                <a:ln w="38100">
                  <a:solidFill>
                    <a:srgbClr val="0000FF"/>
                  </a:solidFill>
                  <a:prstDash val="solid"/>
                </a:ln>
                <a:solidFill>
                  <a:srgbClr val="FFFFFF"/>
                </a:solidFill>
                <a:effectLst>
                  <a:outerShdw blurRad="38100" dist="22860" dir="5400000" algn="tl" rotWithShape="0">
                    <a:srgbClr val="000000">
                      <a:alpha val="30000"/>
                    </a:srgbClr>
                  </a:outerShdw>
                </a:effectLst>
                <a:hlinkClick r:id="rId24" action="ppaction://hlinksldjump"/>
              </a:rPr>
              <a:t>20</a:t>
            </a:r>
            <a:endParaRPr lang="en-US" sz="9000" b="1" cap="none" spc="-1000" dirty="0">
              <a:ln w="38100">
                <a:solidFill>
                  <a:srgbClr val="0000FF"/>
                </a:solidFill>
                <a:prstDash val="solid"/>
              </a:ln>
              <a:solidFill>
                <a:srgbClr val="FFFFFF"/>
              </a:solidFill>
              <a:effectLst>
                <a:outerShdw blurRad="38100" dist="22860" dir="5400000" algn="tl" rotWithShape="0">
                  <a:srgbClr val="000000">
                    <a:alpha val="30000"/>
                  </a:srgbClr>
                </a:outerShdw>
              </a:effectLst>
            </a:endParaRPr>
          </a:p>
        </p:txBody>
      </p:sp>
      <p:sp>
        <p:nvSpPr>
          <p:cNvPr id="50" name="Rectangle 49">
            <a:extLst>
              <a:ext uri="{FF2B5EF4-FFF2-40B4-BE49-F238E27FC236}">
                <a16:creationId xmlns:a16="http://schemas.microsoft.com/office/drawing/2014/main" id="{BDD4F1F5-C9FF-4BAB-B96D-08F0B40D82B4}"/>
              </a:ext>
            </a:extLst>
          </p:cNvPr>
          <p:cNvSpPr/>
          <p:nvPr/>
        </p:nvSpPr>
        <p:spPr>
          <a:xfrm>
            <a:off x="3192298" y="5165411"/>
            <a:ext cx="1098379" cy="1477328"/>
          </a:xfrm>
          <a:prstGeom prst="rect">
            <a:avLst/>
          </a:prstGeom>
          <a:noFill/>
        </p:spPr>
        <p:txBody>
          <a:bodyPr wrap="none" lIns="91440" tIns="45720" rIns="91440" bIns="45720">
            <a:spAutoFit/>
          </a:bodyPr>
          <a:lstStyle/>
          <a:p>
            <a:pPr algn="ctr"/>
            <a:r>
              <a:rPr lang="en-US" sz="9000" b="1" spc="-1000" dirty="0">
                <a:ln w="38100">
                  <a:solidFill>
                    <a:srgbClr val="0000FF"/>
                  </a:solidFill>
                  <a:prstDash val="solid"/>
                </a:ln>
                <a:solidFill>
                  <a:srgbClr val="FFFFFF"/>
                </a:solidFill>
                <a:effectLst>
                  <a:outerShdw blurRad="38100" dist="22860" dir="5400000" algn="tl" rotWithShape="0">
                    <a:srgbClr val="000000">
                      <a:alpha val="30000"/>
                    </a:srgbClr>
                  </a:outerShdw>
                </a:effectLst>
                <a:hlinkClick r:id="rId25" action="ppaction://hlinksldjump"/>
              </a:rPr>
              <a:t>21</a:t>
            </a:r>
            <a:endParaRPr lang="en-US" sz="9000" b="1" cap="none" spc="-1000" dirty="0">
              <a:ln w="38100">
                <a:solidFill>
                  <a:srgbClr val="0000FF"/>
                </a:solidFill>
                <a:prstDash val="solid"/>
              </a:ln>
              <a:solidFill>
                <a:srgbClr val="FFFFFF"/>
              </a:solidFill>
              <a:effectLst>
                <a:outerShdw blurRad="38100" dist="22860" dir="5400000" algn="tl" rotWithShape="0">
                  <a:srgbClr val="000000">
                    <a:alpha val="30000"/>
                  </a:srgbClr>
                </a:outerShdw>
              </a:effectLst>
            </a:endParaRPr>
          </a:p>
        </p:txBody>
      </p:sp>
      <p:sp>
        <p:nvSpPr>
          <p:cNvPr id="51" name="Rectangle 50">
            <a:extLst>
              <a:ext uri="{FF2B5EF4-FFF2-40B4-BE49-F238E27FC236}">
                <a16:creationId xmlns:a16="http://schemas.microsoft.com/office/drawing/2014/main" id="{5BB13B2E-A6E4-46FA-B486-B833E670FD8E}"/>
              </a:ext>
            </a:extLst>
          </p:cNvPr>
          <p:cNvSpPr/>
          <p:nvPr/>
        </p:nvSpPr>
        <p:spPr>
          <a:xfrm>
            <a:off x="4663697" y="5165411"/>
            <a:ext cx="1098379" cy="1477328"/>
          </a:xfrm>
          <a:prstGeom prst="rect">
            <a:avLst/>
          </a:prstGeom>
          <a:noFill/>
        </p:spPr>
        <p:txBody>
          <a:bodyPr wrap="none" lIns="91440" tIns="45720" rIns="91440" bIns="45720">
            <a:spAutoFit/>
          </a:bodyPr>
          <a:lstStyle/>
          <a:p>
            <a:pPr algn="ctr"/>
            <a:r>
              <a:rPr lang="en-US" sz="9000" b="1" spc="-1000" dirty="0">
                <a:ln w="38100">
                  <a:solidFill>
                    <a:srgbClr val="0000FF"/>
                  </a:solidFill>
                  <a:prstDash val="solid"/>
                </a:ln>
                <a:solidFill>
                  <a:srgbClr val="FFFFFF"/>
                </a:solidFill>
                <a:effectLst>
                  <a:outerShdw blurRad="38100" dist="22860" dir="5400000" algn="tl" rotWithShape="0">
                    <a:srgbClr val="000000">
                      <a:alpha val="30000"/>
                    </a:srgbClr>
                  </a:outerShdw>
                </a:effectLst>
                <a:hlinkClick r:id="rId26" action="ppaction://hlinksldjump"/>
              </a:rPr>
              <a:t>22</a:t>
            </a:r>
            <a:endParaRPr lang="en-US" sz="9000" b="1" cap="none" spc="-1000" dirty="0">
              <a:ln w="38100">
                <a:solidFill>
                  <a:srgbClr val="0000FF"/>
                </a:solidFill>
                <a:prstDash val="solid"/>
              </a:ln>
              <a:solidFill>
                <a:srgbClr val="FFFFFF"/>
              </a:solidFill>
              <a:effectLst>
                <a:outerShdw blurRad="38100" dist="22860" dir="5400000" algn="tl" rotWithShape="0">
                  <a:srgbClr val="000000">
                    <a:alpha val="30000"/>
                  </a:srgbClr>
                </a:outerShdw>
              </a:effectLst>
            </a:endParaRPr>
          </a:p>
        </p:txBody>
      </p:sp>
      <p:sp>
        <p:nvSpPr>
          <p:cNvPr id="52" name="Rectangle 51">
            <a:extLst>
              <a:ext uri="{FF2B5EF4-FFF2-40B4-BE49-F238E27FC236}">
                <a16:creationId xmlns:a16="http://schemas.microsoft.com/office/drawing/2014/main" id="{BBDBF889-25C0-4D65-A619-BD028140A25B}"/>
              </a:ext>
            </a:extLst>
          </p:cNvPr>
          <p:cNvSpPr/>
          <p:nvPr/>
        </p:nvSpPr>
        <p:spPr>
          <a:xfrm>
            <a:off x="6141781" y="5162009"/>
            <a:ext cx="1098379" cy="1477328"/>
          </a:xfrm>
          <a:prstGeom prst="rect">
            <a:avLst/>
          </a:prstGeom>
          <a:noFill/>
        </p:spPr>
        <p:txBody>
          <a:bodyPr wrap="none" lIns="91440" tIns="45720" rIns="91440" bIns="45720">
            <a:spAutoFit/>
          </a:bodyPr>
          <a:lstStyle/>
          <a:p>
            <a:pPr algn="ctr"/>
            <a:r>
              <a:rPr lang="en-US" sz="9000" b="1" spc="-1000" dirty="0">
                <a:ln w="38100">
                  <a:solidFill>
                    <a:srgbClr val="0000FF"/>
                  </a:solidFill>
                  <a:prstDash val="solid"/>
                </a:ln>
                <a:solidFill>
                  <a:srgbClr val="FFFFFF"/>
                </a:solidFill>
                <a:effectLst>
                  <a:outerShdw blurRad="38100" dist="22860" dir="5400000" algn="tl" rotWithShape="0">
                    <a:srgbClr val="000000">
                      <a:alpha val="30000"/>
                    </a:srgbClr>
                  </a:outerShdw>
                </a:effectLst>
                <a:hlinkClick r:id="rId27" action="ppaction://hlinksldjump"/>
              </a:rPr>
              <a:t>23</a:t>
            </a:r>
            <a:endParaRPr lang="en-US" sz="9000" b="1" cap="none" spc="-1000" dirty="0">
              <a:ln w="38100">
                <a:solidFill>
                  <a:srgbClr val="0000FF"/>
                </a:solidFill>
                <a:prstDash val="solid"/>
              </a:ln>
              <a:solidFill>
                <a:srgbClr val="FFFFFF"/>
              </a:solidFill>
              <a:effectLst>
                <a:outerShdw blurRad="38100" dist="22860" dir="5400000" algn="tl" rotWithShape="0">
                  <a:srgbClr val="000000">
                    <a:alpha val="30000"/>
                  </a:srgbClr>
                </a:outerShdw>
              </a:effectLst>
            </a:endParaRPr>
          </a:p>
        </p:txBody>
      </p:sp>
      <p:sp>
        <p:nvSpPr>
          <p:cNvPr id="53" name="Rectangle 52">
            <a:extLst>
              <a:ext uri="{FF2B5EF4-FFF2-40B4-BE49-F238E27FC236}">
                <a16:creationId xmlns:a16="http://schemas.microsoft.com/office/drawing/2014/main" id="{0A680789-5CAF-4513-A011-D750A62691B6}"/>
              </a:ext>
            </a:extLst>
          </p:cNvPr>
          <p:cNvSpPr/>
          <p:nvPr/>
        </p:nvSpPr>
        <p:spPr>
          <a:xfrm>
            <a:off x="7616796" y="5161207"/>
            <a:ext cx="1098379" cy="1477328"/>
          </a:xfrm>
          <a:prstGeom prst="rect">
            <a:avLst/>
          </a:prstGeom>
          <a:noFill/>
        </p:spPr>
        <p:txBody>
          <a:bodyPr wrap="none" lIns="91440" tIns="45720" rIns="91440" bIns="45720">
            <a:spAutoFit/>
          </a:bodyPr>
          <a:lstStyle/>
          <a:p>
            <a:pPr algn="ctr"/>
            <a:r>
              <a:rPr lang="en-US" sz="9000" b="1" spc="-1000" dirty="0">
                <a:ln w="38100">
                  <a:solidFill>
                    <a:srgbClr val="0000FF"/>
                  </a:solidFill>
                  <a:prstDash val="solid"/>
                </a:ln>
                <a:solidFill>
                  <a:srgbClr val="FFFFFF"/>
                </a:solidFill>
                <a:effectLst>
                  <a:outerShdw blurRad="38100" dist="22860" dir="5400000" algn="tl" rotWithShape="0">
                    <a:srgbClr val="000000">
                      <a:alpha val="30000"/>
                    </a:srgbClr>
                  </a:outerShdw>
                </a:effectLst>
                <a:hlinkClick r:id="rId28" action="ppaction://hlinksldjump"/>
              </a:rPr>
              <a:t>24</a:t>
            </a:r>
            <a:endParaRPr lang="en-US" sz="9000" b="1" cap="none" spc="-1000" dirty="0">
              <a:ln w="38100">
                <a:solidFill>
                  <a:srgbClr val="0000FF"/>
                </a:solidFill>
                <a:prstDash val="solid"/>
              </a:ln>
              <a:solidFill>
                <a:srgbClr val="FFFFFF"/>
              </a:solidFill>
              <a:effectLst>
                <a:outerShdw blurRad="38100" dist="22860" dir="5400000" algn="tl" rotWithShape="0">
                  <a:srgbClr val="000000">
                    <a:alpha val="30000"/>
                  </a:srgbClr>
                </a:outerShdw>
              </a:effectLst>
            </a:endParaRPr>
          </a:p>
        </p:txBody>
      </p:sp>
      <p:sp>
        <p:nvSpPr>
          <p:cNvPr id="39" name="TextBox 38">
            <a:hlinkClick r:id="rId29" action="ppaction://hlinksldjump"/>
            <a:extLst>
              <a:ext uri="{FF2B5EF4-FFF2-40B4-BE49-F238E27FC236}">
                <a16:creationId xmlns:a16="http://schemas.microsoft.com/office/drawing/2014/main" id="{3C9905A7-1E18-4898-BA2C-7EC1BDE6E5E6}"/>
              </a:ext>
            </a:extLst>
          </p:cNvPr>
          <p:cNvSpPr txBox="1"/>
          <p:nvPr/>
        </p:nvSpPr>
        <p:spPr>
          <a:xfrm>
            <a:off x="10211694" y="6034294"/>
            <a:ext cx="1977510" cy="830997"/>
          </a:xfrm>
          <a:prstGeom prst="rect">
            <a:avLst/>
          </a:prstGeom>
          <a:noFill/>
        </p:spPr>
        <p:txBody>
          <a:bodyPr wrap="square" rtlCol="0">
            <a:spAutoFit/>
          </a:bodyPr>
          <a:lstStyle/>
          <a:p>
            <a:r>
              <a:rPr lang="en-US" sz="1600" b="1" i="1" dirty="0">
                <a:ln>
                  <a:solidFill>
                    <a:srgbClr val="0000FF"/>
                  </a:solidFill>
                </a:ln>
                <a:solidFill>
                  <a:srgbClr val="C6E9F2"/>
                </a:solidFill>
              </a:rPr>
              <a:t>No more singles left?</a:t>
            </a:r>
          </a:p>
          <a:p>
            <a:r>
              <a:rPr lang="en-US" sz="1600" b="1" i="1" dirty="0">
                <a:ln>
                  <a:solidFill>
                    <a:srgbClr val="0000FF"/>
                  </a:solidFill>
                </a:ln>
                <a:solidFill>
                  <a:srgbClr val="C6E9F2"/>
                </a:solidFill>
              </a:rPr>
              <a:t>Tap here …</a:t>
            </a:r>
          </a:p>
          <a:p>
            <a:pPr algn="ctr"/>
            <a:endParaRPr lang="en-US" sz="1600" b="1" i="1" dirty="0"/>
          </a:p>
        </p:txBody>
      </p:sp>
    </p:spTree>
    <p:extLst>
      <p:ext uri="{BB962C8B-B14F-4D97-AF65-F5344CB8AC3E}">
        <p14:creationId xmlns:p14="http://schemas.microsoft.com/office/powerpoint/2010/main" val="225049586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outVertical)">
                                      <p:cBhvr>
                                        <p:cTn id="7" dur="1000"/>
                                        <p:tgtEl>
                                          <p:spTgt spid="29"/>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fade">
                                      <p:cBhvr>
                                        <p:cTn id="11" dur="1000"/>
                                        <p:tgtEl>
                                          <p:spTgt spid="39"/>
                                        </p:tgtEl>
                                      </p:cBhvr>
                                    </p:animEffect>
                                  </p:childTnLst>
                                </p:cTn>
                              </p:par>
                              <p:par>
                                <p:cTn id="12" presetID="10" presetClass="entr" presetSubtype="0" fill="hold" nodeType="withEffect">
                                  <p:stCondLst>
                                    <p:cond delay="1000"/>
                                  </p:stCondLst>
                                  <p:childTnLst>
                                    <p:set>
                                      <p:cBhvr>
                                        <p:cTn id="13" dur="1" fill="hold">
                                          <p:stCondLst>
                                            <p:cond delay="0"/>
                                          </p:stCondLst>
                                        </p:cTn>
                                        <p:tgtEl>
                                          <p:spTgt spid="38"/>
                                        </p:tgtEl>
                                        <p:attrNameLst>
                                          <p:attrName>style.visibility</p:attrName>
                                        </p:attrNameLst>
                                      </p:cBhvr>
                                      <p:to>
                                        <p:strVal val="visible"/>
                                      </p:to>
                                    </p:set>
                                    <p:animEffect transition="in" filter="fade">
                                      <p:cBhvr>
                                        <p:cTn id="14"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41A93F72-7A40-4375-A465-58414B0FC0DA}"/>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961049" y="3678"/>
            <a:ext cx="8269901" cy="6850644"/>
          </a:xfrm>
          <a:prstGeom prst="rect">
            <a:avLst/>
          </a:prstGeom>
        </p:spPr>
      </p:pic>
      <p:sp>
        <p:nvSpPr>
          <p:cNvPr id="3" name="Arrow: Pentagon 2">
            <a:extLst>
              <a:ext uri="{FF2B5EF4-FFF2-40B4-BE49-F238E27FC236}">
                <a16:creationId xmlns:a16="http://schemas.microsoft.com/office/drawing/2014/main" id="{0E698766-2C5D-4F25-88C7-23B76B7549CE}"/>
              </a:ext>
            </a:extLst>
          </p:cNvPr>
          <p:cNvSpPr/>
          <p:nvPr/>
        </p:nvSpPr>
        <p:spPr>
          <a:xfrm rot="5400000">
            <a:off x="5786126" y="5771881"/>
            <a:ext cx="559837" cy="541175"/>
          </a:xfrm>
          <a:prstGeom prst="homePlate">
            <a:avLst/>
          </a:prstGeom>
          <a:solidFill>
            <a:srgbClr val="FFFFFF"/>
          </a:solid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E26FFEE2-E142-4914-886A-7908DA12B71A}"/>
              </a:ext>
            </a:extLst>
          </p:cNvPr>
          <p:cNvSpPr/>
          <p:nvPr/>
        </p:nvSpPr>
        <p:spPr>
          <a:xfrm rot="2700000">
            <a:off x="8292973" y="3189275"/>
            <a:ext cx="559837" cy="490575"/>
          </a:xfrm>
          <a:prstGeom prst="roundRect">
            <a:avLst/>
          </a:prstGeom>
          <a:solidFill>
            <a:srgbClr val="FFFFFF"/>
          </a:solid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Rounded Corners 1">
            <a:extLst>
              <a:ext uri="{FF2B5EF4-FFF2-40B4-BE49-F238E27FC236}">
                <a16:creationId xmlns:a16="http://schemas.microsoft.com/office/drawing/2014/main" id="{26C67EEB-FAC5-47A4-8E95-72B39C554BCB}"/>
              </a:ext>
            </a:extLst>
          </p:cNvPr>
          <p:cNvSpPr/>
          <p:nvPr/>
        </p:nvSpPr>
        <p:spPr>
          <a:xfrm>
            <a:off x="5833744" y="714690"/>
            <a:ext cx="559837" cy="541175"/>
          </a:xfrm>
          <a:prstGeom prst="roundRect">
            <a:avLst/>
          </a:prstGeom>
          <a:solidFill>
            <a:srgbClr val="FFFFFF"/>
          </a:solid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Rounded Corners 5">
            <a:extLst>
              <a:ext uri="{FF2B5EF4-FFF2-40B4-BE49-F238E27FC236}">
                <a16:creationId xmlns:a16="http://schemas.microsoft.com/office/drawing/2014/main" id="{51FF1BA1-CD56-473D-85BA-056342436F57}"/>
              </a:ext>
            </a:extLst>
          </p:cNvPr>
          <p:cNvSpPr/>
          <p:nvPr/>
        </p:nvSpPr>
        <p:spPr>
          <a:xfrm rot="2700000">
            <a:off x="3192240" y="3163976"/>
            <a:ext cx="559837" cy="541175"/>
          </a:xfrm>
          <a:prstGeom prst="roundRect">
            <a:avLst/>
          </a:prstGeom>
          <a:solidFill>
            <a:srgbClr val="FFFFFF"/>
          </a:solid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241FA49-9943-405B-88E2-7921F7B4202A}"/>
              </a:ext>
            </a:extLst>
          </p:cNvPr>
          <p:cNvSpPr/>
          <p:nvPr/>
        </p:nvSpPr>
        <p:spPr>
          <a:xfrm>
            <a:off x="221682" y="2817521"/>
            <a:ext cx="2741456"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TRIPLE</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0" name="Rectangle 19">
            <a:extLst>
              <a:ext uri="{FF2B5EF4-FFF2-40B4-BE49-F238E27FC236}">
                <a16:creationId xmlns:a16="http://schemas.microsoft.com/office/drawing/2014/main" id="{0B10BECB-80DD-442E-92B9-3F4C0A002431}"/>
              </a:ext>
            </a:extLst>
          </p:cNvPr>
          <p:cNvSpPr/>
          <p:nvPr/>
        </p:nvSpPr>
        <p:spPr>
          <a:xfrm>
            <a:off x="3911648" y="5707176"/>
            <a:ext cx="4378122"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HOMERUN</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1" name="Rectangle 20">
            <a:extLst>
              <a:ext uri="{FF2B5EF4-FFF2-40B4-BE49-F238E27FC236}">
                <a16:creationId xmlns:a16="http://schemas.microsoft.com/office/drawing/2014/main" id="{D001A687-EC28-42A1-A935-5A2C1C78AA91}"/>
              </a:ext>
            </a:extLst>
          </p:cNvPr>
          <p:cNvSpPr/>
          <p:nvPr/>
        </p:nvSpPr>
        <p:spPr>
          <a:xfrm>
            <a:off x="4427572" y="-72002"/>
            <a:ext cx="3353803"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DOUBLE</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2" name="TextBox 21">
            <a:extLst>
              <a:ext uri="{FF2B5EF4-FFF2-40B4-BE49-F238E27FC236}">
                <a16:creationId xmlns:a16="http://schemas.microsoft.com/office/drawing/2014/main" id="{79EBE414-7D34-4475-87B5-9C8384501209}"/>
              </a:ext>
            </a:extLst>
          </p:cNvPr>
          <p:cNvSpPr txBox="1"/>
          <p:nvPr/>
        </p:nvSpPr>
        <p:spPr>
          <a:xfrm>
            <a:off x="4354650" y="2671022"/>
            <a:ext cx="3485724" cy="1569660"/>
          </a:xfrm>
          <a:prstGeom prst="rect">
            <a:avLst/>
          </a:prstGeom>
          <a:noFill/>
        </p:spPr>
        <p:txBody>
          <a:bodyPr wrap="square" rtlCol="0">
            <a:spAutoFit/>
          </a:bodyPr>
          <a:lstStyle/>
          <a:p>
            <a:pPr algn="ctr"/>
            <a:r>
              <a:rPr lang="en-US" sz="4800" b="1" dirty="0">
                <a:ln w="38100">
                  <a:solidFill>
                    <a:srgbClr val="0000FF"/>
                  </a:solidFill>
                </a:ln>
                <a:solidFill>
                  <a:srgbClr val="C6E9F2"/>
                </a:solidFill>
              </a:rPr>
              <a:t>Next batter!</a:t>
            </a:r>
          </a:p>
          <a:p>
            <a:pPr algn="ctr"/>
            <a:r>
              <a:rPr lang="en-US" sz="4800" b="1" dirty="0">
                <a:ln w="38100">
                  <a:solidFill>
                    <a:srgbClr val="0000FF"/>
                  </a:solidFill>
                </a:ln>
                <a:solidFill>
                  <a:srgbClr val="C6E9F2"/>
                </a:solidFill>
              </a:rPr>
              <a:t>Pick a hit</a:t>
            </a:r>
          </a:p>
        </p:txBody>
      </p:sp>
      <p:sp>
        <p:nvSpPr>
          <p:cNvPr id="27" name="Rectangle 26">
            <a:hlinkClick r:id="rId3" action="ppaction://hlinksldjump"/>
            <a:extLst>
              <a:ext uri="{FF2B5EF4-FFF2-40B4-BE49-F238E27FC236}">
                <a16:creationId xmlns:a16="http://schemas.microsoft.com/office/drawing/2014/main" id="{D92DD891-84FF-4ACE-91C9-567827698553}"/>
              </a:ext>
            </a:extLst>
          </p:cNvPr>
          <p:cNvSpPr/>
          <p:nvPr/>
        </p:nvSpPr>
        <p:spPr>
          <a:xfrm>
            <a:off x="0" y="-287"/>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hlinkClick r:id="rId4" action="ppaction://hlinksldjump"/>
            <a:extLst>
              <a:ext uri="{FF2B5EF4-FFF2-40B4-BE49-F238E27FC236}">
                <a16:creationId xmlns:a16="http://schemas.microsoft.com/office/drawing/2014/main" id="{D4C96D45-ABC1-4915-A153-4627346B4727}"/>
              </a:ext>
            </a:extLst>
          </p:cNvPr>
          <p:cNvSpPr/>
          <p:nvPr/>
        </p:nvSpPr>
        <p:spPr>
          <a:xfrm>
            <a:off x="4504879" y="176169"/>
            <a:ext cx="3204595" cy="7382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hlinkClick r:id="rId5" action="ppaction://hlinksldjump"/>
            <a:extLst>
              <a:ext uri="{FF2B5EF4-FFF2-40B4-BE49-F238E27FC236}">
                <a16:creationId xmlns:a16="http://schemas.microsoft.com/office/drawing/2014/main" id="{8AA909FD-4850-48E7-9C00-1F20249196AE}"/>
              </a:ext>
            </a:extLst>
          </p:cNvPr>
          <p:cNvSpPr/>
          <p:nvPr/>
        </p:nvSpPr>
        <p:spPr>
          <a:xfrm>
            <a:off x="221673" y="3059883"/>
            <a:ext cx="2741456" cy="7639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hlinkClick r:id="rId6" action="ppaction://hlinksldjump"/>
            <a:extLst>
              <a:ext uri="{FF2B5EF4-FFF2-40B4-BE49-F238E27FC236}">
                <a16:creationId xmlns:a16="http://schemas.microsoft.com/office/drawing/2014/main" id="{8991CFC0-EA4A-40DD-B2E8-91602EEF7B5F}"/>
              </a:ext>
            </a:extLst>
          </p:cNvPr>
          <p:cNvSpPr/>
          <p:nvPr/>
        </p:nvSpPr>
        <p:spPr>
          <a:xfrm>
            <a:off x="3916828" y="5953271"/>
            <a:ext cx="4378122" cy="7382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8866633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9BE923CE-020E-4A26-89DA-593282AB8B30}"/>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2496826" y="3204925"/>
            <a:ext cx="3188405" cy="2641220"/>
          </a:xfrm>
          <a:prstGeom prst="rect">
            <a:avLst/>
          </a:prstGeom>
        </p:spPr>
      </p:pic>
      <p:sp>
        <p:nvSpPr>
          <p:cNvPr id="6" name="TextBox 5">
            <a:extLst>
              <a:ext uri="{FF2B5EF4-FFF2-40B4-BE49-F238E27FC236}">
                <a16:creationId xmlns:a16="http://schemas.microsoft.com/office/drawing/2014/main" id="{087F3440-DE20-41ED-8334-AAFC8D902A7D}"/>
              </a:ext>
            </a:extLst>
          </p:cNvPr>
          <p:cNvSpPr txBox="1"/>
          <p:nvPr/>
        </p:nvSpPr>
        <p:spPr>
          <a:xfrm>
            <a:off x="226503" y="184557"/>
            <a:ext cx="7675926" cy="2215991"/>
          </a:xfrm>
          <a:prstGeom prst="rect">
            <a:avLst/>
          </a:prstGeom>
          <a:noFill/>
        </p:spPr>
        <p:txBody>
          <a:bodyPr wrap="square" rtlCol="0">
            <a:spAutoFit/>
          </a:bodyPr>
          <a:lstStyle/>
          <a:p>
            <a:pPr lvl="0" algn="ctr"/>
            <a:r>
              <a:rPr lang="en-US" sz="4600" dirty="0">
                <a:solidFill>
                  <a:srgbClr val="000000"/>
                </a:solidFill>
              </a:rPr>
              <a:t>To what city was Saul of Tarsus going when Jesus appeared to him in blinding light?</a:t>
            </a:r>
            <a:r>
              <a:rPr lang="en-US" sz="4600" i="1" dirty="0">
                <a:solidFill>
                  <a:srgbClr val="000000"/>
                </a:solidFill>
              </a:rPr>
              <a:t> </a:t>
            </a:r>
            <a:endParaRPr lang="en-US" sz="4600" dirty="0">
              <a:solidFill>
                <a:srgbClr val="000000"/>
              </a:solidFill>
            </a:endParaRPr>
          </a:p>
        </p:txBody>
      </p:sp>
      <p:grpSp>
        <p:nvGrpSpPr>
          <p:cNvPr id="14" name="Group 13">
            <a:extLst>
              <a:ext uri="{FF2B5EF4-FFF2-40B4-BE49-F238E27FC236}">
                <a16:creationId xmlns:a16="http://schemas.microsoft.com/office/drawing/2014/main" id="{1ACF0BA2-E7F0-472A-888F-C08B6F97D5AA}"/>
              </a:ext>
            </a:extLst>
          </p:cNvPr>
          <p:cNvGrpSpPr/>
          <p:nvPr/>
        </p:nvGrpSpPr>
        <p:grpSpPr>
          <a:xfrm>
            <a:off x="8302305" y="2828834"/>
            <a:ext cx="3628380" cy="1200329"/>
            <a:chOff x="8302305" y="2828834"/>
            <a:chExt cx="3628380" cy="1200329"/>
          </a:xfrm>
        </p:grpSpPr>
        <p:sp>
          <p:nvSpPr>
            <p:cNvPr id="15" name="Rectangle 14">
              <a:extLst>
                <a:ext uri="{FF2B5EF4-FFF2-40B4-BE49-F238E27FC236}">
                  <a16:creationId xmlns:a16="http://schemas.microsoft.com/office/drawing/2014/main" id="{32944D80-5F05-4BC7-8412-2EF6C6942821}"/>
                </a:ext>
              </a:extLst>
            </p:cNvPr>
            <p:cNvSpPr/>
            <p:nvPr/>
          </p:nvSpPr>
          <p:spPr>
            <a:xfrm>
              <a:off x="9025723" y="2828834"/>
              <a:ext cx="2904962"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SINGLE</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16" name="Rectangle: Rounded Corners 15">
              <a:extLst>
                <a:ext uri="{FF2B5EF4-FFF2-40B4-BE49-F238E27FC236}">
                  <a16:creationId xmlns:a16="http://schemas.microsoft.com/office/drawing/2014/main" id="{C9970702-3D1B-4D31-9E85-212C1271E95A}"/>
                </a:ext>
              </a:extLst>
            </p:cNvPr>
            <p:cNvSpPr/>
            <p:nvPr/>
          </p:nvSpPr>
          <p:spPr>
            <a:xfrm rot="2700000">
              <a:off x="8292974" y="3163975"/>
              <a:ext cx="559837" cy="541175"/>
            </a:xfrm>
            <a:prstGeom prst="roundRect">
              <a:avLst/>
            </a:prstGeom>
            <a:solidFill>
              <a:srgbClr val="FFFFF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0000FF"/>
                  </a:solidFill>
                </a:ln>
              </a:endParaRPr>
            </a:p>
          </p:txBody>
        </p:sp>
      </p:grpSp>
      <p:sp>
        <p:nvSpPr>
          <p:cNvPr id="23" name="Rectangle 22">
            <a:extLst>
              <a:ext uri="{FF2B5EF4-FFF2-40B4-BE49-F238E27FC236}">
                <a16:creationId xmlns:a16="http://schemas.microsoft.com/office/drawing/2014/main" id="{C0938700-DC4D-4054-A043-31395BBE33BB}"/>
              </a:ext>
            </a:extLst>
          </p:cNvPr>
          <p:cNvSpPr/>
          <p:nvPr/>
        </p:nvSpPr>
        <p:spPr>
          <a:xfrm>
            <a:off x="8220873" y="3062164"/>
            <a:ext cx="704039" cy="707886"/>
          </a:xfrm>
          <a:prstGeom prst="rect">
            <a:avLst/>
          </a:prstGeom>
          <a:noFill/>
        </p:spPr>
        <p:txBody>
          <a:bodyPr wrap="none" lIns="91440" tIns="45720" rIns="91440" bIns="45720">
            <a:spAutoFit/>
          </a:bodyPr>
          <a:lstStyle/>
          <a:p>
            <a:pPr algn="ctr"/>
            <a:r>
              <a:rPr lang="en-US" sz="40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rPr>
              <a:t>15</a:t>
            </a:r>
          </a:p>
        </p:txBody>
      </p:sp>
      <p:cxnSp>
        <p:nvCxnSpPr>
          <p:cNvPr id="26" name="Straight Connector 25">
            <a:extLst>
              <a:ext uri="{FF2B5EF4-FFF2-40B4-BE49-F238E27FC236}">
                <a16:creationId xmlns:a16="http://schemas.microsoft.com/office/drawing/2014/main" id="{F32F0F5A-DCBC-4932-86D4-8B42EE9B3430}"/>
              </a:ext>
            </a:extLst>
          </p:cNvPr>
          <p:cNvCxnSpPr>
            <a:cxnSpLocks/>
          </p:cNvCxnSpPr>
          <p:nvPr/>
        </p:nvCxnSpPr>
        <p:spPr>
          <a:xfrm flipV="1">
            <a:off x="4119613" y="4687819"/>
            <a:ext cx="846670" cy="861150"/>
          </a:xfrm>
          <a:prstGeom prst="line">
            <a:avLst/>
          </a:prstGeom>
          <a:ln w="76200">
            <a:solidFill>
              <a:srgbClr val="C1E7F1"/>
            </a:solidFill>
          </a:ln>
        </p:spPr>
        <p:style>
          <a:lnRef idx="1">
            <a:schemeClr val="accent1"/>
          </a:lnRef>
          <a:fillRef idx="0">
            <a:schemeClr val="accent1"/>
          </a:fillRef>
          <a:effectRef idx="0">
            <a:schemeClr val="accent1"/>
          </a:effectRef>
          <a:fontRef idx="minor">
            <a:schemeClr val="tx1"/>
          </a:fontRef>
        </p:style>
      </p:cxnSp>
      <p:sp>
        <p:nvSpPr>
          <p:cNvPr id="27" name="Rectangle: Rounded Corners 26">
            <a:extLst>
              <a:ext uri="{FF2B5EF4-FFF2-40B4-BE49-F238E27FC236}">
                <a16:creationId xmlns:a16="http://schemas.microsoft.com/office/drawing/2014/main" id="{8367DF23-A0DF-463D-BF22-48378202198B}"/>
              </a:ext>
            </a:extLst>
          </p:cNvPr>
          <p:cNvSpPr/>
          <p:nvPr/>
        </p:nvSpPr>
        <p:spPr>
          <a:xfrm rot="2700000">
            <a:off x="4816977" y="4386724"/>
            <a:ext cx="347615" cy="335069"/>
          </a:xfrm>
          <a:prstGeom prst="roundRect">
            <a:avLst/>
          </a:prstGeom>
          <a:solidFill>
            <a:srgbClr val="FFFFFF"/>
          </a:solidFill>
          <a:ln w="38100">
            <a:solidFill>
              <a:srgbClr val="AADE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3D1783F5-8191-4AC5-8DD7-D47A1BEC29A5}"/>
              </a:ext>
            </a:extLst>
          </p:cNvPr>
          <p:cNvSpPr txBox="1"/>
          <p:nvPr/>
        </p:nvSpPr>
        <p:spPr>
          <a:xfrm>
            <a:off x="4757808" y="4273037"/>
            <a:ext cx="486562" cy="584775"/>
          </a:xfrm>
          <a:prstGeom prst="rect">
            <a:avLst/>
          </a:prstGeom>
          <a:noFill/>
          <a:ln>
            <a:noFill/>
          </a:ln>
        </p:spPr>
        <p:txBody>
          <a:bodyPr wrap="square" rtlCol="0">
            <a:spAutoFit/>
          </a:bodyPr>
          <a:lstStyle/>
          <a:p>
            <a:pPr algn="ctr"/>
            <a:r>
              <a:rPr lang="en-US" sz="3200" b="1" dirty="0">
                <a:solidFill>
                  <a:srgbClr val="000000"/>
                </a:solidFill>
              </a:rPr>
              <a:t>?</a:t>
            </a:r>
          </a:p>
        </p:txBody>
      </p:sp>
      <p:sp>
        <p:nvSpPr>
          <p:cNvPr id="29" name="TextBox 28">
            <a:extLst>
              <a:ext uri="{FF2B5EF4-FFF2-40B4-BE49-F238E27FC236}">
                <a16:creationId xmlns:a16="http://schemas.microsoft.com/office/drawing/2014/main" id="{03DCC2E6-3BA1-4455-83B1-06D61AF18FDD}"/>
              </a:ext>
            </a:extLst>
          </p:cNvPr>
          <p:cNvSpPr txBox="1"/>
          <p:nvPr/>
        </p:nvSpPr>
        <p:spPr>
          <a:xfrm>
            <a:off x="3464404" y="4009031"/>
            <a:ext cx="1200124" cy="1131977"/>
          </a:xfrm>
          <a:prstGeom prst="rect">
            <a:avLst/>
          </a:prstGeom>
          <a:noFill/>
        </p:spPr>
        <p:txBody>
          <a:bodyPr wrap="square" rtlCol="0">
            <a:spAutoFit/>
          </a:bodyPr>
          <a:lstStyle/>
          <a:p>
            <a:pPr algn="ctr">
              <a:lnSpc>
                <a:spcPct val="80000"/>
              </a:lnSpc>
            </a:pPr>
            <a:r>
              <a:rPr lang="en-US" sz="2400" b="1" i="1" dirty="0">
                <a:solidFill>
                  <a:srgbClr val="000000"/>
                </a:solidFill>
              </a:rPr>
              <a:t>SINGLE</a:t>
            </a:r>
          </a:p>
          <a:p>
            <a:pPr algn="ctr">
              <a:lnSpc>
                <a:spcPct val="80000"/>
              </a:lnSpc>
            </a:pPr>
            <a:r>
              <a:rPr lang="en-US" i="1" dirty="0">
                <a:solidFill>
                  <a:srgbClr val="000000"/>
                </a:solidFill>
              </a:rPr>
              <a:t>or </a:t>
            </a:r>
            <a:r>
              <a:rPr lang="en-US" sz="2400" b="1" i="1" dirty="0">
                <a:solidFill>
                  <a:srgbClr val="000000"/>
                </a:solidFill>
              </a:rPr>
              <a:t>OUT</a:t>
            </a:r>
            <a:endParaRPr lang="en-US" i="1" dirty="0">
              <a:solidFill>
                <a:srgbClr val="000000"/>
              </a:solidFill>
            </a:endParaRPr>
          </a:p>
          <a:p>
            <a:pPr algn="ctr">
              <a:lnSpc>
                <a:spcPct val="80000"/>
              </a:lnSpc>
            </a:pPr>
            <a:r>
              <a:rPr lang="en-US" i="1" dirty="0">
                <a:solidFill>
                  <a:srgbClr val="000000"/>
                </a:solidFill>
              </a:rPr>
              <a:t>Tap and</a:t>
            </a:r>
          </a:p>
          <a:p>
            <a:pPr algn="ctr">
              <a:lnSpc>
                <a:spcPct val="80000"/>
              </a:lnSpc>
            </a:pPr>
            <a:r>
              <a:rPr lang="en-US" i="1" dirty="0">
                <a:solidFill>
                  <a:srgbClr val="000000"/>
                </a:solidFill>
              </a:rPr>
              <a:t>find out!</a:t>
            </a:r>
          </a:p>
        </p:txBody>
      </p:sp>
      <p:sp>
        <p:nvSpPr>
          <p:cNvPr id="7" name="Rectangle 6">
            <a:hlinkClick r:id="rId3" action="ppaction://hlinksldjump"/>
            <a:extLst>
              <a:ext uri="{FF2B5EF4-FFF2-40B4-BE49-F238E27FC236}">
                <a16:creationId xmlns:a16="http://schemas.microsoft.com/office/drawing/2014/main" id="{1C961AC0-1E31-432B-89B2-799A6E77FAE9}"/>
              </a:ext>
            </a:extLst>
          </p:cNvPr>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hlinkClick r:id="rId4" action="ppaction://hlinksldjump"/>
            <a:extLst>
              <a:ext uri="{FF2B5EF4-FFF2-40B4-BE49-F238E27FC236}">
                <a16:creationId xmlns:a16="http://schemas.microsoft.com/office/drawing/2014/main" id="{0FF07A2D-B947-4FA1-8D06-B6D33852FE45}"/>
              </a:ext>
            </a:extLst>
          </p:cNvPr>
          <p:cNvSpPr/>
          <p:nvPr/>
        </p:nvSpPr>
        <p:spPr>
          <a:xfrm rot="18961460">
            <a:off x="3237540" y="3780926"/>
            <a:ext cx="1687965" cy="16687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828548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53" presetClass="entr" presetSubtype="16" fill="hold" nodeType="afterEffect">
                                  <p:stCondLst>
                                    <p:cond delay="100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2500"/>
                            </p:stCondLst>
                            <p:childTnLst>
                              <p:par>
                                <p:cTn id="15" presetID="22" presetClass="entr" presetSubtype="4"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wipe(down)">
                                      <p:cBhvr>
                                        <p:cTn id="17" dur="500"/>
                                        <p:tgtEl>
                                          <p:spTgt spid="26"/>
                                        </p:tgtEl>
                                      </p:cBhvr>
                                    </p:animEffect>
                                  </p:childTnLst>
                                </p:cTn>
                              </p:par>
                            </p:childTnLst>
                          </p:cTn>
                        </p:par>
                        <p:par>
                          <p:cTn id="18" fill="hold">
                            <p:stCondLst>
                              <p:cond delay="3000"/>
                            </p:stCondLst>
                            <p:childTnLst>
                              <p:par>
                                <p:cTn id="19" presetID="1"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childTnLst>
                          </p:cTn>
                        </p:par>
                        <p:par>
                          <p:cTn id="21" fill="hold">
                            <p:stCondLst>
                              <p:cond delay="3000"/>
                            </p:stCondLst>
                            <p:childTnLst>
                              <p:par>
                                <p:cTn id="22" presetID="53" presetClass="entr" presetSubtype="16"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250" fill="hold"/>
                                        <p:tgtEl>
                                          <p:spTgt spid="28"/>
                                        </p:tgtEl>
                                        <p:attrNameLst>
                                          <p:attrName>ppt_w</p:attrName>
                                        </p:attrNameLst>
                                      </p:cBhvr>
                                      <p:tavLst>
                                        <p:tav tm="0">
                                          <p:val>
                                            <p:fltVal val="0"/>
                                          </p:val>
                                        </p:tav>
                                        <p:tav tm="100000">
                                          <p:val>
                                            <p:strVal val="#ppt_w"/>
                                          </p:val>
                                        </p:tav>
                                      </p:tavLst>
                                    </p:anim>
                                    <p:anim calcmode="lin" valueType="num">
                                      <p:cBhvr>
                                        <p:cTn id="25" dur="250" fill="hold"/>
                                        <p:tgtEl>
                                          <p:spTgt spid="28"/>
                                        </p:tgtEl>
                                        <p:attrNameLst>
                                          <p:attrName>ppt_h</p:attrName>
                                        </p:attrNameLst>
                                      </p:cBhvr>
                                      <p:tavLst>
                                        <p:tav tm="0">
                                          <p:val>
                                            <p:fltVal val="0"/>
                                          </p:val>
                                        </p:tav>
                                        <p:tav tm="100000">
                                          <p:val>
                                            <p:strVal val="#ppt_h"/>
                                          </p:val>
                                        </p:tav>
                                      </p:tavLst>
                                    </p:anim>
                                    <p:animEffect transition="in" filter="fade">
                                      <p:cBhvr>
                                        <p:cTn id="26" dur="250"/>
                                        <p:tgtEl>
                                          <p:spTgt spid="28"/>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p:cTn id="29" dur="500" fill="hold"/>
                                        <p:tgtEl>
                                          <p:spTgt spid="29"/>
                                        </p:tgtEl>
                                        <p:attrNameLst>
                                          <p:attrName>ppt_w</p:attrName>
                                        </p:attrNameLst>
                                      </p:cBhvr>
                                      <p:tavLst>
                                        <p:tav tm="0">
                                          <p:val>
                                            <p:fltVal val="0"/>
                                          </p:val>
                                        </p:tav>
                                        <p:tav tm="100000">
                                          <p:val>
                                            <p:strVal val="#ppt_w"/>
                                          </p:val>
                                        </p:tav>
                                      </p:tavLst>
                                    </p:anim>
                                    <p:anim calcmode="lin" valueType="num">
                                      <p:cBhvr>
                                        <p:cTn id="30" dur="500" fill="hold"/>
                                        <p:tgtEl>
                                          <p:spTgt spid="29"/>
                                        </p:tgtEl>
                                        <p:attrNameLst>
                                          <p:attrName>ppt_h</p:attrName>
                                        </p:attrNameLst>
                                      </p:cBhvr>
                                      <p:tavLst>
                                        <p:tav tm="0">
                                          <p:val>
                                            <p:fltVal val="0"/>
                                          </p:val>
                                        </p:tav>
                                        <p:tav tm="100000">
                                          <p:val>
                                            <p:strVal val="#ppt_h"/>
                                          </p:val>
                                        </p:tav>
                                      </p:tavLst>
                                    </p:anim>
                                    <p:animEffect transition="in" filter="fade">
                                      <p:cBhvr>
                                        <p:cTn id="31" dur="500"/>
                                        <p:tgtEl>
                                          <p:spTgt spid="29"/>
                                        </p:tgtEl>
                                      </p:cBhvr>
                                    </p:animEffect>
                                  </p:childTnLst>
                                </p:cTn>
                              </p:par>
                            </p:childTnLst>
                          </p:cTn>
                        </p:par>
                        <p:par>
                          <p:cTn id="32" fill="hold">
                            <p:stCondLst>
                              <p:cond delay="3500"/>
                            </p:stCondLst>
                            <p:childTnLst>
                              <p:par>
                                <p:cTn id="33" presetID="1" presetClass="entr" presetSubtype="0" fill="hold" grpId="0" nodeType="after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7" grpId="0" animBg="1"/>
      <p:bldP spid="28" grpId="0" animBg="1"/>
      <p:bldP spid="29" grpId="0"/>
      <p:bldP spid="24"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213ACB6A-AAF4-49AB-BD74-974933F91DEC}"/>
              </a:ext>
            </a:extLst>
          </p:cNvPr>
          <p:cNvSpPr txBox="1"/>
          <p:nvPr/>
        </p:nvSpPr>
        <p:spPr>
          <a:xfrm>
            <a:off x="612396" y="2951626"/>
            <a:ext cx="6912529" cy="3062377"/>
          </a:xfrm>
          <a:prstGeom prst="rect">
            <a:avLst/>
          </a:prstGeom>
          <a:solidFill>
            <a:srgbClr val="FFFFFF"/>
          </a:solidFill>
          <a:ln w="38100">
            <a:solidFill>
              <a:srgbClr val="000000"/>
            </a:solidFill>
          </a:ln>
        </p:spPr>
        <p:txBody>
          <a:bodyPr wrap="square" rtlCol="0">
            <a:spAutoFit/>
          </a:bodyPr>
          <a:lstStyle/>
          <a:p>
            <a:endParaRPr lang="en-US" sz="600" b="1" dirty="0"/>
          </a:p>
          <a:p>
            <a:pPr algn="ctr"/>
            <a:r>
              <a:rPr lang="en-US" sz="3200" b="1" i="1" dirty="0"/>
              <a:t>Answer:</a:t>
            </a:r>
            <a:r>
              <a:rPr lang="en-US" sz="4400" b="1" i="1" dirty="0"/>
              <a:t> </a:t>
            </a:r>
            <a:r>
              <a:rPr lang="en-US" sz="4400" b="1" dirty="0"/>
              <a:t>Damascus </a:t>
            </a:r>
          </a:p>
          <a:p>
            <a:pPr algn="just"/>
            <a:endParaRPr lang="en-US" sz="1400" b="1" dirty="0">
              <a:solidFill>
                <a:srgbClr val="000000"/>
              </a:solidFill>
              <a:latin typeface="Times New Roman" panose="02020603050405020304" pitchFamily="18" charset="0"/>
              <a:cs typeface="Times New Roman" panose="02020603050405020304" pitchFamily="18" charset="0"/>
            </a:endParaRPr>
          </a:p>
          <a:p>
            <a:pPr algn="just">
              <a:spcAft>
                <a:spcPts val="600"/>
              </a:spcAft>
            </a:pPr>
            <a:r>
              <a:rPr lang="en-US" sz="2800" b="1" dirty="0">
                <a:solidFill>
                  <a:srgbClr val="000000"/>
                </a:solidFill>
                <a:latin typeface="Times New Roman" panose="02020603050405020304" pitchFamily="18" charset="0"/>
                <a:cs typeface="Times New Roman" panose="02020603050405020304" pitchFamily="18" charset="0"/>
              </a:rPr>
              <a:t>Acts 9:3</a:t>
            </a:r>
            <a:endParaRPr lang="en-US" sz="2800" dirty="0">
              <a:solidFill>
                <a:srgbClr val="000000"/>
              </a:solidFill>
              <a:latin typeface="Times New Roman" panose="02020603050405020304" pitchFamily="18" charset="0"/>
              <a:cs typeface="Times New Roman" panose="02020603050405020304" pitchFamily="18" charset="0"/>
            </a:endParaRPr>
          </a:p>
          <a:p>
            <a:pPr algn="just"/>
            <a:r>
              <a:rPr lang="en-US" sz="2800" baseline="30000" dirty="0">
                <a:solidFill>
                  <a:srgbClr val="000000"/>
                </a:solidFill>
                <a:latin typeface="Times New Roman" panose="02020603050405020304" pitchFamily="18" charset="0"/>
                <a:cs typeface="Times New Roman" panose="02020603050405020304" pitchFamily="18" charset="0"/>
              </a:rPr>
              <a:t>3</a:t>
            </a:r>
            <a:r>
              <a:rPr lang="en-US" sz="2800" dirty="0">
                <a:solidFill>
                  <a:srgbClr val="000000"/>
                </a:solidFill>
                <a:latin typeface="Times New Roman" panose="02020603050405020304" pitchFamily="18" charset="0"/>
                <a:cs typeface="Times New Roman" panose="02020603050405020304" pitchFamily="18" charset="0"/>
              </a:rPr>
              <a:t> Now as he went on his way, he approached </a:t>
            </a:r>
            <a:r>
              <a:rPr lang="en-US" sz="2800" b="1" dirty="0">
                <a:solidFill>
                  <a:srgbClr val="0064FF"/>
                </a:solidFill>
                <a:latin typeface="Times New Roman" panose="02020603050405020304" pitchFamily="18" charset="0"/>
                <a:cs typeface="Times New Roman" panose="02020603050405020304" pitchFamily="18" charset="0"/>
              </a:rPr>
              <a:t>Damascus</a:t>
            </a:r>
            <a:r>
              <a:rPr lang="en-US" sz="2800" dirty="0">
                <a:solidFill>
                  <a:srgbClr val="0064FF"/>
                </a:solidFill>
                <a:latin typeface="Times New Roman" panose="02020603050405020304" pitchFamily="18" charset="0"/>
                <a:cs typeface="Times New Roman" panose="02020603050405020304" pitchFamily="18" charset="0"/>
              </a:rPr>
              <a:t>,</a:t>
            </a:r>
            <a:r>
              <a:rPr lang="en-US" sz="2800" dirty="0">
                <a:solidFill>
                  <a:srgbClr val="000000"/>
                </a:solidFill>
                <a:latin typeface="Times New Roman" panose="02020603050405020304" pitchFamily="18" charset="0"/>
                <a:cs typeface="Times New Roman" panose="02020603050405020304" pitchFamily="18" charset="0"/>
              </a:rPr>
              <a:t> and suddenly a light from heaven shone around him. </a:t>
            </a:r>
          </a:p>
          <a:p>
            <a:pPr algn="just"/>
            <a:endParaRPr lang="en-US" sz="1200" dirty="0">
              <a:solidFill>
                <a:srgbClr val="000000"/>
              </a:solidFill>
              <a:latin typeface="Times New Roman" panose="02020603050405020304" pitchFamily="18" charset="0"/>
              <a:cs typeface="Times New Roman" panose="02020603050405020304" pitchFamily="18" charset="0"/>
            </a:endParaRPr>
          </a:p>
        </p:txBody>
      </p:sp>
      <p:grpSp>
        <p:nvGrpSpPr>
          <p:cNvPr id="14" name="Group 13">
            <a:extLst>
              <a:ext uri="{FF2B5EF4-FFF2-40B4-BE49-F238E27FC236}">
                <a16:creationId xmlns:a16="http://schemas.microsoft.com/office/drawing/2014/main" id="{60181366-A0F8-4D99-922F-9D8FCE2A8718}"/>
              </a:ext>
            </a:extLst>
          </p:cNvPr>
          <p:cNvGrpSpPr/>
          <p:nvPr/>
        </p:nvGrpSpPr>
        <p:grpSpPr>
          <a:xfrm>
            <a:off x="8302305" y="2828834"/>
            <a:ext cx="3628380" cy="1200329"/>
            <a:chOff x="8302305" y="2828834"/>
            <a:chExt cx="3628380" cy="1200329"/>
          </a:xfrm>
        </p:grpSpPr>
        <p:sp>
          <p:nvSpPr>
            <p:cNvPr id="15" name="Rectangle 14">
              <a:extLst>
                <a:ext uri="{FF2B5EF4-FFF2-40B4-BE49-F238E27FC236}">
                  <a16:creationId xmlns:a16="http://schemas.microsoft.com/office/drawing/2014/main" id="{F7F1043C-23EF-4EC3-9767-97CCF9983BDB}"/>
                </a:ext>
              </a:extLst>
            </p:cNvPr>
            <p:cNvSpPr/>
            <p:nvPr/>
          </p:nvSpPr>
          <p:spPr>
            <a:xfrm>
              <a:off x="9025723" y="2828834"/>
              <a:ext cx="2904962"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SINGLE</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17" name="Rectangle: Rounded Corners 16">
              <a:extLst>
                <a:ext uri="{FF2B5EF4-FFF2-40B4-BE49-F238E27FC236}">
                  <a16:creationId xmlns:a16="http://schemas.microsoft.com/office/drawing/2014/main" id="{A6F7FBC2-BDFF-47E8-A938-3725B8CA1324}"/>
                </a:ext>
              </a:extLst>
            </p:cNvPr>
            <p:cNvSpPr/>
            <p:nvPr/>
          </p:nvSpPr>
          <p:spPr>
            <a:xfrm rot="2700000">
              <a:off x="8292974" y="3163975"/>
              <a:ext cx="559837" cy="541175"/>
            </a:xfrm>
            <a:prstGeom prst="roundRect">
              <a:avLst/>
            </a:prstGeom>
            <a:solidFill>
              <a:srgbClr val="FFFFF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0000FF"/>
                  </a:solidFill>
                </a:ln>
              </a:endParaRPr>
            </a:p>
          </p:txBody>
        </p:sp>
      </p:grpSp>
      <p:sp>
        <p:nvSpPr>
          <p:cNvPr id="18" name="Rectangle 17">
            <a:extLst>
              <a:ext uri="{FF2B5EF4-FFF2-40B4-BE49-F238E27FC236}">
                <a16:creationId xmlns:a16="http://schemas.microsoft.com/office/drawing/2014/main" id="{E822B014-E5E6-46D3-8D46-C2E34E71D060}"/>
              </a:ext>
            </a:extLst>
          </p:cNvPr>
          <p:cNvSpPr/>
          <p:nvPr/>
        </p:nvSpPr>
        <p:spPr>
          <a:xfrm>
            <a:off x="8220873" y="3062164"/>
            <a:ext cx="704039" cy="707886"/>
          </a:xfrm>
          <a:prstGeom prst="rect">
            <a:avLst/>
          </a:prstGeom>
          <a:noFill/>
        </p:spPr>
        <p:txBody>
          <a:bodyPr wrap="none" lIns="91440" tIns="45720" rIns="91440" bIns="45720">
            <a:spAutoFit/>
          </a:bodyPr>
          <a:lstStyle/>
          <a:p>
            <a:pPr algn="ctr"/>
            <a:r>
              <a:rPr lang="en-US" sz="40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rPr>
              <a:t>15</a:t>
            </a:r>
          </a:p>
        </p:txBody>
      </p:sp>
      <p:sp>
        <p:nvSpPr>
          <p:cNvPr id="19" name="TextBox 18">
            <a:extLst>
              <a:ext uri="{FF2B5EF4-FFF2-40B4-BE49-F238E27FC236}">
                <a16:creationId xmlns:a16="http://schemas.microsoft.com/office/drawing/2014/main" id="{B034C110-E5F6-4AA0-90E3-D5851277E22C}"/>
              </a:ext>
            </a:extLst>
          </p:cNvPr>
          <p:cNvSpPr txBox="1"/>
          <p:nvPr/>
        </p:nvSpPr>
        <p:spPr>
          <a:xfrm>
            <a:off x="226503" y="184557"/>
            <a:ext cx="7675926" cy="2215991"/>
          </a:xfrm>
          <a:prstGeom prst="rect">
            <a:avLst/>
          </a:prstGeom>
          <a:noFill/>
        </p:spPr>
        <p:txBody>
          <a:bodyPr wrap="square" rtlCol="0">
            <a:spAutoFit/>
          </a:bodyPr>
          <a:lstStyle/>
          <a:p>
            <a:pPr lvl="0" algn="ctr"/>
            <a:r>
              <a:rPr lang="en-US" sz="4600" dirty="0">
                <a:solidFill>
                  <a:srgbClr val="000000"/>
                </a:solidFill>
              </a:rPr>
              <a:t>To what city was Saul of Tarsus going when Jesus appeared to him in blinding light?</a:t>
            </a:r>
            <a:r>
              <a:rPr lang="en-US" sz="4600" i="1" dirty="0">
                <a:solidFill>
                  <a:srgbClr val="000000"/>
                </a:solidFill>
              </a:rPr>
              <a:t> </a:t>
            </a:r>
            <a:endParaRPr lang="en-US" sz="4600" dirty="0">
              <a:solidFill>
                <a:srgbClr val="000000"/>
              </a:solidFill>
            </a:endParaRPr>
          </a:p>
        </p:txBody>
      </p:sp>
      <p:sp>
        <p:nvSpPr>
          <p:cNvPr id="20" name="TextBox 19">
            <a:extLst>
              <a:ext uri="{FF2B5EF4-FFF2-40B4-BE49-F238E27FC236}">
                <a16:creationId xmlns:a16="http://schemas.microsoft.com/office/drawing/2014/main" id="{181EC1C7-CA7B-4110-A296-3451EEEE2A9D}"/>
              </a:ext>
            </a:extLst>
          </p:cNvPr>
          <p:cNvSpPr txBox="1"/>
          <p:nvPr/>
        </p:nvSpPr>
        <p:spPr>
          <a:xfrm>
            <a:off x="5596278" y="5697202"/>
            <a:ext cx="1928649" cy="307777"/>
          </a:xfrm>
          <a:prstGeom prst="rect">
            <a:avLst/>
          </a:prstGeom>
          <a:noFill/>
        </p:spPr>
        <p:txBody>
          <a:bodyPr wrap="square" rtlCol="0">
            <a:spAutoFit/>
          </a:bodyPr>
          <a:lstStyle/>
          <a:p>
            <a:pPr algn="r"/>
            <a:r>
              <a:rPr lang="en-US" sz="1400" b="1" i="1" dirty="0">
                <a:solidFill>
                  <a:srgbClr val="0064FF"/>
                </a:solidFill>
              </a:rPr>
              <a:t>Tap screen to continue</a:t>
            </a:r>
          </a:p>
        </p:txBody>
      </p:sp>
      <p:sp>
        <p:nvSpPr>
          <p:cNvPr id="16" name="Rectangle 15">
            <a:hlinkClick r:id="rId2" action="ppaction://hlinksldjump"/>
            <a:extLst>
              <a:ext uri="{FF2B5EF4-FFF2-40B4-BE49-F238E27FC236}">
                <a16:creationId xmlns:a16="http://schemas.microsoft.com/office/drawing/2014/main" id="{3F8C3E34-90E5-48C2-9DD6-4CB8E6C4DF48}"/>
              </a:ext>
            </a:extLst>
          </p:cNvPr>
          <p:cNvSpPr/>
          <p:nvPr/>
        </p:nvSpPr>
        <p:spPr>
          <a:xfrm>
            <a:off x="0" y="1"/>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54233898"/>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41A93F72-7A40-4375-A465-58414B0FC0DA}"/>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961049" y="3678"/>
            <a:ext cx="8269901" cy="6850644"/>
          </a:xfrm>
          <a:prstGeom prst="rect">
            <a:avLst/>
          </a:prstGeom>
        </p:spPr>
      </p:pic>
      <p:sp>
        <p:nvSpPr>
          <p:cNvPr id="3" name="Arrow: Pentagon 2">
            <a:extLst>
              <a:ext uri="{FF2B5EF4-FFF2-40B4-BE49-F238E27FC236}">
                <a16:creationId xmlns:a16="http://schemas.microsoft.com/office/drawing/2014/main" id="{0E698766-2C5D-4F25-88C7-23B76B7549CE}"/>
              </a:ext>
            </a:extLst>
          </p:cNvPr>
          <p:cNvSpPr/>
          <p:nvPr/>
        </p:nvSpPr>
        <p:spPr>
          <a:xfrm rot="5400000">
            <a:off x="5786126" y="5771881"/>
            <a:ext cx="559837" cy="541175"/>
          </a:xfrm>
          <a:prstGeom prst="homePlate">
            <a:avLst/>
          </a:prstGeom>
          <a:solidFill>
            <a:srgbClr val="FFFFFF"/>
          </a:solid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E26FFEE2-E142-4914-886A-7908DA12B71A}"/>
              </a:ext>
            </a:extLst>
          </p:cNvPr>
          <p:cNvSpPr/>
          <p:nvPr/>
        </p:nvSpPr>
        <p:spPr>
          <a:xfrm rot="2700000">
            <a:off x="8292973" y="3189275"/>
            <a:ext cx="559837" cy="490575"/>
          </a:xfrm>
          <a:prstGeom prst="roundRect">
            <a:avLst/>
          </a:prstGeom>
          <a:solidFill>
            <a:srgbClr val="FFFFFF"/>
          </a:solid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Rounded Corners 1">
            <a:extLst>
              <a:ext uri="{FF2B5EF4-FFF2-40B4-BE49-F238E27FC236}">
                <a16:creationId xmlns:a16="http://schemas.microsoft.com/office/drawing/2014/main" id="{26C67EEB-FAC5-47A4-8E95-72B39C554BCB}"/>
              </a:ext>
            </a:extLst>
          </p:cNvPr>
          <p:cNvSpPr/>
          <p:nvPr/>
        </p:nvSpPr>
        <p:spPr>
          <a:xfrm>
            <a:off x="5833744" y="714690"/>
            <a:ext cx="559837" cy="541175"/>
          </a:xfrm>
          <a:prstGeom prst="roundRect">
            <a:avLst/>
          </a:prstGeom>
          <a:solidFill>
            <a:srgbClr val="FFFFFF"/>
          </a:solid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Rounded Corners 5">
            <a:extLst>
              <a:ext uri="{FF2B5EF4-FFF2-40B4-BE49-F238E27FC236}">
                <a16:creationId xmlns:a16="http://schemas.microsoft.com/office/drawing/2014/main" id="{51FF1BA1-CD56-473D-85BA-056342436F57}"/>
              </a:ext>
            </a:extLst>
          </p:cNvPr>
          <p:cNvSpPr/>
          <p:nvPr/>
        </p:nvSpPr>
        <p:spPr>
          <a:xfrm rot="2700000">
            <a:off x="3192240" y="3163976"/>
            <a:ext cx="559837" cy="541175"/>
          </a:xfrm>
          <a:prstGeom prst="roundRect">
            <a:avLst/>
          </a:prstGeom>
          <a:solidFill>
            <a:srgbClr val="FFFFFF"/>
          </a:solid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241FA49-9943-405B-88E2-7921F7B4202A}"/>
              </a:ext>
            </a:extLst>
          </p:cNvPr>
          <p:cNvSpPr/>
          <p:nvPr/>
        </p:nvSpPr>
        <p:spPr>
          <a:xfrm>
            <a:off x="221682" y="2817521"/>
            <a:ext cx="2741456"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TRIPLE</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0" name="Rectangle 19">
            <a:extLst>
              <a:ext uri="{FF2B5EF4-FFF2-40B4-BE49-F238E27FC236}">
                <a16:creationId xmlns:a16="http://schemas.microsoft.com/office/drawing/2014/main" id="{0B10BECB-80DD-442E-92B9-3F4C0A002431}"/>
              </a:ext>
            </a:extLst>
          </p:cNvPr>
          <p:cNvSpPr/>
          <p:nvPr/>
        </p:nvSpPr>
        <p:spPr>
          <a:xfrm>
            <a:off x="3911648" y="5707176"/>
            <a:ext cx="4378122"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HOMERUN</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1" name="Rectangle 20">
            <a:extLst>
              <a:ext uri="{FF2B5EF4-FFF2-40B4-BE49-F238E27FC236}">
                <a16:creationId xmlns:a16="http://schemas.microsoft.com/office/drawing/2014/main" id="{D001A687-EC28-42A1-A935-5A2C1C78AA91}"/>
              </a:ext>
            </a:extLst>
          </p:cNvPr>
          <p:cNvSpPr/>
          <p:nvPr/>
        </p:nvSpPr>
        <p:spPr>
          <a:xfrm>
            <a:off x="4427572" y="-72002"/>
            <a:ext cx="3353803"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DOUBLE</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2" name="TextBox 21">
            <a:extLst>
              <a:ext uri="{FF2B5EF4-FFF2-40B4-BE49-F238E27FC236}">
                <a16:creationId xmlns:a16="http://schemas.microsoft.com/office/drawing/2014/main" id="{79EBE414-7D34-4475-87B5-9C8384501209}"/>
              </a:ext>
            </a:extLst>
          </p:cNvPr>
          <p:cNvSpPr txBox="1"/>
          <p:nvPr/>
        </p:nvSpPr>
        <p:spPr>
          <a:xfrm>
            <a:off x="4354650" y="2671022"/>
            <a:ext cx="3485724" cy="1569660"/>
          </a:xfrm>
          <a:prstGeom prst="rect">
            <a:avLst/>
          </a:prstGeom>
          <a:noFill/>
        </p:spPr>
        <p:txBody>
          <a:bodyPr wrap="square" rtlCol="0">
            <a:spAutoFit/>
          </a:bodyPr>
          <a:lstStyle/>
          <a:p>
            <a:pPr algn="ctr"/>
            <a:r>
              <a:rPr lang="en-US" sz="4800" b="1" dirty="0">
                <a:ln w="38100">
                  <a:solidFill>
                    <a:srgbClr val="0000FF"/>
                  </a:solidFill>
                </a:ln>
                <a:solidFill>
                  <a:srgbClr val="C6E9F2"/>
                </a:solidFill>
              </a:rPr>
              <a:t>Next batter!</a:t>
            </a:r>
          </a:p>
          <a:p>
            <a:pPr algn="ctr"/>
            <a:r>
              <a:rPr lang="en-US" sz="4800" b="1" dirty="0">
                <a:ln w="38100">
                  <a:solidFill>
                    <a:srgbClr val="0000FF"/>
                  </a:solidFill>
                </a:ln>
                <a:solidFill>
                  <a:srgbClr val="C6E9F2"/>
                </a:solidFill>
              </a:rPr>
              <a:t>Pick a hit</a:t>
            </a:r>
          </a:p>
        </p:txBody>
      </p:sp>
      <p:sp>
        <p:nvSpPr>
          <p:cNvPr id="27" name="Rectangle 26">
            <a:hlinkClick r:id="rId3" action="ppaction://hlinksldjump"/>
            <a:extLst>
              <a:ext uri="{FF2B5EF4-FFF2-40B4-BE49-F238E27FC236}">
                <a16:creationId xmlns:a16="http://schemas.microsoft.com/office/drawing/2014/main" id="{D92DD891-84FF-4ACE-91C9-567827698553}"/>
              </a:ext>
            </a:extLst>
          </p:cNvPr>
          <p:cNvSpPr/>
          <p:nvPr/>
        </p:nvSpPr>
        <p:spPr>
          <a:xfrm>
            <a:off x="0" y="-287"/>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hlinkClick r:id="rId4" action="ppaction://hlinksldjump"/>
            <a:extLst>
              <a:ext uri="{FF2B5EF4-FFF2-40B4-BE49-F238E27FC236}">
                <a16:creationId xmlns:a16="http://schemas.microsoft.com/office/drawing/2014/main" id="{D4C96D45-ABC1-4915-A153-4627346B4727}"/>
              </a:ext>
            </a:extLst>
          </p:cNvPr>
          <p:cNvSpPr/>
          <p:nvPr/>
        </p:nvSpPr>
        <p:spPr>
          <a:xfrm>
            <a:off x="4504879" y="176169"/>
            <a:ext cx="3204595" cy="7382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hlinkClick r:id="rId5" action="ppaction://hlinksldjump"/>
            <a:extLst>
              <a:ext uri="{FF2B5EF4-FFF2-40B4-BE49-F238E27FC236}">
                <a16:creationId xmlns:a16="http://schemas.microsoft.com/office/drawing/2014/main" id="{8AA909FD-4850-48E7-9C00-1F20249196AE}"/>
              </a:ext>
            </a:extLst>
          </p:cNvPr>
          <p:cNvSpPr/>
          <p:nvPr/>
        </p:nvSpPr>
        <p:spPr>
          <a:xfrm>
            <a:off x="221673" y="3059883"/>
            <a:ext cx="2741456" cy="7639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hlinkClick r:id="rId6" action="ppaction://hlinksldjump"/>
            <a:extLst>
              <a:ext uri="{FF2B5EF4-FFF2-40B4-BE49-F238E27FC236}">
                <a16:creationId xmlns:a16="http://schemas.microsoft.com/office/drawing/2014/main" id="{8991CFC0-EA4A-40DD-B2E8-91602EEF7B5F}"/>
              </a:ext>
            </a:extLst>
          </p:cNvPr>
          <p:cNvSpPr/>
          <p:nvPr/>
        </p:nvSpPr>
        <p:spPr>
          <a:xfrm>
            <a:off x="3916828" y="5953271"/>
            <a:ext cx="4378122" cy="7382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0902616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AD34510D-E592-440C-B80D-9B64BF832C4E}"/>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2496826" y="3253051"/>
            <a:ext cx="3188405" cy="2641220"/>
          </a:xfrm>
          <a:prstGeom prst="rect">
            <a:avLst/>
          </a:prstGeom>
        </p:spPr>
      </p:pic>
      <p:sp>
        <p:nvSpPr>
          <p:cNvPr id="6" name="TextBox 5">
            <a:extLst>
              <a:ext uri="{FF2B5EF4-FFF2-40B4-BE49-F238E27FC236}">
                <a16:creationId xmlns:a16="http://schemas.microsoft.com/office/drawing/2014/main" id="{087F3440-DE20-41ED-8334-AAFC8D902A7D}"/>
              </a:ext>
            </a:extLst>
          </p:cNvPr>
          <p:cNvSpPr txBox="1"/>
          <p:nvPr/>
        </p:nvSpPr>
        <p:spPr>
          <a:xfrm>
            <a:off x="226503" y="184557"/>
            <a:ext cx="7675926" cy="2336024"/>
          </a:xfrm>
          <a:prstGeom prst="rect">
            <a:avLst/>
          </a:prstGeom>
          <a:noFill/>
        </p:spPr>
        <p:txBody>
          <a:bodyPr wrap="square" rtlCol="0">
            <a:spAutoFit/>
          </a:bodyPr>
          <a:lstStyle/>
          <a:p>
            <a:pPr algn="ctr">
              <a:lnSpc>
                <a:spcPct val="90000"/>
              </a:lnSpc>
            </a:pPr>
            <a:r>
              <a:rPr lang="en-US" sz="5400" dirty="0">
                <a:solidFill>
                  <a:srgbClr val="000000"/>
                </a:solidFill>
              </a:rPr>
              <a:t>Who suddenly appeared to Saul on the road to Damascus?</a:t>
            </a:r>
            <a:endParaRPr lang="en-US" sz="5400" spc="-300" dirty="0">
              <a:solidFill>
                <a:srgbClr val="000000"/>
              </a:solidFill>
            </a:endParaRPr>
          </a:p>
        </p:txBody>
      </p:sp>
      <p:grpSp>
        <p:nvGrpSpPr>
          <p:cNvPr id="14" name="Group 13">
            <a:extLst>
              <a:ext uri="{FF2B5EF4-FFF2-40B4-BE49-F238E27FC236}">
                <a16:creationId xmlns:a16="http://schemas.microsoft.com/office/drawing/2014/main" id="{5D8F330D-2C16-4F4A-9EEB-14A160BE9EA0}"/>
              </a:ext>
            </a:extLst>
          </p:cNvPr>
          <p:cNvGrpSpPr/>
          <p:nvPr/>
        </p:nvGrpSpPr>
        <p:grpSpPr>
          <a:xfrm>
            <a:off x="8302305" y="2828834"/>
            <a:ext cx="3628380" cy="1200329"/>
            <a:chOff x="8302305" y="2828834"/>
            <a:chExt cx="3628380" cy="1200329"/>
          </a:xfrm>
        </p:grpSpPr>
        <p:sp>
          <p:nvSpPr>
            <p:cNvPr id="15" name="Rectangle 14">
              <a:extLst>
                <a:ext uri="{FF2B5EF4-FFF2-40B4-BE49-F238E27FC236}">
                  <a16:creationId xmlns:a16="http://schemas.microsoft.com/office/drawing/2014/main" id="{61987129-DAB4-4079-B207-53DD17A45FE5}"/>
                </a:ext>
              </a:extLst>
            </p:cNvPr>
            <p:cNvSpPr/>
            <p:nvPr/>
          </p:nvSpPr>
          <p:spPr>
            <a:xfrm>
              <a:off x="9025723" y="2828834"/>
              <a:ext cx="2904962"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SINGLE</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16" name="Rectangle: Rounded Corners 15">
              <a:extLst>
                <a:ext uri="{FF2B5EF4-FFF2-40B4-BE49-F238E27FC236}">
                  <a16:creationId xmlns:a16="http://schemas.microsoft.com/office/drawing/2014/main" id="{C71F0257-0E11-4142-9244-87FC33A6DD32}"/>
                </a:ext>
              </a:extLst>
            </p:cNvPr>
            <p:cNvSpPr/>
            <p:nvPr/>
          </p:nvSpPr>
          <p:spPr>
            <a:xfrm rot="2700000">
              <a:off x="8292974" y="3163975"/>
              <a:ext cx="559837" cy="541175"/>
            </a:xfrm>
            <a:prstGeom prst="roundRect">
              <a:avLst/>
            </a:prstGeom>
            <a:solidFill>
              <a:srgbClr val="FFFFF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0000FF"/>
                  </a:solidFill>
                </a:ln>
              </a:endParaRPr>
            </a:p>
          </p:txBody>
        </p:sp>
      </p:grpSp>
      <p:sp>
        <p:nvSpPr>
          <p:cNvPr id="23" name="Rectangle 22">
            <a:extLst>
              <a:ext uri="{FF2B5EF4-FFF2-40B4-BE49-F238E27FC236}">
                <a16:creationId xmlns:a16="http://schemas.microsoft.com/office/drawing/2014/main" id="{B6C62A36-B7E5-4EF2-9D29-B4906664BB26}"/>
              </a:ext>
            </a:extLst>
          </p:cNvPr>
          <p:cNvSpPr/>
          <p:nvPr/>
        </p:nvSpPr>
        <p:spPr>
          <a:xfrm>
            <a:off x="8220873" y="3062164"/>
            <a:ext cx="704039" cy="707886"/>
          </a:xfrm>
          <a:prstGeom prst="rect">
            <a:avLst/>
          </a:prstGeom>
          <a:noFill/>
        </p:spPr>
        <p:txBody>
          <a:bodyPr wrap="none" lIns="91440" tIns="45720" rIns="91440" bIns="45720">
            <a:spAutoFit/>
          </a:bodyPr>
          <a:lstStyle/>
          <a:p>
            <a:pPr algn="ctr"/>
            <a:r>
              <a:rPr lang="en-US" sz="40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rPr>
              <a:t>16</a:t>
            </a:r>
          </a:p>
        </p:txBody>
      </p:sp>
      <p:cxnSp>
        <p:nvCxnSpPr>
          <p:cNvPr id="26" name="Straight Connector 25">
            <a:extLst>
              <a:ext uri="{FF2B5EF4-FFF2-40B4-BE49-F238E27FC236}">
                <a16:creationId xmlns:a16="http://schemas.microsoft.com/office/drawing/2014/main" id="{A9558B14-04A9-4FAE-AC07-9407875EF1A6}"/>
              </a:ext>
            </a:extLst>
          </p:cNvPr>
          <p:cNvCxnSpPr>
            <a:cxnSpLocks/>
          </p:cNvCxnSpPr>
          <p:nvPr/>
        </p:nvCxnSpPr>
        <p:spPr>
          <a:xfrm flipV="1">
            <a:off x="4119613" y="4735945"/>
            <a:ext cx="846670" cy="861150"/>
          </a:xfrm>
          <a:prstGeom prst="line">
            <a:avLst/>
          </a:prstGeom>
          <a:ln w="76200">
            <a:solidFill>
              <a:srgbClr val="C1E7F1"/>
            </a:solidFill>
          </a:ln>
        </p:spPr>
        <p:style>
          <a:lnRef idx="1">
            <a:schemeClr val="accent1"/>
          </a:lnRef>
          <a:fillRef idx="0">
            <a:schemeClr val="accent1"/>
          </a:fillRef>
          <a:effectRef idx="0">
            <a:schemeClr val="accent1"/>
          </a:effectRef>
          <a:fontRef idx="minor">
            <a:schemeClr val="tx1"/>
          </a:fontRef>
        </p:style>
      </p:cxnSp>
      <p:sp>
        <p:nvSpPr>
          <p:cNvPr id="27" name="Rectangle: Rounded Corners 26">
            <a:extLst>
              <a:ext uri="{FF2B5EF4-FFF2-40B4-BE49-F238E27FC236}">
                <a16:creationId xmlns:a16="http://schemas.microsoft.com/office/drawing/2014/main" id="{4BE96EC6-5549-4456-933C-580B4DE0211E}"/>
              </a:ext>
            </a:extLst>
          </p:cNvPr>
          <p:cNvSpPr/>
          <p:nvPr/>
        </p:nvSpPr>
        <p:spPr>
          <a:xfrm rot="2700000">
            <a:off x="4816977" y="4434850"/>
            <a:ext cx="347615" cy="335069"/>
          </a:xfrm>
          <a:prstGeom prst="roundRect">
            <a:avLst/>
          </a:prstGeom>
          <a:solidFill>
            <a:srgbClr val="FFFFFF"/>
          </a:solidFill>
          <a:ln w="38100">
            <a:solidFill>
              <a:srgbClr val="AADE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E24CFEA7-454A-4EBF-A05F-9017B8C6D587}"/>
              </a:ext>
            </a:extLst>
          </p:cNvPr>
          <p:cNvSpPr txBox="1"/>
          <p:nvPr/>
        </p:nvSpPr>
        <p:spPr>
          <a:xfrm>
            <a:off x="4757808" y="4321163"/>
            <a:ext cx="486562" cy="584775"/>
          </a:xfrm>
          <a:prstGeom prst="rect">
            <a:avLst/>
          </a:prstGeom>
          <a:noFill/>
          <a:ln>
            <a:noFill/>
          </a:ln>
        </p:spPr>
        <p:txBody>
          <a:bodyPr wrap="square" rtlCol="0">
            <a:spAutoFit/>
          </a:bodyPr>
          <a:lstStyle/>
          <a:p>
            <a:pPr algn="ctr"/>
            <a:r>
              <a:rPr lang="en-US" sz="3200" b="1" dirty="0">
                <a:solidFill>
                  <a:srgbClr val="000000"/>
                </a:solidFill>
              </a:rPr>
              <a:t>?</a:t>
            </a:r>
          </a:p>
        </p:txBody>
      </p:sp>
      <p:sp>
        <p:nvSpPr>
          <p:cNvPr id="29" name="TextBox 28">
            <a:extLst>
              <a:ext uri="{FF2B5EF4-FFF2-40B4-BE49-F238E27FC236}">
                <a16:creationId xmlns:a16="http://schemas.microsoft.com/office/drawing/2014/main" id="{292A853C-3611-456D-A08C-BB7958BA745E}"/>
              </a:ext>
            </a:extLst>
          </p:cNvPr>
          <p:cNvSpPr txBox="1"/>
          <p:nvPr/>
        </p:nvSpPr>
        <p:spPr>
          <a:xfrm>
            <a:off x="3464404" y="4057157"/>
            <a:ext cx="1200124" cy="1131977"/>
          </a:xfrm>
          <a:prstGeom prst="rect">
            <a:avLst/>
          </a:prstGeom>
          <a:noFill/>
        </p:spPr>
        <p:txBody>
          <a:bodyPr wrap="square" rtlCol="0">
            <a:spAutoFit/>
          </a:bodyPr>
          <a:lstStyle/>
          <a:p>
            <a:pPr algn="ctr">
              <a:lnSpc>
                <a:spcPct val="80000"/>
              </a:lnSpc>
            </a:pPr>
            <a:r>
              <a:rPr lang="en-US" sz="2400" b="1" i="1" dirty="0">
                <a:solidFill>
                  <a:srgbClr val="000000"/>
                </a:solidFill>
              </a:rPr>
              <a:t>SINGLE</a:t>
            </a:r>
          </a:p>
          <a:p>
            <a:pPr algn="ctr">
              <a:lnSpc>
                <a:spcPct val="80000"/>
              </a:lnSpc>
            </a:pPr>
            <a:r>
              <a:rPr lang="en-US" i="1" dirty="0">
                <a:solidFill>
                  <a:srgbClr val="000000"/>
                </a:solidFill>
              </a:rPr>
              <a:t>or </a:t>
            </a:r>
            <a:r>
              <a:rPr lang="en-US" sz="2400" b="1" i="1" dirty="0">
                <a:solidFill>
                  <a:srgbClr val="000000"/>
                </a:solidFill>
              </a:rPr>
              <a:t>OUT</a:t>
            </a:r>
            <a:endParaRPr lang="en-US" i="1" dirty="0">
              <a:solidFill>
                <a:srgbClr val="000000"/>
              </a:solidFill>
            </a:endParaRPr>
          </a:p>
          <a:p>
            <a:pPr algn="ctr">
              <a:lnSpc>
                <a:spcPct val="80000"/>
              </a:lnSpc>
            </a:pPr>
            <a:r>
              <a:rPr lang="en-US" i="1" dirty="0">
                <a:solidFill>
                  <a:srgbClr val="000000"/>
                </a:solidFill>
              </a:rPr>
              <a:t>Tap and</a:t>
            </a:r>
          </a:p>
          <a:p>
            <a:pPr algn="ctr">
              <a:lnSpc>
                <a:spcPct val="80000"/>
              </a:lnSpc>
            </a:pPr>
            <a:r>
              <a:rPr lang="en-US" i="1" dirty="0">
                <a:solidFill>
                  <a:srgbClr val="000000"/>
                </a:solidFill>
              </a:rPr>
              <a:t>find out!</a:t>
            </a:r>
          </a:p>
        </p:txBody>
      </p:sp>
      <p:sp>
        <p:nvSpPr>
          <p:cNvPr id="7" name="Rectangle 6">
            <a:hlinkClick r:id="rId3" action="ppaction://hlinksldjump"/>
            <a:extLst>
              <a:ext uri="{FF2B5EF4-FFF2-40B4-BE49-F238E27FC236}">
                <a16:creationId xmlns:a16="http://schemas.microsoft.com/office/drawing/2014/main" id="{0F8147EB-26DE-412D-9CA2-AFD194079D2F}"/>
              </a:ext>
            </a:extLst>
          </p:cNvPr>
          <p:cNvSpPr/>
          <p:nvPr/>
        </p:nvSpPr>
        <p:spPr>
          <a:xfrm>
            <a:off x="0" y="3368"/>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hlinkClick r:id="rId4" action="ppaction://hlinksldjump"/>
            <a:extLst>
              <a:ext uri="{FF2B5EF4-FFF2-40B4-BE49-F238E27FC236}">
                <a16:creationId xmlns:a16="http://schemas.microsoft.com/office/drawing/2014/main" id="{A337A962-E1B6-4896-B87E-092557260B5A}"/>
              </a:ext>
            </a:extLst>
          </p:cNvPr>
          <p:cNvSpPr/>
          <p:nvPr/>
        </p:nvSpPr>
        <p:spPr>
          <a:xfrm rot="18961460">
            <a:off x="3237540" y="3829052"/>
            <a:ext cx="1687965" cy="16687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2733098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53" presetClass="entr" presetSubtype="16" fill="hold" nodeType="afterEffect">
                                  <p:stCondLst>
                                    <p:cond delay="100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2500"/>
                            </p:stCondLst>
                            <p:childTnLst>
                              <p:par>
                                <p:cTn id="15" presetID="22" presetClass="entr" presetSubtype="4"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wipe(down)">
                                      <p:cBhvr>
                                        <p:cTn id="17" dur="500"/>
                                        <p:tgtEl>
                                          <p:spTgt spid="26"/>
                                        </p:tgtEl>
                                      </p:cBhvr>
                                    </p:animEffect>
                                  </p:childTnLst>
                                </p:cTn>
                              </p:par>
                            </p:childTnLst>
                          </p:cTn>
                        </p:par>
                        <p:par>
                          <p:cTn id="18" fill="hold">
                            <p:stCondLst>
                              <p:cond delay="3000"/>
                            </p:stCondLst>
                            <p:childTnLst>
                              <p:par>
                                <p:cTn id="19" presetID="1"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childTnLst>
                          </p:cTn>
                        </p:par>
                        <p:par>
                          <p:cTn id="21" fill="hold">
                            <p:stCondLst>
                              <p:cond delay="3000"/>
                            </p:stCondLst>
                            <p:childTnLst>
                              <p:par>
                                <p:cTn id="22" presetID="53" presetClass="entr" presetSubtype="16"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250" fill="hold"/>
                                        <p:tgtEl>
                                          <p:spTgt spid="28"/>
                                        </p:tgtEl>
                                        <p:attrNameLst>
                                          <p:attrName>ppt_w</p:attrName>
                                        </p:attrNameLst>
                                      </p:cBhvr>
                                      <p:tavLst>
                                        <p:tav tm="0">
                                          <p:val>
                                            <p:fltVal val="0"/>
                                          </p:val>
                                        </p:tav>
                                        <p:tav tm="100000">
                                          <p:val>
                                            <p:strVal val="#ppt_w"/>
                                          </p:val>
                                        </p:tav>
                                      </p:tavLst>
                                    </p:anim>
                                    <p:anim calcmode="lin" valueType="num">
                                      <p:cBhvr>
                                        <p:cTn id="25" dur="250" fill="hold"/>
                                        <p:tgtEl>
                                          <p:spTgt spid="28"/>
                                        </p:tgtEl>
                                        <p:attrNameLst>
                                          <p:attrName>ppt_h</p:attrName>
                                        </p:attrNameLst>
                                      </p:cBhvr>
                                      <p:tavLst>
                                        <p:tav tm="0">
                                          <p:val>
                                            <p:fltVal val="0"/>
                                          </p:val>
                                        </p:tav>
                                        <p:tav tm="100000">
                                          <p:val>
                                            <p:strVal val="#ppt_h"/>
                                          </p:val>
                                        </p:tav>
                                      </p:tavLst>
                                    </p:anim>
                                    <p:animEffect transition="in" filter="fade">
                                      <p:cBhvr>
                                        <p:cTn id="26" dur="250"/>
                                        <p:tgtEl>
                                          <p:spTgt spid="28"/>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p:cTn id="29" dur="500" fill="hold"/>
                                        <p:tgtEl>
                                          <p:spTgt spid="29"/>
                                        </p:tgtEl>
                                        <p:attrNameLst>
                                          <p:attrName>ppt_w</p:attrName>
                                        </p:attrNameLst>
                                      </p:cBhvr>
                                      <p:tavLst>
                                        <p:tav tm="0">
                                          <p:val>
                                            <p:fltVal val="0"/>
                                          </p:val>
                                        </p:tav>
                                        <p:tav tm="100000">
                                          <p:val>
                                            <p:strVal val="#ppt_w"/>
                                          </p:val>
                                        </p:tav>
                                      </p:tavLst>
                                    </p:anim>
                                    <p:anim calcmode="lin" valueType="num">
                                      <p:cBhvr>
                                        <p:cTn id="30" dur="500" fill="hold"/>
                                        <p:tgtEl>
                                          <p:spTgt spid="29"/>
                                        </p:tgtEl>
                                        <p:attrNameLst>
                                          <p:attrName>ppt_h</p:attrName>
                                        </p:attrNameLst>
                                      </p:cBhvr>
                                      <p:tavLst>
                                        <p:tav tm="0">
                                          <p:val>
                                            <p:fltVal val="0"/>
                                          </p:val>
                                        </p:tav>
                                        <p:tav tm="100000">
                                          <p:val>
                                            <p:strVal val="#ppt_h"/>
                                          </p:val>
                                        </p:tav>
                                      </p:tavLst>
                                    </p:anim>
                                    <p:animEffect transition="in" filter="fade">
                                      <p:cBhvr>
                                        <p:cTn id="31" dur="500"/>
                                        <p:tgtEl>
                                          <p:spTgt spid="29"/>
                                        </p:tgtEl>
                                      </p:cBhvr>
                                    </p:animEffect>
                                  </p:childTnLst>
                                </p:cTn>
                              </p:par>
                            </p:childTnLst>
                          </p:cTn>
                        </p:par>
                        <p:par>
                          <p:cTn id="32" fill="hold">
                            <p:stCondLst>
                              <p:cond delay="3500"/>
                            </p:stCondLst>
                            <p:childTnLst>
                              <p:par>
                                <p:cTn id="33" presetID="1" presetClass="entr" presetSubtype="0" fill="hold" grpId="0" nodeType="after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7" grpId="0" animBg="1"/>
      <p:bldP spid="28" grpId="0" animBg="1"/>
      <p:bldP spid="29" grpId="0"/>
      <p:bldP spid="24"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73D0B400-1573-46DB-A03D-907DA8EE3D8D}"/>
              </a:ext>
            </a:extLst>
          </p:cNvPr>
          <p:cNvSpPr txBox="1"/>
          <p:nvPr/>
        </p:nvSpPr>
        <p:spPr>
          <a:xfrm>
            <a:off x="612396" y="2823561"/>
            <a:ext cx="6912529" cy="3459409"/>
          </a:xfrm>
          <a:prstGeom prst="rect">
            <a:avLst/>
          </a:prstGeom>
          <a:solidFill>
            <a:srgbClr val="FFFFFF"/>
          </a:solidFill>
          <a:ln w="38100">
            <a:solidFill>
              <a:srgbClr val="000000"/>
            </a:solidFill>
          </a:ln>
        </p:spPr>
        <p:txBody>
          <a:bodyPr wrap="square" rtlCol="0">
            <a:spAutoFit/>
          </a:bodyPr>
          <a:lstStyle/>
          <a:p>
            <a:pPr algn="ctr">
              <a:lnSpc>
                <a:spcPct val="80000"/>
              </a:lnSpc>
            </a:pPr>
            <a:endParaRPr lang="en-US" sz="600" b="1" dirty="0">
              <a:solidFill>
                <a:srgbClr val="3F8731"/>
              </a:solidFill>
            </a:endParaRPr>
          </a:p>
          <a:p>
            <a:pPr algn="ctr"/>
            <a:r>
              <a:rPr lang="en-US" sz="3200" b="1" i="1" dirty="0"/>
              <a:t>Answer</a:t>
            </a:r>
            <a:r>
              <a:rPr lang="en-US" sz="4400" b="1" i="1" dirty="0"/>
              <a:t>: </a:t>
            </a:r>
            <a:r>
              <a:rPr lang="en-US" sz="4400" b="1" dirty="0"/>
              <a:t>Jesus </a:t>
            </a:r>
          </a:p>
          <a:p>
            <a:pPr algn="just"/>
            <a:r>
              <a:rPr lang="en-US" sz="2200" b="1" dirty="0">
                <a:solidFill>
                  <a:srgbClr val="000000"/>
                </a:solidFill>
                <a:latin typeface="Times New Roman" panose="02020603050405020304" pitchFamily="18" charset="0"/>
                <a:cs typeface="Times New Roman" panose="02020603050405020304" pitchFamily="18" charset="0"/>
              </a:rPr>
              <a:t>Acts 9:3-5</a:t>
            </a:r>
            <a:endParaRPr lang="en-US" sz="2200" dirty="0">
              <a:solidFill>
                <a:srgbClr val="000000"/>
              </a:solidFill>
              <a:latin typeface="Times New Roman" panose="02020603050405020304" pitchFamily="18" charset="0"/>
              <a:cs typeface="Times New Roman" panose="02020603050405020304" pitchFamily="18" charset="0"/>
            </a:endParaRPr>
          </a:p>
          <a:p>
            <a:pPr algn="just"/>
            <a:r>
              <a:rPr lang="en-US" sz="2200" baseline="30000" dirty="0">
                <a:solidFill>
                  <a:srgbClr val="000000"/>
                </a:solidFill>
                <a:latin typeface="Times New Roman" panose="02020603050405020304" pitchFamily="18" charset="0"/>
                <a:cs typeface="Times New Roman" panose="02020603050405020304" pitchFamily="18" charset="0"/>
              </a:rPr>
              <a:t>3</a:t>
            </a:r>
            <a:r>
              <a:rPr lang="en-US" sz="2200" dirty="0">
                <a:solidFill>
                  <a:srgbClr val="000000"/>
                </a:solidFill>
                <a:latin typeface="Times New Roman" panose="02020603050405020304" pitchFamily="18" charset="0"/>
                <a:cs typeface="Times New Roman" panose="02020603050405020304" pitchFamily="18" charset="0"/>
              </a:rPr>
              <a:t> Now as he went on his way, he approached Damascus, and suddenly a light from heaven shone around him. </a:t>
            </a:r>
            <a:r>
              <a:rPr lang="en-US" sz="2200" baseline="30000" dirty="0">
                <a:solidFill>
                  <a:srgbClr val="000000"/>
                </a:solidFill>
                <a:latin typeface="Times New Roman" panose="02020603050405020304" pitchFamily="18" charset="0"/>
                <a:cs typeface="Times New Roman" panose="02020603050405020304" pitchFamily="18" charset="0"/>
              </a:rPr>
              <a:t>4</a:t>
            </a:r>
            <a:r>
              <a:rPr lang="en-US" sz="2200" dirty="0">
                <a:solidFill>
                  <a:srgbClr val="000000"/>
                </a:solidFill>
                <a:latin typeface="Times New Roman" panose="02020603050405020304" pitchFamily="18" charset="0"/>
                <a:cs typeface="Times New Roman" panose="02020603050405020304" pitchFamily="18" charset="0"/>
              </a:rPr>
              <a:t> And falling to the ground he heard a voice saying to him, “Saul, Saul, why are you persecuting me?” </a:t>
            </a:r>
            <a:r>
              <a:rPr lang="en-US" sz="2200" baseline="30000" dirty="0">
                <a:solidFill>
                  <a:srgbClr val="000000"/>
                </a:solidFill>
                <a:latin typeface="Times New Roman" panose="02020603050405020304" pitchFamily="18" charset="0"/>
                <a:cs typeface="Times New Roman" panose="02020603050405020304" pitchFamily="18" charset="0"/>
              </a:rPr>
              <a:t>5</a:t>
            </a:r>
            <a:r>
              <a:rPr lang="en-US" sz="2200" dirty="0">
                <a:solidFill>
                  <a:srgbClr val="000000"/>
                </a:solidFill>
                <a:latin typeface="Times New Roman" panose="02020603050405020304" pitchFamily="18" charset="0"/>
                <a:cs typeface="Times New Roman" panose="02020603050405020304" pitchFamily="18" charset="0"/>
              </a:rPr>
              <a:t> And he said, “Who are you, Lord?” And he said, “</a:t>
            </a:r>
            <a:r>
              <a:rPr lang="en-US" sz="2200" b="1" dirty="0">
                <a:solidFill>
                  <a:srgbClr val="0064FF"/>
                </a:solidFill>
                <a:latin typeface="Times New Roman" panose="02020603050405020304" pitchFamily="18" charset="0"/>
                <a:cs typeface="Times New Roman" panose="02020603050405020304" pitchFamily="18" charset="0"/>
              </a:rPr>
              <a:t>I am Jesus</a:t>
            </a:r>
            <a:r>
              <a:rPr lang="en-US" sz="2200" dirty="0">
                <a:solidFill>
                  <a:srgbClr val="0064FF"/>
                </a:solidFill>
                <a:latin typeface="Times New Roman" panose="02020603050405020304" pitchFamily="18" charset="0"/>
                <a:cs typeface="Times New Roman" panose="02020603050405020304" pitchFamily="18" charset="0"/>
              </a:rPr>
              <a:t>, </a:t>
            </a:r>
            <a:r>
              <a:rPr lang="en-US" sz="2200" dirty="0">
                <a:solidFill>
                  <a:srgbClr val="000000"/>
                </a:solidFill>
                <a:latin typeface="Times New Roman" panose="02020603050405020304" pitchFamily="18" charset="0"/>
                <a:cs typeface="Times New Roman" panose="02020603050405020304" pitchFamily="18" charset="0"/>
              </a:rPr>
              <a:t>whom you are persecuting.”</a:t>
            </a:r>
          </a:p>
          <a:p>
            <a:pPr algn="just"/>
            <a:endParaRPr lang="en-US" sz="1600" dirty="0">
              <a:latin typeface="Times New Roman" panose="02020603050405020304" pitchFamily="18" charset="0"/>
              <a:cs typeface="Times New Roman" panose="02020603050405020304" pitchFamily="18" charset="0"/>
            </a:endParaRPr>
          </a:p>
        </p:txBody>
      </p:sp>
      <p:grpSp>
        <p:nvGrpSpPr>
          <p:cNvPr id="14" name="Group 13">
            <a:extLst>
              <a:ext uri="{FF2B5EF4-FFF2-40B4-BE49-F238E27FC236}">
                <a16:creationId xmlns:a16="http://schemas.microsoft.com/office/drawing/2014/main" id="{7C90CB7B-C5D6-4AED-A880-93D4D32FC1C2}"/>
              </a:ext>
            </a:extLst>
          </p:cNvPr>
          <p:cNvGrpSpPr/>
          <p:nvPr/>
        </p:nvGrpSpPr>
        <p:grpSpPr>
          <a:xfrm>
            <a:off x="8302305" y="2828834"/>
            <a:ext cx="3628380" cy="1200329"/>
            <a:chOff x="8302305" y="2828834"/>
            <a:chExt cx="3628380" cy="1200329"/>
          </a:xfrm>
        </p:grpSpPr>
        <p:sp>
          <p:nvSpPr>
            <p:cNvPr id="15" name="Rectangle 14">
              <a:extLst>
                <a:ext uri="{FF2B5EF4-FFF2-40B4-BE49-F238E27FC236}">
                  <a16:creationId xmlns:a16="http://schemas.microsoft.com/office/drawing/2014/main" id="{59A96BE8-D1C4-48F6-BBE0-FB529F981D40}"/>
                </a:ext>
              </a:extLst>
            </p:cNvPr>
            <p:cNvSpPr/>
            <p:nvPr/>
          </p:nvSpPr>
          <p:spPr>
            <a:xfrm>
              <a:off x="9025723" y="2828834"/>
              <a:ext cx="2904962"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SINGLE</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17" name="Rectangle: Rounded Corners 16">
              <a:extLst>
                <a:ext uri="{FF2B5EF4-FFF2-40B4-BE49-F238E27FC236}">
                  <a16:creationId xmlns:a16="http://schemas.microsoft.com/office/drawing/2014/main" id="{93DA8CD1-271C-4EDE-B9A6-263F16DCCA9B}"/>
                </a:ext>
              </a:extLst>
            </p:cNvPr>
            <p:cNvSpPr/>
            <p:nvPr/>
          </p:nvSpPr>
          <p:spPr>
            <a:xfrm rot="2700000">
              <a:off x="8292974" y="3163975"/>
              <a:ext cx="559837" cy="541175"/>
            </a:xfrm>
            <a:prstGeom prst="roundRect">
              <a:avLst/>
            </a:prstGeom>
            <a:solidFill>
              <a:srgbClr val="FFFFF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0000FF"/>
                  </a:solidFill>
                </a:ln>
              </a:endParaRPr>
            </a:p>
          </p:txBody>
        </p:sp>
      </p:grpSp>
      <p:sp>
        <p:nvSpPr>
          <p:cNvPr id="18" name="Rectangle 17">
            <a:extLst>
              <a:ext uri="{FF2B5EF4-FFF2-40B4-BE49-F238E27FC236}">
                <a16:creationId xmlns:a16="http://schemas.microsoft.com/office/drawing/2014/main" id="{4B6A7A04-A75C-4A70-AE92-8A69D5FA9DFF}"/>
              </a:ext>
            </a:extLst>
          </p:cNvPr>
          <p:cNvSpPr/>
          <p:nvPr/>
        </p:nvSpPr>
        <p:spPr>
          <a:xfrm>
            <a:off x="8220873" y="3062164"/>
            <a:ext cx="704039" cy="707886"/>
          </a:xfrm>
          <a:prstGeom prst="rect">
            <a:avLst/>
          </a:prstGeom>
          <a:noFill/>
        </p:spPr>
        <p:txBody>
          <a:bodyPr wrap="none" lIns="91440" tIns="45720" rIns="91440" bIns="45720">
            <a:spAutoFit/>
          </a:bodyPr>
          <a:lstStyle/>
          <a:p>
            <a:pPr algn="ctr"/>
            <a:r>
              <a:rPr lang="en-US" sz="40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rPr>
              <a:t>16</a:t>
            </a:r>
          </a:p>
        </p:txBody>
      </p:sp>
      <p:sp>
        <p:nvSpPr>
          <p:cNvPr id="19" name="TextBox 18">
            <a:extLst>
              <a:ext uri="{FF2B5EF4-FFF2-40B4-BE49-F238E27FC236}">
                <a16:creationId xmlns:a16="http://schemas.microsoft.com/office/drawing/2014/main" id="{D206E606-D802-47B7-9F17-1B2130B61416}"/>
              </a:ext>
            </a:extLst>
          </p:cNvPr>
          <p:cNvSpPr txBox="1"/>
          <p:nvPr/>
        </p:nvSpPr>
        <p:spPr>
          <a:xfrm>
            <a:off x="226503" y="184557"/>
            <a:ext cx="7675926" cy="2336024"/>
          </a:xfrm>
          <a:prstGeom prst="rect">
            <a:avLst/>
          </a:prstGeom>
          <a:noFill/>
        </p:spPr>
        <p:txBody>
          <a:bodyPr wrap="square" rtlCol="0">
            <a:spAutoFit/>
          </a:bodyPr>
          <a:lstStyle/>
          <a:p>
            <a:pPr algn="ctr">
              <a:lnSpc>
                <a:spcPct val="90000"/>
              </a:lnSpc>
            </a:pPr>
            <a:r>
              <a:rPr lang="en-US" sz="5400" dirty="0">
                <a:solidFill>
                  <a:srgbClr val="000000"/>
                </a:solidFill>
              </a:rPr>
              <a:t>Who suddenly appeared to Saul on the road to Damascus?</a:t>
            </a:r>
            <a:endParaRPr lang="en-US" sz="5400" spc="-300" dirty="0">
              <a:solidFill>
                <a:srgbClr val="000000"/>
              </a:solidFill>
            </a:endParaRPr>
          </a:p>
        </p:txBody>
      </p:sp>
      <p:sp>
        <p:nvSpPr>
          <p:cNvPr id="20" name="TextBox 19">
            <a:extLst>
              <a:ext uri="{FF2B5EF4-FFF2-40B4-BE49-F238E27FC236}">
                <a16:creationId xmlns:a16="http://schemas.microsoft.com/office/drawing/2014/main" id="{9C8B3846-2BDF-4588-B141-C7918AB39767}"/>
              </a:ext>
            </a:extLst>
          </p:cNvPr>
          <p:cNvSpPr txBox="1"/>
          <p:nvPr/>
        </p:nvSpPr>
        <p:spPr>
          <a:xfrm>
            <a:off x="5596278" y="5972311"/>
            <a:ext cx="1928649" cy="307777"/>
          </a:xfrm>
          <a:prstGeom prst="rect">
            <a:avLst/>
          </a:prstGeom>
          <a:noFill/>
        </p:spPr>
        <p:txBody>
          <a:bodyPr wrap="square" rtlCol="0">
            <a:spAutoFit/>
          </a:bodyPr>
          <a:lstStyle/>
          <a:p>
            <a:pPr algn="r"/>
            <a:r>
              <a:rPr lang="en-US" sz="1400" b="1" i="1" dirty="0">
                <a:solidFill>
                  <a:srgbClr val="0064FF"/>
                </a:solidFill>
              </a:rPr>
              <a:t>Tap screen to continue</a:t>
            </a:r>
          </a:p>
        </p:txBody>
      </p:sp>
      <p:sp>
        <p:nvSpPr>
          <p:cNvPr id="16" name="Rectangle 15">
            <a:hlinkClick r:id="rId2" action="ppaction://hlinksldjump"/>
            <a:extLst>
              <a:ext uri="{FF2B5EF4-FFF2-40B4-BE49-F238E27FC236}">
                <a16:creationId xmlns:a16="http://schemas.microsoft.com/office/drawing/2014/main" id="{842372DC-BDBA-408F-AF6B-239C66F02EFC}"/>
              </a:ext>
            </a:extLst>
          </p:cNvPr>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78408095"/>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41A93F72-7A40-4375-A465-58414B0FC0DA}"/>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961049" y="3678"/>
            <a:ext cx="8269901" cy="6850644"/>
          </a:xfrm>
          <a:prstGeom prst="rect">
            <a:avLst/>
          </a:prstGeom>
        </p:spPr>
      </p:pic>
      <p:sp>
        <p:nvSpPr>
          <p:cNvPr id="15" name="Rectangle: Rounded Corners 14">
            <a:extLst>
              <a:ext uri="{FF2B5EF4-FFF2-40B4-BE49-F238E27FC236}">
                <a16:creationId xmlns:a16="http://schemas.microsoft.com/office/drawing/2014/main" id="{E1F6AB99-BD09-489F-B331-33D9B9D49A14}"/>
              </a:ext>
            </a:extLst>
          </p:cNvPr>
          <p:cNvSpPr/>
          <p:nvPr/>
        </p:nvSpPr>
        <p:spPr>
          <a:xfrm>
            <a:off x="5833744" y="714690"/>
            <a:ext cx="559837" cy="541175"/>
          </a:xfrm>
          <a:prstGeom prst="roundRect">
            <a:avLst/>
          </a:prstGeom>
          <a:solidFill>
            <a:srgbClr val="FFFFFF"/>
          </a:solid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Rounded Corners 4">
            <a:extLst>
              <a:ext uri="{FF2B5EF4-FFF2-40B4-BE49-F238E27FC236}">
                <a16:creationId xmlns:a16="http://schemas.microsoft.com/office/drawing/2014/main" id="{E26FFEE2-E142-4914-886A-7908DA12B71A}"/>
              </a:ext>
            </a:extLst>
          </p:cNvPr>
          <p:cNvSpPr/>
          <p:nvPr/>
        </p:nvSpPr>
        <p:spPr>
          <a:xfrm rot="2700000">
            <a:off x="8292973" y="3189275"/>
            <a:ext cx="559837" cy="490575"/>
          </a:xfrm>
          <a:prstGeom prst="roundRect">
            <a:avLst/>
          </a:prstGeom>
          <a:solidFill>
            <a:srgbClr val="FFFFFF"/>
          </a:solid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Rounded Corners 5">
            <a:extLst>
              <a:ext uri="{FF2B5EF4-FFF2-40B4-BE49-F238E27FC236}">
                <a16:creationId xmlns:a16="http://schemas.microsoft.com/office/drawing/2014/main" id="{51FF1BA1-CD56-473D-85BA-056342436F57}"/>
              </a:ext>
            </a:extLst>
          </p:cNvPr>
          <p:cNvSpPr/>
          <p:nvPr/>
        </p:nvSpPr>
        <p:spPr>
          <a:xfrm rot="2700000">
            <a:off x="3192240" y="3163976"/>
            <a:ext cx="559837" cy="541175"/>
          </a:xfrm>
          <a:prstGeom prst="roundRect">
            <a:avLst/>
          </a:prstGeom>
          <a:solidFill>
            <a:srgbClr val="FFFFFF"/>
          </a:solid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Pentagon 2">
            <a:extLst>
              <a:ext uri="{FF2B5EF4-FFF2-40B4-BE49-F238E27FC236}">
                <a16:creationId xmlns:a16="http://schemas.microsoft.com/office/drawing/2014/main" id="{0E698766-2C5D-4F25-88C7-23B76B7549CE}"/>
              </a:ext>
            </a:extLst>
          </p:cNvPr>
          <p:cNvSpPr/>
          <p:nvPr/>
        </p:nvSpPr>
        <p:spPr>
          <a:xfrm rot="5400000">
            <a:off x="5786126" y="5771881"/>
            <a:ext cx="559837" cy="541175"/>
          </a:xfrm>
          <a:prstGeom prst="homePlate">
            <a:avLst/>
          </a:prstGeom>
          <a:solidFill>
            <a:srgbClr val="FFFFFF"/>
          </a:solid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241FA49-9943-405B-88E2-7921F7B4202A}"/>
              </a:ext>
            </a:extLst>
          </p:cNvPr>
          <p:cNvSpPr/>
          <p:nvPr/>
        </p:nvSpPr>
        <p:spPr>
          <a:xfrm>
            <a:off x="221682" y="2817521"/>
            <a:ext cx="2741456"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TRIPLE</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0" name="Rectangle 19">
            <a:extLst>
              <a:ext uri="{FF2B5EF4-FFF2-40B4-BE49-F238E27FC236}">
                <a16:creationId xmlns:a16="http://schemas.microsoft.com/office/drawing/2014/main" id="{0B10BECB-80DD-442E-92B9-3F4C0A002431}"/>
              </a:ext>
            </a:extLst>
          </p:cNvPr>
          <p:cNvSpPr/>
          <p:nvPr/>
        </p:nvSpPr>
        <p:spPr>
          <a:xfrm>
            <a:off x="3911648" y="5707176"/>
            <a:ext cx="4378122"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HOMERUN</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2" name="TextBox 21">
            <a:extLst>
              <a:ext uri="{FF2B5EF4-FFF2-40B4-BE49-F238E27FC236}">
                <a16:creationId xmlns:a16="http://schemas.microsoft.com/office/drawing/2014/main" id="{79EBE414-7D34-4475-87B5-9C8384501209}"/>
              </a:ext>
            </a:extLst>
          </p:cNvPr>
          <p:cNvSpPr txBox="1"/>
          <p:nvPr/>
        </p:nvSpPr>
        <p:spPr>
          <a:xfrm>
            <a:off x="4354650" y="2671022"/>
            <a:ext cx="3485724" cy="1569660"/>
          </a:xfrm>
          <a:prstGeom prst="rect">
            <a:avLst/>
          </a:prstGeom>
          <a:noFill/>
        </p:spPr>
        <p:txBody>
          <a:bodyPr wrap="square" rtlCol="0">
            <a:spAutoFit/>
          </a:bodyPr>
          <a:lstStyle/>
          <a:p>
            <a:pPr algn="ctr"/>
            <a:r>
              <a:rPr lang="en-US" sz="4800" b="1" dirty="0">
                <a:ln w="38100">
                  <a:solidFill>
                    <a:srgbClr val="0000FF"/>
                  </a:solidFill>
                </a:ln>
                <a:solidFill>
                  <a:srgbClr val="C6E9F2"/>
                </a:solidFill>
              </a:rPr>
              <a:t>Next batter!</a:t>
            </a:r>
          </a:p>
          <a:p>
            <a:pPr algn="ctr"/>
            <a:r>
              <a:rPr lang="en-US" sz="4800" b="1" dirty="0">
                <a:ln w="38100">
                  <a:solidFill>
                    <a:srgbClr val="0000FF"/>
                  </a:solidFill>
                </a:ln>
                <a:solidFill>
                  <a:srgbClr val="C6E9F2"/>
                </a:solidFill>
              </a:rPr>
              <a:t>Pick a hit</a:t>
            </a:r>
          </a:p>
        </p:txBody>
      </p:sp>
      <p:sp>
        <p:nvSpPr>
          <p:cNvPr id="14" name="Rectangle 13">
            <a:hlinkClick r:id="rId3" action="ppaction://hlinksldjump"/>
            <a:extLst>
              <a:ext uri="{FF2B5EF4-FFF2-40B4-BE49-F238E27FC236}">
                <a16:creationId xmlns:a16="http://schemas.microsoft.com/office/drawing/2014/main" id="{2D7A2F4D-DAD1-422C-B2F0-012D47BE7D76}"/>
              </a:ext>
            </a:extLst>
          </p:cNvPr>
          <p:cNvSpPr/>
          <p:nvPr/>
        </p:nvSpPr>
        <p:spPr>
          <a:xfrm>
            <a:off x="0" y="-287"/>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hlinkClick r:id="rId4" action="ppaction://hlinksldjump"/>
            <a:extLst>
              <a:ext uri="{FF2B5EF4-FFF2-40B4-BE49-F238E27FC236}">
                <a16:creationId xmlns:a16="http://schemas.microsoft.com/office/drawing/2014/main" id="{8AA909FD-4850-48E7-9C00-1F20249196AE}"/>
              </a:ext>
            </a:extLst>
          </p:cNvPr>
          <p:cNvSpPr/>
          <p:nvPr/>
        </p:nvSpPr>
        <p:spPr>
          <a:xfrm>
            <a:off x="221673" y="3059883"/>
            <a:ext cx="2741456" cy="7639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hlinkClick r:id="rId5" action="ppaction://hlinksldjump"/>
            <a:extLst>
              <a:ext uri="{FF2B5EF4-FFF2-40B4-BE49-F238E27FC236}">
                <a16:creationId xmlns:a16="http://schemas.microsoft.com/office/drawing/2014/main" id="{8991CFC0-EA4A-40DD-B2E8-91602EEF7B5F}"/>
              </a:ext>
            </a:extLst>
          </p:cNvPr>
          <p:cNvSpPr/>
          <p:nvPr/>
        </p:nvSpPr>
        <p:spPr>
          <a:xfrm>
            <a:off x="3916828" y="5953271"/>
            <a:ext cx="4378122" cy="7382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3865850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3D850FAA-1F2B-4932-A0C8-BE8BB984D409}"/>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2496826" y="3313205"/>
            <a:ext cx="3188405" cy="2641220"/>
          </a:xfrm>
          <a:prstGeom prst="rect">
            <a:avLst/>
          </a:prstGeom>
        </p:spPr>
      </p:pic>
      <p:sp>
        <p:nvSpPr>
          <p:cNvPr id="7" name="TextBox 6">
            <a:extLst>
              <a:ext uri="{FF2B5EF4-FFF2-40B4-BE49-F238E27FC236}">
                <a16:creationId xmlns:a16="http://schemas.microsoft.com/office/drawing/2014/main" id="{D483DCCD-0963-458F-9A11-A0C9933CB043}"/>
              </a:ext>
            </a:extLst>
          </p:cNvPr>
          <p:cNvSpPr txBox="1"/>
          <p:nvPr/>
        </p:nvSpPr>
        <p:spPr>
          <a:xfrm>
            <a:off x="226503" y="343948"/>
            <a:ext cx="7675926" cy="2308324"/>
          </a:xfrm>
          <a:prstGeom prst="rect">
            <a:avLst/>
          </a:prstGeom>
          <a:noFill/>
        </p:spPr>
        <p:txBody>
          <a:bodyPr wrap="square" rtlCol="0">
            <a:spAutoFit/>
          </a:bodyPr>
          <a:lstStyle/>
          <a:p>
            <a:pPr lvl="0" algn="ctr"/>
            <a:r>
              <a:rPr lang="en-US" sz="4800" dirty="0">
                <a:solidFill>
                  <a:srgbClr val="000000"/>
                </a:solidFill>
              </a:rPr>
              <a:t>For how long was Saul blind after Jesus appeared to him on the road to Damascus?</a:t>
            </a:r>
          </a:p>
        </p:txBody>
      </p:sp>
      <p:grpSp>
        <p:nvGrpSpPr>
          <p:cNvPr id="14" name="Group 13">
            <a:extLst>
              <a:ext uri="{FF2B5EF4-FFF2-40B4-BE49-F238E27FC236}">
                <a16:creationId xmlns:a16="http://schemas.microsoft.com/office/drawing/2014/main" id="{EDD7B5E6-7BEC-424A-B14B-4410AE5D6608}"/>
              </a:ext>
            </a:extLst>
          </p:cNvPr>
          <p:cNvGrpSpPr/>
          <p:nvPr/>
        </p:nvGrpSpPr>
        <p:grpSpPr>
          <a:xfrm>
            <a:off x="8302305" y="2828834"/>
            <a:ext cx="3628380" cy="1200329"/>
            <a:chOff x="8302305" y="2828834"/>
            <a:chExt cx="3628380" cy="1200329"/>
          </a:xfrm>
        </p:grpSpPr>
        <p:sp>
          <p:nvSpPr>
            <p:cNvPr id="15" name="Rectangle 14">
              <a:extLst>
                <a:ext uri="{FF2B5EF4-FFF2-40B4-BE49-F238E27FC236}">
                  <a16:creationId xmlns:a16="http://schemas.microsoft.com/office/drawing/2014/main" id="{FC88744B-B74F-4480-A1FC-884BBBE78F5B}"/>
                </a:ext>
              </a:extLst>
            </p:cNvPr>
            <p:cNvSpPr/>
            <p:nvPr/>
          </p:nvSpPr>
          <p:spPr>
            <a:xfrm>
              <a:off x="9025723" y="2828834"/>
              <a:ext cx="2904962"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SINGLE</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16" name="Rectangle: Rounded Corners 15">
              <a:extLst>
                <a:ext uri="{FF2B5EF4-FFF2-40B4-BE49-F238E27FC236}">
                  <a16:creationId xmlns:a16="http://schemas.microsoft.com/office/drawing/2014/main" id="{9060D286-20E9-4AF7-AF9C-976D661E961E}"/>
                </a:ext>
              </a:extLst>
            </p:cNvPr>
            <p:cNvSpPr/>
            <p:nvPr/>
          </p:nvSpPr>
          <p:spPr>
            <a:xfrm rot="2700000">
              <a:off x="8292974" y="3163975"/>
              <a:ext cx="559837" cy="541175"/>
            </a:xfrm>
            <a:prstGeom prst="roundRect">
              <a:avLst/>
            </a:prstGeom>
            <a:solidFill>
              <a:srgbClr val="FFFFF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0000FF"/>
                  </a:solidFill>
                </a:ln>
              </a:endParaRPr>
            </a:p>
          </p:txBody>
        </p:sp>
      </p:grpSp>
      <p:sp>
        <p:nvSpPr>
          <p:cNvPr id="23" name="Rectangle 22">
            <a:extLst>
              <a:ext uri="{FF2B5EF4-FFF2-40B4-BE49-F238E27FC236}">
                <a16:creationId xmlns:a16="http://schemas.microsoft.com/office/drawing/2014/main" id="{D6C497B0-4A8A-430C-96AA-F8DBEC2141AB}"/>
              </a:ext>
            </a:extLst>
          </p:cNvPr>
          <p:cNvSpPr/>
          <p:nvPr/>
        </p:nvSpPr>
        <p:spPr>
          <a:xfrm>
            <a:off x="8220873" y="3062164"/>
            <a:ext cx="704039" cy="707886"/>
          </a:xfrm>
          <a:prstGeom prst="rect">
            <a:avLst/>
          </a:prstGeom>
          <a:noFill/>
        </p:spPr>
        <p:txBody>
          <a:bodyPr wrap="none" lIns="91440" tIns="45720" rIns="91440" bIns="45720">
            <a:spAutoFit/>
          </a:bodyPr>
          <a:lstStyle/>
          <a:p>
            <a:pPr algn="ctr"/>
            <a:r>
              <a:rPr lang="en-US" sz="40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rPr>
              <a:t>17</a:t>
            </a:r>
          </a:p>
        </p:txBody>
      </p:sp>
      <p:cxnSp>
        <p:nvCxnSpPr>
          <p:cNvPr id="26" name="Straight Connector 25">
            <a:extLst>
              <a:ext uri="{FF2B5EF4-FFF2-40B4-BE49-F238E27FC236}">
                <a16:creationId xmlns:a16="http://schemas.microsoft.com/office/drawing/2014/main" id="{97359825-0B46-490F-92C7-24910052BDC8}"/>
              </a:ext>
            </a:extLst>
          </p:cNvPr>
          <p:cNvCxnSpPr>
            <a:cxnSpLocks/>
          </p:cNvCxnSpPr>
          <p:nvPr/>
        </p:nvCxnSpPr>
        <p:spPr>
          <a:xfrm flipV="1">
            <a:off x="4119613" y="4796099"/>
            <a:ext cx="846670" cy="861150"/>
          </a:xfrm>
          <a:prstGeom prst="line">
            <a:avLst/>
          </a:prstGeom>
          <a:ln w="76200">
            <a:solidFill>
              <a:srgbClr val="C1E7F1"/>
            </a:solidFill>
          </a:ln>
        </p:spPr>
        <p:style>
          <a:lnRef idx="1">
            <a:schemeClr val="accent1"/>
          </a:lnRef>
          <a:fillRef idx="0">
            <a:schemeClr val="accent1"/>
          </a:fillRef>
          <a:effectRef idx="0">
            <a:schemeClr val="accent1"/>
          </a:effectRef>
          <a:fontRef idx="minor">
            <a:schemeClr val="tx1"/>
          </a:fontRef>
        </p:style>
      </p:cxnSp>
      <p:sp>
        <p:nvSpPr>
          <p:cNvPr id="27" name="Rectangle: Rounded Corners 26">
            <a:extLst>
              <a:ext uri="{FF2B5EF4-FFF2-40B4-BE49-F238E27FC236}">
                <a16:creationId xmlns:a16="http://schemas.microsoft.com/office/drawing/2014/main" id="{6D9720CC-7993-46CC-918C-ED35098E4277}"/>
              </a:ext>
            </a:extLst>
          </p:cNvPr>
          <p:cNvSpPr/>
          <p:nvPr/>
        </p:nvSpPr>
        <p:spPr>
          <a:xfrm rot="2700000">
            <a:off x="4816977" y="4495004"/>
            <a:ext cx="347615" cy="335069"/>
          </a:xfrm>
          <a:prstGeom prst="roundRect">
            <a:avLst/>
          </a:prstGeom>
          <a:solidFill>
            <a:srgbClr val="FFFFFF"/>
          </a:solidFill>
          <a:ln w="38100">
            <a:solidFill>
              <a:srgbClr val="AADE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6E2DE58D-A0C4-4BE7-BA33-32EB14866622}"/>
              </a:ext>
            </a:extLst>
          </p:cNvPr>
          <p:cNvSpPr txBox="1"/>
          <p:nvPr/>
        </p:nvSpPr>
        <p:spPr>
          <a:xfrm>
            <a:off x="4757808" y="4381317"/>
            <a:ext cx="486562" cy="584775"/>
          </a:xfrm>
          <a:prstGeom prst="rect">
            <a:avLst/>
          </a:prstGeom>
          <a:noFill/>
          <a:ln>
            <a:noFill/>
          </a:ln>
        </p:spPr>
        <p:txBody>
          <a:bodyPr wrap="square" rtlCol="0">
            <a:spAutoFit/>
          </a:bodyPr>
          <a:lstStyle/>
          <a:p>
            <a:pPr algn="ctr"/>
            <a:r>
              <a:rPr lang="en-US" sz="3200" b="1" dirty="0">
                <a:solidFill>
                  <a:srgbClr val="000000"/>
                </a:solidFill>
              </a:rPr>
              <a:t>?</a:t>
            </a:r>
          </a:p>
        </p:txBody>
      </p:sp>
      <p:sp>
        <p:nvSpPr>
          <p:cNvPr id="29" name="TextBox 28">
            <a:extLst>
              <a:ext uri="{FF2B5EF4-FFF2-40B4-BE49-F238E27FC236}">
                <a16:creationId xmlns:a16="http://schemas.microsoft.com/office/drawing/2014/main" id="{218E2D42-2DCD-45A8-8D32-1F79082C02AC}"/>
              </a:ext>
            </a:extLst>
          </p:cNvPr>
          <p:cNvSpPr txBox="1"/>
          <p:nvPr/>
        </p:nvSpPr>
        <p:spPr>
          <a:xfrm>
            <a:off x="3464404" y="4117311"/>
            <a:ext cx="1200124" cy="1131977"/>
          </a:xfrm>
          <a:prstGeom prst="rect">
            <a:avLst/>
          </a:prstGeom>
          <a:noFill/>
        </p:spPr>
        <p:txBody>
          <a:bodyPr wrap="square" rtlCol="0">
            <a:spAutoFit/>
          </a:bodyPr>
          <a:lstStyle/>
          <a:p>
            <a:pPr algn="ctr">
              <a:lnSpc>
                <a:spcPct val="80000"/>
              </a:lnSpc>
            </a:pPr>
            <a:r>
              <a:rPr lang="en-US" sz="2400" b="1" i="1" dirty="0">
                <a:solidFill>
                  <a:srgbClr val="000000"/>
                </a:solidFill>
              </a:rPr>
              <a:t>SINGLE</a:t>
            </a:r>
          </a:p>
          <a:p>
            <a:pPr algn="ctr">
              <a:lnSpc>
                <a:spcPct val="80000"/>
              </a:lnSpc>
            </a:pPr>
            <a:r>
              <a:rPr lang="en-US" i="1" dirty="0">
                <a:solidFill>
                  <a:srgbClr val="000000"/>
                </a:solidFill>
              </a:rPr>
              <a:t>or </a:t>
            </a:r>
            <a:r>
              <a:rPr lang="en-US" sz="2400" b="1" i="1" dirty="0">
                <a:solidFill>
                  <a:srgbClr val="000000"/>
                </a:solidFill>
              </a:rPr>
              <a:t>OUT</a:t>
            </a:r>
            <a:endParaRPr lang="en-US" i="1" dirty="0">
              <a:solidFill>
                <a:srgbClr val="000000"/>
              </a:solidFill>
            </a:endParaRPr>
          </a:p>
          <a:p>
            <a:pPr algn="ctr">
              <a:lnSpc>
                <a:spcPct val="80000"/>
              </a:lnSpc>
            </a:pPr>
            <a:r>
              <a:rPr lang="en-US" i="1" dirty="0">
                <a:solidFill>
                  <a:srgbClr val="000000"/>
                </a:solidFill>
              </a:rPr>
              <a:t>Tap and</a:t>
            </a:r>
          </a:p>
          <a:p>
            <a:pPr algn="ctr">
              <a:lnSpc>
                <a:spcPct val="80000"/>
              </a:lnSpc>
            </a:pPr>
            <a:r>
              <a:rPr lang="en-US" i="1" dirty="0">
                <a:solidFill>
                  <a:srgbClr val="000000"/>
                </a:solidFill>
              </a:rPr>
              <a:t>find out!</a:t>
            </a:r>
          </a:p>
        </p:txBody>
      </p:sp>
      <p:sp>
        <p:nvSpPr>
          <p:cNvPr id="8" name="Rectangle 7">
            <a:hlinkClick r:id="rId3" action="ppaction://hlinksldjump"/>
            <a:extLst>
              <a:ext uri="{FF2B5EF4-FFF2-40B4-BE49-F238E27FC236}">
                <a16:creationId xmlns:a16="http://schemas.microsoft.com/office/drawing/2014/main" id="{DB67B937-F15C-422C-8455-609D4AD08DDE}"/>
              </a:ext>
            </a:extLst>
          </p:cNvPr>
          <p:cNvSpPr/>
          <p:nvPr/>
        </p:nvSpPr>
        <p:spPr>
          <a:xfrm>
            <a:off x="0" y="1"/>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hlinkClick r:id="rId4" action="ppaction://hlinksldjump"/>
            <a:extLst>
              <a:ext uri="{FF2B5EF4-FFF2-40B4-BE49-F238E27FC236}">
                <a16:creationId xmlns:a16="http://schemas.microsoft.com/office/drawing/2014/main" id="{4B67F07C-B0CD-4F53-96CA-866DF4207E42}"/>
              </a:ext>
            </a:extLst>
          </p:cNvPr>
          <p:cNvSpPr/>
          <p:nvPr/>
        </p:nvSpPr>
        <p:spPr>
          <a:xfrm rot="18961460">
            <a:off x="3225508" y="3889206"/>
            <a:ext cx="1687965" cy="16687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2831417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53" presetClass="entr" presetSubtype="16" fill="hold" nodeType="afterEffect">
                                  <p:stCondLst>
                                    <p:cond delay="100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2500"/>
                            </p:stCondLst>
                            <p:childTnLst>
                              <p:par>
                                <p:cTn id="15" presetID="22" presetClass="entr" presetSubtype="4"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wipe(down)">
                                      <p:cBhvr>
                                        <p:cTn id="17" dur="500"/>
                                        <p:tgtEl>
                                          <p:spTgt spid="26"/>
                                        </p:tgtEl>
                                      </p:cBhvr>
                                    </p:animEffect>
                                  </p:childTnLst>
                                </p:cTn>
                              </p:par>
                            </p:childTnLst>
                          </p:cTn>
                        </p:par>
                        <p:par>
                          <p:cTn id="18" fill="hold">
                            <p:stCondLst>
                              <p:cond delay="3000"/>
                            </p:stCondLst>
                            <p:childTnLst>
                              <p:par>
                                <p:cTn id="19" presetID="1"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childTnLst>
                          </p:cTn>
                        </p:par>
                        <p:par>
                          <p:cTn id="21" fill="hold">
                            <p:stCondLst>
                              <p:cond delay="3000"/>
                            </p:stCondLst>
                            <p:childTnLst>
                              <p:par>
                                <p:cTn id="22" presetID="53" presetClass="entr" presetSubtype="16"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250" fill="hold"/>
                                        <p:tgtEl>
                                          <p:spTgt spid="28"/>
                                        </p:tgtEl>
                                        <p:attrNameLst>
                                          <p:attrName>ppt_w</p:attrName>
                                        </p:attrNameLst>
                                      </p:cBhvr>
                                      <p:tavLst>
                                        <p:tav tm="0">
                                          <p:val>
                                            <p:fltVal val="0"/>
                                          </p:val>
                                        </p:tav>
                                        <p:tav tm="100000">
                                          <p:val>
                                            <p:strVal val="#ppt_w"/>
                                          </p:val>
                                        </p:tav>
                                      </p:tavLst>
                                    </p:anim>
                                    <p:anim calcmode="lin" valueType="num">
                                      <p:cBhvr>
                                        <p:cTn id="25" dur="250" fill="hold"/>
                                        <p:tgtEl>
                                          <p:spTgt spid="28"/>
                                        </p:tgtEl>
                                        <p:attrNameLst>
                                          <p:attrName>ppt_h</p:attrName>
                                        </p:attrNameLst>
                                      </p:cBhvr>
                                      <p:tavLst>
                                        <p:tav tm="0">
                                          <p:val>
                                            <p:fltVal val="0"/>
                                          </p:val>
                                        </p:tav>
                                        <p:tav tm="100000">
                                          <p:val>
                                            <p:strVal val="#ppt_h"/>
                                          </p:val>
                                        </p:tav>
                                      </p:tavLst>
                                    </p:anim>
                                    <p:animEffect transition="in" filter="fade">
                                      <p:cBhvr>
                                        <p:cTn id="26" dur="250"/>
                                        <p:tgtEl>
                                          <p:spTgt spid="28"/>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p:cTn id="29" dur="500" fill="hold"/>
                                        <p:tgtEl>
                                          <p:spTgt spid="29"/>
                                        </p:tgtEl>
                                        <p:attrNameLst>
                                          <p:attrName>ppt_w</p:attrName>
                                        </p:attrNameLst>
                                      </p:cBhvr>
                                      <p:tavLst>
                                        <p:tav tm="0">
                                          <p:val>
                                            <p:fltVal val="0"/>
                                          </p:val>
                                        </p:tav>
                                        <p:tav tm="100000">
                                          <p:val>
                                            <p:strVal val="#ppt_w"/>
                                          </p:val>
                                        </p:tav>
                                      </p:tavLst>
                                    </p:anim>
                                    <p:anim calcmode="lin" valueType="num">
                                      <p:cBhvr>
                                        <p:cTn id="30" dur="500" fill="hold"/>
                                        <p:tgtEl>
                                          <p:spTgt spid="29"/>
                                        </p:tgtEl>
                                        <p:attrNameLst>
                                          <p:attrName>ppt_h</p:attrName>
                                        </p:attrNameLst>
                                      </p:cBhvr>
                                      <p:tavLst>
                                        <p:tav tm="0">
                                          <p:val>
                                            <p:fltVal val="0"/>
                                          </p:val>
                                        </p:tav>
                                        <p:tav tm="100000">
                                          <p:val>
                                            <p:strVal val="#ppt_h"/>
                                          </p:val>
                                        </p:tav>
                                      </p:tavLst>
                                    </p:anim>
                                    <p:animEffect transition="in" filter="fade">
                                      <p:cBhvr>
                                        <p:cTn id="31" dur="500"/>
                                        <p:tgtEl>
                                          <p:spTgt spid="29"/>
                                        </p:tgtEl>
                                      </p:cBhvr>
                                    </p:animEffect>
                                  </p:childTnLst>
                                </p:cTn>
                              </p:par>
                            </p:childTnLst>
                          </p:cTn>
                        </p:par>
                        <p:par>
                          <p:cTn id="32" fill="hold">
                            <p:stCondLst>
                              <p:cond delay="3500"/>
                            </p:stCondLst>
                            <p:childTnLst>
                              <p:par>
                                <p:cTn id="33" presetID="1" presetClass="entr" presetSubtype="0" fill="hold" grpId="0" nodeType="after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7" grpId="0" animBg="1"/>
      <p:bldP spid="28" grpId="0"/>
      <p:bldP spid="29" grpId="0"/>
      <p:bldP spid="24"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9A3F6C85-1C46-408B-B6D0-7CB5DAE3F48B}"/>
              </a:ext>
            </a:extLst>
          </p:cNvPr>
          <p:cNvSpPr txBox="1"/>
          <p:nvPr/>
        </p:nvSpPr>
        <p:spPr>
          <a:xfrm>
            <a:off x="612396" y="2919496"/>
            <a:ext cx="6912529" cy="3428631"/>
          </a:xfrm>
          <a:prstGeom prst="rect">
            <a:avLst/>
          </a:prstGeom>
          <a:solidFill>
            <a:srgbClr val="FFFFFF"/>
          </a:solidFill>
          <a:ln w="38100">
            <a:solidFill>
              <a:srgbClr val="000000"/>
            </a:solidFill>
          </a:ln>
        </p:spPr>
        <p:txBody>
          <a:bodyPr wrap="square" rtlCol="0">
            <a:spAutoFit/>
          </a:bodyPr>
          <a:lstStyle/>
          <a:p>
            <a:pPr algn="ctr">
              <a:lnSpc>
                <a:spcPct val="80000"/>
              </a:lnSpc>
            </a:pPr>
            <a:endParaRPr lang="en-US" sz="600" b="1" dirty="0">
              <a:solidFill>
                <a:srgbClr val="3F8731"/>
              </a:solidFill>
            </a:endParaRPr>
          </a:p>
          <a:p>
            <a:pPr algn="ctr"/>
            <a:r>
              <a:rPr lang="en-US" sz="3200" b="1" i="1" dirty="0"/>
              <a:t>Answer</a:t>
            </a:r>
            <a:r>
              <a:rPr lang="en-US" sz="4400" b="1" i="1" dirty="0"/>
              <a:t>: </a:t>
            </a:r>
            <a:r>
              <a:rPr lang="en-US" sz="4400" b="1" dirty="0"/>
              <a:t>three days</a:t>
            </a:r>
            <a:r>
              <a:rPr lang="en-US" sz="4400" b="1" i="1" dirty="0"/>
              <a:t> </a:t>
            </a:r>
            <a:endParaRPr lang="en-US" sz="4400" b="1" dirty="0"/>
          </a:p>
          <a:p>
            <a:pPr algn="just">
              <a:spcAft>
                <a:spcPts val="600"/>
              </a:spcAft>
            </a:pPr>
            <a:endParaRPr lang="en-US" sz="1400" b="1" dirty="0">
              <a:solidFill>
                <a:srgbClr val="000000"/>
              </a:solidFill>
              <a:latin typeface="Times New Roman" panose="02020603050405020304" pitchFamily="18" charset="0"/>
              <a:cs typeface="Times New Roman" panose="02020603050405020304" pitchFamily="18" charset="0"/>
            </a:endParaRPr>
          </a:p>
          <a:p>
            <a:pPr algn="just">
              <a:spcAft>
                <a:spcPts val="600"/>
              </a:spcAft>
            </a:pPr>
            <a:r>
              <a:rPr lang="en-US" sz="2400" b="1" dirty="0">
                <a:solidFill>
                  <a:srgbClr val="000000"/>
                </a:solidFill>
                <a:latin typeface="Times New Roman" panose="02020603050405020304" pitchFamily="18" charset="0"/>
                <a:cs typeface="Times New Roman" panose="02020603050405020304" pitchFamily="18" charset="0"/>
              </a:rPr>
              <a:t>Acts 9:8-9</a:t>
            </a:r>
            <a:endParaRPr lang="en-US" sz="2400" dirty="0">
              <a:solidFill>
                <a:srgbClr val="000000"/>
              </a:solidFill>
              <a:latin typeface="Times New Roman" panose="02020603050405020304" pitchFamily="18" charset="0"/>
              <a:cs typeface="Times New Roman" panose="02020603050405020304" pitchFamily="18" charset="0"/>
            </a:endParaRPr>
          </a:p>
          <a:p>
            <a:pPr algn="just"/>
            <a:r>
              <a:rPr lang="en-US" sz="2400" baseline="30000" dirty="0">
                <a:solidFill>
                  <a:srgbClr val="000000"/>
                </a:solidFill>
                <a:latin typeface="Times New Roman" panose="02020603050405020304" pitchFamily="18" charset="0"/>
                <a:cs typeface="Times New Roman" panose="02020603050405020304" pitchFamily="18" charset="0"/>
              </a:rPr>
              <a:t>8</a:t>
            </a:r>
            <a:r>
              <a:rPr lang="en-US" sz="2400" dirty="0">
                <a:solidFill>
                  <a:srgbClr val="000000"/>
                </a:solidFill>
                <a:latin typeface="Times New Roman" panose="02020603050405020304" pitchFamily="18" charset="0"/>
                <a:cs typeface="Times New Roman" panose="02020603050405020304" pitchFamily="18" charset="0"/>
              </a:rPr>
              <a:t> Saul rose from the ground, and although his eyes were opened, he saw nothing. So they led him by the hand and brought him into Damascus. </a:t>
            </a:r>
            <a:r>
              <a:rPr lang="en-US" sz="2400" baseline="30000" dirty="0">
                <a:solidFill>
                  <a:srgbClr val="000000"/>
                </a:solidFill>
                <a:latin typeface="Times New Roman" panose="02020603050405020304" pitchFamily="18" charset="0"/>
                <a:cs typeface="Times New Roman" panose="02020603050405020304" pitchFamily="18" charset="0"/>
              </a:rPr>
              <a:t>9</a:t>
            </a:r>
            <a:r>
              <a:rPr lang="en-US" sz="2400" dirty="0">
                <a:solidFill>
                  <a:srgbClr val="000000"/>
                </a:solidFill>
                <a:latin typeface="Times New Roman" panose="02020603050405020304" pitchFamily="18" charset="0"/>
                <a:cs typeface="Times New Roman" panose="02020603050405020304" pitchFamily="18" charset="0"/>
              </a:rPr>
              <a:t> And </a:t>
            </a:r>
            <a:r>
              <a:rPr lang="en-US" sz="2400" b="1" dirty="0">
                <a:solidFill>
                  <a:srgbClr val="0064FF"/>
                </a:solidFill>
                <a:latin typeface="Times New Roman" panose="02020603050405020304" pitchFamily="18" charset="0"/>
                <a:cs typeface="Times New Roman" panose="02020603050405020304" pitchFamily="18" charset="0"/>
              </a:rPr>
              <a:t>for three days</a:t>
            </a:r>
            <a:r>
              <a:rPr lang="en-US" sz="2400" b="1" dirty="0">
                <a:solidFill>
                  <a:srgbClr val="000000"/>
                </a:solidFill>
                <a:latin typeface="Times New Roman" panose="02020603050405020304" pitchFamily="18" charset="0"/>
                <a:cs typeface="Times New Roman" panose="02020603050405020304" pitchFamily="18" charset="0"/>
              </a:rPr>
              <a:t> </a:t>
            </a:r>
            <a:r>
              <a:rPr lang="en-US" sz="2400" dirty="0">
                <a:solidFill>
                  <a:srgbClr val="000000"/>
                </a:solidFill>
                <a:latin typeface="Times New Roman" panose="02020603050405020304" pitchFamily="18" charset="0"/>
                <a:cs typeface="Times New Roman" panose="02020603050405020304" pitchFamily="18" charset="0"/>
              </a:rPr>
              <a:t>he was without sight, and neither ate nor drank.</a:t>
            </a:r>
          </a:p>
          <a:p>
            <a:pPr algn="just"/>
            <a:endParaRPr lang="en-US" sz="2400" dirty="0">
              <a:solidFill>
                <a:srgbClr val="000000"/>
              </a:solidFill>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id="{55EFD038-AB7B-4AF9-80B2-F37F256C008A}"/>
              </a:ext>
            </a:extLst>
          </p:cNvPr>
          <p:cNvSpPr txBox="1"/>
          <p:nvPr/>
        </p:nvSpPr>
        <p:spPr>
          <a:xfrm>
            <a:off x="5596278" y="6026835"/>
            <a:ext cx="1928649" cy="307777"/>
          </a:xfrm>
          <a:prstGeom prst="rect">
            <a:avLst/>
          </a:prstGeom>
          <a:noFill/>
        </p:spPr>
        <p:txBody>
          <a:bodyPr wrap="square" rtlCol="0">
            <a:spAutoFit/>
          </a:bodyPr>
          <a:lstStyle/>
          <a:p>
            <a:pPr algn="r"/>
            <a:r>
              <a:rPr lang="en-US" sz="1400" b="1" i="1" dirty="0">
                <a:solidFill>
                  <a:srgbClr val="0064FF"/>
                </a:solidFill>
              </a:rPr>
              <a:t>Tap screen to continue</a:t>
            </a:r>
          </a:p>
        </p:txBody>
      </p:sp>
      <p:grpSp>
        <p:nvGrpSpPr>
          <p:cNvPr id="15" name="Group 14">
            <a:extLst>
              <a:ext uri="{FF2B5EF4-FFF2-40B4-BE49-F238E27FC236}">
                <a16:creationId xmlns:a16="http://schemas.microsoft.com/office/drawing/2014/main" id="{154954FE-0552-4CE7-94C9-1CCB3DC409AC}"/>
              </a:ext>
            </a:extLst>
          </p:cNvPr>
          <p:cNvGrpSpPr/>
          <p:nvPr/>
        </p:nvGrpSpPr>
        <p:grpSpPr>
          <a:xfrm>
            <a:off x="8302305" y="2828834"/>
            <a:ext cx="3628380" cy="1200329"/>
            <a:chOff x="8302305" y="2828834"/>
            <a:chExt cx="3628380" cy="1200329"/>
          </a:xfrm>
        </p:grpSpPr>
        <p:sp>
          <p:nvSpPr>
            <p:cNvPr id="16" name="Rectangle 15">
              <a:extLst>
                <a:ext uri="{FF2B5EF4-FFF2-40B4-BE49-F238E27FC236}">
                  <a16:creationId xmlns:a16="http://schemas.microsoft.com/office/drawing/2014/main" id="{0F1EBC08-75FA-4C66-BC44-0AA23864896F}"/>
                </a:ext>
              </a:extLst>
            </p:cNvPr>
            <p:cNvSpPr/>
            <p:nvPr/>
          </p:nvSpPr>
          <p:spPr>
            <a:xfrm>
              <a:off x="9025723" y="2828834"/>
              <a:ext cx="2904962"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SINGLE</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18" name="Rectangle: Rounded Corners 17">
              <a:extLst>
                <a:ext uri="{FF2B5EF4-FFF2-40B4-BE49-F238E27FC236}">
                  <a16:creationId xmlns:a16="http://schemas.microsoft.com/office/drawing/2014/main" id="{D7DB955D-DE0E-456D-BA3B-EF2BF2AE5FAA}"/>
                </a:ext>
              </a:extLst>
            </p:cNvPr>
            <p:cNvSpPr/>
            <p:nvPr/>
          </p:nvSpPr>
          <p:spPr>
            <a:xfrm rot="2700000">
              <a:off x="8292974" y="3163975"/>
              <a:ext cx="559837" cy="541175"/>
            </a:xfrm>
            <a:prstGeom prst="roundRect">
              <a:avLst/>
            </a:prstGeom>
            <a:solidFill>
              <a:srgbClr val="FFFFF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0000FF"/>
                  </a:solidFill>
                </a:ln>
              </a:endParaRPr>
            </a:p>
          </p:txBody>
        </p:sp>
      </p:grpSp>
      <p:sp>
        <p:nvSpPr>
          <p:cNvPr id="19" name="Rectangle 18">
            <a:extLst>
              <a:ext uri="{FF2B5EF4-FFF2-40B4-BE49-F238E27FC236}">
                <a16:creationId xmlns:a16="http://schemas.microsoft.com/office/drawing/2014/main" id="{C8601F36-6E6B-4E24-BC0E-C2D532C40B91}"/>
              </a:ext>
            </a:extLst>
          </p:cNvPr>
          <p:cNvSpPr/>
          <p:nvPr/>
        </p:nvSpPr>
        <p:spPr>
          <a:xfrm>
            <a:off x="8220873" y="3062164"/>
            <a:ext cx="704039" cy="707886"/>
          </a:xfrm>
          <a:prstGeom prst="rect">
            <a:avLst/>
          </a:prstGeom>
          <a:noFill/>
        </p:spPr>
        <p:txBody>
          <a:bodyPr wrap="none" lIns="91440" tIns="45720" rIns="91440" bIns="45720">
            <a:spAutoFit/>
          </a:bodyPr>
          <a:lstStyle/>
          <a:p>
            <a:pPr algn="ctr"/>
            <a:r>
              <a:rPr lang="en-US" sz="40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rPr>
              <a:t>17</a:t>
            </a:r>
          </a:p>
        </p:txBody>
      </p:sp>
      <p:sp>
        <p:nvSpPr>
          <p:cNvPr id="20" name="TextBox 19">
            <a:extLst>
              <a:ext uri="{FF2B5EF4-FFF2-40B4-BE49-F238E27FC236}">
                <a16:creationId xmlns:a16="http://schemas.microsoft.com/office/drawing/2014/main" id="{ADF2DB00-3B39-4DFD-8633-622C4DD67034}"/>
              </a:ext>
            </a:extLst>
          </p:cNvPr>
          <p:cNvSpPr txBox="1"/>
          <p:nvPr/>
        </p:nvSpPr>
        <p:spPr>
          <a:xfrm>
            <a:off x="226503" y="343948"/>
            <a:ext cx="7675926" cy="2308324"/>
          </a:xfrm>
          <a:prstGeom prst="rect">
            <a:avLst/>
          </a:prstGeom>
          <a:noFill/>
        </p:spPr>
        <p:txBody>
          <a:bodyPr wrap="square" rtlCol="0">
            <a:spAutoFit/>
          </a:bodyPr>
          <a:lstStyle/>
          <a:p>
            <a:pPr lvl="0" algn="ctr"/>
            <a:r>
              <a:rPr lang="en-US" sz="4800" dirty="0">
                <a:solidFill>
                  <a:srgbClr val="000000"/>
                </a:solidFill>
              </a:rPr>
              <a:t>For how long was Saul blind after Jesus appeared to him on the road to Damascus?</a:t>
            </a:r>
          </a:p>
        </p:txBody>
      </p:sp>
      <p:sp>
        <p:nvSpPr>
          <p:cNvPr id="17" name="Rectangle 16">
            <a:hlinkClick r:id="rId2" action="ppaction://hlinksldjump"/>
            <a:extLst>
              <a:ext uri="{FF2B5EF4-FFF2-40B4-BE49-F238E27FC236}">
                <a16:creationId xmlns:a16="http://schemas.microsoft.com/office/drawing/2014/main" id="{A7429C27-C1DD-4B85-B465-E060A48E228D}"/>
              </a:ext>
            </a:extLst>
          </p:cNvPr>
          <p:cNvSpPr/>
          <p:nvPr/>
        </p:nvSpPr>
        <p:spPr>
          <a:xfrm>
            <a:off x="0" y="1"/>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45275620"/>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41A93F72-7A40-4375-A465-58414B0FC0DA}"/>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961049" y="3678"/>
            <a:ext cx="8269901" cy="6850644"/>
          </a:xfrm>
          <a:prstGeom prst="rect">
            <a:avLst/>
          </a:prstGeom>
        </p:spPr>
      </p:pic>
      <p:sp>
        <p:nvSpPr>
          <p:cNvPr id="5" name="Rectangle: Rounded Corners 4">
            <a:extLst>
              <a:ext uri="{FF2B5EF4-FFF2-40B4-BE49-F238E27FC236}">
                <a16:creationId xmlns:a16="http://schemas.microsoft.com/office/drawing/2014/main" id="{E26FFEE2-E142-4914-886A-7908DA12B71A}"/>
              </a:ext>
            </a:extLst>
          </p:cNvPr>
          <p:cNvSpPr/>
          <p:nvPr/>
        </p:nvSpPr>
        <p:spPr>
          <a:xfrm rot="2700000">
            <a:off x="8292973" y="3189275"/>
            <a:ext cx="559837" cy="490575"/>
          </a:xfrm>
          <a:prstGeom prst="roundRect">
            <a:avLst/>
          </a:prstGeom>
          <a:solidFill>
            <a:srgbClr val="FFFFFF"/>
          </a:solid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Rounded Corners 1">
            <a:extLst>
              <a:ext uri="{FF2B5EF4-FFF2-40B4-BE49-F238E27FC236}">
                <a16:creationId xmlns:a16="http://schemas.microsoft.com/office/drawing/2014/main" id="{26C67EEB-FAC5-47A4-8E95-72B39C554BCB}"/>
              </a:ext>
            </a:extLst>
          </p:cNvPr>
          <p:cNvSpPr/>
          <p:nvPr/>
        </p:nvSpPr>
        <p:spPr>
          <a:xfrm>
            <a:off x="5833744" y="714690"/>
            <a:ext cx="559837" cy="541175"/>
          </a:xfrm>
          <a:prstGeom prst="roundRect">
            <a:avLst/>
          </a:prstGeom>
          <a:solidFill>
            <a:srgbClr val="FFFFFF"/>
          </a:solid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Rounded Corners 5">
            <a:extLst>
              <a:ext uri="{FF2B5EF4-FFF2-40B4-BE49-F238E27FC236}">
                <a16:creationId xmlns:a16="http://schemas.microsoft.com/office/drawing/2014/main" id="{51FF1BA1-CD56-473D-85BA-056342436F57}"/>
              </a:ext>
            </a:extLst>
          </p:cNvPr>
          <p:cNvSpPr/>
          <p:nvPr/>
        </p:nvSpPr>
        <p:spPr>
          <a:xfrm rot="2700000">
            <a:off x="3192240" y="3163976"/>
            <a:ext cx="559837" cy="541175"/>
          </a:xfrm>
          <a:prstGeom prst="roundRect">
            <a:avLst/>
          </a:prstGeom>
          <a:solidFill>
            <a:srgbClr val="FFFFFF"/>
          </a:solid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241FA49-9943-405B-88E2-7921F7B4202A}"/>
              </a:ext>
            </a:extLst>
          </p:cNvPr>
          <p:cNvSpPr/>
          <p:nvPr/>
        </p:nvSpPr>
        <p:spPr>
          <a:xfrm>
            <a:off x="221682" y="2817521"/>
            <a:ext cx="2741456"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TRIPLE</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0" name="Rectangle 19">
            <a:extLst>
              <a:ext uri="{FF2B5EF4-FFF2-40B4-BE49-F238E27FC236}">
                <a16:creationId xmlns:a16="http://schemas.microsoft.com/office/drawing/2014/main" id="{0B10BECB-80DD-442E-92B9-3F4C0A002431}"/>
              </a:ext>
            </a:extLst>
          </p:cNvPr>
          <p:cNvSpPr/>
          <p:nvPr/>
        </p:nvSpPr>
        <p:spPr>
          <a:xfrm>
            <a:off x="3911648" y="5707176"/>
            <a:ext cx="4378122"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HOMERUN</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1" name="Rectangle 20">
            <a:extLst>
              <a:ext uri="{FF2B5EF4-FFF2-40B4-BE49-F238E27FC236}">
                <a16:creationId xmlns:a16="http://schemas.microsoft.com/office/drawing/2014/main" id="{D001A687-EC28-42A1-A935-5A2C1C78AA91}"/>
              </a:ext>
            </a:extLst>
          </p:cNvPr>
          <p:cNvSpPr/>
          <p:nvPr/>
        </p:nvSpPr>
        <p:spPr>
          <a:xfrm>
            <a:off x="4427572" y="-72002"/>
            <a:ext cx="3353803"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DOUBLE</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2" name="TextBox 21">
            <a:extLst>
              <a:ext uri="{FF2B5EF4-FFF2-40B4-BE49-F238E27FC236}">
                <a16:creationId xmlns:a16="http://schemas.microsoft.com/office/drawing/2014/main" id="{79EBE414-7D34-4475-87B5-9C8384501209}"/>
              </a:ext>
            </a:extLst>
          </p:cNvPr>
          <p:cNvSpPr txBox="1"/>
          <p:nvPr/>
        </p:nvSpPr>
        <p:spPr>
          <a:xfrm>
            <a:off x="4354650" y="2671022"/>
            <a:ext cx="3485724" cy="1569660"/>
          </a:xfrm>
          <a:prstGeom prst="rect">
            <a:avLst/>
          </a:prstGeom>
          <a:noFill/>
        </p:spPr>
        <p:txBody>
          <a:bodyPr wrap="square" rtlCol="0">
            <a:spAutoFit/>
          </a:bodyPr>
          <a:lstStyle/>
          <a:p>
            <a:pPr algn="ctr"/>
            <a:r>
              <a:rPr lang="en-US" sz="4800" b="1" dirty="0">
                <a:ln w="38100">
                  <a:solidFill>
                    <a:srgbClr val="0000FF"/>
                  </a:solidFill>
                </a:ln>
                <a:solidFill>
                  <a:srgbClr val="C6E9F2"/>
                </a:solidFill>
              </a:rPr>
              <a:t>Next batter!</a:t>
            </a:r>
          </a:p>
          <a:p>
            <a:pPr algn="ctr"/>
            <a:r>
              <a:rPr lang="en-US" sz="4800" b="1" dirty="0">
                <a:ln w="38100">
                  <a:solidFill>
                    <a:srgbClr val="0000FF"/>
                  </a:solidFill>
                </a:ln>
                <a:solidFill>
                  <a:srgbClr val="C6E9F2"/>
                </a:solidFill>
              </a:rPr>
              <a:t>Pick a hit</a:t>
            </a:r>
          </a:p>
        </p:txBody>
      </p:sp>
      <p:sp>
        <p:nvSpPr>
          <p:cNvPr id="3" name="Arrow: Pentagon 2">
            <a:extLst>
              <a:ext uri="{FF2B5EF4-FFF2-40B4-BE49-F238E27FC236}">
                <a16:creationId xmlns:a16="http://schemas.microsoft.com/office/drawing/2014/main" id="{0E698766-2C5D-4F25-88C7-23B76B7549CE}"/>
              </a:ext>
            </a:extLst>
          </p:cNvPr>
          <p:cNvSpPr/>
          <p:nvPr/>
        </p:nvSpPr>
        <p:spPr>
          <a:xfrm rot="5400000">
            <a:off x="5786126" y="5771881"/>
            <a:ext cx="559837" cy="541175"/>
          </a:xfrm>
          <a:prstGeom prst="homePlate">
            <a:avLst/>
          </a:prstGeom>
          <a:solidFill>
            <a:srgbClr val="FFFFFF"/>
          </a:solid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hlinkClick r:id="rId3" action="ppaction://hlinksldjump"/>
            <a:extLst>
              <a:ext uri="{FF2B5EF4-FFF2-40B4-BE49-F238E27FC236}">
                <a16:creationId xmlns:a16="http://schemas.microsoft.com/office/drawing/2014/main" id="{D92DD891-84FF-4ACE-91C9-567827698553}"/>
              </a:ext>
            </a:extLst>
          </p:cNvPr>
          <p:cNvSpPr/>
          <p:nvPr/>
        </p:nvSpPr>
        <p:spPr>
          <a:xfrm>
            <a:off x="7029" y="-5047"/>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hlinkClick r:id="rId4" action="ppaction://hlinksldjump"/>
            <a:extLst>
              <a:ext uri="{FF2B5EF4-FFF2-40B4-BE49-F238E27FC236}">
                <a16:creationId xmlns:a16="http://schemas.microsoft.com/office/drawing/2014/main" id="{D4C96D45-ABC1-4915-A153-4627346B4727}"/>
              </a:ext>
            </a:extLst>
          </p:cNvPr>
          <p:cNvSpPr/>
          <p:nvPr/>
        </p:nvSpPr>
        <p:spPr>
          <a:xfrm>
            <a:off x="4504879" y="176169"/>
            <a:ext cx="3204595" cy="7382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hlinkClick r:id="rId5" action="ppaction://hlinksldjump"/>
            <a:extLst>
              <a:ext uri="{FF2B5EF4-FFF2-40B4-BE49-F238E27FC236}">
                <a16:creationId xmlns:a16="http://schemas.microsoft.com/office/drawing/2014/main" id="{8AA909FD-4850-48E7-9C00-1F20249196AE}"/>
              </a:ext>
            </a:extLst>
          </p:cNvPr>
          <p:cNvSpPr/>
          <p:nvPr/>
        </p:nvSpPr>
        <p:spPr>
          <a:xfrm>
            <a:off x="221673" y="3059883"/>
            <a:ext cx="2741456" cy="7639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hlinkClick r:id="rId6" action="ppaction://hlinksldjump"/>
            <a:extLst>
              <a:ext uri="{FF2B5EF4-FFF2-40B4-BE49-F238E27FC236}">
                <a16:creationId xmlns:a16="http://schemas.microsoft.com/office/drawing/2014/main" id="{8991CFC0-EA4A-40DD-B2E8-91602EEF7B5F}"/>
              </a:ext>
            </a:extLst>
          </p:cNvPr>
          <p:cNvSpPr/>
          <p:nvPr/>
        </p:nvSpPr>
        <p:spPr>
          <a:xfrm>
            <a:off x="3916828" y="5953271"/>
            <a:ext cx="4378122" cy="7382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7311076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Group 40">
            <a:extLst>
              <a:ext uri="{FF2B5EF4-FFF2-40B4-BE49-F238E27FC236}">
                <a16:creationId xmlns:a16="http://schemas.microsoft.com/office/drawing/2014/main" id="{B316A691-CA39-42D4-96C7-9EB0A714B053}"/>
              </a:ext>
            </a:extLst>
          </p:cNvPr>
          <p:cNvGrpSpPr/>
          <p:nvPr/>
        </p:nvGrpSpPr>
        <p:grpSpPr>
          <a:xfrm>
            <a:off x="97185" y="3482756"/>
            <a:ext cx="3426195" cy="1204879"/>
            <a:chOff x="3700179" y="2833381"/>
            <a:chExt cx="3426195" cy="1204879"/>
          </a:xfrm>
        </p:grpSpPr>
        <p:grpSp>
          <p:nvGrpSpPr>
            <p:cNvPr id="42" name="Group 41">
              <a:extLst>
                <a:ext uri="{FF2B5EF4-FFF2-40B4-BE49-F238E27FC236}">
                  <a16:creationId xmlns:a16="http://schemas.microsoft.com/office/drawing/2014/main" id="{79C51F63-FB06-4836-9240-8E32EF0A1D03}"/>
                </a:ext>
              </a:extLst>
            </p:cNvPr>
            <p:cNvGrpSpPr/>
            <p:nvPr/>
          </p:nvGrpSpPr>
          <p:grpSpPr>
            <a:xfrm>
              <a:off x="4805269" y="2833381"/>
              <a:ext cx="1213984" cy="1204879"/>
              <a:chOff x="8455836" y="810631"/>
              <a:chExt cx="1213984" cy="1204879"/>
            </a:xfrm>
          </p:grpSpPr>
          <p:pic>
            <p:nvPicPr>
              <p:cNvPr id="44" name="Picture 2" descr="Image result for baseball">
                <a:extLst>
                  <a:ext uri="{FF2B5EF4-FFF2-40B4-BE49-F238E27FC236}">
                    <a16:creationId xmlns:a16="http://schemas.microsoft.com/office/drawing/2014/main" id="{47A18249-E786-4E10-B337-502D9946300F}"/>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455836" y="810631"/>
                <a:ext cx="1213984" cy="1204879"/>
              </a:xfrm>
              <a:prstGeom prst="rect">
                <a:avLst/>
              </a:prstGeom>
              <a:noFill/>
              <a:extLst>
                <a:ext uri="{909E8E84-426E-40DD-AFC4-6F175D3DCCD1}">
                  <a14:hiddenFill xmlns:a14="http://schemas.microsoft.com/office/drawing/2010/main">
                    <a:solidFill>
                      <a:srgbClr val="FFFFFF"/>
                    </a:solidFill>
                  </a14:hiddenFill>
                </a:ext>
              </a:extLst>
            </p:spPr>
          </p:pic>
          <p:sp>
            <p:nvSpPr>
              <p:cNvPr id="45" name="Rectangle 44">
                <a:extLst>
                  <a:ext uri="{FF2B5EF4-FFF2-40B4-BE49-F238E27FC236}">
                    <a16:creationId xmlns:a16="http://schemas.microsoft.com/office/drawing/2014/main" id="{136F0ECE-4ACF-4270-9A20-EE40C1358AC5}"/>
                  </a:ext>
                </a:extLst>
              </p:cNvPr>
              <p:cNvSpPr/>
              <p:nvPr/>
            </p:nvSpPr>
            <p:spPr>
              <a:xfrm>
                <a:off x="8872931" y="1031350"/>
                <a:ext cx="312681" cy="195552"/>
              </a:xfrm>
              <a:prstGeom prst="rect">
                <a:avLst/>
              </a:prstGeom>
              <a:solidFill>
                <a:srgbClr val="FDF5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Rectangle 42">
              <a:extLst>
                <a:ext uri="{FF2B5EF4-FFF2-40B4-BE49-F238E27FC236}">
                  <a16:creationId xmlns:a16="http://schemas.microsoft.com/office/drawing/2014/main" id="{34B31CD7-9E48-4810-8D0E-F73C4D30AF0F}"/>
                </a:ext>
              </a:extLst>
            </p:cNvPr>
            <p:cNvSpPr/>
            <p:nvPr/>
          </p:nvSpPr>
          <p:spPr>
            <a:xfrm>
              <a:off x="3700179" y="2900417"/>
              <a:ext cx="3426195" cy="1089529"/>
            </a:xfrm>
            <a:prstGeom prst="rect">
              <a:avLst/>
            </a:prstGeom>
            <a:noFill/>
          </p:spPr>
          <p:txBody>
            <a:bodyPr wrap="none" lIns="91440" tIns="45720" rIns="91440" bIns="45720">
              <a:spAutoFit/>
            </a:bodyPr>
            <a:lstStyle/>
            <a:p>
              <a:pPr algn="ctr">
                <a:lnSpc>
                  <a:spcPct val="80000"/>
                </a:lnSpc>
              </a:pPr>
              <a:r>
                <a:rPr lang="en-US" sz="40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rPr>
                <a:t>Take a swing</a:t>
              </a:r>
            </a:p>
            <a:p>
              <a:pPr algn="ctr">
                <a:lnSpc>
                  <a:spcPct val="80000"/>
                </a:lnSpc>
              </a:pPr>
              <a:r>
                <a:rPr lang="en-US" sz="40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rPr>
                <a:t>at one of these</a:t>
              </a:r>
            </a:p>
          </p:txBody>
        </p:sp>
      </p:grpSp>
      <p:sp>
        <p:nvSpPr>
          <p:cNvPr id="34" name="Rectangle 33">
            <a:extLst>
              <a:ext uri="{FF2B5EF4-FFF2-40B4-BE49-F238E27FC236}">
                <a16:creationId xmlns:a16="http://schemas.microsoft.com/office/drawing/2014/main" id="{B8C89E42-85F9-4173-9171-BB80882BE716}"/>
              </a:ext>
            </a:extLst>
          </p:cNvPr>
          <p:cNvSpPr/>
          <p:nvPr/>
        </p:nvSpPr>
        <p:spPr>
          <a:xfrm>
            <a:off x="4427572" y="-72002"/>
            <a:ext cx="3353803"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DOUBLE</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pic>
        <p:nvPicPr>
          <p:cNvPr id="31" name="Picture 30">
            <a:extLst>
              <a:ext uri="{FF2B5EF4-FFF2-40B4-BE49-F238E27FC236}">
                <a16:creationId xmlns:a16="http://schemas.microsoft.com/office/drawing/2014/main" id="{DE98966B-D814-4414-BB9F-D0E5CEF5340C}"/>
              </a:ext>
            </a:extLst>
          </p:cNvPr>
          <p:cNvPicPr>
            <a:picLocks noChangeAspect="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899131" y="6185718"/>
            <a:ext cx="728289" cy="739285"/>
          </a:xfrm>
          <a:prstGeom prst="rect">
            <a:avLst/>
          </a:prstGeom>
        </p:spPr>
      </p:pic>
      <p:sp>
        <p:nvSpPr>
          <p:cNvPr id="30" name="Rectangle 29">
            <a:hlinkClick r:id="rId4" action="ppaction://hlinksldjump"/>
            <a:extLst>
              <a:ext uri="{FF2B5EF4-FFF2-40B4-BE49-F238E27FC236}">
                <a16:creationId xmlns:a16="http://schemas.microsoft.com/office/drawing/2014/main" id="{05A48938-50B7-43C7-A8C6-6C5987C15D35}"/>
              </a:ext>
            </a:extLst>
          </p:cNvPr>
          <p:cNvSpPr/>
          <p:nvPr/>
        </p:nvSpPr>
        <p:spPr>
          <a:xfrm>
            <a:off x="0" y="-7371"/>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Rectangle 70">
            <a:extLst>
              <a:ext uri="{FF2B5EF4-FFF2-40B4-BE49-F238E27FC236}">
                <a16:creationId xmlns:a16="http://schemas.microsoft.com/office/drawing/2014/main" id="{166D4331-C962-429F-955B-90E1771FB18E}"/>
              </a:ext>
            </a:extLst>
          </p:cNvPr>
          <p:cNvSpPr/>
          <p:nvPr/>
        </p:nvSpPr>
        <p:spPr>
          <a:xfrm>
            <a:off x="3645364" y="1167838"/>
            <a:ext cx="769763" cy="1477328"/>
          </a:xfrm>
          <a:prstGeom prst="rect">
            <a:avLst/>
          </a:prstGeom>
          <a:noFill/>
        </p:spPr>
        <p:txBody>
          <a:bodyPr wrap="none" lIns="91440" tIns="45720" rIns="91440" bIns="45720">
            <a:spAutoFit/>
          </a:bodyPr>
          <a:lstStyle/>
          <a:p>
            <a:pPr algn="ctr"/>
            <a:r>
              <a:rPr lang="en-US" sz="9000" b="1" dirty="0">
                <a:ln w="38100">
                  <a:solidFill>
                    <a:srgbClr val="0000FF"/>
                  </a:solidFill>
                  <a:prstDash val="solid"/>
                </a:ln>
                <a:solidFill>
                  <a:srgbClr val="FFFFFF"/>
                </a:solidFill>
                <a:effectLst>
                  <a:outerShdw blurRad="38100" dist="22860" dir="5400000" algn="tl" rotWithShape="0">
                    <a:srgbClr val="000000">
                      <a:alpha val="30000"/>
                    </a:srgbClr>
                  </a:outerShdw>
                </a:effectLst>
                <a:hlinkClick r:id="rId5" action="ppaction://hlinksldjump"/>
              </a:rPr>
              <a:t>1</a:t>
            </a:r>
            <a:endParaRPr lang="en-US" sz="9000" b="1" cap="none" spc="0" dirty="0">
              <a:ln w="38100">
                <a:solidFill>
                  <a:srgbClr val="0000FF"/>
                </a:solidFill>
                <a:prstDash val="solid"/>
              </a:ln>
              <a:solidFill>
                <a:srgbClr val="FFFFFF"/>
              </a:solidFill>
              <a:effectLst>
                <a:outerShdw blurRad="38100" dist="22860" dir="5400000" algn="tl" rotWithShape="0">
                  <a:srgbClr val="000000">
                    <a:alpha val="30000"/>
                  </a:srgbClr>
                </a:outerShdw>
              </a:effectLst>
            </a:endParaRPr>
          </a:p>
        </p:txBody>
      </p:sp>
      <p:sp>
        <p:nvSpPr>
          <p:cNvPr id="72" name="Rectangle 71">
            <a:extLst>
              <a:ext uri="{FF2B5EF4-FFF2-40B4-BE49-F238E27FC236}">
                <a16:creationId xmlns:a16="http://schemas.microsoft.com/office/drawing/2014/main" id="{C7F31250-9DF3-4050-B87E-5B825ADFFBEC}"/>
              </a:ext>
            </a:extLst>
          </p:cNvPr>
          <p:cNvSpPr/>
          <p:nvPr/>
        </p:nvSpPr>
        <p:spPr>
          <a:xfrm>
            <a:off x="5122540" y="1165259"/>
            <a:ext cx="769763" cy="1477328"/>
          </a:xfrm>
          <a:prstGeom prst="rect">
            <a:avLst/>
          </a:prstGeom>
          <a:noFill/>
        </p:spPr>
        <p:txBody>
          <a:bodyPr wrap="none" lIns="91440" tIns="45720" rIns="91440" bIns="45720">
            <a:spAutoFit/>
          </a:bodyPr>
          <a:lstStyle/>
          <a:p>
            <a:pPr algn="ctr"/>
            <a:r>
              <a:rPr lang="en-US" sz="9000" b="1" dirty="0">
                <a:ln w="38100">
                  <a:solidFill>
                    <a:srgbClr val="0000FF"/>
                  </a:solidFill>
                  <a:prstDash val="solid"/>
                </a:ln>
                <a:solidFill>
                  <a:srgbClr val="FFFFFF"/>
                </a:solidFill>
                <a:effectLst>
                  <a:outerShdw blurRad="38100" dist="22860" dir="5400000" algn="tl" rotWithShape="0">
                    <a:srgbClr val="000000">
                      <a:alpha val="30000"/>
                    </a:srgbClr>
                  </a:outerShdw>
                </a:effectLst>
                <a:hlinkClick r:id="rId6" action="ppaction://hlinksldjump"/>
              </a:rPr>
              <a:t>2</a:t>
            </a:r>
            <a:endParaRPr lang="en-US" sz="9000" b="1" cap="none" spc="0" dirty="0">
              <a:ln w="38100">
                <a:solidFill>
                  <a:srgbClr val="0000FF"/>
                </a:solidFill>
                <a:prstDash val="solid"/>
              </a:ln>
              <a:solidFill>
                <a:srgbClr val="FFFFFF"/>
              </a:solidFill>
              <a:effectLst>
                <a:outerShdw blurRad="38100" dist="22860" dir="5400000" algn="tl" rotWithShape="0">
                  <a:srgbClr val="000000">
                    <a:alpha val="30000"/>
                  </a:srgbClr>
                </a:outerShdw>
              </a:effectLst>
            </a:endParaRPr>
          </a:p>
        </p:txBody>
      </p:sp>
      <p:sp>
        <p:nvSpPr>
          <p:cNvPr id="73" name="Rectangle 72">
            <a:extLst>
              <a:ext uri="{FF2B5EF4-FFF2-40B4-BE49-F238E27FC236}">
                <a16:creationId xmlns:a16="http://schemas.microsoft.com/office/drawing/2014/main" id="{91E7EA83-1EF8-475C-913B-6439C04306AF}"/>
              </a:ext>
            </a:extLst>
          </p:cNvPr>
          <p:cNvSpPr/>
          <p:nvPr/>
        </p:nvSpPr>
        <p:spPr>
          <a:xfrm>
            <a:off x="6600745" y="1168047"/>
            <a:ext cx="769763" cy="1477328"/>
          </a:xfrm>
          <a:prstGeom prst="rect">
            <a:avLst/>
          </a:prstGeom>
          <a:noFill/>
        </p:spPr>
        <p:txBody>
          <a:bodyPr wrap="none" lIns="91440" tIns="45720" rIns="91440" bIns="45720">
            <a:spAutoFit/>
          </a:bodyPr>
          <a:lstStyle/>
          <a:p>
            <a:pPr algn="ctr"/>
            <a:r>
              <a:rPr lang="en-US" sz="9000" b="1" dirty="0">
                <a:ln w="38100">
                  <a:solidFill>
                    <a:srgbClr val="0000FF"/>
                  </a:solidFill>
                  <a:prstDash val="solid"/>
                </a:ln>
                <a:solidFill>
                  <a:srgbClr val="FFFFFF"/>
                </a:solidFill>
                <a:effectLst>
                  <a:outerShdw blurRad="38100" dist="22860" dir="5400000" algn="tl" rotWithShape="0">
                    <a:srgbClr val="000000">
                      <a:alpha val="30000"/>
                    </a:srgbClr>
                  </a:outerShdw>
                </a:effectLst>
                <a:hlinkClick r:id="rId7" action="ppaction://hlinksldjump"/>
              </a:rPr>
              <a:t>3</a:t>
            </a:r>
            <a:endParaRPr lang="en-US" sz="9000" b="1" cap="none" spc="0" dirty="0">
              <a:ln w="38100">
                <a:solidFill>
                  <a:srgbClr val="0000FF"/>
                </a:solidFill>
                <a:prstDash val="solid"/>
              </a:ln>
              <a:solidFill>
                <a:srgbClr val="FFFFFF"/>
              </a:solidFill>
              <a:effectLst>
                <a:outerShdw blurRad="38100" dist="22860" dir="5400000" algn="tl" rotWithShape="0">
                  <a:srgbClr val="000000">
                    <a:alpha val="30000"/>
                  </a:srgbClr>
                </a:outerShdw>
              </a:effectLst>
            </a:endParaRPr>
          </a:p>
        </p:txBody>
      </p:sp>
      <p:sp>
        <p:nvSpPr>
          <p:cNvPr id="74" name="Rectangle 73">
            <a:extLst>
              <a:ext uri="{FF2B5EF4-FFF2-40B4-BE49-F238E27FC236}">
                <a16:creationId xmlns:a16="http://schemas.microsoft.com/office/drawing/2014/main" id="{FC1A29ED-E898-4406-AF47-B4DA65CF4F68}"/>
              </a:ext>
            </a:extLst>
          </p:cNvPr>
          <p:cNvSpPr/>
          <p:nvPr/>
        </p:nvSpPr>
        <p:spPr>
          <a:xfrm>
            <a:off x="8080407" y="1169402"/>
            <a:ext cx="769763" cy="1477328"/>
          </a:xfrm>
          <a:prstGeom prst="rect">
            <a:avLst/>
          </a:prstGeom>
          <a:noFill/>
        </p:spPr>
        <p:txBody>
          <a:bodyPr wrap="none" lIns="91440" tIns="45720" rIns="91440" bIns="45720">
            <a:spAutoFit/>
          </a:bodyPr>
          <a:lstStyle/>
          <a:p>
            <a:pPr algn="ctr"/>
            <a:r>
              <a:rPr lang="en-US" sz="9000" b="1" dirty="0">
                <a:ln w="38100">
                  <a:solidFill>
                    <a:srgbClr val="0000FF"/>
                  </a:solidFill>
                  <a:prstDash val="solid"/>
                </a:ln>
                <a:solidFill>
                  <a:srgbClr val="FFFFFF"/>
                </a:solidFill>
                <a:effectLst>
                  <a:outerShdw blurRad="38100" dist="22860" dir="5400000" algn="tl" rotWithShape="0">
                    <a:srgbClr val="000000">
                      <a:alpha val="30000"/>
                    </a:srgbClr>
                  </a:outerShdw>
                </a:effectLst>
                <a:hlinkClick r:id="rId8" action="ppaction://hlinksldjump"/>
              </a:rPr>
              <a:t>4</a:t>
            </a:r>
            <a:endParaRPr lang="en-US" sz="9000" b="1" cap="none" spc="0" dirty="0">
              <a:ln w="38100">
                <a:solidFill>
                  <a:srgbClr val="0000FF"/>
                </a:solidFill>
                <a:prstDash val="solid"/>
              </a:ln>
              <a:solidFill>
                <a:srgbClr val="FFFFFF"/>
              </a:solidFill>
              <a:effectLst>
                <a:outerShdw blurRad="38100" dist="22860" dir="5400000" algn="tl" rotWithShape="0">
                  <a:srgbClr val="000000">
                    <a:alpha val="30000"/>
                  </a:srgbClr>
                </a:outerShdw>
              </a:effectLst>
            </a:endParaRPr>
          </a:p>
        </p:txBody>
      </p:sp>
      <p:sp>
        <p:nvSpPr>
          <p:cNvPr id="75" name="Rectangle 74">
            <a:extLst>
              <a:ext uri="{FF2B5EF4-FFF2-40B4-BE49-F238E27FC236}">
                <a16:creationId xmlns:a16="http://schemas.microsoft.com/office/drawing/2014/main" id="{EE24265B-D258-4AF3-8A58-046586ACCA53}"/>
              </a:ext>
            </a:extLst>
          </p:cNvPr>
          <p:cNvSpPr/>
          <p:nvPr/>
        </p:nvSpPr>
        <p:spPr>
          <a:xfrm>
            <a:off x="9549108" y="1169949"/>
            <a:ext cx="769763" cy="1477328"/>
          </a:xfrm>
          <a:prstGeom prst="rect">
            <a:avLst/>
          </a:prstGeom>
          <a:noFill/>
        </p:spPr>
        <p:txBody>
          <a:bodyPr wrap="none" lIns="91440" tIns="45720" rIns="91440" bIns="45720">
            <a:spAutoFit/>
          </a:bodyPr>
          <a:lstStyle/>
          <a:p>
            <a:pPr algn="ctr"/>
            <a:r>
              <a:rPr lang="en-US" sz="9000" b="1" dirty="0">
                <a:ln w="38100">
                  <a:solidFill>
                    <a:srgbClr val="0000FF"/>
                  </a:solidFill>
                  <a:prstDash val="solid"/>
                </a:ln>
                <a:solidFill>
                  <a:srgbClr val="FFFFFF"/>
                </a:solidFill>
                <a:effectLst>
                  <a:outerShdw blurRad="38100" dist="22860" dir="5400000" algn="tl" rotWithShape="0">
                    <a:srgbClr val="000000">
                      <a:alpha val="30000"/>
                    </a:srgbClr>
                  </a:outerShdw>
                </a:effectLst>
                <a:hlinkClick r:id="rId9" action="ppaction://hlinksldjump"/>
              </a:rPr>
              <a:t>5</a:t>
            </a:r>
            <a:endParaRPr lang="en-US" sz="9000" b="1" cap="none" spc="0" dirty="0">
              <a:ln w="38100">
                <a:solidFill>
                  <a:srgbClr val="0000FF"/>
                </a:solidFill>
                <a:prstDash val="solid"/>
              </a:ln>
              <a:solidFill>
                <a:srgbClr val="FFFFFF"/>
              </a:solidFill>
              <a:effectLst>
                <a:outerShdw blurRad="38100" dist="22860" dir="5400000" algn="tl" rotWithShape="0">
                  <a:srgbClr val="000000">
                    <a:alpha val="30000"/>
                  </a:srgbClr>
                </a:outerShdw>
              </a:effectLst>
            </a:endParaRPr>
          </a:p>
        </p:txBody>
      </p:sp>
      <p:sp>
        <p:nvSpPr>
          <p:cNvPr id="76" name="Rectangle 75">
            <a:extLst>
              <a:ext uri="{FF2B5EF4-FFF2-40B4-BE49-F238E27FC236}">
                <a16:creationId xmlns:a16="http://schemas.microsoft.com/office/drawing/2014/main" id="{B55942A2-FDA5-4D7C-A230-E95D22874A9D}"/>
              </a:ext>
            </a:extLst>
          </p:cNvPr>
          <p:cNvSpPr/>
          <p:nvPr/>
        </p:nvSpPr>
        <p:spPr>
          <a:xfrm>
            <a:off x="11030191" y="1173299"/>
            <a:ext cx="769763" cy="1477328"/>
          </a:xfrm>
          <a:prstGeom prst="rect">
            <a:avLst/>
          </a:prstGeom>
          <a:noFill/>
        </p:spPr>
        <p:txBody>
          <a:bodyPr wrap="none" lIns="91440" tIns="45720" rIns="91440" bIns="45720">
            <a:spAutoFit/>
          </a:bodyPr>
          <a:lstStyle/>
          <a:p>
            <a:pPr algn="ctr"/>
            <a:r>
              <a:rPr lang="en-US" sz="9000" b="1" dirty="0">
                <a:ln w="38100">
                  <a:solidFill>
                    <a:srgbClr val="0000FF"/>
                  </a:solidFill>
                  <a:prstDash val="solid"/>
                </a:ln>
                <a:solidFill>
                  <a:srgbClr val="FFFFFF"/>
                </a:solidFill>
                <a:effectLst>
                  <a:outerShdw blurRad="38100" dist="22860" dir="5400000" algn="tl" rotWithShape="0">
                    <a:srgbClr val="000000">
                      <a:alpha val="30000"/>
                    </a:srgbClr>
                  </a:outerShdw>
                </a:effectLst>
                <a:hlinkClick r:id="rId10" action="ppaction://hlinksldjump"/>
              </a:rPr>
              <a:t>6</a:t>
            </a:r>
            <a:endParaRPr lang="en-US" sz="9000" b="1" cap="none" spc="0" dirty="0">
              <a:ln w="38100">
                <a:solidFill>
                  <a:srgbClr val="0000FF"/>
                </a:solidFill>
                <a:prstDash val="solid"/>
              </a:ln>
              <a:solidFill>
                <a:srgbClr val="FFFFFF"/>
              </a:solidFill>
              <a:effectLst>
                <a:outerShdw blurRad="38100" dist="22860" dir="5400000" algn="tl" rotWithShape="0">
                  <a:srgbClr val="000000">
                    <a:alpha val="30000"/>
                  </a:srgbClr>
                </a:outerShdw>
              </a:effectLst>
            </a:endParaRPr>
          </a:p>
        </p:txBody>
      </p:sp>
      <p:sp>
        <p:nvSpPr>
          <p:cNvPr id="77" name="Rectangle 76">
            <a:extLst>
              <a:ext uri="{FF2B5EF4-FFF2-40B4-BE49-F238E27FC236}">
                <a16:creationId xmlns:a16="http://schemas.microsoft.com/office/drawing/2014/main" id="{238DB0A9-E222-4D8F-8ABC-050D91453F8F}"/>
              </a:ext>
            </a:extLst>
          </p:cNvPr>
          <p:cNvSpPr/>
          <p:nvPr/>
        </p:nvSpPr>
        <p:spPr>
          <a:xfrm>
            <a:off x="3649764" y="2517705"/>
            <a:ext cx="769763" cy="1477328"/>
          </a:xfrm>
          <a:prstGeom prst="rect">
            <a:avLst/>
          </a:prstGeom>
          <a:noFill/>
        </p:spPr>
        <p:txBody>
          <a:bodyPr wrap="none" lIns="91440" tIns="45720" rIns="91440" bIns="45720">
            <a:spAutoFit/>
          </a:bodyPr>
          <a:lstStyle/>
          <a:p>
            <a:pPr algn="ctr"/>
            <a:r>
              <a:rPr lang="en-US" sz="9000" b="1" dirty="0">
                <a:ln w="38100">
                  <a:solidFill>
                    <a:srgbClr val="0000FF"/>
                  </a:solidFill>
                  <a:prstDash val="solid"/>
                </a:ln>
                <a:solidFill>
                  <a:srgbClr val="FFFFFF"/>
                </a:solidFill>
                <a:effectLst>
                  <a:outerShdw blurRad="38100" dist="22860" dir="5400000" algn="tl" rotWithShape="0">
                    <a:srgbClr val="000000">
                      <a:alpha val="30000"/>
                    </a:srgbClr>
                  </a:outerShdw>
                </a:effectLst>
                <a:hlinkClick r:id="rId11" action="ppaction://hlinksldjump"/>
              </a:rPr>
              <a:t>7</a:t>
            </a:r>
            <a:endParaRPr lang="en-US" sz="9000" b="1" cap="none" spc="0" dirty="0">
              <a:ln w="38100">
                <a:solidFill>
                  <a:srgbClr val="0000FF"/>
                </a:solidFill>
                <a:prstDash val="solid"/>
              </a:ln>
              <a:solidFill>
                <a:srgbClr val="FFFFFF"/>
              </a:solidFill>
              <a:effectLst>
                <a:outerShdw blurRad="38100" dist="22860" dir="5400000" algn="tl" rotWithShape="0">
                  <a:srgbClr val="000000">
                    <a:alpha val="30000"/>
                  </a:srgbClr>
                </a:outerShdw>
              </a:effectLst>
            </a:endParaRPr>
          </a:p>
        </p:txBody>
      </p:sp>
      <p:sp>
        <p:nvSpPr>
          <p:cNvPr id="78" name="Rectangle 77">
            <a:extLst>
              <a:ext uri="{FF2B5EF4-FFF2-40B4-BE49-F238E27FC236}">
                <a16:creationId xmlns:a16="http://schemas.microsoft.com/office/drawing/2014/main" id="{2E6D4C0D-C2AF-42F2-8157-8D040EFB0BD1}"/>
              </a:ext>
            </a:extLst>
          </p:cNvPr>
          <p:cNvSpPr/>
          <p:nvPr/>
        </p:nvSpPr>
        <p:spPr>
          <a:xfrm>
            <a:off x="5124732" y="2517439"/>
            <a:ext cx="769763" cy="1477328"/>
          </a:xfrm>
          <a:prstGeom prst="rect">
            <a:avLst/>
          </a:prstGeom>
          <a:noFill/>
        </p:spPr>
        <p:txBody>
          <a:bodyPr wrap="none" lIns="91440" tIns="45720" rIns="91440" bIns="45720">
            <a:spAutoFit/>
          </a:bodyPr>
          <a:lstStyle/>
          <a:p>
            <a:pPr algn="ctr"/>
            <a:r>
              <a:rPr lang="en-US" sz="9000" b="1" dirty="0">
                <a:ln w="38100">
                  <a:solidFill>
                    <a:srgbClr val="0000FF"/>
                  </a:solidFill>
                  <a:prstDash val="solid"/>
                </a:ln>
                <a:solidFill>
                  <a:srgbClr val="FFFFFF"/>
                </a:solidFill>
                <a:effectLst>
                  <a:outerShdw blurRad="38100" dist="22860" dir="5400000" algn="tl" rotWithShape="0">
                    <a:srgbClr val="000000">
                      <a:alpha val="30000"/>
                    </a:srgbClr>
                  </a:outerShdw>
                </a:effectLst>
                <a:hlinkClick r:id="rId12" action="ppaction://hlinksldjump"/>
              </a:rPr>
              <a:t>8</a:t>
            </a:r>
            <a:endParaRPr lang="en-US" sz="9000" b="1" cap="none" spc="0" dirty="0">
              <a:ln w="38100">
                <a:solidFill>
                  <a:srgbClr val="0000FF"/>
                </a:solidFill>
                <a:prstDash val="solid"/>
              </a:ln>
              <a:solidFill>
                <a:srgbClr val="FFFFFF"/>
              </a:solidFill>
              <a:effectLst>
                <a:outerShdw blurRad="38100" dist="22860" dir="5400000" algn="tl" rotWithShape="0">
                  <a:srgbClr val="000000">
                    <a:alpha val="30000"/>
                  </a:srgbClr>
                </a:outerShdw>
              </a:effectLst>
            </a:endParaRPr>
          </a:p>
        </p:txBody>
      </p:sp>
      <p:sp>
        <p:nvSpPr>
          <p:cNvPr id="79" name="Rectangle 78">
            <a:extLst>
              <a:ext uri="{FF2B5EF4-FFF2-40B4-BE49-F238E27FC236}">
                <a16:creationId xmlns:a16="http://schemas.microsoft.com/office/drawing/2014/main" id="{7D3264F5-9844-4B12-8497-2B7BAC51879E}"/>
              </a:ext>
            </a:extLst>
          </p:cNvPr>
          <p:cNvSpPr/>
          <p:nvPr/>
        </p:nvSpPr>
        <p:spPr>
          <a:xfrm>
            <a:off x="6598480" y="2520847"/>
            <a:ext cx="769763" cy="1477328"/>
          </a:xfrm>
          <a:prstGeom prst="rect">
            <a:avLst/>
          </a:prstGeom>
          <a:noFill/>
        </p:spPr>
        <p:txBody>
          <a:bodyPr wrap="none" lIns="91440" tIns="45720" rIns="91440" bIns="45720">
            <a:spAutoFit/>
          </a:bodyPr>
          <a:lstStyle/>
          <a:p>
            <a:pPr algn="ctr"/>
            <a:r>
              <a:rPr lang="en-US" sz="9000" b="1" dirty="0">
                <a:ln w="38100">
                  <a:solidFill>
                    <a:srgbClr val="0000FF"/>
                  </a:solidFill>
                  <a:prstDash val="solid"/>
                </a:ln>
                <a:solidFill>
                  <a:srgbClr val="FFFFFF"/>
                </a:solidFill>
                <a:effectLst>
                  <a:outerShdw blurRad="38100" dist="22860" dir="5400000" algn="tl" rotWithShape="0">
                    <a:srgbClr val="000000">
                      <a:alpha val="30000"/>
                    </a:srgbClr>
                  </a:outerShdw>
                </a:effectLst>
                <a:hlinkClick r:id="rId13" action="ppaction://hlinksldjump"/>
              </a:rPr>
              <a:t>9</a:t>
            </a:r>
            <a:endParaRPr lang="en-US" sz="9000" b="1" cap="none" spc="0" dirty="0">
              <a:ln w="38100">
                <a:solidFill>
                  <a:srgbClr val="0000FF"/>
                </a:solidFill>
                <a:prstDash val="solid"/>
              </a:ln>
              <a:solidFill>
                <a:srgbClr val="FFFFFF"/>
              </a:solidFill>
              <a:effectLst>
                <a:outerShdw blurRad="38100" dist="22860" dir="5400000" algn="tl" rotWithShape="0">
                  <a:srgbClr val="000000">
                    <a:alpha val="30000"/>
                  </a:srgbClr>
                </a:outerShdw>
              </a:effectLst>
            </a:endParaRPr>
          </a:p>
        </p:txBody>
      </p:sp>
      <p:sp>
        <p:nvSpPr>
          <p:cNvPr id="80" name="Rectangle 79">
            <a:extLst>
              <a:ext uri="{FF2B5EF4-FFF2-40B4-BE49-F238E27FC236}">
                <a16:creationId xmlns:a16="http://schemas.microsoft.com/office/drawing/2014/main" id="{7F5E772C-3991-4E63-A492-0544FD6B9E99}"/>
              </a:ext>
            </a:extLst>
          </p:cNvPr>
          <p:cNvSpPr/>
          <p:nvPr/>
        </p:nvSpPr>
        <p:spPr>
          <a:xfrm>
            <a:off x="7914840" y="2520847"/>
            <a:ext cx="1098378" cy="1477328"/>
          </a:xfrm>
          <a:prstGeom prst="rect">
            <a:avLst/>
          </a:prstGeom>
          <a:noFill/>
        </p:spPr>
        <p:txBody>
          <a:bodyPr wrap="none" lIns="91440" tIns="45720" rIns="91440" bIns="45720">
            <a:spAutoFit/>
          </a:bodyPr>
          <a:lstStyle/>
          <a:p>
            <a:pPr algn="ctr"/>
            <a:r>
              <a:rPr lang="en-US" sz="9000" b="1" spc="-1000" dirty="0">
                <a:ln w="38100">
                  <a:solidFill>
                    <a:srgbClr val="0000FF"/>
                  </a:solidFill>
                  <a:prstDash val="solid"/>
                </a:ln>
                <a:solidFill>
                  <a:srgbClr val="FFFFFF"/>
                </a:solidFill>
                <a:effectLst>
                  <a:outerShdw blurRad="38100" dist="22860" dir="5400000" algn="tl" rotWithShape="0">
                    <a:srgbClr val="000000">
                      <a:alpha val="30000"/>
                    </a:srgbClr>
                  </a:outerShdw>
                </a:effectLst>
                <a:hlinkClick r:id="rId14" action="ppaction://hlinksldjump"/>
              </a:rPr>
              <a:t>10</a:t>
            </a:r>
            <a:endParaRPr lang="en-US" sz="9000" b="1" cap="none" spc="-1000" dirty="0">
              <a:ln w="38100">
                <a:solidFill>
                  <a:srgbClr val="0000FF"/>
                </a:solidFill>
                <a:prstDash val="solid"/>
              </a:ln>
              <a:solidFill>
                <a:srgbClr val="FFFFFF"/>
              </a:solidFill>
              <a:effectLst>
                <a:outerShdw blurRad="38100" dist="22860" dir="5400000" algn="tl" rotWithShape="0">
                  <a:srgbClr val="000000">
                    <a:alpha val="30000"/>
                  </a:srgbClr>
                </a:outerShdw>
              </a:effectLst>
            </a:endParaRPr>
          </a:p>
        </p:txBody>
      </p:sp>
      <p:sp>
        <p:nvSpPr>
          <p:cNvPr id="81" name="Rectangle 80">
            <a:extLst>
              <a:ext uri="{FF2B5EF4-FFF2-40B4-BE49-F238E27FC236}">
                <a16:creationId xmlns:a16="http://schemas.microsoft.com/office/drawing/2014/main" id="{F26FB1C3-3F79-48AE-9F5D-7E4337F29C8B}"/>
              </a:ext>
            </a:extLst>
          </p:cNvPr>
          <p:cNvSpPr/>
          <p:nvPr/>
        </p:nvSpPr>
        <p:spPr>
          <a:xfrm>
            <a:off x="9387199" y="2517537"/>
            <a:ext cx="1098378" cy="1477328"/>
          </a:xfrm>
          <a:prstGeom prst="rect">
            <a:avLst/>
          </a:prstGeom>
          <a:noFill/>
        </p:spPr>
        <p:txBody>
          <a:bodyPr wrap="none" lIns="91440" tIns="45720" rIns="91440" bIns="45720">
            <a:spAutoFit/>
          </a:bodyPr>
          <a:lstStyle/>
          <a:p>
            <a:pPr algn="ctr"/>
            <a:r>
              <a:rPr lang="en-US" sz="9000" b="1" spc="-1000" dirty="0">
                <a:ln w="38100">
                  <a:solidFill>
                    <a:srgbClr val="0000FF"/>
                  </a:solidFill>
                  <a:prstDash val="solid"/>
                </a:ln>
                <a:solidFill>
                  <a:srgbClr val="FFFFFF"/>
                </a:solidFill>
                <a:effectLst>
                  <a:outerShdw blurRad="38100" dist="22860" dir="5400000" algn="tl" rotWithShape="0">
                    <a:srgbClr val="000000">
                      <a:alpha val="30000"/>
                    </a:srgbClr>
                  </a:outerShdw>
                </a:effectLst>
                <a:hlinkClick r:id="rId15" action="ppaction://hlinksldjump"/>
              </a:rPr>
              <a:t>11</a:t>
            </a:r>
            <a:endParaRPr lang="en-US" sz="9000" b="1" cap="none" spc="-1000" dirty="0">
              <a:ln w="38100">
                <a:solidFill>
                  <a:srgbClr val="0000FF"/>
                </a:solidFill>
                <a:prstDash val="solid"/>
              </a:ln>
              <a:solidFill>
                <a:srgbClr val="FFFFFF"/>
              </a:solidFill>
              <a:effectLst>
                <a:outerShdw blurRad="38100" dist="22860" dir="5400000" algn="tl" rotWithShape="0">
                  <a:srgbClr val="000000">
                    <a:alpha val="30000"/>
                  </a:srgbClr>
                </a:outerShdw>
              </a:effectLst>
            </a:endParaRPr>
          </a:p>
        </p:txBody>
      </p:sp>
      <p:sp>
        <p:nvSpPr>
          <p:cNvPr id="82" name="Rectangle 81">
            <a:extLst>
              <a:ext uri="{FF2B5EF4-FFF2-40B4-BE49-F238E27FC236}">
                <a16:creationId xmlns:a16="http://schemas.microsoft.com/office/drawing/2014/main" id="{561853A9-8FF3-473B-82F0-461CAAEB5601}"/>
              </a:ext>
            </a:extLst>
          </p:cNvPr>
          <p:cNvSpPr/>
          <p:nvPr/>
        </p:nvSpPr>
        <p:spPr>
          <a:xfrm>
            <a:off x="10863960" y="2521027"/>
            <a:ext cx="1098378" cy="1477328"/>
          </a:xfrm>
          <a:prstGeom prst="rect">
            <a:avLst/>
          </a:prstGeom>
          <a:noFill/>
        </p:spPr>
        <p:txBody>
          <a:bodyPr wrap="none" lIns="91440" tIns="45720" rIns="91440" bIns="45720">
            <a:spAutoFit/>
          </a:bodyPr>
          <a:lstStyle/>
          <a:p>
            <a:pPr algn="ctr"/>
            <a:r>
              <a:rPr lang="en-US" sz="9000" b="1" spc="-1000" dirty="0">
                <a:ln w="38100">
                  <a:solidFill>
                    <a:srgbClr val="0000FF"/>
                  </a:solidFill>
                  <a:prstDash val="solid"/>
                </a:ln>
                <a:solidFill>
                  <a:srgbClr val="FFFFFF"/>
                </a:solidFill>
                <a:effectLst>
                  <a:outerShdw blurRad="38100" dist="22860" dir="5400000" algn="tl" rotWithShape="0">
                    <a:srgbClr val="000000">
                      <a:alpha val="30000"/>
                    </a:srgbClr>
                  </a:outerShdw>
                </a:effectLst>
                <a:hlinkClick r:id="rId16" action="ppaction://hlinksldjump"/>
              </a:rPr>
              <a:t>12</a:t>
            </a:r>
            <a:endParaRPr lang="en-US" sz="9000" b="1" cap="none" spc="-1000" dirty="0">
              <a:ln w="38100">
                <a:solidFill>
                  <a:srgbClr val="0000FF"/>
                </a:solidFill>
                <a:prstDash val="solid"/>
              </a:ln>
              <a:solidFill>
                <a:srgbClr val="FFFFFF"/>
              </a:solidFill>
              <a:effectLst>
                <a:outerShdw blurRad="38100" dist="22860" dir="5400000" algn="tl" rotWithShape="0">
                  <a:srgbClr val="000000">
                    <a:alpha val="30000"/>
                  </a:srgbClr>
                </a:outerShdw>
              </a:effectLst>
            </a:endParaRPr>
          </a:p>
        </p:txBody>
      </p:sp>
      <p:sp>
        <p:nvSpPr>
          <p:cNvPr id="83" name="Rectangle 82">
            <a:extLst>
              <a:ext uri="{FF2B5EF4-FFF2-40B4-BE49-F238E27FC236}">
                <a16:creationId xmlns:a16="http://schemas.microsoft.com/office/drawing/2014/main" id="{C5704A5A-68A0-4EAA-83E9-42A5B8BDF358}"/>
              </a:ext>
            </a:extLst>
          </p:cNvPr>
          <p:cNvSpPr/>
          <p:nvPr/>
        </p:nvSpPr>
        <p:spPr>
          <a:xfrm>
            <a:off x="3486355" y="3841871"/>
            <a:ext cx="1098378" cy="1477328"/>
          </a:xfrm>
          <a:prstGeom prst="rect">
            <a:avLst/>
          </a:prstGeom>
          <a:noFill/>
        </p:spPr>
        <p:txBody>
          <a:bodyPr wrap="none" lIns="91440" tIns="45720" rIns="91440" bIns="45720">
            <a:spAutoFit/>
          </a:bodyPr>
          <a:lstStyle/>
          <a:p>
            <a:pPr algn="ctr"/>
            <a:r>
              <a:rPr lang="en-US" sz="9000" b="1" spc="-1000" dirty="0">
                <a:ln w="38100">
                  <a:solidFill>
                    <a:srgbClr val="0000FF"/>
                  </a:solidFill>
                  <a:prstDash val="solid"/>
                </a:ln>
                <a:solidFill>
                  <a:srgbClr val="FFFFFF"/>
                </a:solidFill>
                <a:effectLst>
                  <a:outerShdw blurRad="38100" dist="22860" dir="5400000" algn="tl" rotWithShape="0">
                    <a:srgbClr val="000000">
                      <a:alpha val="30000"/>
                    </a:srgbClr>
                  </a:outerShdw>
                </a:effectLst>
                <a:hlinkClick r:id="rId17" action="ppaction://hlinksldjump"/>
              </a:rPr>
              <a:t>13</a:t>
            </a:r>
            <a:endParaRPr lang="en-US" sz="9000" b="1" cap="none" spc="-1000" dirty="0">
              <a:ln w="38100">
                <a:solidFill>
                  <a:srgbClr val="0000FF"/>
                </a:solidFill>
                <a:prstDash val="solid"/>
              </a:ln>
              <a:solidFill>
                <a:srgbClr val="FFFFFF"/>
              </a:solidFill>
              <a:effectLst>
                <a:outerShdw blurRad="38100" dist="22860" dir="5400000" algn="tl" rotWithShape="0">
                  <a:srgbClr val="000000">
                    <a:alpha val="30000"/>
                  </a:srgbClr>
                </a:outerShdw>
              </a:effectLst>
            </a:endParaRPr>
          </a:p>
        </p:txBody>
      </p:sp>
      <p:sp>
        <p:nvSpPr>
          <p:cNvPr id="84" name="Rectangle 83">
            <a:extLst>
              <a:ext uri="{FF2B5EF4-FFF2-40B4-BE49-F238E27FC236}">
                <a16:creationId xmlns:a16="http://schemas.microsoft.com/office/drawing/2014/main" id="{DCB896FF-B384-4E8D-A8BA-DB022885751A}"/>
              </a:ext>
            </a:extLst>
          </p:cNvPr>
          <p:cNvSpPr/>
          <p:nvPr/>
        </p:nvSpPr>
        <p:spPr>
          <a:xfrm>
            <a:off x="4959455" y="3843980"/>
            <a:ext cx="1098378" cy="1477328"/>
          </a:xfrm>
          <a:prstGeom prst="rect">
            <a:avLst/>
          </a:prstGeom>
          <a:noFill/>
        </p:spPr>
        <p:txBody>
          <a:bodyPr wrap="none" lIns="91440" tIns="45720" rIns="91440" bIns="45720">
            <a:spAutoFit/>
          </a:bodyPr>
          <a:lstStyle/>
          <a:p>
            <a:pPr algn="ctr"/>
            <a:r>
              <a:rPr lang="en-US" sz="9000" b="1" spc="-1000" dirty="0">
                <a:ln w="38100">
                  <a:solidFill>
                    <a:srgbClr val="0000FF"/>
                  </a:solidFill>
                  <a:prstDash val="solid"/>
                </a:ln>
                <a:solidFill>
                  <a:srgbClr val="FFFFFF"/>
                </a:solidFill>
                <a:effectLst>
                  <a:outerShdw blurRad="38100" dist="22860" dir="5400000" algn="tl" rotWithShape="0">
                    <a:srgbClr val="000000">
                      <a:alpha val="30000"/>
                    </a:srgbClr>
                  </a:outerShdw>
                </a:effectLst>
                <a:hlinkClick r:id="rId18" action="ppaction://hlinksldjump"/>
              </a:rPr>
              <a:t>14</a:t>
            </a:r>
            <a:endParaRPr lang="en-US" sz="9000" b="1" cap="none" spc="-1000" dirty="0">
              <a:ln w="38100">
                <a:solidFill>
                  <a:srgbClr val="0000FF"/>
                </a:solidFill>
                <a:prstDash val="solid"/>
              </a:ln>
              <a:solidFill>
                <a:srgbClr val="FFFFFF"/>
              </a:solidFill>
              <a:effectLst>
                <a:outerShdw blurRad="38100" dist="22860" dir="5400000" algn="tl" rotWithShape="0">
                  <a:srgbClr val="000000">
                    <a:alpha val="30000"/>
                  </a:srgbClr>
                </a:outerShdw>
              </a:effectLst>
            </a:endParaRPr>
          </a:p>
        </p:txBody>
      </p:sp>
      <p:sp>
        <p:nvSpPr>
          <p:cNvPr id="85" name="Rectangle 84">
            <a:extLst>
              <a:ext uri="{FF2B5EF4-FFF2-40B4-BE49-F238E27FC236}">
                <a16:creationId xmlns:a16="http://schemas.microsoft.com/office/drawing/2014/main" id="{86053A76-3F8A-4F52-8651-2E874E6D16A7}"/>
              </a:ext>
            </a:extLst>
          </p:cNvPr>
          <p:cNvSpPr/>
          <p:nvPr/>
        </p:nvSpPr>
        <p:spPr>
          <a:xfrm>
            <a:off x="6433176" y="3847118"/>
            <a:ext cx="1098378" cy="1477328"/>
          </a:xfrm>
          <a:prstGeom prst="rect">
            <a:avLst/>
          </a:prstGeom>
          <a:noFill/>
        </p:spPr>
        <p:txBody>
          <a:bodyPr wrap="none" lIns="91440" tIns="45720" rIns="91440" bIns="45720">
            <a:spAutoFit/>
          </a:bodyPr>
          <a:lstStyle/>
          <a:p>
            <a:pPr algn="ctr"/>
            <a:r>
              <a:rPr lang="en-US" sz="9000" b="1" spc="-1000" dirty="0">
                <a:ln w="38100">
                  <a:solidFill>
                    <a:srgbClr val="0000FF"/>
                  </a:solidFill>
                  <a:prstDash val="solid"/>
                </a:ln>
                <a:solidFill>
                  <a:srgbClr val="FFFFFF"/>
                </a:solidFill>
                <a:effectLst>
                  <a:outerShdw blurRad="38100" dist="22860" dir="5400000" algn="tl" rotWithShape="0">
                    <a:srgbClr val="000000">
                      <a:alpha val="30000"/>
                    </a:srgbClr>
                  </a:outerShdw>
                </a:effectLst>
                <a:hlinkClick r:id="rId19" action="ppaction://hlinksldjump"/>
              </a:rPr>
              <a:t>15</a:t>
            </a:r>
            <a:endParaRPr lang="en-US" sz="9000" b="1" cap="none" spc="-1000" dirty="0">
              <a:ln w="38100">
                <a:solidFill>
                  <a:srgbClr val="0000FF"/>
                </a:solidFill>
                <a:prstDash val="solid"/>
              </a:ln>
              <a:solidFill>
                <a:srgbClr val="FFFFFF"/>
              </a:solidFill>
              <a:effectLst>
                <a:outerShdw blurRad="38100" dist="22860" dir="5400000" algn="tl" rotWithShape="0">
                  <a:srgbClr val="000000">
                    <a:alpha val="30000"/>
                  </a:srgbClr>
                </a:outerShdw>
              </a:effectLst>
            </a:endParaRPr>
          </a:p>
        </p:txBody>
      </p:sp>
      <p:sp>
        <p:nvSpPr>
          <p:cNvPr id="86" name="Rectangle 85">
            <a:extLst>
              <a:ext uri="{FF2B5EF4-FFF2-40B4-BE49-F238E27FC236}">
                <a16:creationId xmlns:a16="http://schemas.microsoft.com/office/drawing/2014/main" id="{6744D0D4-ADFE-4C7E-982A-E5F8E71A0DF0}"/>
              </a:ext>
            </a:extLst>
          </p:cNvPr>
          <p:cNvSpPr/>
          <p:nvPr/>
        </p:nvSpPr>
        <p:spPr>
          <a:xfrm>
            <a:off x="7911177" y="3842941"/>
            <a:ext cx="1098378" cy="1477328"/>
          </a:xfrm>
          <a:prstGeom prst="rect">
            <a:avLst/>
          </a:prstGeom>
          <a:noFill/>
        </p:spPr>
        <p:txBody>
          <a:bodyPr wrap="none" lIns="91440" tIns="45720" rIns="91440" bIns="45720">
            <a:spAutoFit/>
          </a:bodyPr>
          <a:lstStyle/>
          <a:p>
            <a:pPr algn="ctr"/>
            <a:r>
              <a:rPr lang="en-US" sz="9000" b="1" spc="-1000" dirty="0">
                <a:ln w="38100">
                  <a:solidFill>
                    <a:srgbClr val="0000FF"/>
                  </a:solidFill>
                  <a:prstDash val="solid"/>
                </a:ln>
                <a:solidFill>
                  <a:srgbClr val="FFFFFF"/>
                </a:solidFill>
                <a:effectLst>
                  <a:outerShdw blurRad="38100" dist="22860" dir="5400000" algn="tl" rotWithShape="0">
                    <a:srgbClr val="000000">
                      <a:alpha val="30000"/>
                    </a:srgbClr>
                  </a:outerShdw>
                </a:effectLst>
                <a:hlinkClick r:id="rId20" action="ppaction://hlinksldjump"/>
              </a:rPr>
              <a:t>16</a:t>
            </a:r>
            <a:endParaRPr lang="en-US" sz="9000" b="1" cap="none" spc="-1000" dirty="0">
              <a:ln w="38100">
                <a:solidFill>
                  <a:srgbClr val="0000FF"/>
                </a:solidFill>
                <a:prstDash val="solid"/>
              </a:ln>
              <a:solidFill>
                <a:srgbClr val="FFFFFF"/>
              </a:solidFill>
              <a:effectLst>
                <a:outerShdw blurRad="38100" dist="22860" dir="5400000" algn="tl" rotWithShape="0">
                  <a:srgbClr val="000000">
                    <a:alpha val="30000"/>
                  </a:srgbClr>
                </a:outerShdw>
              </a:effectLst>
            </a:endParaRPr>
          </a:p>
        </p:txBody>
      </p:sp>
      <p:sp>
        <p:nvSpPr>
          <p:cNvPr id="87" name="Rectangle 86">
            <a:extLst>
              <a:ext uri="{FF2B5EF4-FFF2-40B4-BE49-F238E27FC236}">
                <a16:creationId xmlns:a16="http://schemas.microsoft.com/office/drawing/2014/main" id="{AE3E86FB-76AC-445E-885B-9AEF1BB5B464}"/>
              </a:ext>
            </a:extLst>
          </p:cNvPr>
          <p:cNvSpPr/>
          <p:nvPr/>
        </p:nvSpPr>
        <p:spPr>
          <a:xfrm>
            <a:off x="9388726" y="3845276"/>
            <a:ext cx="1098378" cy="1477328"/>
          </a:xfrm>
          <a:prstGeom prst="rect">
            <a:avLst/>
          </a:prstGeom>
          <a:noFill/>
        </p:spPr>
        <p:txBody>
          <a:bodyPr wrap="none" lIns="91440" tIns="45720" rIns="91440" bIns="45720">
            <a:spAutoFit/>
          </a:bodyPr>
          <a:lstStyle/>
          <a:p>
            <a:pPr algn="ctr"/>
            <a:r>
              <a:rPr lang="en-US" sz="9000" b="1" spc="-1000" dirty="0">
                <a:ln w="38100">
                  <a:solidFill>
                    <a:srgbClr val="0000FF"/>
                  </a:solidFill>
                  <a:prstDash val="solid"/>
                </a:ln>
                <a:solidFill>
                  <a:srgbClr val="FFFFFF"/>
                </a:solidFill>
                <a:effectLst>
                  <a:outerShdw blurRad="38100" dist="22860" dir="5400000" algn="tl" rotWithShape="0">
                    <a:srgbClr val="000000">
                      <a:alpha val="30000"/>
                    </a:srgbClr>
                  </a:outerShdw>
                </a:effectLst>
                <a:hlinkClick r:id="rId21" action="ppaction://hlinksldjump"/>
              </a:rPr>
              <a:t>17</a:t>
            </a:r>
            <a:endParaRPr lang="en-US" sz="9000" b="1" cap="none" spc="-1000" dirty="0">
              <a:ln w="38100">
                <a:solidFill>
                  <a:srgbClr val="0000FF"/>
                </a:solidFill>
                <a:prstDash val="solid"/>
              </a:ln>
              <a:solidFill>
                <a:srgbClr val="FFFFFF"/>
              </a:solidFill>
              <a:effectLst>
                <a:outerShdw blurRad="38100" dist="22860" dir="5400000" algn="tl" rotWithShape="0">
                  <a:srgbClr val="000000">
                    <a:alpha val="30000"/>
                  </a:srgbClr>
                </a:outerShdw>
              </a:effectLst>
            </a:endParaRPr>
          </a:p>
        </p:txBody>
      </p:sp>
      <p:sp>
        <p:nvSpPr>
          <p:cNvPr id="88" name="Rectangle 87">
            <a:extLst>
              <a:ext uri="{FF2B5EF4-FFF2-40B4-BE49-F238E27FC236}">
                <a16:creationId xmlns:a16="http://schemas.microsoft.com/office/drawing/2014/main" id="{65A436E4-9AD8-431A-9334-152418D1624A}"/>
              </a:ext>
            </a:extLst>
          </p:cNvPr>
          <p:cNvSpPr/>
          <p:nvPr/>
        </p:nvSpPr>
        <p:spPr>
          <a:xfrm>
            <a:off x="10860785" y="3846294"/>
            <a:ext cx="1098378" cy="1477328"/>
          </a:xfrm>
          <a:prstGeom prst="rect">
            <a:avLst/>
          </a:prstGeom>
          <a:noFill/>
        </p:spPr>
        <p:txBody>
          <a:bodyPr wrap="none" lIns="91440" tIns="45720" rIns="91440" bIns="45720">
            <a:spAutoFit/>
          </a:bodyPr>
          <a:lstStyle/>
          <a:p>
            <a:pPr algn="ctr"/>
            <a:r>
              <a:rPr lang="en-US" sz="9000" b="1" spc="-1000" dirty="0">
                <a:ln w="38100">
                  <a:solidFill>
                    <a:srgbClr val="0000FF"/>
                  </a:solidFill>
                  <a:prstDash val="solid"/>
                </a:ln>
                <a:solidFill>
                  <a:srgbClr val="FFFFFF"/>
                </a:solidFill>
                <a:effectLst>
                  <a:outerShdw blurRad="38100" dist="22860" dir="5400000" algn="tl" rotWithShape="0">
                    <a:srgbClr val="000000">
                      <a:alpha val="30000"/>
                    </a:srgbClr>
                  </a:outerShdw>
                </a:effectLst>
                <a:hlinkClick r:id="rId22" action="ppaction://hlinksldjump"/>
              </a:rPr>
              <a:t>18</a:t>
            </a:r>
            <a:endParaRPr lang="en-US" sz="9000" b="1" cap="none" spc="-1000" dirty="0">
              <a:ln w="38100">
                <a:solidFill>
                  <a:srgbClr val="0000FF"/>
                </a:solidFill>
                <a:prstDash val="solid"/>
              </a:ln>
              <a:solidFill>
                <a:srgbClr val="FFFFFF"/>
              </a:solidFill>
              <a:effectLst>
                <a:outerShdw blurRad="38100" dist="22860" dir="5400000" algn="tl" rotWithShape="0">
                  <a:srgbClr val="000000">
                    <a:alpha val="30000"/>
                  </a:srgbClr>
                </a:outerShdw>
              </a:effectLst>
            </a:endParaRPr>
          </a:p>
        </p:txBody>
      </p:sp>
      <p:sp>
        <p:nvSpPr>
          <p:cNvPr id="89" name="Rectangle 88">
            <a:extLst>
              <a:ext uri="{FF2B5EF4-FFF2-40B4-BE49-F238E27FC236}">
                <a16:creationId xmlns:a16="http://schemas.microsoft.com/office/drawing/2014/main" id="{69D559E2-0FA2-47C9-ABA6-88EA315DE97B}"/>
              </a:ext>
            </a:extLst>
          </p:cNvPr>
          <p:cNvSpPr/>
          <p:nvPr/>
        </p:nvSpPr>
        <p:spPr>
          <a:xfrm>
            <a:off x="3481896" y="5163460"/>
            <a:ext cx="1098378" cy="1477328"/>
          </a:xfrm>
          <a:prstGeom prst="rect">
            <a:avLst/>
          </a:prstGeom>
          <a:noFill/>
        </p:spPr>
        <p:txBody>
          <a:bodyPr wrap="none" lIns="91440" tIns="45720" rIns="91440" bIns="45720">
            <a:spAutoFit/>
          </a:bodyPr>
          <a:lstStyle/>
          <a:p>
            <a:pPr algn="ctr"/>
            <a:r>
              <a:rPr lang="en-US" sz="9000" b="1" spc="-1000" dirty="0">
                <a:ln w="38100">
                  <a:solidFill>
                    <a:srgbClr val="0000FF"/>
                  </a:solidFill>
                  <a:prstDash val="solid"/>
                </a:ln>
                <a:solidFill>
                  <a:srgbClr val="FFFFFF"/>
                </a:solidFill>
                <a:effectLst>
                  <a:outerShdw blurRad="38100" dist="22860" dir="5400000" algn="tl" rotWithShape="0">
                    <a:srgbClr val="000000">
                      <a:alpha val="30000"/>
                    </a:srgbClr>
                  </a:outerShdw>
                </a:effectLst>
                <a:hlinkClick r:id="rId23" action="ppaction://hlinksldjump"/>
              </a:rPr>
              <a:t>19</a:t>
            </a:r>
            <a:endParaRPr lang="en-US" sz="9000" b="1" cap="none" spc="-1000" dirty="0">
              <a:ln w="38100">
                <a:solidFill>
                  <a:srgbClr val="0000FF"/>
                </a:solidFill>
                <a:prstDash val="solid"/>
              </a:ln>
              <a:solidFill>
                <a:srgbClr val="FFFFFF"/>
              </a:solidFill>
              <a:effectLst>
                <a:outerShdw blurRad="38100" dist="22860" dir="5400000" algn="tl" rotWithShape="0">
                  <a:srgbClr val="000000">
                    <a:alpha val="30000"/>
                  </a:srgbClr>
                </a:outerShdw>
              </a:effectLst>
            </a:endParaRPr>
          </a:p>
        </p:txBody>
      </p:sp>
      <p:sp>
        <p:nvSpPr>
          <p:cNvPr id="90" name="Rectangle 89">
            <a:extLst>
              <a:ext uri="{FF2B5EF4-FFF2-40B4-BE49-F238E27FC236}">
                <a16:creationId xmlns:a16="http://schemas.microsoft.com/office/drawing/2014/main" id="{4238B38D-AAE4-4DC7-AE66-1747638A8C58}"/>
              </a:ext>
            </a:extLst>
          </p:cNvPr>
          <p:cNvSpPr/>
          <p:nvPr/>
        </p:nvSpPr>
        <p:spPr>
          <a:xfrm>
            <a:off x="4956111" y="5159166"/>
            <a:ext cx="1098378" cy="1477328"/>
          </a:xfrm>
          <a:prstGeom prst="rect">
            <a:avLst/>
          </a:prstGeom>
          <a:noFill/>
        </p:spPr>
        <p:txBody>
          <a:bodyPr wrap="none" lIns="91440" tIns="45720" rIns="91440" bIns="45720">
            <a:spAutoFit/>
          </a:bodyPr>
          <a:lstStyle/>
          <a:p>
            <a:pPr algn="ctr"/>
            <a:r>
              <a:rPr lang="en-US" sz="9000" b="1" spc="-1000" dirty="0">
                <a:ln w="38100">
                  <a:solidFill>
                    <a:srgbClr val="0000FF"/>
                  </a:solidFill>
                  <a:prstDash val="solid"/>
                </a:ln>
                <a:solidFill>
                  <a:srgbClr val="FFFFFF"/>
                </a:solidFill>
                <a:effectLst>
                  <a:outerShdw blurRad="38100" dist="22860" dir="5400000" algn="tl" rotWithShape="0">
                    <a:srgbClr val="000000">
                      <a:alpha val="30000"/>
                    </a:srgbClr>
                  </a:outerShdw>
                </a:effectLst>
                <a:hlinkClick r:id="rId24" action="ppaction://hlinksldjump"/>
              </a:rPr>
              <a:t>20</a:t>
            </a:r>
            <a:endParaRPr lang="en-US" sz="9000" b="1" cap="none" spc="-1000" dirty="0">
              <a:ln w="38100">
                <a:solidFill>
                  <a:srgbClr val="0000FF"/>
                </a:solidFill>
                <a:prstDash val="solid"/>
              </a:ln>
              <a:solidFill>
                <a:srgbClr val="FFFFFF"/>
              </a:solidFill>
              <a:effectLst>
                <a:outerShdw blurRad="38100" dist="22860" dir="5400000" algn="tl" rotWithShape="0">
                  <a:srgbClr val="000000">
                    <a:alpha val="30000"/>
                  </a:srgbClr>
                </a:outerShdw>
              </a:effectLst>
            </a:endParaRPr>
          </a:p>
        </p:txBody>
      </p:sp>
      <p:sp>
        <p:nvSpPr>
          <p:cNvPr id="91" name="Rectangle 90">
            <a:extLst>
              <a:ext uri="{FF2B5EF4-FFF2-40B4-BE49-F238E27FC236}">
                <a16:creationId xmlns:a16="http://schemas.microsoft.com/office/drawing/2014/main" id="{40F9B901-CE60-483A-90DE-309009F8F67D}"/>
              </a:ext>
            </a:extLst>
          </p:cNvPr>
          <p:cNvSpPr/>
          <p:nvPr/>
        </p:nvSpPr>
        <p:spPr>
          <a:xfrm>
            <a:off x="6439778" y="5164783"/>
            <a:ext cx="1098379" cy="1477328"/>
          </a:xfrm>
          <a:prstGeom prst="rect">
            <a:avLst/>
          </a:prstGeom>
          <a:noFill/>
        </p:spPr>
        <p:txBody>
          <a:bodyPr wrap="none" lIns="91440" tIns="45720" rIns="91440" bIns="45720">
            <a:spAutoFit/>
          </a:bodyPr>
          <a:lstStyle/>
          <a:p>
            <a:pPr algn="ctr"/>
            <a:r>
              <a:rPr lang="en-US" sz="9000" b="1" spc="-1000" dirty="0">
                <a:ln w="38100">
                  <a:solidFill>
                    <a:srgbClr val="0000FF"/>
                  </a:solidFill>
                  <a:prstDash val="solid"/>
                </a:ln>
                <a:solidFill>
                  <a:srgbClr val="FFFFFF"/>
                </a:solidFill>
                <a:effectLst>
                  <a:outerShdw blurRad="38100" dist="22860" dir="5400000" algn="tl" rotWithShape="0">
                    <a:srgbClr val="000000">
                      <a:alpha val="30000"/>
                    </a:srgbClr>
                  </a:outerShdw>
                </a:effectLst>
                <a:hlinkClick r:id="rId25" action="ppaction://hlinksldjump"/>
              </a:rPr>
              <a:t>21</a:t>
            </a:r>
            <a:endParaRPr lang="en-US" sz="9000" b="1" cap="none" spc="-1000" dirty="0">
              <a:ln w="38100">
                <a:solidFill>
                  <a:srgbClr val="0000FF"/>
                </a:solidFill>
                <a:prstDash val="solid"/>
              </a:ln>
              <a:solidFill>
                <a:srgbClr val="FFFFFF"/>
              </a:solidFill>
              <a:effectLst>
                <a:outerShdw blurRad="38100" dist="22860" dir="5400000" algn="tl" rotWithShape="0">
                  <a:srgbClr val="000000">
                    <a:alpha val="30000"/>
                  </a:srgbClr>
                </a:outerShdw>
              </a:effectLst>
            </a:endParaRPr>
          </a:p>
        </p:txBody>
      </p:sp>
      <p:sp>
        <p:nvSpPr>
          <p:cNvPr id="92" name="Rectangle 91">
            <a:extLst>
              <a:ext uri="{FF2B5EF4-FFF2-40B4-BE49-F238E27FC236}">
                <a16:creationId xmlns:a16="http://schemas.microsoft.com/office/drawing/2014/main" id="{F1CC9184-59E7-4732-B03A-5971BDA2C6AF}"/>
              </a:ext>
            </a:extLst>
          </p:cNvPr>
          <p:cNvSpPr/>
          <p:nvPr/>
        </p:nvSpPr>
        <p:spPr>
          <a:xfrm>
            <a:off x="7911177" y="5164783"/>
            <a:ext cx="1098379" cy="1477328"/>
          </a:xfrm>
          <a:prstGeom prst="rect">
            <a:avLst/>
          </a:prstGeom>
          <a:noFill/>
        </p:spPr>
        <p:txBody>
          <a:bodyPr wrap="none" lIns="91440" tIns="45720" rIns="91440" bIns="45720">
            <a:spAutoFit/>
          </a:bodyPr>
          <a:lstStyle/>
          <a:p>
            <a:pPr algn="ctr"/>
            <a:r>
              <a:rPr lang="en-US" sz="9000" b="1" spc="-1000" dirty="0">
                <a:ln w="38100">
                  <a:solidFill>
                    <a:srgbClr val="0000FF"/>
                  </a:solidFill>
                  <a:prstDash val="solid"/>
                </a:ln>
                <a:solidFill>
                  <a:srgbClr val="FFFFFF"/>
                </a:solidFill>
                <a:effectLst>
                  <a:outerShdw blurRad="38100" dist="22860" dir="5400000" algn="tl" rotWithShape="0">
                    <a:srgbClr val="000000">
                      <a:alpha val="30000"/>
                    </a:srgbClr>
                  </a:outerShdw>
                </a:effectLst>
                <a:hlinkClick r:id="rId26" action="ppaction://hlinksldjump"/>
              </a:rPr>
              <a:t>22</a:t>
            </a:r>
            <a:endParaRPr lang="en-US" sz="9000" b="1" cap="none" spc="-1000" dirty="0">
              <a:ln w="38100">
                <a:solidFill>
                  <a:srgbClr val="0000FF"/>
                </a:solidFill>
                <a:prstDash val="solid"/>
              </a:ln>
              <a:solidFill>
                <a:srgbClr val="FFFFFF"/>
              </a:solidFill>
              <a:effectLst>
                <a:outerShdw blurRad="38100" dist="22860" dir="5400000" algn="tl" rotWithShape="0">
                  <a:srgbClr val="000000">
                    <a:alpha val="30000"/>
                  </a:srgbClr>
                </a:outerShdw>
              </a:effectLst>
            </a:endParaRPr>
          </a:p>
        </p:txBody>
      </p:sp>
      <p:sp>
        <p:nvSpPr>
          <p:cNvPr id="93" name="Rectangle 92">
            <a:extLst>
              <a:ext uri="{FF2B5EF4-FFF2-40B4-BE49-F238E27FC236}">
                <a16:creationId xmlns:a16="http://schemas.microsoft.com/office/drawing/2014/main" id="{3F699E86-7037-4FED-B2AE-909EBE07DCB4}"/>
              </a:ext>
            </a:extLst>
          </p:cNvPr>
          <p:cNvSpPr/>
          <p:nvPr/>
        </p:nvSpPr>
        <p:spPr>
          <a:xfrm>
            <a:off x="9389261" y="5161381"/>
            <a:ext cx="1098379" cy="1477328"/>
          </a:xfrm>
          <a:prstGeom prst="rect">
            <a:avLst/>
          </a:prstGeom>
          <a:noFill/>
        </p:spPr>
        <p:txBody>
          <a:bodyPr wrap="none" lIns="91440" tIns="45720" rIns="91440" bIns="45720">
            <a:spAutoFit/>
          </a:bodyPr>
          <a:lstStyle/>
          <a:p>
            <a:pPr algn="ctr"/>
            <a:r>
              <a:rPr lang="en-US" sz="9000" b="1" spc="-1000" dirty="0">
                <a:ln w="38100">
                  <a:solidFill>
                    <a:srgbClr val="0000FF"/>
                  </a:solidFill>
                  <a:prstDash val="solid"/>
                </a:ln>
                <a:solidFill>
                  <a:srgbClr val="FFFFFF"/>
                </a:solidFill>
                <a:effectLst>
                  <a:outerShdw blurRad="38100" dist="22860" dir="5400000" algn="tl" rotWithShape="0">
                    <a:srgbClr val="000000">
                      <a:alpha val="30000"/>
                    </a:srgbClr>
                  </a:outerShdw>
                </a:effectLst>
                <a:hlinkClick r:id="rId27" action="ppaction://hlinksldjump"/>
              </a:rPr>
              <a:t>23</a:t>
            </a:r>
            <a:endParaRPr lang="en-US" sz="9000" b="1" cap="none" spc="-1000" dirty="0">
              <a:ln w="38100">
                <a:solidFill>
                  <a:srgbClr val="0000FF"/>
                </a:solidFill>
                <a:prstDash val="solid"/>
              </a:ln>
              <a:solidFill>
                <a:srgbClr val="FFFFFF"/>
              </a:solidFill>
              <a:effectLst>
                <a:outerShdw blurRad="38100" dist="22860" dir="5400000" algn="tl" rotWithShape="0">
                  <a:srgbClr val="000000">
                    <a:alpha val="30000"/>
                  </a:srgbClr>
                </a:outerShdw>
              </a:effectLst>
            </a:endParaRPr>
          </a:p>
        </p:txBody>
      </p:sp>
      <p:sp>
        <p:nvSpPr>
          <p:cNvPr id="94" name="Rectangle 93">
            <a:extLst>
              <a:ext uri="{FF2B5EF4-FFF2-40B4-BE49-F238E27FC236}">
                <a16:creationId xmlns:a16="http://schemas.microsoft.com/office/drawing/2014/main" id="{A0738BE9-2BF6-41E8-859F-F8A4958E28B2}"/>
              </a:ext>
            </a:extLst>
          </p:cNvPr>
          <p:cNvSpPr/>
          <p:nvPr/>
        </p:nvSpPr>
        <p:spPr>
          <a:xfrm>
            <a:off x="10864276" y="5160579"/>
            <a:ext cx="1098379" cy="1477328"/>
          </a:xfrm>
          <a:prstGeom prst="rect">
            <a:avLst/>
          </a:prstGeom>
          <a:noFill/>
        </p:spPr>
        <p:txBody>
          <a:bodyPr wrap="none" lIns="91440" tIns="45720" rIns="91440" bIns="45720">
            <a:spAutoFit/>
          </a:bodyPr>
          <a:lstStyle/>
          <a:p>
            <a:pPr algn="ctr"/>
            <a:r>
              <a:rPr lang="en-US" sz="9000" b="1" spc="-1000" dirty="0">
                <a:ln w="38100">
                  <a:solidFill>
                    <a:srgbClr val="0000FF"/>
                  </a:solidFill>
                  <a:prstDash val="solid"/>
                </a:ln>
                <a:solidFill>
                  <a:srgbClr val="FFFFFF"/>
                </a:solidFill>
                <a:effectLst>
                  <a:outerShdw blurRad="38100" dist="22860" dir="5400000" algn="tl" rotWithShape="0">
                    <a:srgbClr val="000000">
                      <a:alpha val="30000"/>
                    </a:srgbClr>
                  </a:outerShdw>
                </a:effectLst>
                <a:hlinkClick r:id="rId28" action="ppaction://hlinksldjump"/>
              </a:rPr>
              <a:t>24</a:t>
            </a:r>
            <a:endParaRPr lang="en-US" sz="9000" b="1" cap="none" spc="-1000" dirty="0">
              <a:ln w="38100">
                <a:solidFill>
                  <a:srgbClr val="0000FF"/>
                </a:solidFill>
                <a:prstDash val="solid"/>
              </a:ln>
              <a:solidFill>
                <a:srgbClr val="FFFFFF"/>
              </a:solidFill>
              <a:effectLst>
                <a:outerShdw blurRad="38100" dist="22860" dir="5400000" algn="tl" rotWithShape="0">
                  <a:srgbClr val="000000">
                    <a:alpha val="30000"/>
                  </a:srgbClr>
                </a:outerShdw>
              </a:effectLst>
            </a:endParaRPr>
          </a:p>
        </p:txBody>
      </p:sp>
      <p:sp>
        <p:nvSpPr>
          <p:cNvPr id="35" name="TextBox 34">
            <a:hlinkClick r:id="rId29" action="ppaction://hlinksldjump"/>
            <a:extLst>
              <a:ext uri="{FF2B5EF4-FFF2-40B4-BE49-F238E27FC236}">
                <a16:creationId xmlns:a16="http://schemas.microsoft.com/office/drawing/2014/main" id="{B0A6A649-23DB-4229-8DA8-578D9028B261}"/>
              </a:ext>
            </a:extLst>
          </p:cNvPr>
          <p:cNvSpPr txBox="1"/>
          <p:nvPr/>
        </p:nvSpPr>
        <p:spPr>
          <a:xfrm>
            <a:off x="0" y="6034294"/>
            <a:ext cx="2071503" cy="830997"/>
          </a:xfrm>
          <a:prstGeom prst="rect">
            <a:avLst/>
          </a:prstGeom>
          <a:noFill/>
        </p:spPr>
        <p:txBody>
          <a:bodyPr wrap="square" rtlCol="0">
            <a:spAutoFit/>
          </a:bodyPr>
          <a:lstStyle/>
          <a:p>
            <a:pPr algn="r"/>
            <a:r>
              <a:rPr lang="en-US" sz="1600" b="1" i="1" dirty="0">
                <a:ln>
                  <a:solidFill>
                    <a:srgbClr val="0000FF"/>
                  </a:solidFill>
                </a:ln>
                <a:solidFill>
                  <a:srgbClr val="C6E9F2"/>
                </a:solidFill>
              </a:rPr>
              <a:t>No more doubles left?</a:t>
            </a:r>
          </a:p>
          <a:p>
            <a:r>
              <a:rPr lang="en-US" sz="800" b="1" i="1" dirty="0">
                <a:ln>
                  <a:solidFill>
                    <a:srgbClr val="0000FF"/>
                  </a:solidFill>
                </a:ln>
                <a:solidFill>
                  <a:srgbClr val="C6E9F2"/>
                </a:solidFill>
              </a:rPr>
              <a:t> </a:t>
            </a:r>
            <a:r>
              <a:rPr lang="en-US" sz="1600" b="1" i="1" dirty="0">
                <a:ln>
                  <a:solidFill>
                    <a:srgbClr val="0000FF"/>
                  </a:solidFill>
                </a:ln>
                <a:solidFill>
                  <a:srgbClr val="C6E9F2"/>
                </a:solidFill>
              </a:rPr>
              <a:t>Tap here …</a:t>
            </a:r>
          </a:p>
          <a:p>
            <a:pPr algn="ctr"/>
            <a:endParaRPr lang="en-US" sz="1600" b="1" i="1" dirty="0"/>
          </a:p>
        </p:txBody>
      </p:sp>
    </p:spTree>
    <p:extLst>
      <p:ext uri="{BB962C8B-B14F-4D97-AF65-F5344CB8AC3E}">
        <p14:creationId xmlns:p14="http://schemas.microsoft.com/office/powerpoint/2010/main" val="237433600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childTnLst>
                                </p:cTn>
                              </p:par>
                              <p:par>
                                <p:cTn id="12" presetID="10" presetClass="entr" presetSubtype="0" fill="hold" nodeType="withEffect">
                                  <p:stCondLst>
                                    <p:cond delay="1000"/>
                                  </p:stCondLst>
                                  <p:childTnLst>
                                    <p:set>
                                      <p:cBhvr>
                                        <p:cTn id="13" dur="1" fill="hold">
                                          <p:stCondLst>
                                            <p:cond delay="0"/>
                                          </p:stCondLst>
                                        </p:cTn>
                                        <p:tgtEl>
                                          <p:spTgt spid="31"/>
                                        </p:tgtEl>
                                        <p:attrNameLst>
                                          <p:attrName>style.visibility</p:attrName>
                                        </p:attrNameLst>
                                      </p:cBhvr>
                                      <p:to>
                                        <p:strVal val="visible"/>
                                      </p:to>
                                    </p:set>
                                    <p:animEffect transition="in" filter="fade">
                                      <p:cBhvr>
                                        <p:cTn id="14"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15B5F9E4-A6C3-4559-A061-4DAB4D377928}"/>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2496826" y="3192893"/>
            <a:ext cx="3188405" cy="2641220"/>
          </a:xfrm>
          <a:prstGeom prst="rect">
            <a:avLst/>
          </a:prstGeom>
        </p:spPr>
      </p:pic>
      <p:sp>
        <p:nvSpPr>
          <p:cNvPr id="8" name="TextBox 7">
            <a:extLst>
              <a:ext uri="{FF2B5EF4-FFF2-40B4-BE49-F238E27FC236}">
                <a16:creationId xmlns:a16="http://schemas.microsoft.com/office/drawing/2014/main" id="{030E7C2A-B005-462D-9523-98743C3E3879}"/>
              </a:ext>
            </a:extLst>
          </p:cNvPr>
          <p:cNvSpPr txBox="1"/>
          <p:nvPr/>
        </p:nvSpPr>
        <p:spPr>
          <a:xfrm>
            <a:off x="226503" y="184557"/>
            <a:ext cx="7675926" cy="2217595"/>
          </a:xfrm>
          <a:prstGeom prst="rect">
            <a:avLst/>
          </a:prstGeom>
          <a:noFill/>
        </p:spPr>
        <p:txBody>
          <a:bodyPr wrap="square" rtlCol="0">
            <a:spAutoFit/>
          </a:bodyPr>
          <a:lstStyle/>
          <a:p>
            <a:pPr algn="ctr">
              <a:lnSpc>
                <a:spcPct val="85000"/>
              </a:lnSpc>
            </a:pPr>
            <a:r>
              <a:rPr lang="en-US" sz="5400" dirty="0">
                <a:solidFill>
                  <a:srgbClr val="000000"/>
                </a:solidFill>
              </a:rPr>
              <a:t>What did Peter </a:t>
            </a:r>
          </a:p>
          <a:p>
            <a:pPr algn="ctr">
              <a:lnSpc>
                <a:spcPct val="85000"/>
              </a:lnSpc>
            </a:pPr>
            <a:r>
              <a:rPr lang="en-US" sz="5400" dirty="0">
                <a:solidFill>
                  <a:srgbClr val="000000"/>
                </a:solidFill>
              </a:rPr>
              <a:t>see a vision of</a:t>
            </a:r>
          </a:p>
          <a:p>
            <a:pPr algn="ctr">
              <a:lnSpc>
                <a:spcPct val="85000"/>
              </a:lnSpc>
            </a:pPr>
            <a:r>
              <a:rPr lang="en-US" sz="5400" spc="-300" dirty="0">
                <a:solidFill>
                  <a:srgbClr val="000000"/>
                </a:solidFill>
              </a:rPr>
              <a:t>while he was praying in Joppa?</a:t>
            </a:r>
          </a:p>
        </p:txBody>
      </p:sp>
      <p:grpSp>
        <p:nvGrpSpPr>
          <p:cNvPr id="14" name="Group 13">
            <a:extLst>
              <a:ext uri="{FF2B5EF4-FFF2-40B4-BE49-F238E27FC236}">
                <a16:creationId xmlns:a16="http://schemas.microsoft.com/office/drawing/2014/main" id="{BDBE8211-72CA-4F41-9957-1B55AC7F5214}"/>
              </a:ext>
            </a:extLst>
          </p:cNvPr>
          <p:cNvGrpSpPr/>
          <p:nvPr/>
        </p:nvGrpSpPr>
        <p:grpSpPr>
          <a:xfrm>
            <a:off x="8302305" y="2828834"/>
            <a:ext cx="3628380" cy="1200329"/>
            <a:chOff x="8302305" y="2828834"/>
            <a:chExt cx="3628380" cy="1200329"/>
          </a:xfrm>
        </p:grpSpPr>
        <p:sp>
          <p:nvSpPr>
            <p:cNvPr id="15" name="Rectangle 14">
              <a:extLst>
                <a:ext uri="{FF2B5EF4-FFF2-40B4-BE49-F238E27FC236}">
                  <a16:creationId xmlns:a16="http://schemas.microsoft.com/office/drawing/2014/main" id="{FF06A9BC-C583-45E6-AAAB-9CD3CC2AAAC4}"/>
                </a:ext>
              </a:extLst>
            </p:cNvPr>
            <p:cNvSpPr/>
            <p:nvPr/>
          </p:nvSpPr>
          <p:spPr>
            <a:xfrm>
              <a:off x="9025723" y="2828834"/>
              <a:ext cx="2904962"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SINGLE</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16" name="Rectangle: Rounded Corners 15">
              <a:extLst>
                <a:ext uri="{FF2B5EF4-FFF2-40B4-BE49-F238E27FC236}">
                  <a16:creationId xmlns:a16="http://schemas.microsoft.com/office/drawing/2014/main" id="{439FDC4B-991B-452D-8E62-16B1FA676C25}"/>
                </a:ext>
              </a:extLst>
            </p:cNvPr>
            <p:cNvSpPr/>
            <p:nvPr/>
          </p:nvSpPr>
          <p:spPr>
            <a:xfrm rot="2700000">
              <a:off x="8292974" y="3163975"/>
              <a:ext cx="559837" cy="541175"/>
            </a:xfrm>
            <a:prstGeom prst="roundRect">
              <a:avLst/>
            </a:prstGeom>
            <a:solidFill>
              <a:srgbClr val="FFFFF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0000FF"/>
                  </a:solidFill>
                </a:ln>
              </a:endParaRPr>
            </a:p>
          </p:txBody>
        </p:sp>
      </p:grpSp>
      <p:sp>
        <p:nvSpPr>
          <p:cNvPr id="23" name="Rectangle 22">
            <a:extLst>
              <a:ext uri="{FF2B5EF4-FFF2-40B4-BE49-F238E27FC236}">
                <a16:creationId xmlns:a16="http://schemas.microsoft.com/office/drawing/2014/main" id="{4DBEAD0C-2C4A-43D8-8BCC-2ECC9C527A32}"/>
              </a:ext>
            </a:extLst>
          </p:cNvPr>
          <p:cNvSpPr/>
          <p:nvPr/>
        </p:nvSpPr>
        <p:spPr>
          <a:xfrm>
            <a:off x="8220873" y="3062164"/>
            <a:ext cx="704039" cy="707886"/>
          </a:xfrm>
          <a:prstGeom prst="rect">
            <a:avLst/>
          </a:prstGeom>
          <a:noFill/>
        </p:spPr>
        <p:txBody>
          <a:bodyPr wrap="none" lIns="91440" tIns="45720" rIns="91440" bIns="45720">
            <a:spAutoFit/>
          </a:bodyPr>
          <a:lstStyle/>
          <a:p>
            <a:pPr algn="ctr"/>
            <a:r>
              <a:rPr lang="en-US" sz="40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rPr>
              <a:t>18</a:t>
            </a:r>
          </a:p>
        </p:txBody>
      </p:sp>
      <p:cxnSp>
        <p:nvCxnSpPr>
          <p:cNvPr id="26" name="Straight Connector 25">
            <a:extLst>
              <a:ext uri="{FF2B5EF4-FFF2-40B4-BE49-F238E27FC236}">
                <a16:creationId xmlns:a16="http://schemas.microsoft.com/office/drawing/2014/main" id="{1E4585C1-1782-44AD-B860-7ACAF57630A6}"/>
              </a:ext>
            </a:extLst>
          </p:cNvPr>
          <p:cNvCxnSpPr>
            <a:cxnSpLocks/>
          </p:cNvCxnSpPr>
          <p:nvPr/>
        </p:nvCxnSpPr>
        <p:spPr>
          <a:xfrm flipV="1">
            <a:off x="4119613" y="4675787"/>
            <a:ext cx="846670" cy="861150"/>
          </a:xfrm>
          <a:prstGeom prst="line">
            <a:avLst/>
          </a:prstGeom>
          <a:ln w="76200">
            <a:solidFill>
              <a:srgbClr val="C1E7F1"/>
            </a:solidFill>
          </a:ln>
        </p:spPr>
        <p:style>
          <a:lnRef idx="1">
            <a:schemeClr val="accent1"/>
          </a:lnRef>
          <a:fillRef idx="0">
            <a:schemeClr val="accent1"/>
          </a:fillRef>
          <a:effectRef idx="0">
            <a:schemeClr val="accent1"/>
          </a:effectRef>
          <a:fontRef idx="minor">
            <a:schemeClr val="tx1"/>
          </a:fontRef>
        </p:style>
      </p:cxnSp>
      <p:sp>
        <p:nvSpPr>
          <p:cNvPr id="27" name="Rectangle: Rounded Corners 26">
            <a:extLst>
              <a:ext uri="{FF2B5EF4-FFF2-40B4-BE49-F238E27FC236}">
                <a16:creationId xmlns:a16="http://schemas.microsoft.com/office/drawing/2014/main" id="{9480A39C-E9F6-46A3-B811-FEF4243220D4}"/>
              </a:ext>
            </a:extLst>
          </p:cNvPr>
          <p:cNvSpPr/>
          <p:nvPr/>
        </p:nvSpPr>
        <p:spPr>
          <a:xfrm rot="2700000">
            <a:off x="4816977" y="4374692"/>
            <a:ext cx="347615" cy="335069"/>
          </a:xfrm>
          <a:prstGeom prst="roundRect">
            <a:avLst/>
          </a:prstGeom>
          <a:solidFill>
            <a:srgbClr val="FFFFFF"/>
          </a:solidFill>
          <a:ln w="38100">
            <a:solidFill>
              <a:srgbClr val="AADE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60E402E8-8F54-44EF-BFBD-0B97A6EDA782}"/>
              </a:ext>
            </a:extLst>
          </p:cNvPr>
          <p:cNvSpPr txBox="1"/>
          <p:nvPr/>
        </p:nvSpPr>
        <p:spPr>
          <a:xfrm>
            <a:off x="4757808" y="4261005"/>
            <a:ext cx="486562" cy="584775"/>
          </a:xfrm>
          <a:prstGeom prst="rect">
            <a:avLst/>
          </a:prstGeom>
          <a:noFill/>
          <a:ln>
            <a:noFill/>
          </a:ln>
        </p:spPr>
        <p:txBody>
          <a:bodyPr wrap="square" rtlCol="0">
            <a:spAutoFit/>
          </a:bodyPr>
          <a:lstStyle/>
          <a:p>
            <a:pPr algn="ctr"/>
            <a:r>
              <a:rPr lang="en-US" sz="3200" b="1" dirty="0">
                <a:solidFill>
                  <a:srgbClr val="000000"/>
                </a:solidFill>
              </a:rPr>
              <a:t>?</a:t>
            </a:r>
          </a:p>
        </p:txBody>
      </p:sp>
      <p:sp>
        <p:nvSpPr>
          <p:cNvPr id="29" name="TextBox 28">
            <a:extLst>
              <a:ext uri="{FF2B5EF4-FFF2-40B4-BE49-F238E27FC236}">
                <a16:creationId xmlns:a16="http://schemas.microsoft.com/office/drawing/2014/main" id="{C4C4A740-93E4-45FA-9016-5CBFEF6D0D55}"/>
              </a:ext>
            </a:extLst>
          </p:cNvPr>
          <p:cNvSpPr txBox="1"/>
          <p:nvPr/>
        </p:nvSpPr>
        <p:spPr>
          <a:xfrm>
            <a:off x="3464404" y="3996999"/>
            <a:ext cx="1200124" cy="1131977"/>
          </a:xfrm>
          <a:prstGeom prst="rect">
            <a:avLst/>
          </a:prstGeom>
          <a:noFill/>
        </p:spPr>
        <p:txBody>
          <a:bodyPr wrap="square" rtlCol="0">
            <a:spAutoFit/>
          </a:bodyPr>
          <a:lstStyle/>
          <a:p>
            <a:pPr algn="ctr">
              <a:lnSpc>
                <a:spcPct val="80000"/>
              </a:lnSpc>
            </a:pPr>
            <a:r>
              <a:rPr lang="en-US" sz="2400" b="1" i="1" dirty="0">
                <a:solidFill>
                  <a:srgbClr val="000000"/>
                </a:solidFill>
              </a:rPr>
              <a:t>SINGLE</a:t>
            </a:r>
          </a:p>
          <a:p>
            <a:pPr algn="ctr">
              <a:lnSpc>
                <a:spcPct val="80000"/>
              </a:lnSpc>
            </a:pPr>
            <a:r>
              <a:rPr lang="en-US" i="1" dirty="0">
                <a:solidFill>
                  <a:srgbClr val="000000"/>
                </a:solidFill>
              </a:rPr>
              <a:t>or </a:t>
            </a:r>
            <a:r>
              <a:rPr lang="en-US" sz="2400" b="1" i="1" dirty="0">
                <a:solidFill>
                  <a:srgbClr val="000000"/>
                </a:solidFill>
              </a:rPr>
              <a:t>OUT</a:t>
            </a:r>
            <a:endParaRPr lang="en-US" i="1" dirty="0">
              <a:solidFill>
                <a:srgbClr val="000000"/>
              </a:solidFill>
            </a:endParaRPr>
          </a:p>
          <a:p>
            <a:pPr algn="ctr">
              <a:lnSpc>
                <a:spcPct val="80000"/>
              </a:lnSpc>
            </a:pPr>
            <a:r>
              <a:rPr lang="en-US" i="1" dirty="0">
                <a:solidFill>
                  <a:srgbClr val="000000"/>
                </a:solidFill>
              </a:rPr>
              <a:t>Tap and</a:t>
            </a:r>
          </a:p>
          <a:p>
            <a:pPr algn="ctr">
              <a:lnSpc>
                <a:spcPct val="80000"/>
              </a:lnSpc>
            </a:pPr>
            <a:r>
              <a:rPr lang="en-US" i="1" dirty="0">
                <a:solidFill>
                  <a:srgbClr val="000000"/>
                </a:solidFill>
              </a:rPr>
              <a:t>find out!</a:t>
            </a:r>
          </a:p>
        </p:txBody>
      </p:sp>
      <p:sp>
        <p:nvSpPr>
          <p:cNvPr id="7" name="Rectangle 6">
            <a:hlinkClick r:id="rId3" action="ppaction://hlinksldjump"/>
            <a:extLst>
              <a:ext uri="{FF2B5EF4-FFF2-40B4-BE49-F238E27FC236}">
                <a16:creationId xmlns:a16="http://schemas.microsoft.com/office/drawing/2014/main" id="{12BA2A02-44ED-4845-A7EA-1B8610CB9C8C}"/>
              </a:ext>
            </a:extLst>
          </p:cNvPr>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hlinkClick r:id="rId4" action="ppaction://hlinksldjump"/>
            <a:extLst>
              <a:ext uri="{FF2B5EF4-FFF2-40B4-BE49-F238E27FC236}">
                <a16:creationId xmlns:a16="http://schemas.microsoft.com/office/drawing/2014/main" id="{BF43F1F9-ADF5-4434-974E-560CE65F123D}"/>
              </a:ext>
            </a:extLst>
          </p:cNvPr>
          <p:cNvSpPr/>
          <p:nvPr/>
        </p:nvSpPr>
        <p:spPr>
          <a:xfrm rot="18961460">
            <a:off x="3225508" y="3756862"/>
            <a:ext cx="1687965" cy="16687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0138436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par>
                          <p:cTn id="8" fill="hold">
                            <p:stCondLst>
                              <p:cond delay="1000"/>
                            </p:stCondLst>
                            <p:childTnLst>
                              <p:par>
                                <p:cTn id="9" presetID="53" presetClass="entr" presetSubtype="16" fill="hold" nodeType="afterEffect">
                                  <p:stCondLst>
                                    <p:cond delay="100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2500"/>
                            </p:stCondLst>
                            <p:childTnLst>
                              <p:par>
                                <p:cTn id="15" presetID="22" presetClass="entr" presetSubtype="4"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wipe(down)">
                                      <p:cBhvr>
                                        <p:cTn id="17" dur="500"/>
                                        <p:tgtEl>
                                          <p:spTgt spid="26"/>
                                        </p:tgtEl>
                                      </p:cBhvr>
                                    </p:animEffect>
                                  </p:childTnLst>
                                </p:cTn>
                              </p:par>
                            </p:childTnLst>
                          </p:cTn>
                        </p:par>
                        <p:par>
                          <p:cTn id="18" fill="hold">
                            <p:stCondLst>
                              <p:cond delay="3000"/>
                            </p:stCondLst>
                            <p:childTnLst>
                              <p:par>
                                <p:cTn id="19" presetID="1"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childTnLst>
                          </p:cTn>
                        </p:par>
                        <p:par>
                          <p:cTn id="21" fill="hold">
                            <p:stCondLst>
                              <p:cond delay="3000"/>
                            </p:stCondLst>
                            <p:childTnLst>
                              <p:par>
                                <p:cTn id="22" presetID="53" presetClass="entr" presetSubtype="16"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250" fill="hold"/>
                                        <p:tgtEl>
                                          <p:spTgt spid="28"/>
                                        </p:tgtEl>
                                        <p:attrNameLst>
                                          <p:attrName>ppt_w</p:attrName>
                                        </p:attrNameLst>
                                      </p:cBhvr>
                                      <p:tavLst>
                                        <p:tav tm="0">
                                          <p:val>
                                            <p:fltVal val="0"/>
                                          </p:val>
                                        </p:tav>
                                        <p:tav tm="100000">
                                          <p:val>
                                            <p:strVal val="#ppt_w"/>
                                          </p:val>
                                        </p:tav>
                                      </p:tavLst>
                                    </p:anim>
                                    <p:anim calcmode="lin" valueType="num">
                                      <p:cBhvr>
                                        <p:cTn id="25" dur="250" fill="hold"/>
                                        <p:tgtEl>
                                          <p:spTgt spid="28"/>
                                        </p:tgtEl>
                                        <p:attrNameLst>
                                          <p:attrName>ppt_h</p:attrName>
                                        </p:attrNameLst>
                                      </p:cBhvr>
                                      <p:tavLst>
                                        <p:tav tm="0">
                                          <p:val>
                                            <p:fltVal val="0"/>
                                          </p:val>
                                        </p:tav>
                                        <p:tav tm="100000">
                                          <p:val>
                                            <p:strVal val="#ppt_h"/>
                                          </p:val>
                                        </p:tav>
                                      </p:tavLst>
                                    </p:anim>
                                    <p:animEffect transition="in" filter="fade">
                                      <p:cBhvr>
                                        <p:cTn id="26" dur="250"/>
                                        <p:tgtEl>
                                          <p:spTgt spid="28"/>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p:cTn id="29" dur="500" fill="hold"/>
                                        <p:tgtEl>
                                          <p:spTgt spid="29"/>
                                        </p:tgtEl>
                                        <p:attrNameLst>
                                          <p:attrName>ppt_w</p:attrName>
                                        </p:attrNameLst>
                                      </p:cBhvr>
                                      <p:tavLst>
                                        <p:tav tm="0">
                                          <p:val>
                                            <p:fltVal val="0"/>
                                          </p:val>
                                        </p:tav>
                                        <p:tav tm="100000">
                                          <p:val>
                                            <p:strVal val="#ppt_w"/>
                                          </p:val>
                                        </p:tav>
                                      </p:tavLst>
                                    </p:anim>
                                    <p:anim calcmode="lin" valueType="num">
                                      <p:cBhvr>
                                        <p:cTn id="30" dur="500" fill="hold"/>
                                        <p:tgtEl>
                                          <p:spTgt spid="29"/>
                                        </p:tgtEl>
                                        <p:attrNameLst>
                                          <p:attrName>ppt_h</p:attrName>
                                        </p:attrNameLst>
                                      </p:cBhvr>
                                      <p:tavLst>
                                        <p:tav tm="0">
                                          <p:val>
                                            <p:fltVal val="0"/>
                                          </p:val>
                                        </p:tav>
                                        <p:tav tm="100000">
                                          <p:val>
                                            <p:strVal val="#ppt_h"/>
                                          </p:val>
                                        </p:tav>
                                      </p:tavLst>
                                    </p:anim>
                                    <p:animEffect transition="in" filter="fade">
                                      <p:cBhvr>
                                        <p:cTn id="31" dur="500"/>
                                        <p:tgtEl>
                                          <p:spTgt spid="29"/>
                                        </p:tgtEl>
                                      </p:cBhvr>
                                    </p:animEffect>
                                  </p:childTnLst>
                                </p:cTn>
                              </p:par>
                            </p:childTnLst>
                          </p:cTn>
                        </p:par>
                        <p:par>
                          <p:cTn id="32" fill="hold">
                            <p:stCondLst>
                              <p:cond delay="3500"/>
                            </p:stCondLst>
                            <p:childTnLst>
                              <p:par>
                                <p:cTn id="33" presetID="1" presetClass="entr" presetSubtype="0" fill="hold" grpId="0" nodeType="after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animBg="1"/>
      <p:bldP spid="28" grpId="0"/>
      <p:bldP spid="29" grpId="0"/>
      <p:bldP spid="24"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4528BCA0-AFFC-4E67-9A60-2440CE6BBE83}"/>
              </a:ext>
            </a:extLst>
          </p:cNvPr>
          <p:cNvSpPr txBox="1"/>
          <p:nvPr/>
        </p:nvSpPr>
        <p:spPr>
          <a:xfrm>
            <a:off x="612396" y="2605062"/>
            <a:ext cx="6912529" cy="3834896"/>
          </a:xfrm>
          <a:prstGeom prst="rect">
            <a:avLst/>
          </a:prstGeom>
          <a:solidFill>
            <a:srgbClr val="FFFFFF"/>
          </a:solidFill>
          <a:ln w="38100">
            <a:solidFill>
              <a:srgbClr val="000000"/>
            </a:solidFill>
          </a:ln>
        </p:spPr>
        <p:txBody>
          <a:bodyPr wrap="square" rtlCol="0">
            <a:spAutoFit/>
          </a:bodyPr>
          <a:lstStyle/>
          <a:p>
            <a:pPr algn="ctr">
              <a:lnSpc>
                <a:spcPct val="80000"/>
              </a:lnSpc>
            </a:pPr>
            <a:endParaRPr lang="en-US" sz="600" b="1" dirty="0">
              <a:solidFill>
                <a:srgbClr val="3F8731"/>
              </a:solidFill>
            </a:endParaRPr>
          </a:p>
          <a:p>
            <a:pPr algn="ctr">
              <a:lnSpc>
                <a:spcPct val="80000"/>
              </a:lnSpc>
            </a:pPr>
            <a:r>
              <a:rPr lang="en-US" sz="3200" b="1" i="1" spc="-300" dirty="0"/>
              <a:t>Answer:</a:t>
            </a:r>
            <a:r>
              <a:rPr lang="en-US" sz="4400" b="1" spc="-300" dirty="0"/>
              <a:t> a great sheet let down from </a:t>
            </a:r>
            <a:r>
              <a:rPr lang="en-US" sz="4400" b="1" spc="-200" dirty="0"/>
              <a:t>heaven full of unclean animals </a:t>
            </a:r>
          </a:p>
          <a:p>
            <a:endParaRPr lang="en-US" sz="1400" b="1" dirty="0"/>
          </a:p>
          <a:p>
            <a:pPr algn="just"/>
            <a:r>
              <a:rPr lang="en-US" sz="2200" b="1" dirty="0">
                <a:solidFill>
                  <a:srgbClr val="000000"/>
                </a:solidFill>
                <a:latin typeface="Times New Roman" panose="02020603050405020304" pitchFamily="18" charset="0"/>
                <a:cs typeface="Times New Roman" panose="02020603050405020304" pitchFamily="18" charset="0"/>
              </a:rPr>
              <a:t>Acts 10:9-12</a:t>
            </a:r>
            <a:endParaRPr lang="en-US" sz="2200" dirty="0">
              <a:solidFill>
                <a:srgbClr val="000000"/>
              </a:solidFill>
              <a:latin typeface="Times New Roman" panose="02020603050405020304" pitchFamily="18" charset="0"/>
              <a:cs typeface="Times New Roman" panose="02020603050405020304" pitchFamily="18" charset="0"/>
            </a:endParaRPr>
          </a:p>
          <a:p>
            <a:pPr algn="just"/>
            <a:r>
              <a:rPr lang="en-US" sz="2200" baseline="30000" dirty="0">
                <a:solidFill>
                  <a:srgbClr val="000000"/>
                </a:solidFill>
                <a:latin typeface="Times New Roman" panose="02020603050405020304" pitchFamily="18" charset="0"/>
                <a:cs typeface="Times New Roman" panose="02020603050405020304" pitchFamily="18" charset="0"/>
              </a:rPr>
              <a:t>9</a:t>
            </a:r>
            <a:r>
              <a:rPr lang="en-US" sz="2200" dirty="0">
                <a:solidFill>
                  <a:srgbClr val="000000"/>
                </a:solidFill>
                <a:latin typeface="Times New Roman" panose="02020603050405020304" pitchFamily="18" charset="0"/>
                <a:cs typeface="Times New Roman" panose="02020603050405020304" pitchFamily="18" charset="0"/>
              </a:rPr>
              <a:t> The next day, … Peter went up on the housetop about the sixth hour to pray … </a:t>
            </a:r>
            <a:r>
              <a:rPr lang="en-US" sz="2200" baseline="30000" dirty="0">
                <a:solidFill>
                  <a:srgbClr val="000000"/>
                </a:solidFill>
                <a:latin typeface="Times New Roman" panose="02020603050405020304" pitchFamily="18" charset="0"/>
                <a:cs typeface="Times New Roman" panose="02020603050405020304" pitchFamily="18" charset="0"/>
              </a:rPr>
              <a:t>11</a:t>
            </a:r>
            <a:r>
              <a:rPr lang="en-US" sz="2200" dirty="0">
                <a:solidFill>
                  <a:srgbClr val="000000"/>
                </a:solidFill>
                <a:latin typeface="Times New Roman" panose="02020603050405020304" pitchFamily="18" charset="0"/>
                <a:cs typeface="Times New Roman" panose="02020603050405020304" pitchFamily="18" charset="0"/>
              </a:rPr>
              <a:t> and saw the heavens opened and </a:t>
            </a:r>
            <a:r>
              <a:rPr lang="en-US" sz="2200" b="1" dirty="0">
                <a:solidFill>
                  <a:srgbClr val="0064FF"/>
                </a:solidFill>
                <a:latin typeface="Times New Roman" panose="02020603050405020304" pitchFamily="18" charset="0"/>
                <a:cs typeface="Times New Roman" panose="02020603050405020304" pitchFamily="18" charset="0"/>
              </a:rPr>
              <a:t>something like a great sheet </a:t>
            </a:r>
            <a:r>
              <a:rPr lang="en-US" sz="2200" dirty="0">
                <a:solidFill>
                  <a:srgbClr val="000000"/>
                </a:solidFill>
                <a:latin typeface="Times New Roman" panose="02020603050405020304" pitchFamily="18" charset="0"/>
                <a:cs typeface="Times New Roman" panose="02020603050405020304" pitchFamily="18" charset="0"/>
              </a:rPr>
              <a:t>descending, being let down by its four corners upon the earth. </a:t>
            </a:r>
            <a:r>
              <a:rPr lang="en-US" sz="2200" baseline="30000" dirty="0">
                <a:solidFill>
                  <a:srgbClr val="000000"/>
                </a:solidFill>
                <a:latin typeface="Times New Roman" panose="02020603050405020304" pitchFamily="18" charset="0"/>
                <a:cs typeface="Times New Roman" panose="02020603050405020304" pitchFamily="18" charset="0"/>
              </a:rPr>
              <a:t>12</a:t>
            </a:r>
            <a:r>
              <a:rPr lang="en-US" sz="2200" dirty="0">
                <a:solidFill>
                  <a:srgbClr val="000000"/>
                </a:solidFill>
                <a:latin typeface="Times New Roman" panose="02020603050405020304" pitchFamily="18" charset="0"/>
                <a:cs typeface="Times New Roman" panose="02020603050405020304" pitchFamily="18" charset="0"/>
              </a:rPr>
              <a:t> In it were </a:t>
            </a:r>
            <a:r>
              <a:rPr lang="en-US" sz="2200" b="1" dirty="0">
                <a:solidFill>
                  <a:srgbClr val="0064FF"/>
                </a:solidFill>
                <a:latin typeface="Times New Roman" panose="02020603050405020304" pitchFamily="18" charset="0"/>
                <a:cs typeface="Times New Roman" panose="02020603050405020304" pitchFamily="18" charset="0"/>
              </a:rPr>
              <a:t>all kinds of animals and reptiles and birds</a:t>
            </a:r>
            <a:r>
              <a:rPr lang="en-US" sz="2200" dirty="0">
                <a:solidFill>
                  <a:srgbClr val="000000"/>
                </a:solidFill>
                <a:latin typeface="Times New Roman" panose="02020603050405020304" pitchFamily="18" charset="0"/>
                <a:cs typeface="Times New Roman" panose="02020603050405020304" pitchFamily="18" charset="0"/>
              </a:rPr>
              <a:t> of the air.</a:t>
            </a:r>
            <a:endParaRPr lang="en-US" sz="1200" dirty="0">
              <a:latin typeface="Times New Roman" panose="02020603050405020304" pitchFamily="18" charset="0"/>
              <a:cs typeface="Times New Roman" panose="02020603050405020304" pitchFamily="18" charset="0"/>
            </a:endParaRPr>
          </a:p>
          <a:p>
            <a:pPr algn="just"/>
            <a:endParaRPr lang="en-US" sz="2200" dirty="0">
              <a:solidFill>
                <a:srgbClr val="000000"/>
              </a:solidFill>
              <a:latin typeface="Times New Roman" panose="02020603050405020304" pitchFamily="18" charset="0"/>
              <a:cs typeface="Times New Roman" panose="02020603050405020304" pitchFamily="18" charset="0"/>
            </a:endParaRPr>
          </a:p>
        </p:txBody>
      </p:sp>
      <p:grpSp>
        <p:nvGrpSpPr>
          <p:cNvPr id="15" name="Group 14">
            <a:extLst>
              <a:ext uri="{FF2B5EF4-FFF2-40B4-BE49-F238E27FC236}">
                <a16:creationId xmlns:a16="http://schemas.microsoft.com/office/drawing/2014/main" id="{FBC3050A-6C86-4B6F-B712-122B65FE1F29}"/>
              </a:ext>
            </a:extLst>
          </p:cNvPr>
          <p:cNvGrpSpPr/>
          <p:nvPr/>
        </p:nvGrpSpPr>
        <p:grpSpPr>
          <a:xfrm>
            <a:off x="8302305" y="2828834"/>
            <a:ext cx="3628380" cy="1200329"/>
            <a:chOff x="8302305" y="2828834"/>
            <a:chExt cx="3628380" cy="1200329"/>
          </a:xfrm>
        </p:grpSpPr>
        <p:sp>
          <p:nvSpPr>
            <p:cNvPr id="16" name="Rectangle 15">
              <a:extLst>
                <a:ext uri="{FF2B5EF4-FFF2-40B4-BE49-F238E27FC236}">
                  <a16:creationId xmlns:a16="http://schemas.microsoft.com/office/drawing/2014/main" id="{FAF1E3F7-AFAF-4CBE-8152-6858AD1E55B8}"/>
                </a:ext>
              </a:extLst>
            </p:cNvPr>
            <p:cNvSpPr/>
            <p:nvPr/>
          </p:nvSpPr>
          <p:spPr>
            <a:xfrm>
              <a:off x="9025723" y="2828834"/>
              <a:ext cx="2904962"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SINGLE</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18" name="Rectangle: Rounded Corners 17">
              <a:extLst>
                <a:ext uri="{FF2B5EF4-FFF2-40B4-BE49-F238E27FC236}">
                  <a16:creationId xmlns:a16="http://schemas.microsoft.com/office/drawing/2014/main" id="{4999F549-F142-430D-A176-B97C45588769}"/>
                </a:ext>
              </a:extLst>
            </p:cNvPr>
            <p:cNvSpPr/>
            <p:nvPr/>
          </p:nvSpPr>
          <p:spPr>
            <a:xfrm rot="2700000">
              <a:off x="8292974" y="3163975"/>
              <a:ext cx="559837" cy="541175"/>
            </a:xfrm>
            <a:prstGeom prst="roundRect">
              <a:avLst/>
            </a:prstGeom>
            <a:solidFill>
              <a:srgbClr val="FFFFF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0000FF"/>
                  </a:solidFill>
                </a:ln>
              </a:endParaRPr>
            </a:p>
          </p:txBody>
        </p:sp>
      </p:grpSp>
      <p:sp>
        <p:nvSpPr>
          <p:cNvPr id="19" name="Rectangle 18">
            <a:extLst>
              <a:ext uri="{FF2B5EF4-FFF2-40B4-BE49-F238E27FC236}">
                <a16:creationId xmlns:a16="http://schemas.microsoft.com/office/drawing/2014/main" id="{BFCD97B0-158B-4D53-809A-45F26E2FE502}"/>
              </a:ext>
            </a:extLst>
          </p:cNvPr>
          <p:cNvSpPr/>
          <p:nvPr/>
        </p:nvSpPr>
        <p:spPr>
          <a:xfrm>
            <a:off x="8220873" y="3062164"/>
            <a:ext cx="704039" cy="707886"/>
          </a:xfrm>
          <a:prstGeom prst="rect">
            <a:avLst/>
          </a:prstGeom>
          <a:noFill/>
        </p:spPr>
        <p:txBody>
          <a:bodyPr wrap="none" lIns="91440" tIns="45720" rIns="91440" bIns="45720">
            <a:spAutoFit/>
          </a:bodyPr>
          <a:lstStyle/>
          <a:p>
            <a:pPr algn="ctr"/>
            <a:r>
              <a:rPr lang="en-US" sz="40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rPr>
              <a:t>18</a:t>
            </a:r>
          </a:p>
        </p:txBody>
      </p:sp>
      <p:sp>
        <p:nvSpPr>
          <p:cNvPr id="20" name="TextBox 19">
            <a:extLst>
              <a:ext uri="{FF2B5EF4-FFF2-40B4-BE49-F238E27FC236}">
                <a16:creationId xmlns:a16="http://schemas.microsoft.com/office/drawing/2014/main" id="{4EA87BC8-80D5-4BD7-B375-830B0D76F876}"/>
              </a:ext>
            </a:extLst>
          </p:cNvPr>
          <p:cNvSpPr txBox="1"/>
          <p:nvPr/>
        </p:nvSpPr>
        <p:spPr>
          <a:xfrm>
            <a:off x="226503" y="184557"/>
            <a:ext cx="7675926" cy="2217595"/>
          </a:xfrm>
          <a:prstGeom prst="rect">
            <a:avLst/>
          </a:prstGeom>
          <a:noFill/>
        </p:spPr>
        <p:txBody>
          <a:bodyPr wrap="square" rtlCol="0">
            <a:spAutoFit/>
          </a:bodyPr>
          <a:lstStyle/>
          <a:p>
            <a:pPr algn="ctr">
              <a:lnSpc>
                <a:spcPct val="85000"/>
              </a:lnSpc>
            </a:pPr>
            <a:r>
              <a:rPr lang="en-US" sz="5400" dirty="0">
                <a:solidFill>
                  <a:srgbClr val="000000"/>
                </a:solidFill>
              </a:rPr>
              <a:t>What did Peter </a:t>
            </a:r>
          </a:p>
          <a:p>
            <a:pPr algn="ctr">
              <a:lnSpc>
                <a:spcPct val="85000"/>
              </a:lnSpc>
            </a:pPr>
            <a:r>
              <a:rPr lang="en-US" sz="5400" dirty="0">
                <a:solidFill>
                  <a:srgbClr val="000000"/>
                </a:solidFill>
              </a:rPr>
              <a:t>see a vision of</a:t>
            </a:r>
          </a:p>
          <a:p>
            <a:pPr algn="ctr">
              <a:lnSpc>
                <a:spcPct val="85000"/>
              </a:lnSpc>
            </a:pPr>
            <a:r>
              <a:rPr lang="en-US" sz="5400" spc="-300" dirty="0">
                <a:solidFill>
                  <a:srgbClr val="000000"/>
                </a:solidFill>
              </a:rPr>
              <a:t>while he was praying in Joppa?</a:t>
            </a:r>
          </a:p>
        </p:txBody>
      </p:sp>
      <p:sp>
        <p:nvSpPr>
          <p:cNvPr id="21" name="TextBox 20">
            <a:extLst>
              <a:ext uri="{FF2B5EF4-FFF2-40B4-BE49-F238E27FC236}">
                <a16:creationId xmlns:a16="http://schemas.microsoft.com/office/drawing/2014/main" id="{A36E442A-8AB0-418E-8D78-790C9A3B11F5}"/>
              </a:ext>
            </a:extLst>
          </p:cNvPr>
          <p:cNvSpPr txBox="1"/>
          <p:nvPr/>
        </p:nvSpPr>
        <p:spPr>
          <a:xfrm>
            <a:off x="5596278" y="6128000"/>
            <a:ext cx="1928649" cy="307777"/>
          </a:xfrm>
          <a:prstGeom prst="rect">
            <a:avLst/>
          </a:prstGeom>
          <a:noFill/>
        </p:spPr>
        <p:txBody>
          <a:bodyPr wrap="square" rtlCol="0">
            <a:spAutoFit/>
          </a:bodyPr>
          <a:lstStyle/>
          <a:p>
            <a:pPr algn="r"/>
            <a:r>
              <a:rPr lang="en-US" sz="1400" b="1" i="1" dirty="0">
                <a:solidFill>
                  <a:srgbClr val="0064FF"/>
                </a:solidFill>
              </a:rPr>
              <a:t>Tap screen to continue</a:t>
            </a:r>
          </a:p>
        </p:txBody>
      </p:sp>
      <p:sp>
        <p:nvSpPr>
          <p:cNvPr id="17" name="Rectangle 16">
            <a:hlinkClick r:id="rId2" action="ppaction://hlinksldjump"/>
            <a:extLst>
              <a:ext uri="{FF2B5EF4-FFF2-40B4-BE49-F238E27FC236}">
                <a16:creationId xmlns:a16="http://schemas.microsoft.com/office/drawing/2014/main" id="{9EE734C6-6FC0-43AD-8B4B-3AC6BC88C462}"/>
              </a:ext>
            </a:extLst>
          </p:cNvPr>
          <p:cNvSpPr/>
          <p:nvPr/>
        </p:nvSpPr>
        <p:spPr>
          <a:xfrm>
            <a:off x="0" y="1"/>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46851946"/>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41A93F72-7A40-4375-A465-58414B0FC0DA}"/>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961049" y="3678"/>
            <a:ext cx="8269901" cy="6850644"/>
          </a:xfrm>
          <a:prstGeom prst="rect">
            <a:avLst/>
          </a:prstGeom>
        </p:spPr>
      </p:pic>
      <p:sp>
        <p:nvSpPr>
          <p:cNvPr id="5" name="Rectangle: Rounded Corners 4">
            <a:extLst>
              <a:ext uri="{FF2B5EF4-FFF2-40B4-BE49-F238E27FC236}">
                <a16:creationId xmlns:a16="http://schemas.microsoft.com/office/drawing/2014/main" id="{E26FFEE2-E142-4914-886A-7908DA12B71A}"/>
              </a:ext>
            </a:extLst>
          </p:cNvPr>
          <p:cNvSpPr/>
          <p:nvPr/>
        </p:nvSpPr>
        <p:spPr>
          <a:xfrm rot="2700000">
            <a:off x="8292973" y="3189275"/>
            <a:ext cx="559837" cy="490575"/>
          </a:xfrm>
          <a:prstGeom prst="roundRect">
            <a:avLst/>
          </a:prstGeom>
          <a:solidFill>
            <a:srgbClr val="FFFFFF"/>
          </a:solid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Rounded Corners 1">
            <a:extLst>
              <a:ext uri="{FF2B5EF4-FFF2-40B4-BE49-F238E27FC236}">
                <a16:creationId xmlns:a16="http://schemas.microsoft.com/office/drawing/2014/main" id="{26C67EEB-FAC5-47A4-8E95-72B39C554BCB}"/>
              </a:ext>
            </a:extLst>
          </p:cNvPr>
          <p:cNvSpPr/>
          <p:nvPr/>
        </p:nvSpPr>
        <p:spPr>
          <a:xfrm>
            <a:off x="5833744" y="714690"/>
            <a:ext cx="559837" cy="541175"/>
          </a:xfrm>
          <a:prstGeom prst="roundRect">
            <a:avLst/>
          </a:prstGeom>
          <a:solidFill>
            <a:srgbClr val="FFFFFF"/>
          </a:solid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Rounded Corners 5">
            <a:extLst>
              <a:ext uri="{FF2B5EF4-FFF2-40B4-BE49-F238E27FC236}">
                <a16:creationId xmlns:a16="http://schemas.microsoft.com/office/drawing/2014/main" id="{51FF1BA1-CD56-473D-85BA-056342436F57}"/>
              </a:ext>
            </a:extLst>
          </p:cNvPr>
          <p:cNvSpPr/>
          <p:nvPr/>
        </p:nvSpPr>
        <p:spPr>
          <a:xfrm rot="2700000">
            <a:off x="3192240" y="3163976"/>
            <a:ext cx="559837" cy="541175"/>
          </a:xfrm>
          <a:prstGeom prst="roundRect">
            <a:avLst/>
          </a:prstGeom>
          <a:solidFill>
            <a:srgbClr val="FFFFFF"/>
          </a:solid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241FA49-9943-405B-88E2-7921F7B4202A}"/>
              </a:ext>
            </a:extLst>
          </p:cNvPr>
          <p:cNvSpPr/>
          <p:nvPr/>
        </p:nvSpPr>
        <p:spPr>
          <a:xfrm>
            <a:off x="221682" y="2817521"/>
            <a:ext cx="2741456"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TRIPLE</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0" name="Rectangle 19">
            <a:extLst>
              <a:ext uri="{FF2B5EF4-FFF2-40B4-BE49-F238E27FC236}">
                <a16:creationId xmlns:a16="http://schemas.microsoft.com/office/drawing/2014/main" id="{0B10BECB-80DD-442E-92B9-3F4C0A002431}"/>
              </a:ext>
            </a:extLst>
          </p:cNvPr>
          <p:cNvSpPr/>
          <p:nvPr/>
        </p:nvSpPr>
        <p:spPr>
          <a:xfrm>
            <a:off x="3911648" y="5707176"/>
            <a:ext cx="4378122"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HOMERUN</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1" name="Rectangle 20">
            <a:extLst>
              <a:ext uri="{FF2B5EF4-FFF2-40B4-BE49-F238E27FC236}">
                <a16:creationId xmlns:a16="http://schemas.microsoft.com/office/drawing/2014/main" id="{D001A687-EC28-42A1-A935-5A2C1C78AA91}"/>
              </a:ext>
            </a:extLst>
          </p:cNvPr>
          <p:cNvSpPr/>
          <p:nvPr/>
        </p:nvSpPr>
        <p:spPr>
          <a:xfrm>
            <a:off x="4427572" y="-72002"/>
            <a:ext cx="3353803"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DOUBLE</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2" name="TextBox 21">
            <a:extLst>
              <a:ext uri="{FF2B5EF4-FFF2-40B4-BE49-F238E27FC236}">
                <a16:creationId xmlns:a16="http://schemas.microsoft.com/office/drawing/2014/main" id="{79EBE414-7D34-4475-87B5-9C8384501209}"/>
              </a:ext>
            </a:extLst>
          </p:cNvPr>
          <p:cNvSpPr txBox="1"/>
          <p:nvPr/>
        </p:nvSpPr>
        <p:spPr>
          <a:xfrm>
            <a:off x="4354650" y="2671022"/>
            <a:ext cx="3485724" cy="1569660"/>
          </a:xfrm>
          <a:prstGeom prst="rect">
            <a:avLst/>
          </a:prstGeom>
          <a:noFill/>
        </p:spPr>
        <p:txBody>
          <a:bodyPr wrap="square" rtlCol="0">
            <a:spAutoFit/>
          </a:bodyPr>
          <a:lstStyle/>
          <a:p>
            <a:pPr algn="ctr"/>
            <a:r>
              <a:rPr lang="en-US" sz="4800" b="1" dirty="0">
                <a:ln w="38100">
                  <a:solidFill>
                    <a:srgbClr val="0000FF"/>
                  </a:solidFill>
                </a:ln>
                <a:solidFill>
                  <a:srgbClr val="C6E9F2"/>
                </a:solidFill>
              </a:rPr>
              <a:t>Next batter!</a:t>
            </a:r>
          </a:p>
          <a:p>
            <a:pPr algn="ctr"/>
            <a:r>
              <a:rPr lang="en-US" sz="4800" b="1" dirty="0">
                <a:ln w="38100">
                  <a:solidFill>
                    <a:srgbClr val="0000FF"/>
                  </a:solidFill>
                </a:ln>
                <a:solidFill>
                  <a:srgbClr val="C6E9F2"/>
                </a:solidFill>
              </a:rPr>
              <a:t>Pick a hit</a:t>
            </a:r>
          </a:p>
        </p:txBody>
      </p:sp>
      <p:sp>
        <p:nvSpPr>
          <p:cNvPr id="3" name="Arrow: Pentagon 2">
            <a:extLst>
              <a:ext uri="{FF2B5EF4-FFF2-40B4-BE49-F238E27FC236}">
                <a16:creationId xmlns:a16="http://schemas.microsoft.com/office/drawing/2014/main" id="{0E698766-2C5D-4F25-88C7-23B76B7549CE}"/>
              </a:ext>
            </a:extLst>
          </p:cNvPr>
          <p:cNvSpPr/>
          <p:nvPr/>
        </p:nvSpPr>
        <p:spPr>
          <a:xfrm rot="5400000">
            <a:off x="5786126" y="5771881"/>
            <a:ext cx="559837" cy="541175"/>
          </a:xfrm>
          <a:prstGeom prst="homePlate">
            <a:avLst/>
          </a:prstGeom>
          <a:solidFill>
            <a:srgbClr val="FFFFFF"/>
          </a:solid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hlinkClick r:id="rId3" action="ppaction://hlinksldjump"/>
            <a:extLst>
              <a:ext uri="{FF2B5EF4-FFF2-40B4-BE49-F238E27FC236}">
                <a16:creationId xmlns:a16="http://schemas.microsoft.com/office/drawing/2014/main" id="{D92DD891-84FF-4ACE-91C9-567827698553}"/>
              </a:ext>
            </a:extLst>
          </p:cNvPr>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hlinkClick r:id="rId4" action="ppaction://hlinksldjump"/>
            <a:extLst>
              <a:ext uri="{FF2B5EF4-FFF2-40B4-BE49-F238E27FC236}">
                <a16:creationId xmlns:a16="http://schemas.microsoft.com/office/drawing/2014/main" id="{D4C96D45-ABC1-4915-A153-4627346B4727}"/>
              </a:ext>
            </a:extLst>
          </p:cNvPr>
          <p:cNvSpPr/>
          <p:nvPr/>
        </p:nvSpPr>
        <p:spPr>
          <a:xfrm>
            <a:off x="4504879" y="176169"/>
            <a:ext cx="3204595" cy="7382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hlinkClick r:id="rId5" action="ppaction://hlinksldjump"/>
            <a:extLst>
              <a:ext uri="{FF2B5EF4-FFF2-40B4-BE49-F238E27FC236}">
                <a16:creationId xmlns:a16="http://schemas.microsoft.com/office/drawing/2014/main" id="{8AA909FD-4850-48E7-9C00-1F20249196AE}"/>
              </a:ext>
            </a:extLst>
          </p:cNvPr>
          <p:cNvSpPr/>
          <p:nvPr/>
        </p:nvSpPr>
        <p:spPr>
          <a:xfrm>
            <a:off x="221673" y="3059883"/>
            <a:ext cx="2741456" cy="7639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hlinkClick r:id="rId6" action="ppaction://hlinksldjump"/>
            <a:extLst>
              <a:ext uri="{FF2B5EF4-FFF2-40B4-BE49-F238E27FC236}">
                <a16:creationId xmlns:a16="http://schemas.microsoft.com/office/drawing/2014/main" id="{8991CFC0-EA4A-40DD-B2E8-91602EEF7B5F}"/>
              </a:ext>
            </a:extLst>
          </p:cNvPr>
          <p:cNvSpPr/>
          <p:nvPr/>
        </p:nvSpPr>
        <p:spPr>
          <a:xfrm>
            <a:off x="3916828" y="5953271"/>
            <a:ext cx="4378122" cy="7382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468018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2506831E-1B32-4CD0-A9F9-33F55A35E1BA}"/>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2496826" y="3241019"/>
            <a:ext cx="3188405" cy="2641220"/>
          </a:xfrm>
          <a:prstGeom prst="rect">
            <a:avLst/>
          </a:prstGeom>
        </p:spPr>
      </p:pic>
      <p:sp>
        <p:nvSpPr>
          <p:cNvPr id="8" name="TextBox 7">
            <a:extLst>
              <a:ext uri="{FF2B5EF4-FFF2-40B4-BE49-F238E27FC236}">
                <a16:creationId xmlns:a16="http://schemas.microsoft.com/office/drawing/2014/main" id="{030E7C2A-B005-462D-9523-98743C3E3879}"/>
              </a:ext>
            </a:extLst>
          </p:cNvPr>
          <p:cNvSpPr txBox="1"/>
          <p:nvPr/>
        </p:nvSpPr>
        <p:spPr>
          <a:xfrm>
            <a:off x="226503" y="184557"/>
            <a:ext cx="7675926" cy="2308324"/>
          </a:xfrm>
          <a:prstGeom prst="rect">
            <a:avLst/>
          </a:prstGeom>
          <a:noFill/>
        </p:spPr>
        <p:txBody>
          <a:bodyPr wrap="square" rtlCol="0">
            <a:spAutoFit/>
          </a:bodyPr>
          <a:lstStyle/>
          <a:p>
            <a:pPr lvl="0" algn="ctr"/>
            <a:r>
              <a:rPr lang="en-US" sz="4800" dirty="0">
                <a:solidFill>
                  <a:srgbClr val="000000"/>
                </a:solidFill>
              </a:rPr>
              <a:t>How many times was</a:t>
            </a:r>
          </a:p>
          <a:p>
            <a:pPr lvl="0" algn="ctr"/>
            <a:r>
              <a:rPr lang="en-US" sz="4800" dirty="0">
                <a:solidFill>
                  <a:srgbClr val="000000"/>
                </a:solidFill>
              </a:rPr>
              <a:t>the vision of unclean animals repeated for Peter to see?</a:t>
            </a:r>
          </a:p>
        </p:txBody>
      </p:sp>
      <p:grpSp>
        <p:nvGrpSpPr>
          <p:cNvPr id="14" name="Group 13">
            <a:extLst>
              <a:ext uri="{FF2B5EF4-FFF2-40B4-BE49-F238E27FC236}">
                <a16:creationId xmlns:a16="http://schemas.microsoft.com/office/drawing/2014/main" id="{D0F7816F-9ED5-47B9-8924-16B50589432D}"/>
              </a:ext>
            </a:extLst>
          </p:cNvPr>
          <p:cNvGrpSpPr/>
          <p:nvPr/>
        </p:nvGrpSpPr>
        <p:grpSpPr>
          <a:xfrm>
            <a:off x="8302305" y="2828834"/>
            <a:ext cx="3628380" cy="1200329"/>
            <a:chOff x="8302305" y="2828834"/>
            <a:chExt cx="3628380" cy="1200329"/>
          </a:xfrm>
        </p:grpSpPr>
        <p:sp>
          <p:nvSpPr>
            <p:cNvPr id="15" name="Rectangle 14">
              <a:extLst>
                <a:ext uri="{FF2B5EF4-FFF2-40B4-BE49-F238E27FC236}">
                  <a16:creationId xmlns:a16="http://schemas.microsoft.com/office/drawing/2014/main" id="{5F5D10B1-45DC-450E-AA07-FCA58FE5B01A}"/>
                </a:ext>
              </a:extLst>
            </p:cNvPr>
            <p:cNvSpPr/>
            <p:nvPr/>
          </p:nvSpPr>
          <p:spPr>
            <a:xfrm>
              <a:off x="9025723" y="2828834"/>
              <a:ext cx="2904962"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SINGLE</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16" name="Rectangle: Rounded Corners 15">
              <a:extLst>
                <a:ext uri="{FF2B5EF4-FFF2-40B4-BE49-F238E27FC236}">
                  <a16:creationId xmlns:a16="http://schemas.microsoft.com/office/drawing/2014/main" id="{40B18B05-301D-4A86-8F88-4512C904EC4D}"/>
                </a:ext>
              </a:extLst>
            </p:cNvPr>
            <p:cNvSpPr/>
            <p:nvPr/>
          </p:nvSpPr>
          <p:spPr>
            <a:xfrm rot="2700000">
              <a:off x="8292974" y="3163975"/>
              <a:ext cx="559837" cy="541175"/>
            </a:xfrm>
            <a:prstGeom prst="roundRect">
              <a:avLst/>
            </a:prstGeom>
            <a:solidFill>
              <a:srgbClr val="FFFFF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0000FF"/>
                  </a:solidFill>
                </a:ln>
              </a:endParaRPr>
            </a:p>
          </p:txBody>
        </p:sp>
      </p:grpSp>
      <p:sp>
        <p:nvSpPr>
          <p:cNvPr id="23" name="Rectangle 22">
            <a:extLst>
              <a:ext uri="{FF2B5EF4-FFF2-40B4-BE49-F238E27FC236}">
                <a16:creationId xmlns:a16="http://schemas.microsoft.com/office/drawing/2014/main" id="{1495D44F-DFD3-4A09-BF92-9FD18F173A6E}"/>
              </a:ext>
            </a:extLst>
          </p:cNvPr>
          <p:cNvSpPr/>
          <p:nvPr/>
        </p:nvSpPr>
        <p:spPr>
          <a:xfrm>
            <a:off x="8220873" y="3062164"/>
            <a:ext cx="704039" cy="707886"/>
          </a:xfrm>
          <a:prstGeom prst="rect">
            <a:avLst/>
          </a:prstGeom>
          <a:noFill/>
        </p:spPr>
        <p:txBody>
          <a:bodyPr wrap="none" lIns="91440" tIns="45720" rIns="91440" bIns="45720">
            <a:spAutoFit/>
          </a:bodyPr>
          <a:lstStyle/>
          <a:p>
            <a:pPr algn="ctr"/>
            <a:r>
              <a:rPr lang="en-US" sz="40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rPr>
              <a:t>19</a:t>
            </a:r>
          </a:p>
        </p:txBody>
      </p:sp>
      <p:cxnSp>
        <p:nvCxnSpPr>
          <p:cNvPr id="26" name="Straight Connector 25">
            <a:extLst>
              <a:ext uri="{FF2B5EF4-FFF2-40B4-BE49-F238E27FC236}">
                <a16:creationId xmlns:a16="http://schemas.microsoft.com/office/drawing/2014/main" id="{662D59D6-2F47-4ECE-A0F6-6E8E5B97B745}"/>
              </a:ext>
            </a:extLst>
          </p:cNvPr>
          <p:cNvCxnSpPr>
            <a:cxnSpLocks/>
          </p:cNvCxnSpPr>
          <p:nvPr/>
        </p:nvCxnSpPr>
        <p:spPr>
          <a:xfrm flipV="1">
            <a:off x="4119613" y="4723913"/>
            <a:ext cx="846670" cy="861150"/>
          </a:xfrm>
          <a:prstGeom prst="line">
            <a:avLst/>
          </a:prstGeom>
          <a:ln w="76200">
            <a:solidFill>
              <a:srgbClr val="C1E7F1"/>
            </a:solidFill>
          </a:ln>
        </p:spPr>
        <p:style>
          <a:lnRef idx="1">
            <a:schemeClr val="accent1"/>
          </a:lnRef>
          <a:fillRef idx="0">
            <a:schemeClr val="accent1"/>
          </a:fillRef>
          <a:effectRef idx="0">
            <a:schemeClr val="accent1"/>
          </a:effectRef>
          <a:fontRef idx="minor">
            <a:schemeClr val="tx1"/>
          </a:fontRef>
        </p:style>
      </p:cxnSp>
      <p:sp>
        <p:nvSpPr>
          <p:cNvPr id="27" name="Rectangle: Rounded Corners 26">
            <a:extLst>
              <a:ext uri="{FF2B5EF4-FFF2-40B4-BE49-F238E27FC236}">
                <a16:creationId xmlns:a16="http://schemas.microsoft.com/office/drawing/2014/main" id="{5FE83410-8191-40F8-B1A2-6F4B02F592EA}"/>
              </a:ext>
            </a:extLst>
          </p:cNvPr>
          <p:cNvSpPr/>
          <p:nvPr/>
        </p:nvSpPr>
        <p:spPr>
          <a:xfrm rot="2700000">
            <a:off x="4816977" y="4422818"/>
            <a:ext cx="347615" cy="335069"/>
          </a:xfrm>
          <a:prstGeom prst="roundRect">
            <a:avLst/>
          </a:prstGeom>
          <a:solidFill>
            <a:srgbClr val="FFFFFF"/>
          </a:solidFill>
          <a:ln w="38100">
            <a:solidFill>
              <a:srgbClr val="AADE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641D18DB-CB11-48CE-B82C-ACD1365A0FED}"/>
              </a:ext>
            </a:extLst>
          </p:cNvPr>
          <p:cNvSpPr txBox="1"/>
          <p:nvPr/>
        </p:nvSpPr>
        <p:spPr>
          <a:xfrm>
            <a:off x="4757808" y="4309131"/>
            <a:ext cx="486562" cy="584775"/>
          </a:xfrm>
          <a:prstGeom prst="rect">
            <a:avLst/>
          </a:prstGeom>
          <a:noFill/>
          <a:ln>
            <a:noFill/>
          </a:ln>
        </p:spPr>
        <p:txBody>
          <a:bodyPr wrap="square" rtlCol="0">
            <a:spAutoFit/>
          </a:bodyPr>
          <a:lstStyle/>
          <a:p>
            <a:pPr algn="ctr"/>
            <a:r>
              <a:rPr lang="en-US" sz="3200" b="1" dirty="0">
                <a:solidFill>
                  <a:srgbClr val="000000"/>
                </a:solidFill>
              </a:rPr>
              <a:t>?</a:t>
            </a:r>
          </a:p>
        </p:txBody>
      </p:sp>
      <p:sp>
        <p:nvSpPr>
          <p:cNvPr id="29" name="TextBox 28">
            <a:extLst>
              <a:ext uri="{FF2B5EF4-FFF2-40B4-BE49-F238E27FC236}">
                <a16:creationId xmlns:a16="http://schemas.microsoft.com/office/drawing/2014/main" id="{01969D69-5CA9-4BEF-AB90-07CB073C8D7E}"/>
              </a:ext>
            </a:extLst>
          </p:cNvPr>
          <p:cNvSpPr txBox="1"/>
          <p:nvPr/>
        </p:nvSpPr>
        <p:spPr>
          <a:xfrm>
            <a:off x="3464404" y="4045125"/>
            <a:ext cx="1200124" cy="1131977"/>
          </a:xfrm>
          <a:prstGeom prst="rect">
            <a:avLst/>
          </a:prstGeom>
          <a:noFill/>
        </p:spPr>
        <p:txBody>
          <a:bodyPr wrap="square" rtlCol="0">
            <a:spAutoFit/>
          </a:bodyPr>
          <a:lstStyle/>
          <a:p>
            <a:pPr algn="ctr">
              <a:lnSpc>
                <a:spcPct val="80000"/>
              </a:lnSpc>
            </a:pPr>
            <a:r>
              <a:rPr lang="en-US" sz="2400" b="1" i="1" dirty="0">
                <a:solidFill>
                  <a:srgbClr val="000000"/>
                </a:solidFill>
              </a:rPr>
              <a:t>SINGLE</a:t>
            </a:r>
          </a:p>
          <a:p>
            <a:pPr algn="ctr">
              <a:lnSpc>
                <a:spcPct val="80000"/>
              </a:lnSpc>
            </a:pPr>
            <a:r>
              <a:rPr lang="en-US" i="1" dirty="0">
                <a:solidFill>
                  <a:srgbClr val="000000"/>
                </a:solidFill>
              </a:rPr>
              <a:t>or </a:t>
            </a:r>
            <a:r>
              <a:rPr lang="en-US" sz="2400" b="1" i="1" dirty="0">
                <a:solidFill>
                  <a:srgbClr val="000000"/>
                </a:solidFill>
              </a:rPr>
              <a:t>OUT</a:t>
            </a:r>
            <a:endParaRPr lang="en-US" i="1" dirty="0">
              <a:solidFill>
                <a:srgbClr val="000000"/>
              </a:solidFill>
            </a:endParaRPr>
          </a:p>
          <a:p>
            <a:pPr algn="ctr">
              <a:lnSpc>
                <a:spcPct val="80000"/>
              </a:lnSpc>
            </a:pPr>
            <a:r>
              <a:rPr lang="en-US" i="1" dirty="0">
                <a:solidFill>
                  <a:srgbClr val="000000"/>
                </a:solidFill>
              </a:rPr>
              <a:t>Tap and</a:t>
            </a:r>
          </a:p>
          <a:p>
            <a:pPr algn="ctr">
              <a:lnSpc>
                <a:spcPct val="80000"/>
              </a:lnSpc>
            </a:pPr>
            <a:r>
              <a:rPr lang="en-US" i="1" dirty="0">
                <a:solidFill>
                  <a:srgbClr val="000000"/>
                </a:solidFill>
              </a:rPr>
              <a:t>find out!</a:t>
            </a:r>
          </a:p>
        </p:txBody>
      </p:sp>
      <p:sp>
        <p:nvSpPr>
          <p:cNvPr id="7" name="Rectangle 6">
            <a:hlinkClick r:id="rId3" action="ppaction://hlinksldjump"/>
            <a:extLst>
              <a:ext uri="{FF2B5EF4-FFF2-40B4-BE49-F238E27FC236}">
                <a16:creationId xmlns:a16="http://schemas.microsoft.com/office/drawing/2014/main" id="{060D3498-BCA3-4EE7-BE09-4909B69132C3}"/>
              </a:ext>
            </a:extLst>
          </p:cNvPr>
          <p:cNvSpPr/>
          <p:nvPr/>
        </p:nvSpPr>
        <p:spPr>
          <a:xfrm>
            <a:off x="0" y="1"/>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hlinkClick r:id="rId4" action="ppaction://hlinksldjump"/>
            <a:extLst>
              <a:ext uri="{FF2B5EF4-FFF2-40B4-BE49-F238E27FC236}">
                <a16:creationId xmlns:a16="http://schemas.microsoft.com/office/drawing/2014/main" id="{3E341588-4CDA-4084-9696-FC469B5DE21F}"/>
              </a:ext>
            </a:extLst>
          </p:cNvPr>
          <p:cNvSpPr/>
          <p:nvPr/>
        </p:nvSpPr>
        <p:spPr>
          <a:xfrm rot="18961460">
            <a:off x="3225508" y="3817020"/>
            <a:ext cx="1687965" cy="16687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5854395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par>
                          <p:cTn id="8" fill="hold">
                            <p:stCondLst>
                              <p:cond delay="1000"/>
                            </p:stCondLst>
                            <p:childTnLst>
                              <p:par>
                                <p:cTn id="9" presetID="53" presetClass="entr" presetSubtype="16" fill="hold" nodeType="afterEffect">
                                  <p:stCondLst>
                                    <p:cond delay="100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2500"/>
                            </p:stCondLst>
                            <p:childTnLst>
                              <p:par>
                                <p:cTn id="15" presetID="22" presetClass="entr" presetSubtype="4"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wipe(down)">
                                      <p:cBhvr>
                                        <p:cTn id="17" dur="500"/>
                                        <p:tgtEl>
                                          <p:spTgt spid="26"/>
                                        </p:tgtEl>
                                      </p:cBhvr>
                                    </p:animEffect>
                                  </p:childTnLst>
                                </p:cTn>
                              </p:par>
                            </p:childTnLst>
                          </p:cTn>
                        </p:par>
                        <p:par>
                          <p:cTn id="18" fill="hold">
                            <p:stCondLst>
                              <p:cond delay="3000"/>
                            </p:stCondLst>
                            <p:childTnLst>
                              <p:par>
                                <p:cTn id="19" presetID="1"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childTnLst>
                          </p:cTn>
                        </p:par>
                        <p:par>
                          <p:cTn id="21" fill="hold">
                            <p:stCondLst>
                              <p:cond delay="3000"/>
                            </p:stCondLst>
                            <p:childTnLst>
                              <p:par>
                                <p:cTn id="22" presetID="53" presetClass="entr" presetSubtype="16"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250" fill="hold"/>
                                        <p:tgtEl>
                                          <p:spTgt spid="28"/>
                                        </p:tgtEl>
                                        <p:attrNameLst>
                                          <p:attrName>ppt_w</p:attrName>
                                        </p:attrNameLst>
                                      </p:cBhvr>
                                      <p:tavLst>
                                        <p:tav tm="0">
                                          <p:val>
                                            <p:fltVal val="0"/>
                                          </p:val>
                                        </p:tav>
                                        <p:tav tm="100000">
                                          <p:val>
                                            <p:strVal val="#ppt_w"/>
                                          </p:val>
                                        </p:tav>
                                      </p:tavLst>
                                    </p:anim>
                                    <p:anim calcmode="lin" valueType="num">
                                      <p:cBhvr>
                                        <p:cTn id="25" dur="250" fill="hold"/>
                                        <p:tgtEl>
                                          <p:spTgt spid="28"/>
                                        </p:tgtEl>
                                        <p:attrNameLst>
                                          <p:attrName>ppt_h</p:attrName>
                                        </p:attrNameLst>
                                      </p:cBhvr>
                                      <p:tavLst>
                                        <p:tav tm="0">
                                          <p:val>
                                            <p:fltVal val="0"/>
                                          </p:val>
                                        </p:tav>
                                        <p:tav tm="100000">
                                          <p:val>
                                            <p:strVal val="#ppt_h"/>
                                          </p:val>
                                        </p:tav>
                                      </p:tavLst>
                                    </p:anim>
                                    <p:animEffect transition="in" filter="fade">
                                      <p:cBhvr>
                                        <p:cTn id="26" dur="250"/>
                                        <p:tgtEl>
                                          <p:spTgt spid="28"/>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p:cTn id="29" dur="500" fill="hold"/>
                                        <p:tgtEl>
                                          <p:spTgt spid="29"/>
                                        </p:tgtEl>
                                        <p:attrNameLst>
                                          <p:attrName>ppt_w</p:attrName>
                                        </p:attrNameLst>
                                      </p:cBhvr>
                                      <p:tavLst>
                                        <p:tav tm="0">
                                          <p:val>
                                            <p:fltVal val="0"/>
                                          </p:val>
                                        </p:tav>
                                        <p:tav tm="100000">
                                          <p:val>
                                            <p:strVal val="#ppt_w"/>
                                          </p:val>
                                        </p:tav>
                                      </p:tavLst>
                                    </p:anim>
                                    <p:anim calcmode="lin" valueType="num">
                                      <p:cBhvr>
                                        <p:cTn id="30" dur="500" fill="hold"/>
                                        <p:tgtEl>
                                          <p:spTgt spid="29"/>
                                        </p:tgtEl>
                                        <p:attrNameLst>
                                          <p:attrName>ppt_h</p:attrName>
                                        </p:attrNameLst>
                                      </p:cBhvr>
                                      <p:tavLst>
                                        <p:tav tm="0">
                                          <p:val>
                                            <p:fltVal val="0"/>
                                          </p:val>
                                        </p:tav>
                                        <p:tav tm="100000">
                                          <p:val>
                                            <p:strVal val="#ppt_h"/>
                                          </p:val>
                                        </p:tav>
                                      </p:tavLst>
                                    </p:anim>
                                    <p:animEffect transition="in" filter="fade">
                                      <p:cBhvr>
                                        <p:cTn id="31" dur="500"/>
                                        <p:tgtEl>
                                          <p:spTgt spid="29"/>
                                        </p:tgtEl>
                                      </p:cBhvr>
                                    </p:animEffect>
                                  </p:childTnLst>
                                </p:cTn>
                              </p:par>
                            </p:childTnLst>
                          </p:cTn>
                        </p:par>
                        <p:par>
                          <p:cTn id="32" fill="hold">
                            <p:stCondLst>
                              <p:cond delay="3500"/>
                            </p:stCondLst>
                            <p:childTnLst>
                              <p:par>
                                <p:cTn id="33" presetID="1" presetClass="entr" presetSubtype="0" fill="hold" grpId="0" nodeType="after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animBg="1"/>
      <p:bldP spid="28" grpId="0"/>
      <p:bldP spid="29" grpId="0"/>
      <p:bldP spid="24"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3E74582F-5C2E-4223-B308-9195A9F3A149}"/>
              </a:ext>
            </a:extLst>
          </p:cNvPr>
          <p:cNvSpPr txBox="1"/>
          <p:nvPr/>
        </p:nvSpPr>
        <p:spPr>
          <a:xfrm>
            <a:off x="612396" y="3158872"/>
            <a:ext cx="6912529" cy="2782300"/>
          </a:xfrm>
          <a:prstGeom prst="rect">
            <a:avLst/>
          </a:prstGeom>
          <a:solidFill>
            <a:srgbClr val="FFFFFF"/>
          </a:solidFill>
          <a:ln w="38100">
            <a:solidFill>
              <a:srgbClr val="000000"/>
            </a:solidFill>
          </a:ln>
        </p:spPr>
        <p:txBody>
          <a:bodyPr wrap="square" rtlCol="0">
            <a:spAutoFit/>
          </a:bodyPr>
          <a:lstStyle/>
          <a:p>
            <a:pPr algn="ctr">
              <a:lnSpc>
                <a:spcPct val="80000"/>
              </a:lnSpc>
            </a:pPr>
            <a:endParaRPr lang="en-US" sz="600" b="1" dirty="0">
              <a:solidFill>
                <a:srgbClr val="3F8731"/>
              </a:solidFill>
            </a:endParaRPr>
          </a:p>
          <a:p>
            <a:pPr algn="ctr"/>
            <a:r>
              <a:rPr lang="en-US" sz="3200" b="1" i="1" dirty="0"/>
              <a:t>Answer:</a:t>
            </a:r>
            <a:r>
              <a:rPr lang="en-US" sz="4400" b="1" i="1" dirty="0"/>
              <a:t> </a:t>
            </a:r>
            <a:r>
              <a:rPr lang="en-US" sz="4400" b="1" dirty="0"/>
              <a:t>three</a:t>
            </a:r>
            <a:r>
              <a:rPr lang="en-US" sz="4400" b="1" i="1" dirty="0"/>
              <a:t> </a:t>
            </a:r>
            <a:endParaRPr lang="en-US" sz="4400" b="1" dirty="0"/>
          </a:p>
          <a:p>
            <a:pPr algn="just"/>
            <a:endParaRPr lang="en-US" sz="1400" b="1" dirty="0">
              <a:solidFill>
                <a:srgbClr val="000000"/>
              </a:solidFill>
              <a:latin typeface="Times New Roman" panose="02020603050405020304" pitchFamily="18" charset="0"/>
              <a:cs typeface="Times New Roman" panose="02020603050405020304" pitchFamily="18" charset="0"/>
            </a:endParaRPr>
          </a:p>
          <a:p>
            <a:pPr algn="just"/>
            <a:r>
              <a:rPr lang="en-US" sz="2800" b="1" dirty="0">
                <a:solidFill>
                  <a:srgbClr val="000000"/>
                </a:solidFill>
                <a:latin typeface="Times New Roman" panose="02020603050405020304" pitchFamily="18" charset="0"/>
                <a:cs typeface="Times New Roman" panose="02020603050405020304" pitchFamily="18" charset="0"/>
              </a:rPr>
              <a:t>Acts 10:16</a:t>
            </a:r>
          </a:p>
          <a:p>
            <a:pPr algn="just"/>
            <a:r>
              <a:rPr lang="en-US" sz="2800" baseline="30000" dirty="0">
                <a:solidFill>
                  <a:srgbClr val="000000"/>
                </a:solidFill>
                <a:latin typeface="Times New Roman" panose="02020603050405020304" pitchFamily="18" charset="0"/>
                <a:cs typeface="Times New Roman" panose="02020603050405020304" pitchFamily="18" charset="0"/>
              </a:rPr>
              <a:t>16</a:t>
            </a:r>
            <a:r>
              <a:rPr lang="en-US" sz="2800" dirty="0">
                <a:solidFill>
                  <a:srgbClr val="000000"/>
                </a:solidFill>
                <a:latin typeface="Times New Roman" panose="02020603050405020304" pitchFamily="18" charset="0"/>
                <a:cs typeface="Times New Roman" panose="02020603050405020304" pitchFamily="18" charset="0"/>
              </a:rPr>
              <a:t> This happened </a:t>
            </a:r>
            <a:r>
              <a:rPr lang="en-US" sz="2800" b="1" dirty="0">
                <a:solidFill>
                  <a:srgbClr val="0064FF"/>
                </a:solidFill>
                <a:latin typeface="Times New Roman" panose="02020603050405020304" pitchFamily="18" charset="0"/>
                <a:cs typeface="Times New Roman" panose="02020603050405020304" pitchFamily="18" charset="0"/>
              </a:rPr>
              <a:t>three times</a:t>
            </a:r>
            <a:r>
              <a:rPr lang="en-US" sz="2800" dirty="0">
                <a:solidFill>
                  <a:srgbClr val="0064FF"/>
                </a:solidFill>
                <a:latin typeface="Times New Roman" panose="02020603050405020304" pitchFamily="18" charset="0"/>
                <a:cs typeface="Times New Roman" panose="02020603050405020304" pitchFamily="18" charset="0"/>
              </a:rPr>
              <a:t>, </a:t>
            </a:r>
            <a:r>
              <a:rPr lang="en-US" sz="2800" dirty="0">
                <a:solidFill>
                  <a:srgbClr val="000000"/>
                </a:solidFill>
                <a:latin typeface="Times New Roman" panose="02020603050405020304" pitchFamily="18" charset="0"/>
                <a:cs typeface="Times New Roman" panose="02020603050405020304" pitchFamily="18" charset="0"/>
              </a:rPr>
              <a:t>and the thing was taken up at once to heaven.</a:t>
            </a:r>
            <a:endParaRPr lang="en-US" sz="1200" dirty="0">
              <a:latin typeface="Times New Roman" panose="02020603050405020304" pitchFamily="18" charset="0"/>
              <a:cs typeface="Times New Roman" panose="02020603050405020304" pitchFamily="18" charset="0"/>
            </a:endParaRPr>
          </a:p>
          <a:p>
            <a:pPr algn="just"/>
            <a:endParaRPr lang="en-US" sz="2400" dirty="0">
              <a:solidFill>
                <a:srgbClr val="000000"/>
              </a:solidFill>
              <a:latin typeface="Times New Roman" panose="02020603050405020304" pitchFamily="18" charset="0"/>
              <a:cs typeface="Times New Roman" panose="02020603050405020304" pitchFamily="18" charset="0"/>
            </a:endParaRPr>
          </a:p>
        </p:txBody>
      </p:sp>
      <p:grpSp>
        <p:nvGrpSpPr>
          <p:cNvPr id="15" name="Group 14">
            <a:extLst>
              <a:ext uri="{FF2B5EF4-FFF2-40B4-BE49-F238E27FC236}">
                <a16:creationId xmlns:a16="http://schemas.microsoft.com/office/drawing/2014/main" id="{81119253-DD64-4BD4-88EF-9E2D6EDCE9D8}"/>
              </a:ext>
            </a:extLst>
          </p:cNvPr>
          <p:cNvGrpSpPr/>
          <p:nvPr/>
        </p:nvGrpSpPr>
        <p:grpSpPr>
          <a:xfrm>
            <a:off x="8302305" y="2828834"/>
            <a:ext cx="3628380" cy="1200329"/>
            <a:chOff x="8302305" y="2828834"/>
            <a:chExt cx="3628380" cy="1200329"/>
          </a:xfrm>
        </p:grpSpPr>
        <p:sp>
          <p:nvSpPr>
            <p:cNvPr id="16" name="Rectangle 15">
              <a:extLst>
                <a:ext uri="{FF2B5EF4-FFF2-40B4-BE49-F238E27FC236}">
                  <a16:creationId xmlns:a16="http://schemas.microsoft.com/office/drawing/2014/main" id="{F140D0BC-36C2-4D96-BB6C-BC5CFD3916F1}"/>
                </a:ext>
              </a:extLst>
            </p:cNvPr>
            <p:cNvSpPr/>
            <p:nvPr/>
          </p:nvSpPr>
          <p:spPr>
            <a:xfrm>
              <a:off x="9025723" y="2828834"/>
              <a:ext cx="2904962"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SINGLE</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18" name="Rectangle: Rounded Corners 17">
              <a:extLst>
                <a:ext uri="{FF2B5EF4-FFF2-40B4-BE49-F238E27FC236}">
                  <a16:creationId xmlns:a16="http://schemas.microsoft.com/office/drawing/2014/main" id="{3C2C0182-907C-4EE2-97BF-DC906F9811AA}"/>
                </a:ext>
              </a:extLst>
            </p:cNvPr>
            <p:cNvSpPr/>
            <p:nvPr/>
          </p:nvSpPr>
          <p:spPr>
            <a:xfrm rot="2700000">
              <a:off x="8292974" y="3163975"/>
              <a:ext cx="559837" cy="541175"/>
            </a:xfrm>
            <a:prstGeom prst="roundRect">
              <a:avLst/>
            </a:prstGeom>
            <a:solidFill>
              <a:srgbClr val="FFFFF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0000FF"/>
                  </a:solidFill>
                </a:ln>
              </a:endParaRPr>
            </a:p>
          </p:txBody>
        </p:sp>
      </p:grpSp>
      <p:sp>
        <p:nvSpPr>
          <p:cNvPr id="19" name="Rectangle 18">
            <a:extLst>
              <a:ext uri="{FF2B5EF4-FFF2-40B4-BE49-F238E27FC236}">
                <a16:creationId xmlns:a16="http://schemas.microsoft.com/office/drawing/2014/main" id="{A30F2246-E6F3-4826-BD15-A07ECADB325E}"/>
              </a:ext>
            </a:extLst>
          </p:cNvPr>
          <p:cNvSpPr/>
          <p:nvPr/>
        </p:nvSpPr>
        <p:spPr>
          <a:xfrm>
            <a:off x="8220873" y="3062164"/>
            <a:ext cx="704039" cy="707886"/>
          </a:xfrm>
          <a:prstGeom prst="rect">
            <a:avLst/>
          </a:prstGeom>
          <a:noFill/>
        </p:spPr>
        <p:txBody>
          <a:bodyPr wrap="none" lIns="91440" tIns="45720" rIns="91440" bIns="45720">
            <a:spAutoFit/>
          </a:bodyPr>
          <a:lstStyle/>
          <a:p>
            <a:pPr algn="ctr"/>
            <a:r>
              <a:rPr lang="en-US" sz="40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rPr>
              <a:t>19</a:t>
            </a:r>
          </a:p>
        </p:txBody>
      </p:sp>
      <p:sp>
        <p:nvSpPr>
          <p:cNvPr id="20" name="TextBox 19">
            <a:extLst>
              <a:ext uri="{FF2B5EF4-FFF2-40B4-BE49-F238E27FC236}">
                <a16:creationId xmlns:a16="http://schemas.microsoft.com/office/drawing/2014/main" id="{2AFC542B-49F7-493A-92AA-F0C691DB18F8}"/>
              </a:ext>
            </a:extLst>
          </p:cNvPr>
          <p:cNvSpPr txBox="1"/>
          <p:nvPr/>
        </p:nvSpPr>
        <p:spPr>
          <a:xfrm>
            <a:off x="226503" y="184557"/>
            <a:ext cx="7675926" cy="2308324"/>
          </a:xfrm>
          <a:prstGeom prst="rect">
            <a:avLst/>
          </a:prstGeom>
          <a:noFill/>
        </p:spPr>
        <p:txBody>
          <a:bodyPr wrap="square" rtlCol="0">
            <a:spAutoFit/>
          </a:bodyPr>
          <a:lstStyle/>
          <a:p>
            <a:pPr lvl="0" algn="ctr"/>
            <a:r>
              <a:rPr lang="en-US" sz="4800" dirty="0">
                <a:solidFill>
                  <a:srgbClr val="000000"/>
                </a:solidFill>
              </a:rPr>
              <a:t>How many times was</a:t>
            </a:r>
          </a:p>
          <a:p>
            <a:pPr lvl="0" algn="ctr"/>
            <a:r>
              <a:rPr lang="en-US" sz="4800" dirty="0">
                <a:solidFill>
                  <a:srgbClr val="000000"/>
                </a:solidFill>
              </a:rPr>
              <a:t>the vision of unclean animals repeated for Peter to see?</a:t>
            </a:r>
          </a:p>
        </p:txBody>
      </p:sp>
      <p:sp>
        <p:nvSpPr>
          <p:cNvPr id="21" name="TextBox 20">
            <a:extLst>
              <a:ext uri="{FF2B5EF4-FFF2-40B4-BE49-F238E27FC236}">
                <a16:creationId xmlns:a16="http://schemas.microsoft.com/office/drawing/2014/main" id="{3391E279-97DE-4575-BD4C-8A97DE06F657}"/>
              </a:ext>
            </a:extLst>
          </p:cNvPr>
          <p:cNvSpPr txBox="1"/>
          <p:nvPr/>
        </p:nvSpPr>
        <p:spPr>
          <a:xfrm>
            <a:off x="5596278" y="5628384"/>
            <a:ext cx="1928649" cy="307777"/>
          </a:xfrm>
          <a:prstGeom prst="rect">
            <a:avLst/>
          </a:prstGeom>
          <a:noFill/>
        </p:spPr>
        <p:txBody>
          <a:bodyPr wrap="square" rtlCol="0">
            <a:spAutoFit/>
          </a:bodyPr>
          <a:lstStyle/>
          <a:p>
            <a:pPr algn="r"/>
            <a:r>
              <a:rPr lang="en-US" sz="1400" b="1" i="1" dirty="0">
                <a:solidFill>
                  <a:srgbClr val="0064FF"/>
                </a:solidFill>
              </a:rPr>
              <a:t>Tap screen to continue</a:t>
            </a:r>
          </a:p>
        </p:txBody>
      </p:sp>
      <p:sp>
        <p:nvSpPr>
          <p:cNvPr id="17" name="Rectangle 16">
            <a:hlinkClick r:id="rId2" action="ppaction://hlinksldjump"/>
            <a:extLst>
              <a:ext uri="{FF2B5EF4-FFF2-40B4-BE49-F238E27FC236}">
                <a16:creationId xmlns:a16="http://schemas.microsoft.com/office/drawing/2014/main" id="{5B0E1C35-6F10-4518-AFAA-4654B2AEF3A6}"/>
              </a:ext>
            </a:extLst>
          </p:cNvPr>
          <p:cNvSpPr/>
          <p:nvPr/>
        </p:nvSpPr>
        <p:spPr>
          <a:xfrm>
            <a:off x="0" y="1"/>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58002391"/>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41A93F72-7A40-4375-A465-58414B0FC0DA}"/>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961049" y="3678"/>
            <a:ext cx="8269901" cy="6850644"/>
          </a:xfrm>
          <a:prstGeom prst="rect">
            <a:avLst/>
          </a:prstGeom>
        </p:spPr>
      </p:pic>
      <p:sp>
        <p:nvSpPr>
          <p:cNvPr id="5" name="Rectangle: Rounded Corners 4">
            <a:extLst>
              <a:ext uri="{FF2B5EF4-FFF2-40B4-BE49-F238E27FC236}">
                <a16:creationId xmlns:a16="http://schemas.microsoft.com/office/drawing/2014/main" id="{E26FFEE2-E142-4914-886A-7908DA12B71A}"/>
              </a:ext>
            </a:extLst>
          </p:cNvPr>
          <p:cNvSpPr/>
          <p:nvPr/>
        </p:nvSpPr>
        <p:spPr>
          <a:xfrm rot="2700000">
            <a:off x="8292973" y="3189275"/>
            <a:ext cx="559837" cy="490575"/>
          </a:xfrm>
          <a:prstGeom prst="roundRect">
            <a:avLst/>
          </a:prstGeom>
          <a:solidFill>
            <a:srgbClr val="FFFFFF"/>
          </a:solid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Rounded Corners 1">
            <a:extLst>
              <a:ext uri="{FF2B5EF4-FFF2-40B4-BE49-F238E27FC236}">
                <a16:creationId xmlns:a16="http://schemas.microsoft.com/office/drawing/2014/main" id="{26C67EEB-FAC5-47A4-8E95-72B39C554BCB}"/>
              </a:ext>
            </a:extLst>
          </p:cNvPr>
          <p:cNvSpPr/>
          <p:nvPr/>
        </p:nvSpPr>
        <p:spPr>
          <a:xfrm>
            <a:off x="5833744" y="714690"/>
            <a:ext cx="559837" cy="541175"/>
          </a:xfrm>
          <a:prstGeom prst="roundRect">
            <a:avLst/>
          </a:prstGeom>
          <a:solidFill>
            <a:srgbClr val="FFFFFF"/>
          </a:solid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Rounded Corners 5">
            <a:extLst>
              <a:ext uri="{FF2B5EF4-FFF2-40B4-BE49-F238E27FC236}">
                <a16:creationId xmlns:a16="http://schemas.microsoft.com/office/drawing/2014/main" id="{51FF1BA1-CD56-473D-85BA-056342436F57}"/>
              </a:ext>
            </a:extLst>
          </p:cNvPr>
          <p:cNvSpPr/>
          <p:nvPr/>
        </p:nvSpPr>
        <p:spPr>
          <a:xfrm rot="2700000">
            <a:off x="3192240" y="3163976"/>
            <a:ext cx="559837" cy="541175"/>
          </a:xfrm>
          <a:prstGeom prst="roundRect">
            <a:avLst/>
          </a:prstGeom>
          <a:solidFill>
            <a:srgbClr val="FFFFFF"/>
          </a:solid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241FA49-9943-405B-88E2-7921F7B4202A}"/>
              </a:ext>
            </a:extLst>
          </p:cNvPr>
          <p:cNvSpPr/>
          <p:nvPr/>
        </p:nvSpPr>
        <p:spPr>
          <a:xfrm>
            <a:off x="221682" y="2817521"/>
            <a:ext cx="2741456"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TRIPLE</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0" name="Rectangle 19">
            <a:extLst>
              <a:ext uri="{FF2B5EF4-FFF2-40B4-BE49-F238E27FC236}">
                <a16:creationId xmlns:a16="http://schemas.microsoft.com/office/drawing/2014/main" id="{0B10BECB-80DD-442E-92B9-3F4C0A002431}"/>
              </a:ext>
            </a:extLst>
          </p:cNvPr>
          <p:cNvSpPr/>
          <p:nvPr/>
        </p:nvSpPr>
        <p:spPr>
          <a:xfrm>
            <a:off x="3911648" y="5707176"/>
            <a:ext cx="4378122"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HOMERUN</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1" name="Rectangle 20">
            <a:extLst>
              <a:ext uri="{FF2B5EF4-FFF2-40B4-BE49-F238E27FC236}">
                <a16:creationId xmlns:a16="http://schemas.microsoft.com/office/drawing/2014/main" id="{D001A687-EC28-42A1-A935-5A2C1C78AA91}"/>
              </a:ext>
            </a:extLst>
          </p:cNvPr>
          <p:cNvSpPr/>
          <p:nvPr/>
        </p:nvSpPr>
        <p:spPr>
          <a:xfrm>
            <a:off x="4427572" y="-72002"/>
            <a:ext cx="3353803"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DOUBLE</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2" name="TextBox 21">
            <a:extLst>
              <a:ext uri="{FF2B5EF4-FFF2-40B4-BE49-F238E27FC236}">
                <a16:creationId xmlns:a16="http://schemas.microsoft.com/office/drawing/2014/main" id="{79EBE414-7D34-4475-87B5-9C8384501209}"/>
              </a:ext>
            </a:extLst>
          </p:cNvPr>
          <p:cNvSpPr txBox="1"/>
          <p:nvPr/>
        </p:nvSpPr>
        <p:spPr>
          <a:xfrm>
            <a:off x="4354650" y="2671022"/>
            <a:ext cx="3485724" cy="1569660"/>
          </a:xfrm>
          <a:prstGeom prst="rect">
            <a:avLst/>
          </a:prstGeom>
          <a:noFill/>
        </p:spPr>
        <p:txBody>
          <a:bodyPr wrap="square" rtlCol="0">
            <a:spAutoFit/>
          </a:bodyPr>
          <a:lstStyle/>
          <a:p>
            <a:pPr algn="ctr"/>
            <a:r>
              <a:rPr lang="en-US" sz="4800" b="1" dirty="0">
                <a:ln w="38100">
                  <a:solidFill>
                    <a:srgbClr val="0000FF"/>
                  </a:solidFill>
                </a:ln>
                <a:solidFill>
                  <a:srgbClr val="C6E9F2"/>
                </a:solidFill>
              </a:rPr>
              <a:t>Next batter!</a:t>
            </a:r>
          </a:p>
          <a:p>
            <a:pPr algn="ctr"/>
            <a:r>
              <a:rPr lang="en-US" sz="4800" b="1" dirty="0">
                <a:ln w="38100">
                  <a:solidFill>
                    <a:srgbClr val="0000FF"/>
                  </a:solidFill>
                </a:ln>
                <a:solidFill>
                  <a:srgbClr val="C6E9F2"/>
                </a:solidFill>
              </a:rPr>
              <a:t>Pick a hit</a:t>
            </a:r>
          </a:p>
        </p:txBody>
      </p:sp>
      <p:sp>
        <p:nvSpPr>
          <p:cNvPr id="3" name="Arrow: Pentagon 2">
            <a:extLst>
              <a:ext uri="{FF2B5EF4-FFF2-40B4-BE49-F238E27FC236}">
                <a16:creationId xmlns:a16="http://schemas.microsoft.com/office/drawing/2014/main" id="{0E698766-2C5D-4F25-88C7-23B76B7549CE}"/>
              </a:ext>
            </a:extLst>
          </p:cNvPr>
          <p:cNvSpPr/>
          <p:nvPr/>
        </p:nvSpPr>
        <p:spPr>
          <a:xfrm rot="5400000">
            <a:off x="5786126" y="5771881"/>
            <a:ext cx="559837" cy="541175"/>
          </a:xfrm>
          <a:prstGeom prst="homePlate">
            <a:avLst/>
          </a:prstGeom>
          <a:solidFill>
            <a:srgbClr val="FFFFFF"/>
          </a:solid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hlinkClick r:id="rId3" action="ppaction://hlinksldjump"/>
            <a:extLst>
              <a:ext uri="{FF2B5EF4-FFF2-40B4-BE49-F238E27FC236}">
                <a16:creationId xmlns:a16="http://schemas.microsoft.com/office/drawing/2014/main" id="{D92DD891-84FF-4ACE-91C9-567827698553}"/>
              </a:ext>
            </a:extLst>
          </p:cNvPr>
          <p:cNvSpPr/>
          <p:nvPr/>
        </p:nvSpPr>
        <p:spPr>
          <a:xfrm>
            <a:off x="0" y="-287"/>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hlinkClick r:id="rId4" action="ppaction://hlinksldjump"/>
            <a:extLst>
              <a:ext uri="{FF2B5EF4-FFF2-40B4-BE49-F238E27FC236}">
                <a16:creationId xmlns:a16="http://schemas.microsoft.com/office/drawing/2014/main" id="{D4C96D45-ABC1-4915-A153-4627346B4727}"/>
              </a:ext>
            </a:extLst>
          </p:cNvPr>
          <p:cNvSpPr/>
          <p:nvPr/>
        </p:nvSpPr>
        <p:spPr>
          <a:xfrm>
            <a:off x="4504879" y="176169"/>
            <a:ext cx="3204595" cy="7382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hlinkClick r:id="rId5" action="ppaction://hlinksldjump"/>
            <a:extLst>
              <a:ext uri="{FF2B5EF4-FFF2-40B4-BE49-F238E27FC236}">
                <a16:creationId xmlns:a16="http://schemas.microsoft.com/office/drawing/2014/main" id="{8AA909FD-4850-48E7-9C00-1F20249196AE}"/>
              </a:ext>
            </a:extLst>
          </p:cNvPr>
          <p:cNvSpPr/>
          <p:nvPr/>
        </p:nvSpPr>
        <p:spPr>
          <a:xfrm>
            <a:off x="221673" y="3059883"/>
            <a:ext cx="2741456" cy="7639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hlinkClick r:id="rId6" action="ppaction://hlinksldjump"/>
            <a:extLst>
              <a:ext uri="{FF2B5EF4-FFF2-40B4-BE49-F238E27FC236}">
                <a16:creationId xmlns:a16="http://schemas.microsoft.com/office/drawing/2014/main" id="{8991CFC0-EA4A-40DD-B2E8-91602EEF7B5F}"/>
              </a:ext>
            </a:extLst>
          </p:cNvPr>
          <p:cNvSpPr/>
          <p:nvPr/>
        </p:nvSpPr>
        <p:spPr>
          <a:xfrm>
            <a:off x="3916828" y="5953271"/>
            <a:ext cx="4378122" cy="7382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3560249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5B1394F3-71E6-4F95-99BB-717CEDFFD9F0}"/>
              </a:ext>
            </a:extLst>
          </p:cNvPr>
          <p:cNvSpPr txBox="1"/>
          <p:nvPr/>
        </p:nvSpPr>
        <p:spPr>
          <a:xfrm>
            <a:off x="226503" y="352337"/>
            <a:ext cx="7675926" cy="2217595"/>
          </a:xfrm>
          <a:prstGeom prst="rect">
            <a:avLst/>
          </a:prstGeom>
          <a:noFill/>
        </p:spPr>
        <p:txBody>
          <a:bodyPr wrap="square" rtlCol="0">
            <a:spAutoFit/>
          </a:bodyPr>
          <a:lstStyle/>
          <a:p>
            <a:pPr algn="ctr">
              <a:lnSpc>
                <a:spcPct val="85000"/>
              </a:lnSpc>
            </a:pPr>
            <a:r>
              <a:rPr lang="en-US" sz="5400" dirty="0">
                <a:solidFill>
                  <a:srgbClr val="000000"/>
                </a:solidFill>
              </a:rPr>
              <a:t>Who has God appointed to be the judge of</a:t>
            </a:r>
          </a:p>
          <a:p>
            <a:pPr algn="ctr">
              <a:lnSpc>
                <a:spcPct val="85000"/>
              </a:lnSpc>
            </a:pPr>
            <a:r>
              <a:rPr lang="en-US" sz="5400" dirty="0">
                <a:solidFill>
                  <a:srgbClr val="000000"/>
                </a:solidFill>
              </a:rPr>
              <a:t>living and dead people?</a:t>
            </a:r>
            <a:endParaRPr lang="en-US" sz="5400" spc="-300" dirty="0">
              <a:solidFill>
                <a:srgbClr val="000000"/>
              </a:solidFill>
            </a:endParaRPr>
          </a:p>
        </p:txBody>
      </p:sp>
      <p:pic>
        <p:nvPicPr>
          <p:cNvPr id="25" name="Picture 24">
            <a:extLst>
              <a:ext uri="{FF2B5EF4-FFF2-40B4-BE49-F238E27FC236}">
                <a16:creationId xmlns:a16="http://schemas.microsoft.com/office/drawing/2014/main" id="{94EB19AE-7F1C-48A5-8619-F7A92C6FFCB3}"/>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2496826" y="3277112"/>
            <a:ext cx="3188405" cy="2641220"/>
          </a:xfrm>
          <a:prstGeom prst="rect">
            <a:avLst/>
          </a:prstGeom>
        </p:spPr>
      </p:pic>
      <p:grpSp>
        <p:nvGrpSpPr>
          <p:cNvPr id="14" name="Group 13">
            <a:extLst>
              <a:ext uri="{FF2B5EF4-FFF2-40B4-BE49-F238E27FC236}">
                <a16:creationId xmlns:a16="http://schemas.microsoft.com/office/drawing/2014/main" id="{053E613B-48E7-43AE-8BBF-D2F91100CEF6}"/>
              </a:ext>
            </a:extLst>
          </p:cNvPr>
          <p:cNvGrpSpPr/>
          <p:nvPr/>
        </p:nvGrpSpPr>
        <p:grpSpPr>
          <a:xfrm>
            <a:off x="8302305" y="2828834"/>
            <a:ext cx="3628380" cy="1200329"/>
            <a:chOff x="8302305" y="2828834"/>
            <a:chExt cx="3628380" cy="1200329"/>
          </a:xfrm>
        </p:grpSpPr>
        <p:sp>
          <p:nvSpPr>
            <p:cNvPr id="15" name="Rectangle 14">
              <a:extLst>
                <a:ext uri="{FF2B5EF4-FFF2-40B4-BE49-F238E27FC236}">
                  <a16:creationId xmlns:a16="http://schemas.microsoft.com/office/drawing/2014/main" id="{5368FD4E-373A-40C8-8E7E-9EB82EFB8404}"/>
                </a:ext>
              </a:extLst>
            </p:cNvPr>
            <p:cNvSpPr/>
            <p:nvPr/>
          </p:nvSpPr>
          <p:spPr>
            <a:xfrm>
              <a:off x="9025723" y="2828834"/>
              <a:ext cx="2904962"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SINGLE</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16" name="Rectangle: Rounded Corners 15">
              <a:extLst>
                <a:ext uri="{FF2B5EF4-FFF2-40B4-BE49-F238E27FC236}">
                  <a16:creationId xmlns:a16="http://schemas.microsoft.com/office/drawing/2014/main" id="{193AA8E8-61F7-4771-B0FE-431A7E612584}"/>
                </a:ext>
              </a:extLst>
            </p:cNvPr>
            <p:cNvSpPr/>
            <p:nvPr/>
          </p:nvSpPr>
          <p:spPr>
            <a:xfrm rot="2700000">
              <a:off x="8292974" y="3163975"/>
              <a:ext cx="559837" cy="541175"/>
            </a:xfrm>
            <a:prstGeom prst="roundRect">
              <a:avLst/>
            </a:prstGeom>
            <a:solidFill>
              <a:srgbClr val="FFFFF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0000FF"/>
                  </a:solidFill>
                </a:ln>
              </a:endParaRPr>
            </a:p>
          </p:txBody>
        </p:sp>
      </p:grpSp>
      <p:sp>
        <p:nvSpPr>
          <p:cNvPr id="23" name="Rectangle 22">
            <a:extLst>
              <a:ext uri="{FF2B5EF4-FFF2-40B4-BE49-F238E27FC236}">
                <a16:creationId xmlns:a16="http://schemas.microsoft.com/office/drawing/2014/main" id="{C26DC0FE-07EF-4D80-8F1F-33FE832373B3}"/>
              </a:ext>
            </a:extLst>
          </p:cNvPr>
          <p:cNvSpPr/>
          <p:nvPr/>
        </p:nvSpPr>
        <p:spPr>
          <a:xfrm>
            <a:off x="8220873" y="3062164"/>
            <a:ext cx="704039" cy="707886"/>
          </a:xfrm>
          <a:prstGeom prst="rect">
            <a:avLst/>
          </a:prstGeom>
          <a:noFill/>
        </p:spPr>
        <p:txBody>
          <a:bodyPr wrap="none" lIns="91440" tIns="45720" rIns="91440" bIns="45720">
            <a:spAutoFit/>
          </a:bodyPr>
          <a:lstStyle/>
          <a:p>
            <a:pPr algn="ctr"/>
            <a:r>
              <a:rPr lang="en-US" sz="40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rPr>
              <a:t>20</a:t>
            </a:r>
          </a:p>
        </p:txBody>
      </p:sp>
      <p:cxnSp>
        <p:nvCxnSpPr>
          <p:cNvPr id="26" name="Straight Connector 25">
            <a:extLst>
              <a:ext uri="{FF2B5EF4-FFF2-40B4-BE49-F238E27FC236}">
                <a16:creationId xmlns:a16="http://schemas.microsoft.com/office/drawing/2014/main" id="{FACE1804-6413-4A73-866A-EDC7E9DA1A73}"/>
              </a:ext>
            </a:extLst>
          </p:cNvPr>
          <p:cNvCxnSpPr>
            <a:cxnSpLocks/>
          </p:cNvCxnSpPr>
          <p:nvPr/>
        </p:nvCxnSpPr>
        <p:spPr>
          <a:xfrm flipV="1">
            <a:off x="4119613" y="4760006"/>
            <a:ext cx="846670" cy="861150"/>
          </a:xfrm>
          <a:prstGeom prst="line">
            <a:avLst/>
          </a:prstGeom>
          <a:ln w="76200">
            <a:solidFill>
              <a:srgbClr val="C1E7F1"/>
            </a:solidFill>
          </a:ln>
        </p:spPr>
        <p:style>
          <a:lnRef idx="1">
            <a:schemeClr val="accent1"/>
          </a:lnRef>
          <a:fillRef idx="0">
            <a:schemeClr val="accent1"/>
          </a:fillRef>
          <a:effectRef idx="0">
            <a:schemeClr val="accent1"/>
          </a:effectRef>
          <a:fontRef idx="minor">
            <a:schemeClr val="tx1"/>
          </a:fontRef>
        </p:style>
      </p:cxnSp>
      <p:sp>
        <p:nvSpPr>
          <p:cNvPr id="27" name="Rectangle: Rounded Corners 26">
            <a:extLst>
              <a:ext uri="{FF2B5EF4-FFF2-40B4-BE49-F238E27FC236}">
                <a16:creationId xmlns:a16="http://schemas.microsoft.com/office/drawing/2014/main" id="{3C7EB3F4-1B17-4D29-97AA-5CF70C6D0878}"/>
              </a:ext>
            </a:extLst>
          </p:cNvPr>
          <p:cNvSpPr/>
          <p:nvPr/>
        </p:nvSpPr>
        <p:spPr>
          <a:xfrm rot="2700000">
            <a:off x="4816977" y="4458911"/>
            <a:ext cx="347615" cy="335069"/>
          </a:xfrm>
          <a:prstGeom prst="roundRect">
            <a:avLst/>
          </a:prstGeom>
          <a:solidFill>
            <a:srgbClr val="FFFFFF"/>
          </a:solidFill>
          <a:ln w="38100">
            <a:solidFill>
              <a:srgbClr val="AADE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DCC27192-0293-4E8A-9BB0-DAA6ED87CEBE}"/>
              </a:ext>
            </a:extLst>
          </p:cNvPr>
          <p:cNvSpPr txBox="1"/>
          <p:nvPr/>
        </p:nvSpPr>
        <p:spPr>
          <a:xfrm>
            <a:off x="4757808" y="4345224"/>
            <a:ext cx="486562" cy="584775"/>
          </a:xfrm>
          <a:prstGeom prst="rect">
            <a:avLst/>
          </a:prstGeom>
          <a:noFill/>
          <a:ln>
            <a:noFill/>
          </a:ln>
        </p:spPr>
        <p:txBody>
          <a:bodyPr wrap="square" rtlCol="0">
            <a:spAutoFit/>
          </a:bodyPr>
          <a:lstStyle/>
          <a:p>
            <a:pPr algn="ctr"/>
            <a:r>
              <a:rPr lang="en-US" sz="3200" b="1" dirty="0">
                <a:solidFill>
                  <a:srgbClr val="000000"/>
                </a:solidFill>
              </a:rPr>
              <a:t>?</a:t>
            </a:r>
          </a:p>
        </p:txBody>
      </p:sp>
      <p:sp>
        <p:nvSpPr>
          <p:cNvPr id="29" name="TextBox 28">
            <a:extLst>
              <a:ext uri="{FF2B5EF4-FFF2-40B4-BE49-F238E27FC236}">
                <a16:creationId xmlns:a16="http://schemas.microsoft.com/office/drawing/2014/main" id="{920F6EA1-6C7E-491F-8218-D828CE77456B}"/>
              </a:ext>
            </a:extLst>
          </p:cNvPr>
          <p:cNvSpPr txBox="1"/>
          <p:nvPr/>
        </p:nvSpPr>
        <p:spPr>
          <a:xfrm>
            <a:off x="3464404" y="4081218"/>
            <a:ext cx="1200124" cy="1131977"/>
          </a:xfrm>
          <a:prstGeom prst="rect">
            <a:avLst/>
          </a:prstGeom>
          <a:noFill/>
        </p:spPr>
        <p:txBody>
          <a:bodyPr wrap="square" rtlCol="0">
            <a:spAutoFit/>
          </a:bodyPr>
          <a:lstStyle/>
          <a:p>
            <a:pPr algn="ctr">
              <a:lnSpc>
                <a:spcPct val="80000"/>
              </a:lnSpc>
            </a:pPr>
            <a:r>
              <a:rPr lang="en-US" sz="2400" b="1" i="1" dirty="0">
                <a:solidFill>
                  <a:srgbClr val="000000"/>
                </a:solidFill>
              </a:rPr>
              <a:t>SINGLE</a:t>
            </a:r>
          </a:p>
          <a:p>
            <a:pPr algn="ctr">
              <a:lnSpc>
                <a:spcPct val="80000"/>
              </a:lnSpc>
            </a:pPr>
            <a:r>
              <a:rPr lang="en-US" i="1" dirty="0">
                <a:solidFill>
                  <a:srgbClr val="000000"/>
                </a:solidFill>
              </a:rPr>
              <a:t>or </a:t>
            </a:r>
            <a:r>
              <a:rPr lang="en-US" sz="2400" b="1" i="1" dirty="0">
                <a:solidFill>
                  <a:srgbClr val="000000"/>
                </a:solidFill>
              </a:rPr>
              <a:t>OUT</a:t>
            </a:r>
            <a:endParaRPr lang="en-US" i="1" dirty="0">
              <a:solidFill>
                <a:srgbClr val="000000"/>
              </a:solidFill>
            </a:endParaRPr>
          </a:p>
          <a:p>
            <a:pPr algn="ctr">
              <a:lnSpc>
                <a:spcPct val="80000"/>
              </a:lnSpc>
            </a:pPr>
            <a:r>
              <a:rPr lang="en-US" i="1" dirty="0">
                <a:solidFill>
                  <a:srgbClr val="000000"/>
                </a:solidFill>
              </a:rPr>
              <a:t>Tap and</a:t>
            </a:r>
          </a:p>
          <a:p>
            <a:pPr algn="ctr">
              <a:lnSpc>
                <a:spcPct val="80000"/>
              </a:lnSpc>
            </a:pPr>
            <a:r>
              <a:rPr lang="en-US" i="1" dirty="0">
                <a:solidFill>
                  <a:srgbClr val="000000"/>
                </a:solidFill>
              </a:rPr>
              <a:t>find out!</a:t>
            </a:r>
          </a:p>
        </p:txBody>
      </p:sp>
      <p:sp>
        <p:nvSpPr>
          <p:cNvPr id="7" name="Rectangle 6">
            <a:hlinkClick r:id="rId3" action="ppaction://hlinksldjump"/>
            <a:extLst>
              <a:ext uri="{FF2B5EF4-FFF2-40B4-BE49-F238E27FC236}">
                <a16:creationId xmlns:a16="http://schemas.microsoft.com/office/drawing/2014/main" id="{ADABBD81-93F5-47A9-9711-6BFE246DFD2D}"/>
              </a:ext>
            </a:extLst>
          </p:cNvPr>
          <p:cNvSpPr/>
          <p:nvPr/>
        </p:nvSpPr>
        <p:spPr>
          <a:xfrm>
            <a:off x="0" y="1"/>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hlinkClick r:id="rId4" action="ppaction://hlinksldjump"/>
            <a:extLst>
              <a:ext uri="{FF2B5EF4-FFF2-40B4-BE49-F238E27FC236}">
                <a16:creationId xmlns:a16="http://schemas.microsoft.com/office/drawing/2014/main" id="{0823A141-3CB9-4066-998A-437D362EC9AC}"/>
              </a:ext>
            </a:extLst>
          </p:cNvPr>
          <p:cNvSpPr/>
          <p:nvPr/>
        </p:nvSpPr>
        <p:spPr>
          <a:xfrm rot="18961460">
            <a:off x="3235136" y="3853113"/>
            <a:ext cx="1687965" cy="16687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6216276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up)">
                                      <p:cBhvr>
                                        <p:cTn id="7" dur="1000"/>
                                        <p:tgtEl>
                                          <p:spTgt spid="17"/>
                                        </p:tgtEl>
                                      </p:cBhvr>
                                    </p:animEffect>
                                  </p:childTnLst>
                                </p:cTn>
                              </p:par>
                            </p:childTnLst>
                          </p:cTn>
                        </p:par>
                        <p:par>
                          <p:cTn id="8" fill="hold">
                            <p:stCondLst>
                              <p:cond delay="1000"/>
                            </p:stCondLst>
                            <p:childTnLst>
                              <p:par>
                                <p:cTn id="9" presetID="53" presetClass="entr" presetSubtype="16" fill="hold" nodeType="afterEffect">
                                  <p:stCondLst>
                                    <p:cond delay="100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2500"/>
                            </p:stCondLst>
                            <p:childTnLst>
                              <p:par>
                                <p:cTn id="15" presetID="22" presetClass="entr" presetSubtype="4"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wipe(down)">
                                      <p:cBhvr>
                                        <p:cTn id="17" dur="500"/>
                                        <p:tgtEl>
                                          <p:spTgt spid="26"/>
                                        </p:tgtEl>
                                      </p:cBhvr>
                                    </p:animEffect>
                                  </p:childTnLst>
                                </p:cTn>
                              </p:par>
                            </p:childTnLst>
                          </p:cTn>
                        </p:par>
                        <p:par>
                          <p:cTn id="18" fill="hold">
                            <p:stCondLst>
                              <p:cond delay="3000"/>
                            </p:stCondLst>
                            <p:childTnLst>
                              <p:par>
                                <p:cTn id="19" presetID="1"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childTnLst>
                          </p:cTn>
                        </p:par>
                        <p:par>
                          <p:cTn id="21" fill="hold">
                            <p:stCondLst>
                              <p:cond delay="3000"/>
                            </p:stCondLst>
                            <p:childTnLst>
                              <p:par>
                                <p:cTn id="22" presetID="53" presetClass="entr" presetSubtype="16"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250" fill="hold"/>
                                        <p:tgtEl>
                                          <p:spTgt spid="28"/>
                                        </p:tgtEl>
                                        <p:attrNameLst>
                                          <p:attrName>ppt_w</p:attrName>
                                        </p:attrNameLst>
                                      </p:cBhvr>
                                      <p:tavLst>
                                        <p:tav tm="0">
                                          <p:val>
                                            <p:fltVal val="0"/>
                                          </p:val>
                                        </p:tav>
                                        <p:tav tm="100000">
                                          <p:val>
                                            <p:strVal val="#ppt_w"/>
                                          </p:val>
                                        </p:tav>
                                      </p:tavLst>
                                    </p:anim>
                                    <p:anim calcmode="lin" valueType="num">
                                      <p:cBhvr>
                                        <p:cTn id="25" dur="250" fill="hold"/>
                                        <p:tgtEl>
                                          <p:spTgt spid="28"/>
                                        </p:tgtEl>
                                        <p:attrNameLst>
                                          <p:attrName>ppt_h</p:attrName>
                                        </p:attrNameLst>
                                      </p:cBhvr>
                                      <p:tavLst>
                                        <p:tav tm="0">
                                          <p:val>
                                            <p:fltVal val="0"/>
                                          </p:val>
                                        </p:tav>
                                        <p:tav tm="100000">
                                          <p:val>
                                            <p:strVal val="#ppt_h"/>
                                          </p:val>
                                        </p:tav>
                                      </p:tavLst>
                                    </p:anim>
                                    <p:animEffect transition="in" filter="fade">
                                      <p:cBhvr>
                                        <p:cTn id="26" dur="250"/>
                                        <p:tgtEl>
                                          <p:spTgt spid="28"/>
                                        </p:tgtEl>
                                      </p:cBhvr>
                                    </p:animEffect>
                                  </p:childTnLst>
                                </p:cTn>
                              </p:par>
                            </p:childTnLst>
                          </p:cTn>
                        </p:par>
                        <p:par>
                          <p:cTn id="27" fill="hold">
                            <p:stCondLst>
                              <p:cond delay="3250"/>
                            </p:stCondLst>
                            <p:childTnLst>
                              <p:par>
                                <p:cTn id="28" presetID="1"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childTnLst>
                                </p:cTn>
                              </p:par>
                              <p:par>
                                <p:cTn id="30" presetID="53" presetClass="entr" presetSubtype="16" fill="hold" grpId="0" nodeType="with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p:cTn id="32" dur="500" fill="hold"/>
                                        <p:tgtEl>
                                          <p:spTgt spid="29"/>
                                        </p:tgtEl>
                                        <p:attrNameLst>
                                          <p:attrName>ppt_w</p:attrName>
                                        </p:attrNameLst>
                                      </p:cBhvr>
                                      <p:tavLst>
                                        <p:tav tm="0">
                                          <p:val>
                                            <p:fltVal val="0"/>
                                          </p:val>
                                        </p:tav>
                                        <p:tav tm="100000">
                                          <p:val>
                                            <p:strVal val="#ppt_w"/>
                                          </p:val>
                                        </p:tav>
                                      </p:tavLst>
                                    </p:anim>
                                    <p:anim calcmode="lin" valueType="num">
                                      <p:cBhvr>
                                        <p:cTn id="33" dur="500" fill="hold"/>
                                        <p:tgtEl>
                                          <p:spTgt spid="29"/>
                                        </p:tgtEl>
                                        <p:attrNameLst>
                                          <p:attrName>ppt_h</p:attrName>
                                        </p:attrNameLst>
                                      </p:cBhvr>
                                      <p:tavLst>
                                        <p:tav tm="0">
                                          <p:val>
                                            <p:fltVal val="0"/>
                                          </p:val>
                                        </p:tav>
                                        <p:tav tm="100000">
                                          <p:val>
                                            <p:strVal val="#ppt_h"/>
                                          </p:val>
                                        </p:tav>
                                      </p:tavLst>
                                    </p:anim>
                                    <p:animEffect transition="in" filter="fade">
                                      <p:cBhvr>
                                        <p:cTn id="3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7" grpId="0" animBg="1"/>
      <p:bldP spid="28" grpId="0"/>
      <p:bldP spid="29" grpId="0"/>
      <p:bldP spid="24"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1EBCF148-40F2-40B7-BC49-844BBA32BA23}"/>
              </a:ext>
            </a:extLst>
          </p:cNvPr>
          <p:cNvSpPr txBox="1"/>
          <p:nvPr/>
        </p:nvSpPr>
        <p:spPr>
          <a:xfrm>
            <a:off x="612396" y="2788002"/>
            <a:ext cx="6912529" cy="3659463"/>
          </a:xfrm>
          <a:prstGeom prst="rect">
            <a:avLst/>
          </a:prstGeom>
          <a:solidFill>
            <a:srgbClr val="FFFFFF"/>
          </a:solidFill>
          <a:ln w="38100">
            <a:solidFill>
              <a:srgbClr val="000000"/>
            </a:solidFill>
          </a:ln>
        </p:spPr>
        <p:txBody>
          <a:bodyPr wrap="square" rtlCol="0">
            <a:spAutoFit/>
          </a:bodyPr>
          <a:lstStyle/>
          <a:p>
            <a:pPr algn="ctr">
              <a:lnSpc>
                <a:spcPct val="80000"/>
              </a:lnSpc>
            </a:pPr>
            <a:endParaRPr lang="en-US" sz="600" b="1" dirty="0">
              <a:solidFill>
                <a:srgbClr val="3F8731"/>
              </a:solidFill>
            </a:endParaRPr>
          </a:p>
          <a:p>
            <a:pPr algn="ctr"/>
            <a:r>
              <a:rPr lang="en-US" sz="3200" b="1" i="1" dirty="0"/>
              <a:t>Answer:</a:t>
            </a:r>
            <a:r>
              <a:rPr lang="en-US" sz="4400" b="1" i="1" dirty="0"/>
              <a:t> </a:t>
            </a:r>
            <a:r>
              <a:rPr lang="en-US" sz="4400" b="1" dirty="0"/>
              <a:t>Jesus</a:t>
            </a:r>
          </a:p>
          <a:p>
            <a:pPr algn="just"/>
            <a:endParaRPr lang="en-US" sz="800" b="1" dirty="0">
              <a:solidFill>
                <a:srgbClr val="000000"/>
              </a:solidFill>
              <a:latin typeface="Times New Roman" panose="02020603050405020304" pitchFamily="18" charset="0"/>
              <a:cs typeface="Times New Roman" panose="02020603050405020304" pitchFamily="18" charset="0"/>
            </a:endParaRPr>
          </a:p>
          <a:p>
            <a:pPr algn="just">
              <a:spcAft>
                <a:spcPts val="600"/>
              </a:spcAft>
            </a:pPr>
            <a:r>
              <a:rPr lang="en-US" sz="2200" b="1" dirty="0">
                <a:solidFill>
                  <a:srgbClr val="000000"/>
                </a:solidFill>
                <a:latin typeface="Times New Roman" panose="02020603050405020304" pitchFamily="18" charset="0"/>
                <a:cs typeface="Times New Roman" panose="02020603050405020304" pitchFamily="18" charset="0"/>
              </a:rPr>
              <a:t>Acts 10:40-42</a:t>
            </a:r>
            <a:endParaRPr lang="en-US" sz="2200" dirty="0">
              <a:solidFill>
                <a:srgbClr val="000000"/>
              </a:solidFill>
              <a:latin typeface="Times New Roman" panose="02020603050405020304" pitchFamily="18" charset="0"/>
              <a:cs typeface="Times New Roman" panose="02020603050405020304" pitchFamily="18" charset="0"/>
            </a:endParaRPr>
          </a:p>
          <a:p>
            <a:pPr algn="just"/>
            <a:r>
              <a:rPr lang="en-US" sz="2200" baseline="30000" dirty="0">
                <a:solidFill>
                  <a:srgbClr val="000000"/>
                </a:solidFill>
                <a:latin typeface="Times New Roman" panose="02020603050405020304" pitchFamily="18" charset="0"/>
                <a:cs typeface="Times New Roman" panose="02020603050405020304" pitchFamily="18" charset="0"/>
              </a:rPr>
              <a:t>40</a:t>
            </a:r>
            <a:r>
              <a:rPr lang="en-US" sz="2200" dirty="0">
                <a:solidFill>
                  <a:srgbClr val="000000"/>
                </a:solidFill>
                <a:latin typeface="Times New Roman" panose="02020603050405020304" pitchFamily="18" charset="0"/>
                <a:cs typeface="Times New Roman" panose="02020603050405020304" pitchFamily="18" charset="0"/>
              </a:rPr>
              <a:t> God raised him on the third day and made him to appear, </a:t>
            </a:r>
            <a:r>
              <a:rPr lang="en-US" sz="2200" baseline="30000" dirty="0">
                <a:solidFill>
                  <a:srgbClr val="000000"/>
                </a:solidFill>
                <a:latin typeface="Times New Roman" panose="02020603050405020304" pitchFamily="18" charset="0"/>
                <a:cs typeface="Times New Roman" panose="02020603050405020304" pitchFamily="18" charset="0"/>
              </a:rPr>
              <a:t>41</a:t>
            </a:r>
            <a:r>
              <a:rPr lang="en-US" sz="2200" dirty="0">
                <a:solidFill>
                  <a:srgbClr val="000000"/>
                </a:solidFill>
                <a:latin typeface="Times New Roman" panose="02020603050405020304" pitchFamily="18" charset="0"/>
                <a:cs typeface="Times New Roman" panose="02020603050405020304" pitchFamily="18" charset="0"/>
              </a:rPr>
              <a:t> not to all the people but to us who had been chosen by God as witnesses, who ate and drank with him after he rose from the dead. </a:t>
            </a:r>
            <a:r>
              <a:rPr lang="en-US" sz="2200" baseline="30000" dirty="0">
                <a:solidFill>
                  <a:srgbClr val="000000"/>
                </a:solidFill>
                <a:latin typeface="Times New Roman" panose="02020603050405020304" pitchFamily="18" charset="0"/>
                <a:cs typeface="Times New Roman" panose="02020603050405020304" pitchFamily="18" charset="0"/>
              </a:rPr>
              <a:t>42</a:t>
            </a:r>
            <a:r>
              <a:rPr lang="en-US" sz="2200" dirty="0">
                <a:solidFill>
                  <a:srgbClr val="000000"/>
                </a:solidFill>
                <a:latin typeface="Times New Roman" panose="02020603050405020304" pitchFamily="18" charset="0"/>
                <a:cs typeface="Times New Roman" panose="02020603050405020304" pitchFamily="18" charset="0"/>
              </a:rPr>
              <a:t> And he commanded us to preach to the people and to testify that </a:t>
            </a:r>
            <a:r>
              <a:rPr lang="en-US" sz="2200" b="1" dirty="0">
                <a:solidFill>
                  <a:srgbClr val="0064FF"/>
                </a:solidFill>
                <a:latin typeface="Times New Roman" panose="02020603050405020304" pitchFamily="18" charset="0"/>
                <a:cs typeface="Times New Roman" panose="02020603050405020304" pitchFamily="18" charset="0"/>
              </a:rPr>
              <a:t>he is the one appointed by God to be judge of the living and the dead</a:t>
            </a:r>
            <a:r>
              <a:rPr lang="en-US" sz="2200" dirty="0">
                <a:solidFill>
                  <a:srgbClr val="0064FF"/>
                </a:solidFill>
                <a:latin typeface="Times New Roman" panose="02020603050405020304" pitchFamily="18" charset="0"/>
                <a:cs typeface="Times New Roman" panose="02020603050405020304" pitchFamily="18" charset="0"/>
              </a:rPr>
              <a:t>.</a:t>
            </a:r>
          </a:p>
          <a:p>
            <a:endParaRPr lang="en-US" sz="1400" dirty="0">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id="{8A2E287B-7CCB-415D-AEB2-B2A6BF0C809E}"/>
              </a:ext>
            </a:extLst>
          </p:cNvPr>
          <p:cNvSpPr txBox="1"/>
          <p:nvPr/>
        </p:nvSpPr>
        <p:spPr>
          <a:xfrm>
            <a:off x="5596278" y="6128607"/>
            <a:ext cx="1928649" cy="307777"/>
          </a:xfrm>
          <a:prstGeom prst="rect">
            <a:avLst/>
          </a:prstGeom>
          <a:noFill/>
        </p:spPr>
        <p:txBody>
          <a:bodyPr wrap="square" rtlCol="0">
            <a:spAutoFit/>
          </a:bodyPr>
          <a:lstStyle/>
          <a:p>
            <a:pPr algn="r"/>
            <a:r>
              <a:rPr lang="en-US" sz="1400" b="1" i="1" dirty="0">
                <a:solidFill>
                  <a:srgbClr val="0064FF"/>
                </a:solidFill>
              </a:rPr>
              <a:t>Tap screen to continue</a:t>
            </a:r>
          </a:p>
        </p:txBody>
      </p:sp>
      <p:grpSp>
        <p:nvGrpSpPr>
          <p:cNvPr id="15" name="Group 14">
            <a:extLst>
              <a:ext uri="{FF2B5EF4-FFF2-40B4-BE49-F238E27FC236}">
                <a16:creationId xmlns:a16="http://schemas.microsoft.com/office/drawing/2014/main" id="{5CD0CBD6-4875-461B-84A7-E036F82EFD56}"/>
              </a:ext>
            </a:extLst>
          </p:cNvPr>
          <p:cNvGrpSpPr/>
          <p:nvPr/>
        </p:nvGrpSpPr>
        <p:grpSpPr>
          <a:xfrm>
            <a:off x="8302305" y="2828834"/>
            <a:ext cx="3628380" cy="1200329"/>
            <a:chOff x="8302305" y="2828834"/>
            <a:chExt cx="3628380" cy="1200329"/>
          </a:xfrm>
        </p:grpSpPr>
        <p:sp>
          <p:nvSpPr>
            <p:cNvPr id="16" name="Rectangle 15">
              <a:extLst>
                <a:ext uri="{FF2B5EF4-FFF2-40B4-BE49-F238E27FC236}">
                  <a16:creationId xmlns:a16="http://schemas.microsoft.com/office/drawing/2014/main" id="{9D1ADC53-0626-4DF7-A931-6AD39284D749}"/>
                </a:ext>
              </a:extLst>
            </p:cNvPr>
            <p:cNvSpPr/>
            <p:nvPr/>
          </p:nvSpPr>
          <p:spPr>
            <a:xfrm>
              <a:off x="9025723" y="2828834"/>
              <a:ext cx="2904962"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SINGLE</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18" name="Rectangle: Rounded Corners 17">
              <a:extLst>
                <a:ext uri="{FF2B5EF4-FFF2-40B4-BE49-F238E27FC236}">
                  <a16:creationId xmlns:a16="http://schemas.microsoft.com/office/drawing/2014/main" id="{D12BED4B-B170-429C-A32A-826FAFE40390}"/>
                </a:ext>
              </a:extLst>
            </p:cNvPr>
            <p:cNvSpPr/>
            <p:nvPr/>
          </p:nvSpPr>
          <p:spPr>
            <a:xfrm rot="2700000">
              <a:off x="8292974" y="3163975"/>
              <a:ext cx="559837" cy="541175"/>
            </a:xfrm>
            <a:prstGeom prst="roundRect">
              <a:avLst/>
            </a:prstGeom>
            <a:solidFill>
              <a:srgbClr val="FFFFF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0000FF"/>
                  </a:solidFill>
                </a:ln>
              </a:endParaRPr>
            </a:p>
          </p:txBody>
        </p:sp>
      </p:grpSp>
      <p:sp>
        <p:nvSpPr>
          <p:cNvPr id="19" name="Rectangle 18">
            <a:extLst>
              <a:ext uri="{FF2B5EF4-FFF2-40B4-BE49-F238E27FC236}">
                <a16:creationId xmlns:a16="http://schemas.microsoft.com/office/drawing/2014/main" id="{DF75D3B5-D41E-4A51-B894-071160F744B9}"/>
              </a:ext>
            </a:extLst>
          </p:cNvPr>
          <p:cNvSpPr/>
          <p:nvPr/>
        </p:nvSpPr>
        <p:spPr>
          <a:xfrm>
            <a:off x="8220873" y="3062164"/>
            <a:ext cx="704039" cy="707886"/>
          </a:xfrm>
          <a:prstGeom prst="rect">
            <a:avLst/>
          </a:prstGeom>
          <a:noFill/>
        </p:spPr>
        <p:txBody>
          <a:bodyPr wrap="none" lIns="91440" tIns="45720" rIns="91440" bIns="45720">
            <a:spAutoFit/>
          </a:bodyPr>
          <a:lstStyle/>
          <a:p>
            <a:pPr algn="ctr"/>
            <a:r>
              <a:rPr lang="en-US" sz="40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rPr>
              <a:t>20</a:t>
            </a:r>
          </a:p>
        </p:txBody>
      </p:sp>
      <p:sp>
        <p:nvSpPr>
          <p:cNvPr id="20" name="TextBox 19">
            <a:extLst>
              <a:ext uri="{FF2B5EF4-FFF2-40B4-BE49-F238E27FC236}">
                <a16:creationId xmlns:a16="http://schemas.microsoft.com/office/drawing/2014/main" id="{993C6460-D307-49BA-AB34-408D0DA5BBC2}"/>
              </a:ext>
            </a:extLst>
          </p:cNvPr>
          <p:cNvSpPr txBox="1"/>
          <p:nvPr/>
        </p:nvSpPr>
        <p:spPr>
          <a:xfrm>
            <a:off x="226503" y="352337"/>
            <a:ext cx="7675926" cy="2217595"/>
          </a:xfrm>
          <a:prstGeom prst="rect">
            <a:avLst/>
          </a:prstGeom>
          <a:noFill/>
        </p:spPr>
        <p:txBody>
          <a:bodyPr wrap="square" rtlCol="0">
            <a:spAutoFit/>
          </a:bodyPr>
          <a:lstStyle/>
          <a:p>
            <a:pPr algn="ctr">
              <a:lnSpc>
                <a:spcPct val="85000"/>
              </a:lnSpc>
            </a:pPr>
            <a:r>
              <a:rPr lang="en-US" sz="5400" dirty="0">
                <a:solidFill>
                  <a:srgbClr val="000000"/>
                </a:solidFill>
              </a:rPr>
              <a:t>Who has God appointed to be the judge of</a:t>
            </a:r>
          </a:p>
          <a:p>
            <a:pPr algn="ctr">
              <a:lnSpc>
                <a:spcPct val="85000"/>
              </a:lnSpc>
            </a:pPr>
            <a:r>
              <a:rPr lang="en-US" sz="5400" dirty="0">
                <a:solidFill>
                  <a:srgbClr val="000000"/>
                </a:solidFill>
              </a:rPr>
              <a:t>living and dead people?</a:t>
            </a:r>
            <a:endParaRPr lang="en-US" sz="5400" spc="-300" dirty="0">
              <a:solidFill>
                <a:srgbClr val="000000"/>
              </a:solidFill>
            </a:endParaRPr>
          </a:p>
        </p:txBody>
      </p:sp>
      <p:sp>
        <p:nvSpPr>
          <p:cNvPr id="17" name="Rectangle 16">
            <a:hlinkClick r:id="rId2" action="ppaction://hlinksldjump"/>
            <a:extLst>
              <a:ext uri="{FF2B5EF4-FFF2-40B4-BE49-F238E27FC236}">
                <a16:creationId xmlns:a16="http://schemas.microsoft.com/office/drawing/2014/main" id="{18D8682C-3F77-45A0-839D-6FF7687B0D8B}"/>
              </a:ext>
            </a:extLst>
          </p:cNvPr>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55274301"/>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41A93F72-7A40-4375-A465-58414B0FC0DA}"/>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961049" y="3678"/>
            <a:ext cx="8269901" cy="6850644"/>
          </a:xfrm>
          <a:prstGeom prst="rect">
            <a:avLst/>
          </a:prstGeom>
        </p:spPr>
      </p:pic>
      <p:sp>
        <p:nvSpPr>
          <p:cNvPr id="15" name="Rectangle: Rounded Corners 14">
            <a:extLst>
              <a:ext uri="{FF2B5EF4-FFF2-40B4-BE49-F238E27FC236}">
                <a16:creationId xmlns:a16="http://schemas.microsoft.com/office/drawing/2014/main" id="{E1F6AB99-BD09-489F-B331-33D9B9D49A14}"/>
              </a:ext>
            </a:extLst>
          </p:cNvPr>
          <p:cNvSpPr/>
          <p:nvPr/>
        </p:nvSpPr>
        <p:spPr>
          <a:xfrm>
            <a:off x="5833744" y="714690"/>
            <a:ext cx="559837" cy="541175"/>
          </a:xfrm>
          <a:prstGeom prst="roundRect">
            <a:avLst/>
          </a:prstGeom>
          <a:solidFill>
            <a:srgbClr val="FFFFFF"/>
          </a:solid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Rounded Corners 4">
            <a:extLst>
              <a:ext uri="{FF2B5EF4-FFF2-40B4-BE49-F238E27FC236}">
                <a16:creationId xmlns:a16="http://schemas.microsoft.com/office/drawing/2014/main" id="{E26FFEE2-E142-4914-886A-7908DA12B71A}"/>
              </a:ext>
            </a:extLst>
          </p:cNvPr>
          <p:cNvSpPr/>
          <p:nvPr/>
        </p:nvSpPr>
        <p:spPr>
          <a:xfrm rot="2700000">
            <a:off x="8292973" y="3189275"/>
            <a:ext cx="559837" cy="490575"/>
          </a:xfrm>
          <a:prstGeom prst="roundRect">
            <a:avLst/>
          </a:prstGeom>
          <a:solidFill>
            <a:srgbClr val="FFFFFF"/>
          </a:solid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Rounded Corners 5">
            <a:extLst>
              <a:ext uri="{FF2B5EF4-FFF2-40B4-BE49-F238E27FC236}">
                <a16:creationId xmlns:a16="http://schemas.microsoft.com/office/drawing/2014/main" id="{51FF1BA1-CD56-473D-85BA-056342436F57}"/>
              </a:ext>
            </a:extLst>
          </p:cNvPr>
          <p:cNvSpPr/>
          <p:nvPr/>
        </p:nvSpPr>
        <p:spPr>
          <a:xfrm rot="2700000">
            <a:off x="3192240" y="3163976"/>
            <a:ext cx="559837" cy="541175"/>
          </a:xfrm>
          <a:prstGeom prst="roundRect">
            <a:avLst/>
          </a:prstGeom>
          <a:solidFill>
            <a:srgbClr val="FFFFFF"/>
          </a:solid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Pentagon 2">
            <a:extLst>
              <a:ext uri="{FF2B5EF4-FFF2-40B4-BE49-F238E27FC236}">
                <a16:creationId xmlns:a16="http://schemas.microsoft.com/office/drawing/2014/main" id="{0E698766-2C5D-4F25-88C7-23B76B7549CE}"/>
              </a:ext>
            </a:extLst>
          </p:cNvPr>
          <p:cNvSpPr/>
          <p:nvPr/>
        </p:nvSpPr>
        <p:spPr>
          <a:xfrm rot="5400000">
            <a:off x="5786126" y="5771881"/>
            <a:ext cx="559837" cy="541175"/>
          </a:xfrm>
          <a:prstGeom prst="homePlate">
            <a:avLst/>
          </a:prstGeom>
          <a:solidFill>
            <a:srgbClr val="FFFFFF"/>
          </a:solid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241FA49-9943-405B-88E2-7921F7B4202A}"/>
              </a:ext>
            </a:extLst>
          </p:cNvPr>
          <p:cNvSpPr/>
          <p:nvPr/>
        </p:nvSpPr>
        <p:spPr>
          <a:xfrm>
            <a:off x="221682" y="2817521"/>
            <a:ext cx="2741456"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TRIPLE</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0" name="Rectangle 19">
            <a:extLst>
              <a:ext uri="{FF2B5EF4-FFF2-40B4-BE49-F238E27FC236}">
                <a16:creationId xmlns:a16="http://schemas.microsoft.com/office/drawing/2014/main" id="{0B10BECB-80DD-442E-92B9-3F4C0A002431}"/>
              </a:ext>
            </a:extLst>
          </p:cNvPr>
          <p:cNvSpPr/>
          <p:nvPr/>
        </p:nvSpPr>
        <p:spPr>
          <a:xfrm>
            <a:off x="3911648" y="5707176"/>
            <a:ext cx="4378122"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HOMERUN</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2" name="TextBox 21">
            <a:extLst>
              <a:ext uri="{FF2B5EF4-FFF2-40B4-BE49-F238E27FC236}">
                <a16:creationId xmlns:a16="http://schemas.microsoft.com/office/drawing/2014/main" id="{79EBE414-7D34-4475-87B5-9C8384501209}"/>
              </a:ext>
            </a:extLst>
          </p:cNvPr>
          <p:cNvSpPr txBox="1"/>
          <p:nvPr/>
        </p:nvSpPr>
        <p:spPr>
          <a:xfrm>
            <a:off x="4354650" y="2671022"/>
            <a:ext cx="3485724" cy="1569660"/>
          </a:xfrm>
          <a:prstGeom prst="rect">
            <a:avLst/>
          </a:prstGeom>
          <a:noFill/>
        </p:spPr>
        <p:txBody>
          <a:bodyPr wrap="square" rtlCol="0">
            <a:spAutoFit/>
          </a:bodyPr>
          <a:lstStyle/>
          <a:p>
            <a:pPr algn="ctr"/>
            <a:r>
              <a:rPr lang="en-US" sz="4800" b="1" dirty="0">
                <a:ln w="38100">
                  <a:solidFill>
                    <a:srgbClr val="0000FF"/>
                  </a:solidFill>
                </a:ln>
                <a:solidFill>
                  <a:srgbClr val="C6E9F2"/>
                </a:solidFill>
              </a:rPr>
              <a:t>Next batter!</a:t>
            </a:r>
          </a:p>
          <a:p>
            <a:pPr algn="ctr"/>
            <a:r>
              <a:rPr lang="en-US" sz="4800" b="1" dirty="0">
                <a:ln w="38100">
                  <a:solidFill>
                    <a:srgbClr val="0000FF"/>
                  </a:solidFill>
                </a:ln>
                <a:solidFill>
                  <a:srgbClr val="C6E9F2"/>
                </a:solidFill>
              </a:rPr>
              <a:t>Pick a hit</a:t>
            </a:r>
          </a:p>
        </p:txBody>
      </p:sp>
      <p:sp>
        <p:nvSpPr>
          <p:cNvPr id="14" name="Rectangle 13">
            <a:hlinkClick r:id="rId3" action="ppaction://hlinksldjump"/>
            <a:extLst>
              <a:ext uri="{FF2B5EF4-FFF2-40B4-BE49-F238E27FC236}">
                <a16:creationId xmlns:a16="http://schemas.microsoft.com/office/drawing/2014/main" id="{2D7A2F4D-DAD1-422C-B2F0-012D47BE7D76}"/>
              </a:ext>
            </a:extLst>
          </p:cNvPr>
          <p:cNvSpPr/>
          <p:nvPr/>
        </p:nvSpPr>
        <p:spPr>
          <a:xfrm>
            <a:off x="-3604" y="-5047"/>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hlinkClick r:id="rId4" action="ppaction://hlinksldjump"/>
            <a:extLst>
              <a:ext uri="{FF2B5EF4-FFF2-40B4-BE49-F238E27FC236}">
                <a16:creationId xmlns:a16="http://schemas.microsoft.com/office/drawing/2014/main" id="{8AA909FD-4850-48E7-9C00-1F20249196AE}"/>
              </a:ext>
            </a:extLst>
          </p:cNvPr>
          <p:cNvSpPr/>
          <p:nvPr/>
        </p:nvSpPr>
        <p:spPr>
          <a:xfrm>
            <a:off x="221673" y="3059883"/>
            <a:ext cx="2741456" cy="7639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hlinkClick r:id="rId5" action="ppaction://hlinksldjump"/>
            <a:extLst>
              <a:ext uri="{FF2B5EF4-FFF2-40B4-BE49-F238E27FC236}">
                <a16:creationId xmlns:a16="http://schemas.microsoft.com/office/drawing/2014/main" id="{8991CFC0-EA4A-40DD-B2E8-91602EEF7B5F}"/>
              </a:ext>
            </a:extLst>
          </p:cNvPr>
          <p:cNvSpPr/>
          <p:nvPr/>
        </p:nvSpPr>
        <p:spPr>
          <a:xfrm>
            <a:off x="3916828" y="5953271"/>
            <a:ext cx="4378122" cy="7382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985421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A807F2B4-8612-46FB-8275-33C64966C795}"/>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2496826" y="3337271"/>
            <a:ext cx="3188405" cy="2641220"/>
          </a:xfrm>
          <a:prstGeom prst="rect">
            <a:avLst/>
          </a:prstGeom>
        </p:spPr>
      </p:pic>
      <p:sp>
        <p:nvSpPr>
          <p:cNvPr id="8" name="TextBox 7">
            <a:extLst>
              <a:ext uri="{FF2B5EF4-FFF2-40B4-BE49-F238E27FC236}">
                <a16:creationId xmlns:a16="http://schemas.microsoft.com/office/drawing/2014/main" id="{030E7C2A-B005-462D-9523-98743C3E3879}"/>
              </a:ext>
            </a:extLst>
          </p:cNvPr>
          <p:cNvSpPr txBox="1"/>
          <p:nvPr/>
        </p:nvSpPr>
        <p:spPr>
          <a:xfrm>
            <a:off x="226503" y="352337"/>
            <a:ext cx="7675926" cy="2336024"/>
          </a:xfrm>
          <a:prstGeom prst="rect">
            <a:avLst/>
          </a:prstGeom>
          <a:noFill/>
        </p:spPr>
        <p:txBody>
          <a:bodyPr wrap="square" rtlCol="0">
            <a:spAutoFit/>
          </a:bodyPr>
          <a:lstStyle/>
          <a:p>
            <a:pPr algn="ctr">
              <a:lnSpc>
                <a:spcPct val="90000"/>
              </a:lnSpc>
            </a:pPr>
            <a:r>
              <a:rPr lang="en-US" sz="5400" dirty="0">
                <a:solidFill>
                  <a:srgbClr val="000000"/>
                </a:solidFill>
              </a:rPr>
              <a:t>What were disciples called for the first time</a:t>
            </a:r>
          </a:p>
          <a:p>
            <a:pPr algn="ctr">
              <a:lnSpc>
                <a:spcPct val="90000"/>
              </a:lnSpc>
            </a:pPr>
            <a:r>
              <a:rPr lang="en-US" sz="5400" dirty="0">
                <a:solidFill>
                  <a:srgbClr val="000000"/>
                </a:solidFill>
              </a:rPr>
              <a:t>in Antioch of Syria?</a:t>
            </a:r>
            <a:endParaRPr lang="en-US" sz="5400" spc="-300" dirty="0">
              <a:solidFill>
                <a:srgbClr val="000000"/>
              </a:solidFill>
            </a:endParaRPr>
          </a:p>
        </p:txBody>
      </p:sp>
      <p:grpSp>
        <p:nvGrpSpPr>
          <p:cNvPr id="14" name="Group 13">
            <a:extLst>
              <a:ext uri="{FF2B5EF4-FFF2-40B4-BE49-F238E27FC236}">
                <a16:creationId xmlns:a16="http://schemas.microsoft.com/office/drawing/2014/main" id="{053E613B-48E7-43AE-8BBF-D2F91100CEF6}"/>
              </a:ext>
            </a:extLst>
          </p:cNvPr>
          <p:cNvGrpSpPr/>
          <p:nvPr/>
        </p:nvGrpSpPr>
        <p:grpSpPr>
          <a:xfrm>
            <a:off x="8302305" y="2828834"/>
            <a:ext cx="3628380" cy="1200329"/>
            <a:chOff x="8302305" y="2828834"/>
            <a:chExt cx="3628380" cy="1200329"/>
          </a:xfrm>
        </p:grpSpPr>
        <p:sp>
          <p:nvSpPr>
            <p:cNvPr id="15" name="Rectangle 14">
              <a:extLst>
                <a:ext uri="{FF2B5EF4-FFF2-40B4-BE49-F238E27FC236}">
                  <a16:creationId xmlns:a16="http://schemas.microsoft.com/office/drawing/2014/main" id="{5368FD4E-373A-40C8-8E7E-9EB82EFB8404}"/>
                </a:ext>
              </a:extLst>
            </p:cNvPr>
            <p:cNvSpPr/>
            <p:nvPr/>
          </p:nvSpPr>
          <p:spPr>
            <a:xfrm>
              <a:off x="9025723" y="2828834"/>
              <a:ext cx="2904962"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SINGLE</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16" name="Rectangle: Rounded Corners 15">
              <a:extLst>
                <a:ext uri="{FF2B5EF4-FFF2-40B4-BE49-F238E27FC236}">
                  <a16:creationId xmlns:a16="http://schemas.microsoft.com/office/drawing/2014/main" id="{193AA8E8-61F7-4771-B0FE-431A7E612584}"/>
                </a:ext>
              </a:extLst>
            </p:cNvPr>
            <p:cNvSpPr/>
            <p:nvPr/>
          </p:nvSpPr>
          <p:spPr>
            <a:xfrm rot="2700000">
              <a:off x="8292974" y="3163975"/>
              <a:ext cx="559837" cy="541175"/>
            </a:xfrm>
            <a:prstGeom prst="roundRect">
              <a:avLst/>
            </a:prstGeom>
            <a:solidFill>
              <a:srgbClr val="FFFFF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0000FF"/>
                  </a:solidFill>
                </a:ln>
              </a:endParaRPr>
            </a:p>
          </p:txBody>
        </p:sp>
      </p:grpSp>
      <p:sp>
        <p:nvSpPr>
          <p:cNvPr id="23" name="Rectangle 22">
            <a:extLst>
              <a:ext uri="{FF2B5EF4-FFF2-40B4-BE49-F238E27FC236}">
                <a16:creationId xmlns:a16="http://schemas.microsoft.com/office/drawing/2014/main" id="{C26DC0FE-07EF-4D80-8F1F-33FE832373B3}"/>
              </a:ext>
            </a:extLst>
          </p:cNvPr>
          <p:cNvSpPr/>
          <p:nvPr/>
        </p:nvSpPr>
        <p:spPr>
          <a:xfrm>
            <a:off x="8220873" y="3062164"/>
            <a:ext cx="704039" cy="707886"/>
          </a:xfrm>
          <a:prstGeom prst="rect">
            <a:avLst/>
          </a:prstGeom>
          <a:noFill/>
        </p:spPr>
        <p:txBody>
          <a:bodyPr wrap="none" lIns="91440" tIns="45720" rIns="91440" bIns="45720">
            <a:spAutoFit/>
          </a:bodyPr>
          <a:lstStyle/>
          <a:p>
            <a:pPr algn="ctr"/>
            <a:r>
              <a:rPr lang="en-US" sz="40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rPr>
              <a:t>21</a:t>
            </a:r>
          </a:p>
        </p:txBody>
      </p:sp>
      <p:cxnSp>
        <p:nvCxnSpPr>
          <p:cNvPr id="26" name="Straight Connector 25">
            <a:extLst>
              <a:ext uri="{FF2B5EF4-FFF2-40B4-BE49-F238E27FC236}">
                <a16:creationId xmlns:a16="http://schemas.microsoft.com/office/drawing/2014/main" id="{45B533C3-BA08-491C-AD24-BB7D307E6F8A}"/>
              </a:ext>
            </a:extLst>
          </p:cNvPr>
          <p:cNvCxnSpPr>
            <a:cxnSpLocks/>
          </p:cNvCxnSpPr>
          <p:nvPr/>
        </p:nvCxnSpPr>
        <p:spPr>
          <a:xfrm flipV="1">
            <a:off x="4119613" y="4820165"/>
            <a:ext cx="846670" cy="861150"/>
          </a:xfrm>
          <a:prstGeom prst="line">
            <a:avLst/>
          </a:prstGeom>
          <a:ln w="76200">
            <a:solidFill>
              <a:srgbClr val="C1E7F1"/>
            </a:solidFill>
          </a:ln>
        </p:spPr>
        <p:style>
          <a:lnRef idx="1">
            <a:schemeClr val="accent1"/>
          </a:lnRef>
          <a:fillRef idx="0">
            <a:schemeClr val="accent1"/>
          </a:fillRef>
          <a:effectRef idx="0">
            <a:schemeClr val="accent1"/>
          </a:effectRef>
          <a:fontRef idx="minor">
            <a:schemeClr val="tx1"/>
          </a:fontRef>
        </p:style>
      </p:cxnSp>
      <p:sp>
        <p:nvSpPr>
          <p:cNvPr id="27" name="Rectangle: Rounded Corners 26">
            <a:extLst>
              <a:ext uri="{FF2B5EF4-FFF2-40B4-BE49-F238E27FC236}">
                <a16:creationId xmlns:a16="http://schemas.microsoft.com/office/drawing/2014/main" id="{3FDB71FC-B50C-469C-B4AB-09E60C3D37A7}"/>
              </a:ext>
            </a:extLst>
          </p:cNvPr>
          <p:cNvSpPr/>
          <p:nvPr/>
        </p:nvSpPr>
        <p:spPr>
          <a:xfrm rot="2700000">
            <a:off x="4816977" y="4519070"/>
            <a:ext cx="347615" cy="335069"/>
          </a:xfrm>
          <a:prstGeom prst="roundRect">
            <a:avLst/>
          </a:prstGeom>
          <a:solidFill>
            <a:srgbClr val="FFFFFF"/>
          </a:solidFill>
          <a:ln w="38100">
            <a:solidFill>
              <a:srgbClr val="AADE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1284F55F-B446-4515-B4DF-D605EC40077A}"/>
              </a:ext>
            </a:extLst>
          </p:cNvPr>
          <p:cNvSpPr txBox="1"/>
          <p:nvPr/>
        </p:nvSpPr>
        <p:spPr>
          <a:xfrm>
            <a:off x="4757808" y="4405383"/>
            <a:ext cx="486562" cy="584775"/>
          </a:xfrm>
          <a:prstGeom prst="rect">
            <a:avLst/>
          </a:prstGeom>
          <a:noFill/>
          <a:ln>
            <a:noFill/>
          </a:ln>
        </p:spPr>
        <p:txBody>
          <a:bodyPr wrap="square" rtlCol="0">
            <a:spAutoFit/>
          </a:bodyPr>
          <a:lstStyle/>
          <a:p>
            <a:pPr algn="ctr"/>
            <a:r>
              <a:rPr lang="en-US" sz="3200" b="1" dirty="0">
                <a:solidFill>
                  <a:srgbClr val="000000"/>
                </a:solidFill>
              </a:rPr>
              <a:t>?</a:t>
            </a:r>
          </a:p>
        </p:txBody>
      </p:sp>
      <p:sp>
        <p:nvSpPr>
          <p:cNvPr id="29" name="TextBox 28">
            <a:extLst>
              <a:ext uri="{FF2B5EF4-FFF2-40B4-BE49-F238E27FC236}">
                <a16:creationId xmlns:a16="http://schemas.microsoft.com/office/drawing/2014/main" id="{174E292A-A41D-49AB-B3F6-413ADBC92E04}"/>
              </a:ext>
            </a:extLst>
          </p:cNvPr>
          <p:cNvSpPr txBox="1"/>
          <p:nvPr/>
        </p:nvSpPr>
        <p:spPr>
          <a:xfrm>
            <a:off x="3464404" y="4141377"/>
            <a:ext cx="1200124" cy="1131977"/>
          </a:xfrm>
          <a:prstGeom prst="rect">
            <a:avLst/>
          </a:prstGeom>
          <a:noFill/>
        </p:spPr>
        <p:txBody>
          <a:bodyPr wrap="square" rtlCol="0">
            <a:spAutoFit/>
          </a:bodyPr>
          <a:lstStyle/>
          <a:p>
            <a:pPr algn="ctr">
              <a:lnSpc>
                <a:spcPct val="80000"/>
              </a:lnSpc>
            </a:pPr>
            <a:r>
              <a:rPr lang="en-US" sz="2400" b="1" i="1" dirty="0">
                <a:solidFill>
                  <a:srgbClr val="000000"/>
                </a:solidFill>
              </a:rPr>
              <a:t>SINGLE</a:t>
            </a:r>
          </a:p>
          <a:p>
            <a:pPr algn="ctr">
              <a:lnSpc>
                <a:spcPct val="80000"/>
              </a:lnSpc>
            </a:pPr>
            <a:r>
              <a:rPr lang="en-US" i="1" dirty="0">
                <a:solidFill>
                  <a:srgbClr val="000000"/>
                </a:solidFill>
              </a:rPr>
              <a:t>or </a:t>
            </a:r>
            <a:r>
              <a:rPr lang="en-US" sz="2400" b="1" i="1" dirty="0">
                <a:solidFill>
                  <a:srgbClr val="000000"/>
                </a:solidFill>
              </a:rPr>
              <a:t>OUT</a:t>
            </a:r>
            <a:endParaRPr lang="en-US" i="1" dirty="0">
              <a:solidFill>
                <a:srgbClr val="000000"/>
              </a:solidFill>
            </a:endParaRPr>
          </a:p>
          <a:p>
            <a:pPr algn="ctr">
              <a:lnSpc>
                <a:spcPct val="80000"/>
              </a:lnSpc>
            </a:pPr>
            <a:r>
              <a:rPr lang="en-US" i="1" dirty="0">
                <a:solidFill>
                  <a:srgbClr val="000000"/>
                </a:solidFill>
              </a:rPr>
              <a:t>Tap and</a:t>
            </a:r>
          </a:p>
          <a:p>
            <a:pPr algn="ctr">
              <a:lnSpc>
                <a:spcPct val="80000"/>
              </a:lnSpc>
            </a:pPr>
            <a:r>
              <a:rPr lang="en-US" i="1" dirty="0">
                <a:solidFill>
                  <a:srgbClr val="000000"/>
                </a:solidFill>
              </a:rPr>
              <a:t>find out!</a:t>
            </a:r>
          </a:p>
        </p:txBody>
      </p:sp>
      <p:sp>
        <p:nvSpPr>
          <p:cNvPr id="7" name="Rectangle 6">
            <a:hlinkClick r:id="rId3" action="ppaction://hlinksldjump"/>
            <a:extLst>
              <a:ext uri="{FF2B5EF4-FFF2-40B4-BE49-F238E27FC236}">
                <a16:creationId xmlns:a16="http://schemas.microsoft.com/office/drawing/2014/main" id="{ADABBD81-93F5-47A9-9711-6BFE246DFD2D}"/>
              </a:ext>
            </a:extLst>
          </p:cNvPr>
          <p:cNvSpPr/>
          <p:nvPr/>
        </p:nvSpPr>
        <p:spPr>
          <a:xfrm>
            <a:off x="0" y="1"/>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hlinkClick r:id="rId4" action="ppaction://hlinksldjump"/>
            <a:extLst>
              <a:ext uri="{FF2B5EF4-FFF2-40B4-BE49-F238E27FC236}">
                <a16:creationId xmlns:a16="http://schemas.microsoft.com/office/drawing/2014/main" id="{22EDF43C-248B-4A54-B43A-685A8E3C4958}"/>
              </a:ext>
            </a:extLst>
          </p:cNvPr>
          <p:cNvSpPr/>
          <p:nvPr/>
        </p:nvSpPr>
        <p:spPr>
          <a:xfrm rot="18961460">
            <a:off x="3237540" y="3913272"/>
            <a:ext cx="1687965" cy="16687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7109408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par>
                          <p:cTn id="8" fill="hold">
                            <p:stCondLst>
                              <p:cond delay="1000"/>
                            </p:stCondLst>
                            <p:childTnLst>
                              <p:par>
                                <p:cTn id="9" presetID="53" presetClass="entr" presetSubtype="16" fill="hold" nodeType="afterEffect">
                                  <p:stCondLst>
                                    <p:cond delay="100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2500"/>
                            </p:stCondLst>
                            <p:childTnLst>
                              <p:par>
                                <p:cTn id="15" presetID="22" presetClass="entr" presetSubtype="4"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wipe(down)">
                                      <p:cBhvr>
                                        <p:cTn id="17" dur="500"/>
                                        <p:tgtEl>
                                          <p:spTgt spid="26"/>
                                        </p:tgtEl>
                                      </p:cBhvr>
                                    </p:animEffect>
                                  </p:childTnLst>
                                </p:cTn>
                              </p:par>
                            </p:childTnLst>
                          </p:cTn>
                        </p:par>
                        <p:par>
                          <p:cTn id="18" fill="hold">
                            <p:stCondLst>
                              <p:cond delay="3000"/>
                            </p:stCondLst>
                            <p:childTnLst>
                              <p:par>
                                <p:cTn id="19" presetID="1"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childTnLst>
                          </p:cTn>
                        </p:par>
                        <p:par>
                          <p:cTn id="21" fill="hold">
                            <p:stCondLst>
                              <p:cond delay="3000"/>
                            </p:stCondLst>
                            <p:childTnLst>
                              <p:par>
                                <p:cTn id="22" presetID="53" presetClass="entr" presetSubtype="16"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250" fill="hold"/>
                                        <p:tgtEl>
                                          <p:spTgt spid="28"/>
                                        </p:tgtEl>
                                        <p:attrNameLst>
                                          <p:attrName>ppt_w</p:attrName>
                                        </p:attrNameLst>
                                      </p:cBhvr>
                                      <p:tavLst>
                                        <p:tav tm="0">
                                          <p:val>
                                            <p:fltVal val="0"/>
                                          </p:val>
                                        </p:tav>
                                        <p:tav tm="100000">
                                          <p:val>
                                            <p:strVal val="#ppt_w"/>
                                          </p:val>
                                        </p:tav>
                                      </p:tavLst>
                                    </p:anim>
                                    <p:anim calcmode="lin" valueType="num">
                                      <p:cBhvr>
                                        <p:cTn id="25" dur="250" fill="hold"/>
                                        <p:tgtEl>
                                          <p:spTgt spid="28"/>
                                        </p:tgtEl>
                                        <p:attrNameLst>
                                          <p:attrName>ppt_h</p:attrName>
                                        </p:attrNameLst>
                                      </p:cBhvr>
                                      <p:tavLst>
                                        <p:tav tm="0">
                                          <p:val>
                                            <p:fltVal val="0"/>
                                          </p:val>
                                        </p:tav>
                                        <p:tav tm="100000">
                                          <p:val>
                                            <p:strVal val="#ppt_h"/>
                                          </p:val>
                                        </p:tav>
                                      </p:tavLst>
                                    </p:anim>
                                    <p:animEffect transition="in" filter="fade">
                                      <p:cBhvr>
                                        <p:cTn id="26" dur="250"/>
                                        <p:tgtEl>
                                          <p:spTgt spid="28"/>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p:cTn id="29" dur="500" fill="hold"/>
                                        <p:tgtEl>
                                          <p:spTgt spid="29"/>
                                        </p:tgtEl>
                                        <p:attrNameLst>
                                          <p:attrName>ppt_w</p:attrName>
                                        </p:attrNameLst>
                                      </p:cBhvr>
                                      <p:tavLst>
                                        <p:tav tm="0">
                                          <p:val>
                                            <p:fltVal val="0"/>
                                          </p:val>
                                        </p:tav>
                                        <p:tav tm="100000">
                                          <p:val>
                                            <p:strVal val="#ppt_w"/>
                                          </p:val>
                                        </p:tav>
                                      </p:tavLst>
                                    </p:anim>
                                    <p:anim calcmode="lin" valueType="num">
                                      <p:cBhvr>
                                        <p:cTn id="30" dur="500" fill="hold"/>
                                        <p:tgtEl>
                                          <p:spTgt spid="29"/>
                                        </p:tgtEl>
                                        <p:attrNameLst>
                                          <p:attrName>ppt_h</p:attrName>
                                        </p:attrNameLst>
                                      </p:cBhvr>
                                      <p:tavLst>
                                        <p:tav tm="0">
                                          <p:val>
                                            <p:fltVal val="0"/>
                                          </p:val>
                                        </p:tav>
                                        <p:tav tm="100000">
                                          <p:val>
                                            <p:strVal val="#ppt_h"/>
                                          </p:val>
                                        </p:tav>
                                      </p:tavLst>
                                    </p:anim>
                                    <p:animEffect transition="in" filter="fade">
                                      <p:cBhvr>
                                        <p:cTn id="31" dur="500"/>
                                        <p:tgtEl>
                                          <p:spTgt spid="29"/>
                                        </p:tgtEl>
                                      </p:cBhvr>
                                    </p:animEffect>
                                  </p:childTnLst>
                                </p:cTn>
                              </p:par>
                            </p:childTnLst>
                          </p:cTn>
                        </p:par>
                        <p:par>
                          <p:cTn id="32" fill="hold">
                            <p:stCondLst>
                              <p:cond delay="3500"/>
                            </p:stCondLst>
                            <p:childTnLst>
                              <p:par>
                                <p:cTn id="33" presetID="1" presetClass="entr" presetSubtype="0" fill="hold" grpId="0" nodeType="after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animBg="1"/>
      <p:bldP spid="28" grpId="0"/>
      <p:bldP spid="29" grpId="0"/>
      <p:bldP spid="2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234F0CF3-578F-40EC-9465-0106C6C24F63}"/>
              </a:ext>
            </a:extLst>
          </p:cNvPr>
          <p:cNvGrpSpPr/>
          <p:nvPr/>
        </p:nvGrpSpPr>
        <p:grpSpPr>
          <a:xfrm>
            <a:off x="6337341" y="33181"/>
            <a:ext cx="3426195" cy="1204879"/>
            <a:chOff x="3700179" y="2833381"/>
            <a:chExt cx="3426195" cy="1204879"/>
          </a:xfrm>
        </p:grpSpPr>
        <p:grpSp>
          <p:nvGrpSpPr>
            <p:cNvPr id="31" name="Group 30">
              <a:extLst>
                <a:ext uri="{FF2B5EF4-FFF2-40B4-BE49-F238E27FC236}">
                  <a16:creationId xmlns:a16="http://schemas.microsoft.com/office/drawing/2014/main" id="{BEBC629B-8674-4B78-8F58-12BD058E649C}"/>
                </a:ext>
              </a:extLst>
            </p:cNvPr>
            <p:cNvGrpSpPr/>
            <p:nvPr/>
          </p:nvGrpSpPr>
          <p:grpSpPr>
            <a:xfrm>
              <a:off x="4805269" y="2833381"/>
              <a:ext cx="1213984" cy="1204879"/>
              <a:chOff x="8455836" y="810631"/>
              <a:chExt cx="1213984" cy="1204879"/>
            </a:xfrm>
          </p:grpSpPr>
          <p:pic>
            <p:nvPicPr>
              <p:cNvPr id="33" name="Picture 2" descr="Image result for baseball">
                <a:extLst>
                  <a:ext uri="{FF2B5EF4-FFF2-40B4-BE49-F238E27FC236}">
                    <a16:creationId xmlns:a16="http://schemas.microsoft.com/office/drawing/2014/main" id="{D9F57D1F-6A38-4379-ABC0-97C7899DA8A5}"/>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455836" y="810631"/>
                <a:ext cx="1213984" cy="1204879"/>
              </a:xfrm>
              <a:prstGeom prst="rect">
                <a:avLst/>
              </a:prstGeom>
              <a:noFill/>
              <a:extLst>
                <a:ext uri="{909E8E84-426E-40DD-AFC4-6F175D3DCCD1}">
                  <a14:hiddenFill xmlns:a14="http://schemas.microsoft.com/office/drawing/2010/main">
                    <a:solidFill>
                      <a:srgbClr val="FFFFFF"/>
                    </a:solidFill>
                  </a14:hiddenFill>
                </a:ext>
              </a:extLst>
            </p:spPr>
          </p:pic>
          <p:sp>
            <p:nvSpPr>
              <p:cNvPr id="34" name="Rectangle 33">
                <a:extLst>
                  <a:ext uri="{FF2B5EF4-FFF2-40B4-BE49-F238E27FC236}">
                    <a16:creationId xmlns:a16="http://schemas.microsoft.com/office/drawing/2014/main" id="{18154195-52EF-4D8E-BA44-411308EC4F14}"/>
                  </a:ext>
                </a:extLst>
              </p:cNvPr>
              <p:cNvSpPr/>
              <p:nvPr/>
            </p:nvSpPr>
            <p:spPr>
              <a:xfrm>
                <a:off x="8872931" y="1031350"/>
                <a:ext cx="312681" cy="195552"/>
              </a:xfrm>
              <a:prstGeom prst="rect">
                <a:avLst/>
              </a:prstGeom>
              <a:solidFill>
                <a:srgbClr val="FDF5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Rectangle 31">
              <a:extLst>
                <a:ext uri="{FF2B5EF4-FFF2-40B4-BE49-F238E27FC236}">
                  <a16:creationId xmlns:a16="http://schemas.microsoft.com/office/drawing/2014/main" id="{1BABE5D7-0A87-430F-9605-39A8D017C1DC}"/>
                </a:ext>
              </a:extLst>
            </p:cNvPr>
            <p:cNvSpPr/>
            <p:nvPr/>
          </p:nvSpPr>
          <p:spPr>
            <a:xfrm>
              <a:off x="3700179" y="2900417"/>
              <a:ext cx="3426195" cy="1089529"/>
            </a:xfrm>
            <a:prstGeom prst="rect">
              <a:avLst/>
            </a:prstGeom>
            <a:noFill/>
          </p:spPr>
          <p:txBody>
            <a:bodyPr wrap="none" lIns="91440" tIns="45720" rIns="91440" bIns="45720">
              <a:spAutoFit/>
            </a:bodyPr>
            <a:lstStyle/>
            <a:p>
              <a:pPr algn="ctr">
                <a:lnSpc>
                  <a:spcPct val="80000"/>
                </a:lnSpc>
              </a:pPr>
              <a:r>
                <a:rPr lang="en-US" sz="40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rPr>
                <a:t>Take a swing</a:t>
              </a:r>
            </a:p>
            <a:p>
              <a:pPr algn="ctr">
                <a:lnSpc>
                  <a:spcPct val="80000"/>
                </a:lnSpc>
              </a:pPr>
              <a:r>
                <a:rPr lang="en-US" sz="40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rPr>
                <a:t>at one of these</a:t>
              </a:r>
            </a:p>
          </p:txBody>
        </p:sp>
      </p:grpSp>
      <p:sp>
        <p:nvSpPr>
          <p:cNvPr id="3" name="Rectangle 2">
            <a:extLst>
              <a:ext uri="{FF2B5EF4-FFF2-40B4-BE49-F238E27FC236}">
                <a16:creationId xmlns:a16="http://schemas.microsoft.com/office/drawing/2014/main" id="{9BD098CB-E2C5-48DC-BA06-3EE280636EA8}"/>
              </a:ext>
            </a:extLst>
          </p:cNvPr>
          <p:cNvSpPr/>
          <p:nvPr/>
        </p:nvSpPr>
        <p:spPr>
          <a:xfrm>
            <a:off x="221682" y="2817521"/>
            <a:ext cx="2741456"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TRIPLE</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pic>
        <p:nvPicPr>
          <p:cNvPr id="35" name="Picture 34">
            <a:extLst>
              <a:ext uri="{FF2B5EF4-FFF2-40B4-BE49-F238E27FC236}">
                <a16:creationId xmlns:a16="http://schemas.microsoft.com/office/drawing/2014/main" id="{6E3BB201-62C4-4D6B-82C5-3C491216D8C4}"/>
              </a:ext>
            </a:extLst>
          </p:cNvPr>
          <p:cNvPicPr>
            <a:picLocks noChangeAspect="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904913" y="6194107"/>
            <a:ext cx="739285" cy="739285"/>
          </a:xfrm>
          <a:prstGeom prst="rect">
            <a:avLst/>
          </a:prstGeom>
        </p:spPr>
      </p:pic>
      <p:sp>
        <p:nvSpPr>
          <p:cNvPr id="29" name="Rectangle 28">
            <a:hlinkClick r:id="rId4" action="ppaction://hlinksldjump"/>
            <a:extLst>
              <a:ext uri="{FF2B5EF4-FFF2-40B4-BE49-F238E27FC236}">
                <a16:creationId xmlns:a16="http://schemas.microsoft.com/office/drawing/2014/main" id="{A27FC37D-B0A3-4C67-AA57-17F0DF88352D}"/>
              </a:ext>
            </a:extLst>
          </p:cNvPr>
          <p:cNvSpPr/>
          <p:nvPr/>
        </p:nvSpPr>
        <p:spPr>
          <a:xfrm>
            <a:off x="-3372" y="-16364"/>
            <a:ext cx="12192000" cy="69075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a:extLst>
              <a:ext uri="{FF2B5EF4-FFF2-40B4-BE49-F238E27FC236}">
                <a16:creationId xmlns:a16="http://schemas.microsoft.com/office/drawing/2014/main" id="{AC5BD364-2AB6-4636-9517-682C83622758}"/>
              </a:ext>
            </a:extLst>
          </p:cNvPr>
          <p:cNvSpPr/>
          <p:nvPr/>
        </p:nvSpPr>
        <p:spPr>
          <a:xfrm>
            <a:off x="3424738" y="1143299"/>
            <a:ext cx="769763" cy="1477328"/>
          </a:xfrm>
          <a:prstGeom prst="rect">
            <a:avLst/>
          </a:prstGeom>
          <a:noFill/>
        </p:spPr>
        <p:txBody>
          <a:bodyPr wrap="none" lIns="91440" tIns="45720" rIns="91440" bIns="45720">
            <a:spAutoFit/>
          </a:bodyPr>
          <a:lstStyle/>
          <a:p>
            <a:pPr algn="ctr"/>
            <a:r>
              <a:rPr lang="en-US" sz="9000" b="1" dirty="0">
                <a:ln w="38100">
                  <a:solidFill>
                    <a:srgbClr val="0000FF"/>
                  </a:solidFill>
                  <a:prstDash val="solid"/>
                </a:ln>
                <a:solidFill>
                  <a:srgbClr val="FFFFFF"/>
                </a:solidFill>
                <a:effectLst>
                  <a:outerShdw blurRad="38100" dist="22860" dir="5400000" algn="tl" rotWithShape="0">
                    <a:srgbClr val="000000">
                      <a:alpha val="30000"/>
                    </a:srgbClr>
                  </a:outerShdw>
                </a:effectLst>
                <a:hlinkClick r:id="rId5" action="ppaction://hlinksldjump"/>
              </a:rPr>
              <a:t>1</a:t>
            </a:r>
            <a:endParaRPr lang="en-US" sz="9000" b="1" cap="none" spc="0" dirty="0">
              <a:ln w="38100">
                <a:solidFill>
                  <a:srgbClr val="0000FF"/>
                </a:solidFill>
                <a:prstDash val="solid"/>
              </a:ln>
              <a:solidFill>
                <a:srgbClr val="FFFFFF"/>
              </a:solidFill>
              <a:effectLst>
                <a:outerShdw blurRad="38100" dist="22860" dir="5400000" algn="tl" rotWithShape="0">
                  <a:srgbClr val="000000">
                    <a:alpha val="30000"/>
                  </a:srgbClr>
                </a:outerShdw>
              </a:effectLst>
            </a:endParaRPr>
          </a:p>
        </p:txBody>
      </p:sp>
      <p:sp>
        <p:nvSpPr>
          <p:cNvPr id="94" name="Rectangle 93">
            <a:extLst>
              <a:ext uri="{FF2B5EF4-FFF2-40B4-BE49-F238E27FC236}">
                <a16:creationId xmlns:a16="http://schemas.microsoft.com/office/drawing/2014/main" id="{E0BD0CD0-112F-4D67-AFF4-5B2D7E3FE7AD}"/>
              </a:ext>
            </a:extLst>
          </p:cNvPr>
          <p:cNvSpPr/>
          <p:nvPr/>
        </p:nvSpPr>
        <p:spPr>
          <a:xfrm>
            <a:off x="4901914" y="1140720"/>
            <a:ext cx="769763" cy="1477328"/>
          </a:xfrm>
          <a:prstGeom prst="rect">
            <a:avLst/>
          </a:prstGeom>
          <a:noFill/>
        </p:spPr>
        <p:txBody>
          <a:bodyPr wrap="none" lIns="91440" tIns="45720" rIns="91440" bIns="45720">
            <a:spAutoFit/>
          </a:bodyPr>
          <a:lstStyle/>
          <a:p>
            <a:pPr algn="ctr"/>
            <a:r>
              <a:rPr lang="en-US" sz="9000" b="1" dirty="0">
                <a:ln w="38100">
                  <a:solidFill>
                    <a:srgbClr val="0000FF"/>
                  </a:solidFill>
                  <a:prstDash val="solid"/>
                </a:ln>
                <a:solidFill>
                  <a:srgbClr val="FFFFFF"/>
                </a:solidFill>
                <a:effectLst>
                  <a:outerShdw blurRad="38100" dist="22860" dir="5400000" algn="tl" rotWithShape="0">
                    <a:srgbClr val="000000">
                      <a:alpha val="30000"/>
                    </a:srgbClr>
                  </a:outerShdw>
                </a:effectLst>
                <a:hlinkClick r:id="rId6" action="ppaction://hlinksldjump"/>
              </a:rPr>
              <a:t>2</a:t>
            </a:r>
            <a:endParaRPr lang="en-US" sz="9000" b="1" cap="none" spc="0" dirty="0">
              <a:ln w="38100">
                <a:solidFill>
                  <a:srgbClr val="0000FF"/>
                </a:solidFill>
                <a:prstDash val="solid"/>
              </a:ln>
              <a:solidFill>
                <a:srgbClr val="FFFFFF"/>
              </a:solidFill>
              <a:effectLst>
                <a:outerShdw blurRad="38100" dist="22860" dir="5400000" algn="tl" rotWithShape="0">
                  <a:srgbClr val="000000">
                    <a:alpha val="30000"/>
                  </a:srgbClr>
                </a:outerShdw>
              </a:effectLst>
            </a:endParaRPr>
          </a:p>
        </p:txBody>
      </p:sp>
      <p:sp>
        <p:nvSpPr>
          <p:cNvPr id="95" name="Rectangle 94">
            <a:extLst>
              <a:ext uri="{FF2B5EF4-FFF2-40B4-BE49-F238E27FC236}">
                <a16:creationId xmlns:a16="http://schemas.microsoft.com/office/drawing/2014/main" id="{429AE99E-B77B-42C7-B6DB-884DBCB81574}"/>
              </a:ext>
            </a:extLst>
          </p:cNvPr>
          <p:cNvSpPr/>
          <p:nvPr/>
        </p:nvSpPr>
        <p:spPr>
          <a:xfrm>
            <a:off x="6380119" y="1143508"/>
            <a:ext cx="769763" cy="1477328"/>
          </a:xfrm>
          <a:prstGeom prst="rect">
            <a:avLst/>
          </a:prstGeom>
          <a:noFill/>
        </p:spPr>
        <p:txBody>
          <a:bodyPr wrap="none" lIns="91440" tIns="45720" rIns="91440" bIns="45720">
            <a:spAutoFit/>
          </a:bodyPr>
          <a:lstStyle/>
          <a:p>
            <a:pPr algn="ctr"/>
            <a:r>
              <a:rPr lang="en-US" sz="9000" b="1" dirty="0">
                <a:ln w="38100">
                  <a:solidFill>
                    <a:srgbClr val="0000FF"/>
                  </a:solidFill>
                  <a:prstDash val="solid"/>
                </a:ln>
                <a:solidFill>
                  <a:srgbClr val="FFFFFF"/>
                </a:solidFill>
                <a:effectLst>
                  <a:outerShdw blurRad="38100" dist="22860" dir="5400000" algn="tl" rotWithShape="0">
                    <a:srgbClr val="000000">
                      <a:alpha val="30000"/>
                    </a:srgbClr>
                  </a:outerShdw>
                </a:effectLst>
                <a:hlinkClick r:id="rId7" action="ppaction://hlinksldjump"/>
              </a:rPr>
              <a:t>3</a:t>
            </a:r>
            <a:endParaRPr lang="en-US" sz="9000" b="1" cap="none" spc="0" dirty="0">
              <a:ln w="38100">
                <a:solidFill>
                  <a:srgbClr val="0000FF"/>
                </a:solidFill>
                <a:prstDash val="solid"/>
              </a:ln>
              <a:solidFill>
                <a:srgbClr val="FFFFFF"/>
              </a:solidFill>
              <a:effectLst>
                <a:outerShdw blurRad="38100" dist="22860" dir="5400000" algn="tl" rotWithShape="0">
                  <a:srgbClr val="000000">
                    <a:alpha val="30000"/>
                  </a:srgbClr>
                </a:outerShdw>
              </a:effectLst>
            </a:endParaRPr>
          </a:p>
        </p:txBody>
      </p:sp>
      <p:sp>
        <p:nvSpPr>
          <p:cNvPr id="96" name="Rectangle 95">
            <a:extLst>
              <a:ext uri="{FF2B5EF4-FFF2-40B4-BE49-F238E27FC236}">
                <a16:creationId xmlns:a16="http://schemas.microsoft.com/office/drawing/2014/main" id="{9A4494CF-6F05-4726-A604-78BB92F89C82}"/>
              </a:ext>
            </a:extLst>
          </p:cNvPr>
          <p:cNvSpPr/>
          <p:nvPr/>
        </p:nvSpPr>
        <p:spPr>
          <a:xfrm>
            <a:off x="7859781" y="1144863"/>
            <a:ext cx="769763" cy="1477328"/>
          </a:xfrm>
          <a:prstGeom prst="rect">
            <a:avLst/>
          </a:prstGeom>
          <a:noFill/>
        </p:spPr>
        <p:txBody>
          <a:bodyPr wrap="none" lIns="91440" tIns="45720" rIns="91440" bIns="45720">
            <a:spAutoFit/>
          </a:bodyPr>
          <a:lstStyle/>
          <a:p>
            <a:pPr algn="ctr"/>
            <a:r>
              <a:rPr lang="en-US" sz="9000" b="1" dirty="0">
                <a:ln w="38100">
                  <a:solidFill>
                    <a:srgbClr val="0000FF"/>
                  </a:solidFill>
                  <a:prstDash val="solid"/>
                </a:ln>
                <a:solidFill>
                  <a:srgbClr val="FFFFFF"/>
                </a:solidFill>
                <a:effectLst>
                  <a:outerShdw blurRad="38100" dist="22860" dir="5400000" algn="tl" rotWithShape="0">
                    <a:srgbClr val="000000">
                      <a:alpha val="30000"/>
                    </a:srgbClr>
                  </a:outerShdw>
                </a:effectLst>
                <a:hlinkClick r:id="rId8" action="ppaction://hlinksldjump"/>
              </a:rPr>
              <a:t>4</a:t>
            </a:r>
            <a:endParaRPr lang="en-US" sz="9000" b="1" cap="none" spc="0" dirty="0">
              <a:ln w="38100">
                <a:solidFill>
                  <a:srgbClr val="0000FF"/>
                </a:solidFill>
                <a:prstDash val="solid"/>
              </a:ln>
              <a:solidFill>
                <a:srgbClr val="FFFFFF"/>
              </a:solidFill>
              <a:effectLst>
                <a:outerShdw blurRad="38100" dist="22860" dir="5400000" algn="tl" rotWithShape="0">
                  <a:srgbClr val="000000">
                    <a:alpha val="30000"/>
                  </a:srgbClr>
                </a:outerShdw>
              </a:effectLst>
            </a:endParaRPr>
          </a:p>
        </p:txBody>
      </p:sp>
      <p:sp>
        <p:nvSpPr>
          <p:cNvPr id="97" name="Rectangle 96">
            <a:extLst>
              <a:ext uri="{FF2B5EF4-FFF2-40B4-BE49-F238E27FC236}">
                <a16:creationId xmlns:a16="http://schemas.microsoft.com/office/drawing/2014/main" id="{FBC49FE4-5492-49E4-B2AB-C143C8EC6AEB}"/>
              </a:ext>
            </a:extLst>
          </p:cNvPr>
          <p:cNvSpPr/>
          <p:nvPr/>
        </p:nvSpPr>
        <p:spPr>
          <a:xfrm>
            <a:off x="9328482" y="1145410"/>
            <a:ext cx="769763" cy="1477328"/>
          </a:xfrm>
          <a:prstGeom prst="rect">
            <a:avLst/>
          </a:prstGeom>
          <a:noFill/>
        </p:spPr>
        <p:txBody>
          <a:bodyPr wrap="none" lIns="91440" tIns="45720" rIns="91440" bIns="45720">
            <a:spAutoFit/>
          </a:bodyPr>
          <a:lstStyle/>
          <a:p>
            <a:pPr algn="ctr"/>
            <a:r>
              <a:rPr lang="en-US" sz="9000" b="1" dirty="0">
                <a:ln w="38100">
                  <a:solidFill>
                    <a:srgbClr val="0000FF"/>
                  </a:solidFill>
                  <a:prstDash val="solid"/>
                </a:ln>
                <a:solidFill>
                  <a:srgbClr val="FFFFFF"/>
                </a:solidFill>
                <a:effectLst>
                  <a:outerShdw blurRad="38100" dist="22860" dir="5400000" algn="tl" rotWithShape="0">
                    <a:srgbClr val="000000">
                      <a:alpha val="30000"/>
                    </a:srgbClr>
                  </a:outerShdw>
                </a:effectLst>
                <a:hlinkClick r:id="rId9" action="ppaction://hlinksldjump"/>
              </a:rPr>
              <a:t>5</a:t>
            </a:r>
            <a:endParaRPr lang="en-US" sz="9000" b="1" cap="none" spc="0" dirty="0">
              <a:ln w="38100">
                <a:solidFill>
                  <a:srgbClr val="0000FF"/>
                </a:solidFill>
                <a:prstDash val="solid"/>
              </a:ln>
              <a:solidFill>
                <a:srgbClr val="FFFFFF"/>
              </a:solidFill>
              <a:effectLst>
                <a:outerShdw blurRad="38100" dist="22860" dir="5400000" algn="tl" rotWithShape="0">
                  <a:srgbClr val="000000">
                    <a:alpha val="30000"/>
                  </a:srgbClr>
                </a:outerShdw>
              </a:effectLst>
            </a:endParaRPr>
          </a:p>
        </p:txBody>
      </p:sp>
      <p:sp>
        <p:nvSpPr>
          <p:cNvPr id="98" name="Rectangle 97">
            <a:extLst>
              <a:ext uri="{FF2B5EF4-FFF2-40B4-BE49-F238E27FC236}">
                <a16:creationId xmlns:a16="http://schemas.microsoft.com/office/drawing/2014/main" id="{201090FD-8421-4EDD-9DC8-CABBF7488647}"/>
              </a:ext>
            </a:extLst>
          </p:cNvPr>
          <p:cNvSpPr/>
          <p:nvPr/>
        </p:nvSpPr>
        <p:spPr>
          <a:xfrm>
            <a:off x="10809565" y="1148760"/>
            <a:ext cx="769763" cy="1477328"/>
          </a:xfrm>
          <a:prstGeom prst="rect">
            <a:avLst/>
          </a:prstGeom>
          <a:noFill/>
        </p:spPr>
        <p:txBody>
          <a:bodyPr wrap="none" lIns="91440" tIns="45720" rIns="91440" bIns="45720">
            <a:spAutoFit/>
          </a:bodyPr>
          <a:lstStyle/>
          <a:p>
            <a:pPr algn="ctr"/>
            <a:r>
              <a:rPr lang="en-US" sz="9000" b="1" dirty="0">
                <a:ln w="38100">
                  <a:solidFill>
                    <a:srgbClr val="0000FF"/>
                  </a:solidFill>
                  <a:prstDash val="solid"/>
                </a:ln>
                <a:solidFill>
                  <a:srgbClr val="FFFFFF"/>
                </a:solidFill>
                <a:effectLst>
                  <a:outerShdw blurRad="38100" dist="22860" dir="5400000" algn="tl" rotWithShape="0">
                    <a:srgbClr val="000000">
                      <a:alpha val="30000"/>
                    </a:srgbClr>
                  </a:outerShdw>
                </a:effectLst>
                <a:hlinkClick r:id="rId10" action="ppaction://hlinksldjump"/>
              </a:rPr>
              <a:t>6</a:t>
            </a:r>
            <a:endParaRPr lang="en-US" sz="9000" b="1" cap="none" spc="0" dirty="0">
              <a:ln w="38100">
                <a:solidFill>
                  <a:srgbClr val="0000FF"/>
                </a:solidFill>
                <a:prstDash val="solid"/>
              </a:ln>
              <a:solidFill>
                <a:srgbClr val="FFFFFF"/>
              </a:solidFill>
              <a:effectLst>
                <a:outerShdw blurRad="38100" dist="22860" dir="5400000" algn="tl" rotWithShape="0">
                  <a:srgbClr val="000000">
                    <a:alpha val="30000"/>
                  </a:srgbClr>
                </a:outerShdw>
              </a:effectLst>
            </a:endParaRPr>
          </a:p>
        </p:txBody>
      </p:sp>
      <p:sp>
        <p:nvSpPr>
          <p:cNvPr id="99" name="Rectangle 98">
            <a:extLst>
              <a:ext uri="{FF2B5EF4-FFF2-40B4-BE49-F238E27FC236}">
                <a16:creationId xmlns:a16="http://schemas.microsoft.com/office/drawing/2014/main" id="{F2CA349F-8187-4F84-A7F8-FEB965094A7A}"/>
              </a:ext>
            </a:extLst>
          </p:cNvPr>
          <p:cNvSpPr/>
          <p:nvPr/>
        </p:nvSpPr>
        <p:spPr>
          <a:xfrm>
            <a:off x="3429138" y="2493166"/>
            <a:ext cx="769763" cy="1477328"/>
          </a:xfrm>
          <a:prstGeom prst="rect">
            <a:avLst/>
          </a:prstGeom>
          <a:noFill/>
        </p:spPr>
        <p:txBody>
          <a:bodyPr wrap="none" lIns="91440" tIns="45720" rIns="91440" bIns="45720">
            <a:spAutoFit/>
          </a:bodyPr>
          <a:lstStyle/>
          <a:p>
            <a:pPr algn="ctr"/>
            <a:r>
              <a:rPr lang="en-US" sz="9000" b="1" dirty="0">
                <a:ln w="38100">
                  <a:solidFill>
                    <a:srgbClr val="0000FF"/>
                  </a:solidFill>
                  <a:prstDash val="solid"/>
                </a:ln>
                <a:solidFill>
                  <a:srgbClr val="FFFFFF"/>
                </a:solidFill>
                <a:effectLst>
                  <a:outerShdw blurRad="38100" dist="22860" dir="5400000" algn="tl" rotWithShape="0">
                    <a:srgbClr val="000000">
                      <a:alpha val="30000"/>
                    </a:srgbClr>
                  </a:outerShdw>
                </a:effectLst>
                <a:hlinkClick r:id="rId11" action="ppaction://hlinksldjump"/>
              </a:rPr>
              <a:t>7</a:t>
            </a:r>
            <a:endParaRPr lang="en-US" sz="9000" b="1" cap="none" spc="0" dirty="0">
              <a:ln w="38100">
                <a:solidFill>
                  <a:srgbClr val="0000FF"/>
                </a:solidFill>
                <a:prstDash val="solid"/>
              </a:ln>
              <a:solidFill>
                <a:srgbClr val="FFFFFF"/>
              </a:solidFill>
              <a:effectLst>
                <a:outerShdw blurRad="38100" dist="22860" dir="5400000" algn="tl" rotWithShape="0">
                  <a:srgbClr val="000000">
                    <a:alpha val="30000"/>
                  </a:srgbClr>
                </a:outerShdw>
              </a:effectLst>
            </a:endParaRPr>
          </a:p>
        </p:txBody>
      </p:sp>
      <p:sp>
        <p:nvSpPr>
          <p:cNvPr id="100" name="Rectangle 99">
            <a:extLst>
              <a:ext uri="{FF2B5EF4-FFF2-40B4-BE49-F238E27FC236}">
                <a16:creationId xmlns:a16="http://schemas.microsoft.com/office/drawing/2014/main" id="{FC2EF23A-C2EE-4BD2-9F86-D5483BB58470}"/>
              </a:ext>
            </a:extLst>
          </p:cNvPr>
          <p:cNvSpPr/>
          <p:nvPr/>
        </p:nvSpPr>
        <p:spPr>
          <a:xfrm>
            <a:off x="4904106" y="2492900"/>
            <a:ext cx="769763" cy="1477328"/>
          </a:xfrm>
          <a:prstGeom prst="rect">
            <a:avLst/>
          </a:prstGeom>
          <a:noFill/>
        </p:spPr>
        <p:txBody>
          <a:bodyPr wrap="none" lIns="91440" tIns="45720" rIns="91440" bIns="45720">
            <a:spAutoFit/>
          </a:bodyPr>
          <a:lstStyle/>
          <a:p>
            <a:pPr algn="ctr"/>
            <a:r>
              <a:rPr lang="en-US" sz="9000" b="1" dirty="0">
                <a:ln w="38100">
                  <a:solidFill>
                    <a:srgbClr val="0000FF"/>
                  </a:solidFill>
                  <a:prstDash val="solid"/>
                </a:ln>
                <a:solidFill>
                  <a:srgbClr val="FFFFFF"/>
                </a:solidFill>
                <a:effectLst>
                  <a:outerShdw blurRad="38100" dist="22860" dir="5400000" algn="tl" rotWithShape="0">
                    <a:srgbClr val="000000">
                      <a:alpha val="30000"/>
                    </a:srgbClr>
                  </a:outerShdw>
                </a:effectLst>
                <a:hlinkClick r:id="rId12" action="ppaction://hlinksldjump"/>
              </a:rPr>
              <a:t>8</a:t>
            </a:r>
            <a:endParaRPr lang="en-US" sz="9000" b="1" cap="none" spc="0" dirty="0">
              <a:ln w="38100">
                <a:solidFill>
                  <a:srgbClr val="0000FF"/>
                </a:solidFill>
                <a:prstDash val="solid"/>
              </a:ln>
              <a:solidFill>
                <a:srgbClr val="FFFFFF"/>
              </a:solidFill>
              <a:effectLst>
                <a:outerShdw blurRad="38100" dist="22860" dir="5400000" algn="tl" rotWithShape="0">
                  <a:srgbClr val="000000">
                    <a:alpha val="30000"/>
                  </a:srgbClr>
                </a:outerShdw>
              </a:effectLst>
            </a:endParaRPr>
          </a:p>
        </p:txBody>
      </p:sp>
      <p:sp>
        <p:nvSpPr>
          <p:cNvPr id="101" name="Rectangle 100">
            <a:extLst>
              <a:ext uri="{FF2B5EF4-FFF2-40B4-BE49-F238E27FC236}">
                <a16:creationId xmlns:a16="http://schemas.microsoft.com/office/drawing/2014/main" id="{2D7652E8-1879-47A9-A0EC-3B8EC700504D}"/>
              </a:ext>
            </a:extLst>
          </p:cNvPr>
          <p:cNvSpPr/>
          <p:nvPr/>
        </p:nvSpPr>
        <p:spPr>
          <a:xfrm>
            <a:off x="6377854" y="2496308"/>
            <a:ext cx="769763" cy="1477328"/>
          </a:xfrm>
          <a:prstGeom prst="rect">
            <a:avLst/>
          </a:prstGeom>
          <a:noFill/>
        </p:spPr>
        <p:txBody>
          <a:bodyPr wrap="none" lIns="91440" tIns="45720" rIns="91440" bIns="45720">
            <a:spAutoFit/>
          </a:bodyPr>
          <a:lstStyle/>
          <a:p>
            <a:pPr algn="ctr"/>
            <a:r>
              <a:rPr lang="en-US" sz="9000" b="1" dirty="0">
                <a:ln w="38100">
                  <a:solidFill>
                    <a:srgbClr val="0000FF"/>
                  </a:solidFill>
                  <a:prstDash val="solid"/>
                </a:ln>
                <a:solidFill>
                  <a:srgbClr val="FFFFFF"/>
                </a:solidFill>
                <a:effectLst>
                  <a:outerShdw blurRad="38100" dist="22860" dir="5400000" algn="tl" rotWithShape="0">
                    <a:srgbClr val="000000">
                      <a:alpha val="30000"/>
                    </a:srgbClr>
                  </a:outerShdw>
                </a:effectLst>
                <a:hlinkClick r:id="rId13" action="ppaction://hlinksldjump"/>
              </a:rPr>
              <a:t>9</a:t>
            </a:r>
            <a:endParaRPr lang="en-US" sz="9000" b="1" cap="none" spc="0" dirty="0">
              <a:ln w="38100">
                <a:solidFill>
                  <a:srgbClr val="0000FF"/>
                </a:solidFill>
                <a:prstDash val="solid"/>
              </a:ln>
              <a:solidFill>
                <a:srgbClr val="FFFFFF"/>
              </a:solidFill>
              <a:effectLst>
                <a:outerShdw blurRad="38100" dist="22860" dir="5400000" algn="tl" rotWithShape="0">
                  <a:srgbClr val="000000">
                    <a:alpha val="30000"/>
                  </a:srgbClr>
                </a:outerShdw>
              </a:effectLst>
            </a:endParaRPr>
          </a:p>
        </p:txBody>
      </p:sp>
      <p:sp>
        <p:nvSpPr>
          <p:cNvPr id="102" name="Rectangle 101">
            <a:extLst>
              <a:ext uri="{FF2B5EF4-FFF2-40B4-BE49-F238E27FC236}">
                <a16:creationId xmlns:a16="http://schemas.microsoft.com/office/drawing/2014/main" id="{E4040AB3-2E53-489A-A045-6C9AED52CC96}"/>
              </a:ext>
            </a:extLst>
          </p:cNvPr>
          <p:cNvSpPr/>
          <p:nvPr/>
        </p:nvSpPr>
        <p:spPr>
          <a:xfrm>
            <a:off x="7694214" y="2496308"/>
            <a:ext cx="1098378" cy="1477328"/>
          </a:xfrm>
          <a:prstGeom prst="rect">
            <a:avLst/>
          </a:prstGeom>
          <a:noFill/>
        </p:spPr>
        <p:txBody>
          <a:bodyPr wrap="none" lIns="91440" tIns="45720" rIns="91440" bIns="45720">
            <a:spAutoFit/>
          </a:bodyPr>
          <a:lstStyle/>
          <a:p>
            <a:pPr algn="ctr"/>
            <a:r>
              <a:rPr lang="en-US" sz="9000" b="1" spc="-1000" dirty="0">
                <a:ln w="38100">
                  <a:solidFill>
                    <a:srgbClr val="0000FF"/>
                  </a:solidFill>
                  <a:prstDash val="solid"/>
                </a:ln>
                <a:solidFill>
                  <a:srgbClr val="FFFFFF"/>
                </a:solidFill>
                <a:effectLst>
                  <a:outerShdw blurRad="38100" dist="22860" dir="5400000" algn="tl" rotWithShape="0">
                    <a:srgbClr val="000000">
                      <a:alpha val="30000"/>
                    </a:srgbClr>
                  </a:outerShdw>
                </a:effectLst>
                <a:hlinkClick r:id="rId14" action="ppaction://hlinksldjump"/>
              </a:rPr>
              <a:t>10</a:t>
            </a:r>
            <a:endParaRPr lang="en-US" sz="9000" b="1" cap="none" spc="-1000" dirty="0">
              <a:ln w="38100">
                <a:solidFill>
                  <a:srgbClr val="0000FF"/>
                </a:solidFill>
                <a:prstDash val="solid"/>
              </a:ln>
              <a:solidFill>
                <a:srgbClr val="FFFFFF"/>
              </a:solidFill>
              <a:effectLst>
                <a:outerShdw blurRad="38100" dist="22860" dir="5400000" algn="tl" rotWithShape="0">
                  <a:srgbClr val="000000">
                    <a:alpha val="30000"/>
                  </a:srgbClr>
                </a:outerShdw>
              </a:effectLst>
            </a:endParaRPr>
          </a:p>
        </p:txBody>
      </p:sp>
      <p:sp>
        <p:nvSpPr>
          <p:cNvPr id="103" name="Rectangle 102">
            <a:extLst>
              <a:ext uri="{FF2B5EF4-FFF2-40B4-BE49-F238E27FC236}">
                <a16:creationId xmlns:a16="http://schemas.microsoft.com/office/drawing/2014/main" id="{9650F5A0-00BB-4599-B568-F4DBE03AF2C4}"/>
              </a:ext>
            </a:extLst>
          </p:cNvPr>
          <p:cNvSpPr/>
          <p:nvPr/>
        </p:nvSpPr>
        <p:spPr>
          <a:xfrm>
            <a:off x="9166573" y="2492998"/>
            <a:ext cx="1098378" cy="1477328"/>
          </a:xfrm>
          <a:prstGeom prst="rect">
            <a:avLst/>
          </a:prstGeom>
          <a:noFill/>
        </p:spPr>
        <p:txBody>
          <a:bodyPr wrap="none" lIns="91440" tIns="45720" rIns="91440" bIns="45720">
            <a:spAutoFit/>
          </a:bodyPr>
          <a:lstStyle/>
          <a:p>
            <a:pPr algn="ctr"/>
            <a:r>
              <a:rPr lang="en-US" sz="9000" b="1" spc="-1000" dirty="0">
                <a:ln w="38100">
                  <a:solidFill>
                    <a:srgbClr val="0000FF"/>
                  </a:solidFill>
                  <a:prstDash val="solid"/>
                </a:ln>
                <a:solidFill>
                  <a:srgbClr val="FFFFFF"/>
                </a:solidFill>
                <a:effectLst>
                  <a:outerShdw blurRad="38100" dist="22860" dir="5400000" algn="tl" rotWithShape="0">
                    <a:srgbClr val="000000">
                      <a:alpha val="30000"/>
                    </a:srgbClr>
                  </a:outerShdw>
                </a:effectLst>
                <a:hlinkClick r:id="rId15" action="ppaction://hlinksldjump"/>
              </a:rPr>
              <a:t>11</a:t>
            </a:r>
            <a:endParaRPr lang="en-US" sz="9000" b="1" cap="none" spc="-1000" dirty="0">
              <a:ln w="38100">
                <a:solidFill>
                  <a:srgbClr val="0000FF"/>
                </a:solidFill>
                <a:prstDash val="solid"/>
              </a:ln>
              <a:solidFill>
                <a:srgbClr val="FFFFFF"/>
              </a:solidFill>
              <a:effectLst>
                <a:outerShdw blurRad="38100" dist="22860" dir="5400000" algn="tl" rotWithShape="0">
                  <a:srgbClr val="000000">
                    <a:alpha val="30000"/>
                  </a:srgbClr>
                </a:outerShdw>
              </a:effectLst>
            </a:endParaRPr>
          </a:p>
        </p:txBody>
      </p:sp>
      <p:sp>
        <p:nvSpPr>
          <p:cNvPr id="104" name="Rectangle 103">
            <a:extLst>
              <a:ext uri="{FF2B5EF4-FFF2-40B4-BE49-F238E27FC236}">
                <a16:creationId xmlns:a16="http://schemas.microsoft.com/office/drawing/2014/main" id="{69ECFC56-0C21-4BD8-9896-FB537C0B6D42}"/>
              </a:ext>
            </a:extLst>
          </p:cNvPr>
          <p:cNvSpPr/>
          <p:nvPr/>
        </p:nvSpPr>
        <p:spPr>
          <a:xfrm>
            <a:off x="10643334" y="2496488"/>
            <a:ext cx="1098378" cy="1477328"/>
          </a:xfrm>
          <a:prstGeom prst="rect">
            <a:avLst/>
          </a:prstGeom>
          <a:noFill/>
        </p:spPr>
        <p:txBody>
          <a:bodyPr wrap="none" lIns="91440" tIns="45720" rIns="91440" bIns="45720">
            <a:spAutoFit/>
          </a:bodyPr>
          <a:lstStyle/>
          <a:p>
            <a:pPr algn="ctr"/>
            <a:r>
              <a:rPr lang="en-US" sz="9000" b="1" spc="-1000" dirty="0">
                <a:ln w="38100">
                  <a:solidFill>
                    <a:srgbClr val="0000FF"/>
                  </a:solidFill>
                  <a:prstDash val="solid"/>
                </a:ln>
                <a:solidFill>
                  <a:srgbClr val="FFFFFF"/>
                </a:solidFill>
                <a:effectLst>
                  <a:outerShdw blurRad="38100" dist="22860" dir="5400000" algn="tl" rotWithShape="0">
                    <a:srgbClr val="000000">
                      <a:alpha val="30000"/>
                    </a:srgbClr>
                  </a:outerShdw>
                </a:effectLst>
                <a:hlinkClick r:id="rId16" action="ppaction://hlinksldjump"/>
              </a:rPr>
              <a:t>12</a:t>
            </a:r>
            <a:endParaRPr lang="en-US" sz="9000" b="1" cap="none" spc="-1000" dirty="0">
              <a:ln w="38100">
                <a:solidFill>
                  <a:srgbClr val="0000FF"/>
                </a:solidFill>
                <a:prstDash val="solid"/>
              </a:ln>
              <a:solidFill>
                <a:srgbClr val="FFFFFF"/>
              </a:solidFill>
              <a:effectLst>
                <a:outerShdw blurRad="38100" dist="22860" dir="5400000" algn="tl" rotWithShape="0">
                  <a:srgbClr val="000000">
                    <a:alpha val="30000"/>
                  </a:srgbClr>
                </a:outerShdw>
              </a:effectLst>
            </a:endParaRPr>
          </a:p>
        </p:txBody>
      </p:sp>
      <p:sp>
        <p:nvSpPr>
          <p:cNvPr id="105" name="Rectangle 104">
            <a:extLst>
              <a:ext uri="{FF2B5EF4-FFF2-40B4-BE49-F238E27FC236}">
                <a16:creationId xmlns:a16="http://schemas.microsoft.com/office/drawing/2014/main" id="{32764BA3-9006-49F8-949D-EE1673DFB088}"/>
              </a:ext>
            </a:extLst>
          </p:cNvPr>
          <p:cNvSpPr/>
          <p:nvPr/>
        </p:nvSpPr>
        <p:spPr>
          <a:xfrm>
            <a:off x="3265729" y="3817332"/>
            <a:ext cx="1098378" cy="1477328"/>
          </a:xfrm>
          <a:prstGeom prst="rect">
            <a:avLst/>
          </a:prstGeom>
          <a:noFill/>
        </p:spPr>
        <p:txBody>
          <a:bodyPr wrap="none" lIns="91440" tIns="45720" rIns="91440" bIns="45720">
            <a:spAutoFit/>
          </a:bodyPr>
          <a:lstStyle/>
          <a:p>
            <a:pPr algn="ctr"/>
            <a:r>
              <a:rPr lang="en-US" sz="9000" b="1" spc="-1000" dirty="0">
                <a:ln w="38100">
                  <a:solidFill>
                    <a:srgbClr val="0000FF"/>
                  </a:solidFill>
                  <a:prstDash val="solid"/>
                </a:ln>
                <a:solidFill>
                  <a:srgbClr val="FFFFFF"/>
                </a:solidFill>
                <a:effectLst>
                  <a:outerShdw blurRad="38100" dist="22860" dir="5400000" algn="tl" rotWithShape="0">
                    <a:srgbClr val="000000">
                      <a:alpha val="30000"/>
                    </a:srgbClr>
                  </a:outerShdw>
                </a:effectLst>
                <a:hlinkClick r:id="rId17" action="ppaction://hlinksldjump"/>
              </a:rPr>
              <a:t>13</a:t>
            </a:r>
            <a:endParaRPr lang="en-US" sz="9000" b="1" cap="none" spc="-1000" dirty="0">
              <a:ln w="38100">
                <a:solidFill>
                  <a:srgbClr val="0000FF"/>
                </a:solidFill>
                <a:prstDash val="solid"/>
              </a:ln>
              <a:solidFill>
                <a:srgbClr val="FFFFFF"/>
              </a:solidFill>
              <a:effectLst>
                <a:outerShdw blurRad="38100" dist="22860" dir="5400000" algn="tl" rotWithShape="0">
                  <a:srgbClr val="000000">
                    <a:alpha val="30000"/>
                  </a:srgbClr>
                </a:outerShdw>
              </a:effectLst>
            </a:endParaRPr>
          </a:p>
        </p:txBody>
      </p:sp>
      <p:sp>
        <p:nvSpPr>
          <p:cNvPr id="106" name="Rectangle 105">
            <a:extLst>
              <a:ext uri="{FF2B5EF4-FFF2-40B4-BE49-F238E27FC236}">
                <a16:creationId xmlns:a16="http://schemas.microsoft.com/office/drawing/2014/main" id="{B842E115-BE7F-410D-8F81-2A4DF92B5126}"/>
              </a:ext>
            </a:extLst>
          </p:cNvPr>
          <p:cNvSpPr/>
          <p:nvPr/>
        </p:nvSpPr>
        <p:spPr>
          <a:xfrm>
            <a:off x="4738829" y="3819441"/>
            <a:ext cx="1098378" cy="1477328"/>
          </a:xfrm>
          <a:prstGeom prst="rect">
            <a:avLst/>
          </a:prstGeom>
          <a:noFill/>
        </p:spPr>
        <p:txBody>
          <a:bodyPr wrap="none" lIns="91440" tIns="45720" rIns="91440" bIns="45720">
            <a:spAutoFit/>
          </a:bodyPr>
          <a:lstStyle/>
          <a:p>
            <a:pPr algn="ctr"/>
            <a:r>
              <a:rPr lang="en-US" sz="9000" b="1" spc="-1000" dirty="0">
                <a:ln w="38100">
                  <a:solidFill>
                    <a:srgbClr val="0000FF"/>
                  </a:solidFill>
                  <a:prstDash val="solid"/>
                </a:ln>
                <a:solidFill>
                  <a:srgbClr val="FFFFFF"/>
                </a:solidFill>
                <a:effectLst>
                  <a:outerShdw blurRad="38100" dist="22860" dir="5400000" algn="tl" rotWithShape="0">
                    <a:srgbClr val="000000">
                      <a:alpha val="30000"/>
                    </a:srgbClr>
                  </a:outerShdw>
                </a:effectLst>
                <a:hlinkClick r:id="rId18" action="ppaction://hlinksldjump"/>
              </a:rPr>
              <a:t>14</a:t>
            </a:r>
            <a:endParaRPr lang="en-US" sz="9000" b="1" cap="none" spc="-1000" dirty="0">
              <a:ln w="38100">
                <a:solidFill>
                  <a:srgbClr val="0000FF"/>
                </a:solidFill>
                <a:prstDash val="solid"/>
              </a:ln>
              <a:solidFill>
                <a:srgbClr val="FFFFFF"/>
              </a:solidFill>
              <a:effectLst>
                <a:outerShdw blurRad="38100" dist="22860" dir="5400000" algn="tl" rotWithShape="0">
                  <a:srgbClr val="000000">
                    <a:alpha val="30000"/>
                  </a:srgbClr>
                </a:outerShdw>
              </a:effectLst>
            </a:endParaRPr>
          </a:p>
        </p:txBody>
      </p:sp>
      <p:sp>
        <p:nvSpPr>
          <p:cNvPr id="107" name="Rectangle 106">
            <a:extLst>
              <a:ext uri="{FF2B5EF4-FFF2-40B4-BE49-F238E27FC236}">
                <a16:creationId xmlns:a16="http://schemas.microsoft.com/office/drawing/2014/main" id="{8C5E5A69-4A46-4AF7-85F5-30E86C885F23}"/>
              </a:ext>
            </a:extLst>
          </p:cNvPr>
          <p:cNvSpPr/>
          <p:nvPr/>
        </p:nvSpPr>
        <p:spPr>
          <a:xfrm>
            <a:off x="6212550" y="3822579"/>
            <a:ext cx="1098378" cy="1477328"/>
          </a:xfrm>
          <a:prstGeom prst="rect">
            <a:avLst/>
          </a:prstGeom>
          <a:noFill/>
        </p:spPr>
        <p:txBody>
          <a:bodyPr wrap="none" lIns="91440" tIns="45720" rIns="91440" bIns="45720">
            <a:spAutoFit/>
          </a:bodyPr>
          <a:lstStyle/>
          <a:p>
            <a:pPr algn="ctr"/>
            <a:r>
              <a:rPr lang="en-US" sz="9000" b="1" spc="-1000" dirty="0">
                <a:ln w="38100">
                  <a:solidFill>
                    <a:srgbClr val="0000FF"/>
                  </a:solidFill>
                  <a:prstDash val="solid"/>
                </a:ln>
                <a:solidFill>
                  <a:srgbClr val="FFFFFF"/>
                </a:solidFill>
                <a:effectLst>
                  <a:outerShdw blurRad="38100" dist="22860" dir="5400000" algn="tl" rotWithShape="0">
                    <a:srgbClr val="000000">
                      <a:alpha val="30000"/>
                    </a:srgbClr>
                  </a:outerShdw>
                </a:effectLst>
                <a:hlinkClick r:id="rId19" action="ppaction://hlinksldjump"/>
              </a:rPr>
              <a:t>15</a:t>
            </a:r>
            <a:endParaRPr lang="en-US" sz="9000" b="1" cap="none" spc="-1000" dirty="0">
              <a:ln w="38100">
                <a:solidFill>
                  <a:srgbClr val="0000FF"/>
                </a:solidFill>
                <a:prstDash val="solid"/>
              </a:ln>
              <a:solidFill>
                <a:srgbClr val="FFFFFF"/>
              </a:solidFill>
              <a:effectLst>
                <a:outerShdw blurRad="38100" dist="22860" dir="5400000" algn="tl" rotWithShape="0">
                  <a:srgbClr val="000000">
                    <a:alpha val="30000"/>
                  </a:srgbClr>
                </a:outerShdw>
              </a:effectLst>
            </a:endParaRPr>
          </a:p>
        </p:txBody>
      </p:sp>
      <p:sp>
        <p:nvSpPr>
          <p:cNvPr id="108" name="Rectangle 107">
            <a:extLst>
              <a:ext uri="{FF2B5EF4-FFF2-40B4-BE49-F238E27FC236}">
                <a16:creationId xmlns:a16="http://schemas.microsoft.com/office/drawing/2014/main" id="{B986D2B9-C4C3-4065-8C6D-915B9E48F3D8}"/>
              </a:ext>
            </a:extLst>
          </p:cNvPr>
          <p:cNvSpPr/>
          <p:nvPr/>
        </p:nvSpPr>
        <p:spPr>
          <a:xfrm>
            <a:off x="7690551" y="3818402"/>
            <a:ext cx="1098378" cy="1477328"/>
          </a:xfrm>
          <a:prstGeom prst="rect">
            <a:avLst/>
          </a:prstGeom>
          <a:noFill/>
        </p:spPr>
        <p:txBody>
          <a:bodyPr wrap="none" lIns="91440" tIns="45720" rIns="91440" bIns="45720">
            <a:spAutoFit/>
          </a:bodyPr>
          <a:lstStyle/>
          <a:p>
            <a:pPr algn="ctr"/>
            <a:r>
              <a:rPr lang="en-US" sz="9000" b="1" spc="-1000" dirty="0">
                <a:ln w="38100">
                  <a:solidFill>
                    <a:srgbClr val="0000FF"/>
                  </a:solidFill>
                  <a:prstDash val="solid"/>
                </a:ln>
                <a:solidFill>
                  <a:srgbClr val="FFFFFF"/>
                </a:solidFill>
                <a:effectLst>
                  <a:outerShdw blurRad="38100" dist="22860" dir="5400000" algn="tl" rotWithShape="0">
                    <a:srgbClr val="000000">
                      <a:alpha val="30000"/>
                    </a:srgbClr>
                  </a:outerShdw>
                </a:effectLst>
                <a:hlinkClick r:id="rId20" action="ppaction://hlinksldjump"/>
              </a:rPr>
              <a:t>16</a:t>
            </a:r>
            <a:endParaRPr lang="en-US" sz="9000" b="1" cap="none" spc="-1000" dirty="0">
              <a:ln w="38100">
                <a:solidFill>
                  <a:srgbClr val="0000FF"/>
                </a:solidFill>
                <a:prstDash val="solid"/>
              </a:ln>
              <a:solidFill>
                <a:srgbClr val="FFFFFF"/>
              </a:solidFill>
              <a:effectLst>
                <a:outerShdw blurRad="38100" dist="22860" dir="5400000" algn="tl" rotWithShape="0">
                  <a:srgbClr val="000000">
                    <a:alpha val="30000"/>
                  </a:srgbClr>
                </a:outerShdw>
              </a:effectLst>
            </a:endParaRPr>
          </a:p>
        </p:txBody>
      </p:sp>
      <p:sp>
        <p:nvSpPr>
          <p:cNvPr id="109" name="Rectangle 108">
            <a:extLst>
              <a:ext uri="{FF2B5EF4-FFF2-40B4-BE49-F238E27FC236}">
                <a16:creationId xmlns:a16="http://schemas.microsoft.com/office/drawing/2014/main" id="{1E4A8523-2220-465D-A018-E2878EDFD62B}"/>
              </a:ext>
            </a:extLst>
          </p:cNvPr>
          <p:cNvSpPr/>
          <p:nvPr/>
        </p:nvSpPr>
        <p:spPr>
          <a:xfrm>
            <a:off x="9168100" y="3820737"/>
            <a:ext cx="1098378" cy="1477328"/>
          </a:xfrm>
          <a:prstGeom prst="rect">
            <a:avLst/>
          </a:prstGeom>
          <a:noFill/>
        </p:spPr>
        <p:txBody>
          <a:bodyPr wrap="none" lIns="91440" tIns="45720" rIns="91440" bIns="45720">
            <a:spAutoFit/>
          </a:bodyPr>
          <a:lstStyle/>
          <a:p>
            <a:pPr algn="ctr"/>
            <a:r>
              <a:rPr lang="en-US" sz="9000" b="1" spc="-1000" dirty="0">
                <a:ln w="38100">
                  <a:solidFill>
                    <a:srgbClr val="0000FF"/>
                  </a:solidFill>
                  <a:prstDash val="solid"/>
                </a:ln>
                <a:solidFill>
                  <a:srgbClr val="FFFFFF"/>
                </a:solidFill>
                <a:effectLst>
                  <a:outerShdw blurRad="38100" dist="22860" dir="5400000" algn="tl" rotWithShape="0">
                    <a:srgbClr val="000000">
                      <a:alpha val="30000"/>
                    </a:srgbClr>
                  </a:outerShdw>
                </a:effectLst>
                <a:hlinkClick r:id="rId21" action="ppaction://hlinksldjump"/>
              </a:rPr>
              <a:t>17</a:t>
            </a:r>
            <a:endParaRPr lang="en-US" sz="9000" b="1" cap="none" spc="-1000" dirty="0">
              <a:ln w="38100">
                <a:solidFill>
                  <a:srgbClr val="0000FF"/>
                </a:solidFill>
                <a:prstDash val="solid"/>
              </a:ln>
              <a:solidFill>
                <a:srgbClr val="FFFFFF"/>
              </a:solidFill>
              <a:effectLst>
                <a:outerShdw blurRad="38100" dist="22860" dir="5400000" algn="tl" rotWithShape="0">
                  <a:srgbClr val="000000">
                    <a:alpha val="30000"/>
                  </a:srgbClr>
                </a:outerShdw>
              </a:effectLst>
            </a:endParaRPr>
          </a:p>
        </p:txBody>
      </p:sp>
      <p:sp>
        <p:nvSpPr>
          <p:cNvPr id="110" name="Rectangle 109">
            <a:extLst>
              <a:ext uri="{FF2B5EF4-FFF2-40B4-BE49-F238E27FC236}">
                <a16:creationId xmlns:a16="http://schemas.microsoft.com/office/drawing/2014/main" id="{03A58591-7E60-41AF-A8DD-65CFC03D004B}"/>
              </a:ext>
            </a:extLst>
          </p:cNvPr>
          <p:cNvSpPr/>
          <p:nvPr/>
        </p:nvSpPr>
        <p:spPr>
          <a:xfrm>
            <a:off x="10640159" y="3821755"/>
            <a:ext cx="1098378" cy="1477328"/>
          </a:xfrm>
          <a:prstGeom prst="rect">
            <a:avLst/>
          </a:prstGeom>
          <a:noFill/>
        </p:spPr>
        <p:txBody>
          <a:bodyPr wrap="none" lIns="91440" tIns="45720" rIns="91440" bIns="45720">
            <a:spAutoFit/>
          </a:bodyPr>
          <a:lstStyle/>
          <a:p>
            <a:pPr algn="ctr"/>
            <a:r>
              <a:rPr lang="en-US" sz="9000" b="1" spc="-1000" dirty="0">
                <a:ln w="38100">
                  <a:solidFill>
                    <a:srgbClr val="0000FF"/>
                  </a:solidFill>
                  <a:prstDash val="solid"/>
                </a:ln>
                <a:solidFill>
                  <a:srgbClr val="FFFFFF"/>
                </a:solidFill>
                <a:effectLst>
                  <a:outerShdw blurRad="38100" dist="22860" dir="5400000" algn="tl" rotWithShape="0">
                    <a:srgbClr val="000000">
                      <a:alpha val="30000"/>
                    </a:srgbClr>
                  </a:outerShdw>
                </a:effectLst>
                <a:hlinkClick r:id="rId22" action="ppaction://hlinksldjump"/>
              </a:rPr>
              <a:t>18</a:t>
            </a:r>
            <a:endParaRPr lang="en-US" sz="9000" b="1" cap="none" spc="-1000" dirty="0">
              <a:ln w="38100">
                <a:solidFill>
                  <a:srgbClr val="0000FF"/>
                </a:solidFill>
                <a:prstDash val="solid"/>
              </a:ln>
              <a:solidFill>
                <a:srgbClr val="FFFFFF"/>
              </a:solidFill>
              <a:effectLst>
                <a:outerShdw blurRad="38100" dist="22860" dir="5400000" algn="tl" rotWithShape="0">
                  <a:srgbClr val="000000">
                    <a:alpha val="30000"/>
                  </a:srgbClr>
                </a:outerShdw>
              </a:effectLst>
            </a:endParaRPr>
          </a:p>
        </p:txBody>
      </p:sp>
      <p:sp>
        <p:nvSpPr>
          <p:cNvPr id="111" name="Rectangle 110">
            <a:extLst>
              <a:ext uri="{FF2B5EF4-FFF2-40B4-BE49-F238E27FC236}">
                <a16:creationId xmlns:a16="http://schemas.microsoft.com/office/drawing/2014/main" id="{D467D439-9B3C-4814-8935-97D8B35D4C80}"/>
              </a:ext>
            </a:extLst>
          </p:cNvPr>
          <p:cNvSpPr/>
          <p:nvPr/>
        </p:nvSpPr>
        <p:spPr>
          <a:xfrm>
            <a:off x="3261270" y="5138921"/>
            <a:ext cx="1098378" cy="1477328"/>
          </a:xfrm>
          <a:prstGeom prst="rect">
            <a:avLst/>
          </a:prstGeom>
          <a:noFill/>
        </p:spPr>
        <p:txBody>
          <a:bodyPr wrap="none" lIns="91440" tIns="45720" rIns="91440" bIns="45720">
            <a:spAutoFit/>
          </a:bodyPr>
          <a:lstStyle/>
          <a:p>
            <a:pPr algn="ctr"/>
            <a:r>
              <a:rPr lang="en-US" sz="9000" b="1" spc="-1000" dirty="0">
                <a:ln w="38100">
                  <a:solidFill>
                    <a:srgbClr val="0000FF"/>
                  </a:solidFill>
                  <a:prstDash val="solid"/>
                </a:ln>
                <a:solidFill>
                  <a:srgbClr val="FFFFFF"/>
                </a:solidFill>
                <a:effectLst>
                  <a:outerShdw blurRad="38100" dist="22860" dir="5400000" algn="tl" rotWithShape="0">
                    <a:srgbClr val="000000">
                      <a:alpha val="30000"/>
                    </a:srgbClr>
                  </a:outerShdw>
                </a:effectLst>
                <a:hlinkClick r:id="rId23" action="ppaction://hlinksldjump"/>
              </a:rPr>
              <a:t>19</a:t>
            </a:r>
            <a:endParaRPr lang="en-US" sz="9000" b="1" cap="none" spc="-1000" dirty="0">
              <a:ln w="38100">
                <a:solidFill>
                  <a:srgbClr val="0000FF"/>
                </a:solidFill>
                <a:prstDash val="solid"/>
              </a:ln>
              <a:solidFill>
                <a:srgbClr val="FFFFFF"/>
              </a:solidFill>
              <a:effectLst>
                <a:outerShdw blurRad="38100" dist="22860" dir="5400000" algn="tl" rotWithShape="0">
                  <a:srgbClr val="000000">
                    <a:alpha val="30000"/>
                  </a:srgbClr>
                </a:outerShdw>
              </a:effectLst>
            </a:endParaRPr>
          </a:p>
        </p:txBody>
      </p:sp>
      <p:sp>
        <p:nvSpPr>
          <p:cNvPr id="112" name="Rectangle 111">
            <a:extLst>
              <a:ext uri="{FF2B5EF4-FFF2-40B4-BE49-F238E27FC236}">
                <a16:creationId xmlns:a16="http://schemas.microsoft.com/office/drawing/2014/main" id="{0C305ABB-773E-43D0-812A-EC4AECA04EEF}"/>
              </a:ext>
            </a:extLst>
          </p:cNvPr>
          <p:cNvSpPr/>
          <p:nvPr/>
        </p:nvSpPr>
        <p:spPr>
          <a:xfrm>
            <a:off x="4735485" y="5134627"/>
            <a:ext cx="1098378" cy="1477328"/>
          </a:xfrm>
          <a:prstGeom prst="rect">
            <a:avLst/>
          </a:prstGeom>
          <a:noFill/>
        </p:spPr>
        <p:txBody>
          <a:bodyPr wrap="none" lIns="91440" tIns="45720" rIns="91440" bIns="45720">
            <a:spAutoFit/>
          </a:bodyPr>
          <a:lstStyle/>
          <a:p>
            <a:pPr algn="ctr"/>
            <a:r>
              <a:rPr lang="en-US" sz="9000" b="1" spc="-1000" dirty="0">
                <a:ln w="38100">
                  <a:solidFill>
                    <a:srgbClr val="0000FF"/>
                  </a:solidFill>
                  <a:prstDash val="solid"/>
                </a:ln>
                <a:solidFill>
                  <a:srgbClr val="FFFFFF"/>
                </a:solidFill>
                <a:effectLst>
                  <a:outerShdw blurRad="38100" dist="22860" dir="5400000" algn="tl" rotWithShape="0">
                    <a:srgbClr val="000000">
                      <a:alpha val="30000"/>
                    </a:srgbClr>
                  </a:outerShdw>
                </a:effectLst>
                <a:hlinkClick r:id="rId24" action="ppaction://hlinksldjump"/>
              </a:rPr>
              <a:t>20</a:t>
            </a:r>
            <a:endParaRPr lang="en-US" sz="9000" b="1" cap="none" spc="-1000" dirty="0">
              <a:ln w="38100">
                <a:solidFill>
                  <a:srgbClr val="0000FF"/>
                </a:solidFill>
                <a:prstDash val="solid"/>
              </a:ln>
              <a:solidFill>
                <a:srgbClr val="FFFFFF"/>
              </a:solidFill>
              <a:effectLst>
                <a:outerShdw blurRad="38100" dist="22860" dir="5400000" algn="tl" rotWithShape="0">
                  <a:srgbClr val="000000">
                    <a:alpha val="30000"/>
                  </a:srgbClr>
                </a:outerShdw>
              </a:effectLst>
            </a:endParaRPr>
          </a:p>
        </p:txBody>
      </p:sp>
      <p:sp>
        <p:nvSpPr>
          <p:cNvPr id="113" name="Rectangle 112">
            <a:extLst>
              <a:ext uri="{FF2B5EF4-FFF2-40B4-BE49-F238E27FC236}">
                <a16:creationId xmlns:a16="http://schemas.microsoft.com/office/drawing/2014/main" id="{DF5FDAE7-9A56-4DA7-969A-FBA326FAF6CD}"/>
              </a:ext>
            </a:extLst>
          </p:cNvPr>
          <p:cNvSpPr/>
          <p:nvPr/>
        </p:nvSpPr>
        <p:spPr>
          <a:xfrm>
            <a:off x="6219152" y="5140244"/>
            <a:ext cx="1098379" cy="1477328"/>
          </a:xfrm>
          <a:prstGeom prst="rect">
            <a:avLst/>
          </a:prstGeom>
          <a:noFill/>
        </p:spPr>
        <p:txBody>
          <a:bodyPr wrap="none" lIns="91440" tIns="45720" rIns="91440" bIns="45720">
            <a:spAutoFit/>
          </a:bodyPr>
          <a:lstStyle/>
          <a:p>
            <a:pPr algn="ctr"/>
            <a:r>
              <a:rPr lang="en-US" sz="9000" b="1" spc="-1000" dirty="0">
                <a:ln w="38100">
                  <a:solidFill>
                    <a:srgbClr val="0000FF"/>
                  </a:solidFill>
                  <a:prstDash val="solid"/>
                </a:ln>
                <a:solidFill>
                  <a:srgbClr val="FFFFFF"/>
                </a:solidFill>
                <a:effectLst>
                  <a:outerShdw blurRad="38100" dist="22860" dir="5400000" algn="tl" rotWithShape="0">
                    <a:srgbClr val="000000">
                      <a:alpha val="30000"/>
                    </a:srgbClr>
                  </a:outerShdw>
                </a:effectLst>
                <a:hlinkClick r:id="rId25" action="ppaction://hlinksldjump"/>
              </a:rPr>
              <a:t>21</a:t>
            </a:r>
            <a:endParaRPr lang="en-US" sz="9000" b="1" cap="none" spc="-1000" dirty="0">
              <a:ln w="38100">
                <a:solidFill>
                  <a:srgbClr val="0000FF"/>
                </a:solidFill>
                <a:prstDash val="solid"/>
              </a:ln>
              <a:solidFill>
                <a:srgbClr val="FFFFFF"/>
              </a:solidFill>
              <a:effectLst>
                <a:outerShdw blurRad="38100" dist="22860" dir="5400000" algn="tl" rotWithShape="0">
                  <a:srgbClr val="000000">
                    <a:alpha val="30000"/>
                  </a:srgbClr>
                </a:outerShdw>
              </a:effectLst>
            </a:endParaRPr>
          </a:p>
        </p:txBody>
      </p:sp>
      <p:sp>
        <p:nvSpPr>
          <p:cNvPr id="114" name="Rectangle 113">
            <a:extLst>
              <a:ext uri="{FF2B5EF4-FFF2-40B4-BE49-F238E27FC236}">
                <a16:creationId xmlns:a16="http://schemas.microsoft.com/office/drawing/2014/main" id="{DF3E3850-8755-4510-88FE-F6B60B7349CB}"/>
              </a:ext>
            </a:extLst>
          </p:cNvPr>
          <p:cNvSpPr/>
          <p:nvPr/>
        </p:nvSpPr>
        <p:spPr>
          <a:xfrm>
            <a:off x="7690551" y="5140244"/>
            <a:ext cx="1098379" cy="1477328"/>
          </a:xfrm>
          <a:prstGeom prst="rect">
            <a:avLst/>
          </a:prstGeom>
          <a:noFill/>
        </p:spPr>
        <p:txBody>
          <a:bodyPr wrap="none" lIns="91440" tIns="45720" rIns="91440" bIns="45720">
            <a:spAutoFit/>
          </a:bodyPr>
          <a:lstStyle/>
          <a:p>
            <a:pPr algn="ctr"/>
            <a:r>
              <a:rPr lang="en-US" sz="9000" b="1" spc="-1000" dirty="0">
                <a:ln w="38100">
                  <a:solidFill>
                    <a:srgbClr val="0000FF"/>
                  </a:solidFill>
                  <a:prstDash val="solid"/>
                </a:ln>
                <a:solidFill>
                  <a:srgbClr val="FFFFFF"/>
                </a:solidFill>
                <a:effectLst>
                  <a:outerShdw blurRad="38100" dist="22860" dir="5400000" algn="tl" rotWithShape="0">
                    <a:srgbClr val="000000">
                      <a:alpha val="30000"/>
                    </a:srgbClr>
                  </a:outerShdw>
                </a:effectLst>
                <a:hlinkClick r:id="rId26" action="ppaction://hlinksldjump"/>
              </a:rPr>
              <a:t>22</a:t>
            </a:r>
            <a:endParaRPr lang="en-US" sz="9000" b="1" cap="none" spc="-1000" dirty="0">
              <a:ln w="38100">
                <a:solidFill>
                  <a:srgbClr val="0000FF"/>
                </a:solidFill>
                <a:prstDash val="solid"/>
              </a:ln>
              <a:solidFill>
                <a:srgbClr val="FFFFFF"/>
              </a:solidFill>
              <a:effectLst>
                <a:outerShdw blurRad="38100" dist="22860" dir="5400000" algn="tl" rotWithShape="0">
                  <a:srgbClr val="000000">
                    <a:alpha val="30000"/>
                  </a:srgbClr>
                </a:outerShdw>
              </a:effectLst>
            </a:endParaRPr>
          </a:p>
        </p:txBody>
      </p:sp>
      <p:sp>
        <p:nvSpPr>
          <p:cNvPr id="115" name="Rectangle 114">
            <a:extLst>
              <a:ext uri="{FF2B5EF4-FFF2-40B4-BE49-F238E27FC236}">
                <a16:creationId xmlns:a16="http://schemas.microsoft.com/office/drawing/2014/main" id="{93DF86AD-8C1F-4A37-B22F-5E482547012C}"/>
              </a:ext>
            </a:extLst>
          </p:cNvPr>
          <p:cNvSpPr/>
          <p:nvPr/>
        </p:nvSpPr>
        <p:spPr>
          <a:xfrm>
            <a:off x="9168635" y="5136842"/>
            <a:ext cx="1098379" cy="1477328"/>
          </a:xfrm>
          <a:prstGeom prst="rect">
            <a:avLst/>
          </a:prstGeom>
          <a:noFill/>
        </p:spPr>
        <p:txBody>
          <a:bodyPr wrap="none" lIns="91440" tIns="45720" rIns="91440" bIns="45720">
            <a:spAutoFit/>
          </a:bodyPr>
          <a:lstStyle/>
          <a:p>
            <a:pPr algn="ctr"/>
            <a:r>
              <a:rPr lang="en-US" sz="9000" b="1" spc="-1000" dirty="0">
                <a:ln w="38100">
                  <a:solidFill>
                    <a:srgbClr val="0000FF"/>
                  </a:solidFill>
                  <a:prstDash val="solid"/>
                </a:ln>
                <a:solidFill>
                  <a:srgbClr val="FFFFFF"/>
                </a:solidFill>
                <a:effectLst>
                  <a:outerShdw blurRad="38100" dist="22860" dir="5400000" algn="tl" rotWithShape="0">
                    <a:srgbClr val="000000">
                      <a:alpha val="30000"/>
                    </a:srgbClr>
                  </a:outerShdw>
                </a:effectLst>
                <a:hlinkClick r:id="rId27" action="ppaction://hlinksldjump"/>
              </a:rPr>
              <a:t>23</a:t>
            </a:r>
            <a:endParaRPr lang="en-US" sz="9000" b="1" cap="none" spc="-1000" dirty="0">
              <a:ln w="38100">
                <a:solidFill>
                  <a:srgbClr val="0000FF"/>
                </a:solidFill>
                <a:prstDash val="solid"/>
              </a:ln>
              <a:solidFill>
                <a:srgbClr val="FFFFFF"/>
              </a:solidFill>
              <a:effectLst>
                <a:outerShdw blurRad="38100" dist="22860" dir="5400000" algn="tl" rotWithShape="0">
                  <a:srgbClr val="000000">
                    <a:alpha val="30000"/>
                  </a:srgbClr>
                </a:outerShdw>
              </a:effectLst>
            </a:endParaRPr>
          </a:p>
        </p:txBody>
      </p:sp>
      <p:sp>
        <p:nvSpPr>
          <p:cNvPr id="116" name="Rectangle 115">
            <a:extLst>
              <a:ext uri="{FF2B5EF4-FFF2-40B4-BE49-F238E27FC236}">
                <a16:creationId xmlns:a16="http://schemas.microsoft.com/office/drawing/2014/main" id="{FF00BE80-CAD6-4A3B-B03F-D6AB5EC530B3}"/>
              </a:ext>
            </a:extLst>
          </p:cNvPr>
          <p:cNvSpPr/>
          <p:nvPr/>
        </p:nvSpPr>
        <p:spPr>
          <a:xfrm>
            <a:off x="10643650" y="5136040"/>
            <a:ext cx="1098379" cy="1477328"/>
          </a:xfrm>
          <a:prstGeom prst="rect">
            <a:avLst/>
          </a:prstGeom>
          <a:noFill/>
        </p:spPr>
        <p:txBody>
          <a:bodyPr wrap="none" lIns="91440" tIns="45720" rIns="91440" bIns="45720">
            <a:spAutoFit/>
          </a:bodyPr>
          <a:lstStyle/>
          <a:p>
            <a:pPr algn="ctr"/>
            <a:r>
              <a:rPr lang="en-US" sz="9000" b="1" spc="-1000" dirty="0">
                <a:ln w="38100">
                  <a:solidFill>
                    <a:srgbClr val="0000FF"/>
                  </a:solidFill>
                  <a:prstDash val="solid"/>
                </a:ln>
                <a:solidFill>
                  <a:srgbClr val="FFFFFF"/>
                </a:solidFill>
                <a:effectLst>
                  <a:outerShdw blurRad="38100" dist="22860" dir="5400000" algn="tl" rotWithShape="0">
                    <a:srgbClr val="000000">
                      <a:alpha val="30000"/>
                    </a:srgbClr>
                  </a:outerShdw>
                </a:effectLst>
                <a:hlinkClick r:id="rId28" action="ppaction://hlinksldjump"/>
              </a:rPr>
              <a:t>24</a:t>
            </a:r>
            <a:endParaRPr lang="en-US" sz="9000" b="1" cap="none" spc="-1000" dirty="0">
              <a:ln w="38100">
                <a:solidFill>
                  <a:srgbClr val="0000FF"/>
                </a:solidFill>
                <a:prstDash val="solid"/>
              </a:ln>
              <a:solidFill>
                <a:srgbClr val="FFFFFF"/>
              </a:solidFill>
              <a:effectLst>
                <a:outerShdw blurRad="38100" dist="22860" dir="5400000" algn="tl" rotWithShape="0">
                  <a:srgbClr val="000000">
                    <a:alpha val="30000"/>
                  </a:srgbClr>
                </a:outerShdw>
              </a:effectLst>
            </a:endParaRPr>
          </a:p>
        </p:txBody>
      </p:sp>
      <p:sp>
        <p:nvSpPr>
          <p:cNvPr id="36" name="TextBox 35">
            <a:hlinkClick r:id="rId29" action="ppaction://hlinksldjump"/>
            <a:extLst>
              <a:ext uri="{FF2B5EF4-FFF2-40B4-BE49-F238E27FC236}">
                <a16:creationId xmlns:a16="http://schemas.microsoft.com/office/drawing/2014/main" id="{9B47482A-B257-4E80-80DD-CB5407B87893}"/>
              </a:ext>
            </a:extLst>
          </p:cNvPr>
          <p:cNvSpPr txBox="1"/>
          <p:nvPr/>
        </p:nvSpPr>
        <p:spPr>
          <a:xfrm>
            <a:off x="0" y="6034294"/>
            <a:ext cx="1954057" cy="830997"/>
          </a:xfrm>
          <a:prstGeom prst="rect">
            <a:avLst/>
          </a:prstGeom>
          <a:noFill/>
        </p:spPr>
        <p:txBody>
          <a:bodyPr wrap="square" rtlCol="0">
            <a:spAutoFit/>
          </a:bodyPr>
          <a:lstStyle/>
          <a:p>
            <a:pPr algn="r"/>
            <a:r>
              <a:rPr lang="en-US" sz="1600" b="1" i="1" dirty="0">
                <a:ln>
                  <a:solidFill>
                    <a:srgbClr val="0000FF"/>
                  </a:solidFill>
                </a:ln>
                <a:solidFill>
                  <a:srgbClr val="C6E9F2"/>
                </a:solidFill>
              </a:rPr>
              <a:t>No more triples left?</a:t>
            </a:r>
          </a:p>
          <a:p>
            <a:r>
              <a:rPr lang="en-US" sz="1000" b="1" i="1" dirty="0">
                <a:ln>
                  <a:solidFill>
                    <a:srgbClr val="0000FF"/>
                  </a:solidFill>
                </a:ln>
                <a:solidFill>
                  <a:srgbClr val="C6E9F2"/>
                </a:solidFill>
              </a:rPr>
              <a:t> </a:t>
            </a:r>
            <a:r>
              <a:rPr lang="en-US" sz="1600" b="1" i="1" dirty="0">
                <a:ln>
                  <a:solidFill>
                    <a:srgbClr val="0000FF"/>
                  </a:solidFill>
                </a:ln>
                <a:solidFill>
                  <a:srgbClr val="C6E9F2"/>
                </a:solidFill>
              </a:rPr>
              <a:t>Tap here …</a:t>
            </a:r>
          </a:p>
          <a:p>
            <a:pPr algn="ctr"/>
            <a:endParaRPr lang="en-US" sz="1600" b="1" i="1" dirty="0"/>
          </a:p>
        </p:txBody>
      </p:sp>
    </p:spTree>
    <p:extLst>
      <p:ext uri="{BB962C8B-B14F-4D97-AF65-F5344CB8AC3E}">
        <p14:creationId xmlns:p14="http://schemas.microsoft.com/office/powerpoint/2010/main" val="266507993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outVertical)">
                                      <p:cBhvr>
                                        <p:cTn id="7" dur="1000"/>
                                        <p:tgtEl>
                                          <p:spTgt spid="30"/>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fade">
                                      <p:cBhvr>
                                        <p:cTn id="11" dur="1000"/>
                                        <p:tgtEl>
                                          <p:spTgt spid="36"/>
                                        </p:tgtEl>
                                      </p:cBhvr>
                                    </p:animEffect>
                                  </p:childTnLst>
                                </p:cTn>
                              </p:par>
                              <p:par>
                                <p:cTn id="12" presetID="10" presetClass="entr" presetSubtype="0" fill="hold" nodeType="withEffect">
                                  <p:stCondLst>
                                    <p:cond delay="1000"/>
                                  </p:stCondLst>
                                  <p:childTnLst>
                                    <p:set>
                                      <p:cBhvr>
                                        <p:cTn id="13" dur="1" fill="hold">
                                          <p:stCondLst>
                                            <p:cond delay="0"/>
                                          </p:stCondLst>
                                        </p:cTn>
                                        <p:tgtEl>
                                          <p:spTgt spid="35"/>
                                        </p:tgtEl>
                                        <p:attrNameLst>
                                          <p:attrName>style.visibility</p:attrName>
                                        </p:attrNameLst>
                                      </p:cBhvr>
                                      <p:to>
                                        <p:strVal val="visible"/>
                                      </p:to>
                                    </p:set>
                                    <p:animEffect transition="in" filter="fade">
                                      <p:cBhvr>
                                        <p:cTn id="14" dur="10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1EBCF148-40F2-40B7-BC49-844BBA32BA23}"/>
              </a:ext>
            </a:extLst>
          </p:cNvPr>
          <p:cNvSpPr txBox="1"/>
          <p:nvPr/>
        </p:nvSpPr>
        <p:spPr>
          <a:xfrm>
            <a:off x="612396" y="3323174"/>
            <a:ext cx="6912529" cy="2643801"/>
          </a:xfrm>
          <a:prstGeom prst="rect">
            <a:avLst/>
          </a:prstGeom>
          <a:solidFill>
            <a:srgbClr val="FFFFFF"/>
          </a:solidFill>
          <a:ln w="38100">
            <a:solidFill>
              <a:srgbClr val="000000"/>
            </a:solidFill>
          </a:ln>
        </p:spPr>
        <p:txBody>
          <a:bodyPr wrap="square" rtlCol="0">
            <a:spAutoFit/>
          </a:bodyPr>
          <a:lstStyle/>
          <a:p>
            <a:pPr algn="ctr">
              <a:lnSpc>
                <a:spcPct val="80000"/>
              </a:lnSpc>
            </a:pPr>
            <a:endParaRPr lang="en-US" sz="600" b="1" dirty="0">
              <a:solidFill>
                <a:srgbClr val="3F8731"/>
              </a:solidFill>
            </a:endParaRPr>
          </a:p>
          <a:p>
            <a:pPr algn="ctr"/>
            <a:r>
              <a:rPr lang="en-US" sz="3200" b="1" i="1" dirty="0"/>
              <a:t>Answer</a:t>
            </a:r>
            <a:r>
              <a:rPr lang="en-US" sz="4400" b="1" i="1" dirty="0"/>
              <a:t>: </a:t>
            </a:r>
            <a:r>
              <a:rPr lang="en-US" sz="4400" b="1" dirty="0"/>
              <a:t>Christians</a:t>
            </a:r>
            <a:r>
              <a:rPr lang="en-US" sz="4400" b="1" i="1" dirty="0"/>
              <a:t> </a:t>
            </a:r>
            <a:endParaRPr lang="en-US" sz="4400" b="1" dirty="0"/>
          </a:p>
          <a:p>
            <a:pPr algn="just"/>
            <a:endParaRPr lang="en-US" sz="1400" b="1" dirty="0">
              <a:solidFill>
                <a:srgbClr val="000000"/>
              </a:solidFill>
              <a:latin typeface="Times New Roman" panose="02020603050405020304" pitchFamily="18" charset="0"/>
              <a:cs typeface="Times New Roman" panose="02020603050405020304" pitchFamily="18" charset="0"/>
            </a:endParaRPr>
          </a:p>
          <a:p>
            <a:pPr algn="just">
              <a:spcAft>
                <a:spcPts val="600"/>
              </a:spcAft>
            </a:pPr>
            <a:r>
              <a:rPr lang="en-US" sz="2800" b="1" dirty="0">
                <a:solidFill>
                  <a:srgbClr val="000000"/>
                </a:solidFill>
                <a:latin typeface="Times New Roman" panose="02020603050405020304" pitchFamily="18" charset="0"/>
                <a:cs typeface="Times New Roman" panose="02020603050405020304" pitchFamily="18" charset="0"/>
              </a:rPr>
              <a:t>Acts 11:26</a:t>
            </a:r>
            <a:endParaRPr lang="en-US" sz="2800" dirty="0">
              <a:solidFill>
                <a:srgbClr val="000000"/>
              </a:solidFill>
              <a:latin typeface="Times New Roman" panose="02020603050405020304" pitchFamily="18" charset="0"/>
              <a:cs typeface="Times New Roman" panose="02020603050405020304" pitchFamily="18" charset="0"/>
            </a:endParaRPr>
          </a:p>
          <a:p>
            <a:pPr algn="just"/>
            <a:r>
              <a:rPr lang="en-US" sz="2800" baseline="30000" dirty="0">
                <a:solidFill>
                  <a:srgbClr val="000000"/>
                </a:solidFill>
                <a:latin typeface="Times New Roman" panose="02020603050405020304" pitchFamily="18" charset="0"/>
                <a:cs typeface="Times New Roman" panose="02020603050405020304" pitchFamily="18" charset="0"/>
              </a:rPr>
              <a:t>26</a:t>
            </a:r>
            <a:r>
              <a:rPr lang="en-US" sz="2800" dirty="0">
                <a:solidFill>
                  <a:srgbClr val="000000"/>
                </a:solidFill>
                <a:latin typeface="Times New Roman" panose="02020603050405020304" pitchFamily="18" charset="0"/>
                <a:cs typeface="Times New Roman" panose="02020603050405020304" pitchFamily="18" charset="0"/>
              </a:rPr>
              <a:t> … And in Antioch the disciples were first called </a:t>
            </a:r>
            <a:r>
              <a:rPr lang="en-US" sz="2800" b="1" dirty="0">
                <a:solidFill>
                  <a:srgbClr val="0064FF"/>
                </a:solidFill>
                <a:latin typeface="Times New Roman" panose="02020603050405020304" pitchFamily="18" charset="0"/>
                <a:cs typeface="Times New Roman" panose="02020603050405020304" pitchFamily="18" charset="0"/>
              </a:rPr>
              <a:t>Christians</a:t>
            </a:r>
            <a:r>
              <a:rPr lang="en-US" sz="2800" dirty="0">
                <a:solidFill>
                  <a:srgbClr val="0064FF"/>
                </a:solidFill>
                <a:latin typeface="Times New Roman" panose="02020603050405020304" pitchFamily="18" charset="0"/>
                <a:cs typeface="Times New Roman" panose="02020603050405020304" pitchFamily="18" charset="0"/>
              </a:rPr>
              <a:t>.</a:t>
            </a:r>
          </a:p>
          <a:p>
            <a:endParaRPr lang="en-US" sz="1400" dirty="0">
              <a:latin typeface="Times New Roman" panose="02020603050405020304" pitchFamily="18" charset="0"/>
              <a:cs typeface="Times New Roman" panose="02020603050405020304" pitchFamily="18" charset="0"/>
            </a:endParaRPr>
          </a:p>
        </p:txBody>
      </p:sp>
      <p:grpSp>
        <p:nvGrpSpPr>
          <p:cNvPr id="15" name="Group 14">
            <a:extLst>
              <a:ext uri="{FF2B5EF4-FFF2-40B4-BE49-F238E27FC236}">
                <a16:creationId xmlns:a16="http://schemas.microsoft.com/office/drawing/2014/main" id="{5CD0CBD6-4875-461B-84A7-E036F82EFD56}"/>
              </a:ext>
            </a:extLst>
          </p:cNvPr>
          <p:cNvGrpSpPr/>
          <p:nvPr/>
        </p:nvGrpSpPr>
        <p:grpSpPr>
          <a:xfrm>
            <a:off x="8302305" y="2828834"/>
            <a:ext cx="3628380" cy="1200329"/>
            <a:chOff x="8302305" y="2828834"/>
            <a:chExt cx="3628380" cy="1200329"/>
          </a:xfrm>
        </p:grpSpPr>
        <p:sp>
          <p:nvSpPr>
            <p:cNvPr id="16" name="Rectangle 15">
              <a:extLst>
                <a:ext uri="{FF2B5EF4-FFF2-40B4-BE49-F238E27FC236}">
                  <a16:creationId xmlns:a16="http://schemas.microsoft.com/office/drawing/2014/main" id="{9D1ADC53-0626-4DF7-A931-6AD39284D749}"/>
                </a:ext>
              </a:extLst>
            </p:cNvPr>
            <p:cNvSpPr/>
            <p:nvPr/>
          </p:nvSpPr>
          <p:spPr>
            <a:xfrm>
              <a:off x="9025723" y="2828834"/>
              <a:ext cx="2904962"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SINGLE</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18" name="Rectangle: Rounded Corners 17">
              <a:extLst>
                <a:ext uri="{FF2B5EF4-FFF2-40B4-BE49-F238E27FC236}">
                  <a16:creationId xmlns:a16="http://schemas.microsoft.com/office/drawing/2014/main" id="{D12BED4B-B170-429C-A32A-826FAFE40390}"/>
                </a:ext>
              </a:extLst>
            </p:cNvPr>
            <p:cNvSpPr/>
            <p:nvPr/>
          </p:nvSpPr>
          <p:spPr>
            <a:xfrm rot="2700000">
              <a:off x="8292974" y="3163975"/>
              <a:ext cx="559837" cy="541175"/>
            </a:xfrm>
            <a:prstGeom prst="roundRect">
              <a:avLst/>
            </a:prstGeom>
            <a:solidFill>
              <a:srgbClr val="FFFFF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0000FF"/>
                  </a:solidFill>
                </a:ln>
              </a:endParaRPr>
            </a:p>
          </p:txBody>
        </p:sp>
      </p:grpSp>
      <p:sp>
        <p:nvSpPr>
          <p:cNvPr id="19" name="Rectangle 18">
            <a:extLst>
              <a:ext uri="{FF2B5EF4-FFF2-40B4-BE49-F238E27FC236}">
                <a16:creationId xmlns:a16="http://schemas.microsoft.com/office/drawing/2014/main" id="{DF75D3B5-D41E-4A51-B894-071160F744B9}"/>
              </a:ext>
            </a:extLst>
          </p:cNvPr>
          <p:cNvSpPr/>
          <p:nvPr/>
        </p:nvSpPr>
        <p:spPr>
          <a:xfrm>
            <a:off x="8220873" y="3062164"/>
            <a:ext cx="704039" cy="707886"/>
          </a:xfrm>
          <a:prstGeom prst="rect">
            <a:avLst/>
          </a:prstGeom>
          <a:noFill/>
        </p:spPr>
        <p:txBody>
          <a:bodyPr wrap="none" lIns="91440" tIns="45720" rIns="91440" bIns="45720">
            <a:spAutoFit/>
          </a:bodyPr>
          <a:lstStyle/>
          <a:p>
            <a:pPr algn="ctr"/>
            <a:r>
              <a:rPr lang="en-US" sz="40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rPr>
              <a:t>21</a:t>
            </a:r>
          </a:p>
        </p:txBody>
      </p:sp>
      <p:sp>
        <p:nvSpPr>
          <p:cNvPr id="12" name="TextBox 11">
            <a:extLst>
              <a:ext uri="{FF2B5EF4-FFF2-40B4-BE49-F238E27FC236}">
                <a16:creationId xmlns:a16="http://schemas.microsoft.com/office/drawing/2014/main" id="{6B39BB4B-A0DA-49B2-81E5-95E1E9261E63}"/>
              </a:ext>
            </a:extLst>
          </p:cNvPr>
          <p:cNvSpPr txBox="1"/>
          <p:nvPr/>
        </p:nvSpPr>
        <p:spPr>
          <a:xfrm>
            <a:off x="226503" y="352337"/>
            <a:ext cx="7675926" cy="2336024"/>
          </a:xfrm>
          <a:prstGeom prst="rect">
            <a:avLst/>
          </a:prstGeom>
          <a:noFill/>
        </p:spPr>
        <p:txBody>
          <a:bodyPr wrap="square" rtlCol="0">
            <a:spAutoFit/>
          </a:bodyPr>
          <a:lstStyle/>
          <a:p>
            <a:pPr algn="ctr">
              <a:lnSpc>
                <a:spcPct val="90000"/>
              </a:lnSpc>
            </a:pPr>
            <a:r>
              <a:rPr lang="en-US" sz="5400" dirty="0">
                <a:solidFill>
                  <a:srgbClr val="000000"/>
                </a:solidFill>
              </a:rPr>
              <a:t>What were disciples called for the first time</a:t>
            </a:r>
          </a:p>
          <a:p>
            <a:pPr algn="ctr">
              <a:lnSpc>
                <a:spcPct val="90000"/>
              </a:lnSpc>
            </a:pPr>
            <a:r>
              <a:rPr lang="en-US" sz="5400" dirty="0">
                <a:solidFill>
                  <a:srgbClr val="000000"/>
                </a:solidFill>
              </a:rPr>
              <a:t>in Antioch of Syria?</a:t>
            </a:r>
            <a:endParaRPr lang="en-US" sz="5400" spc="-300" dirty="0">
              <a:solidFill>
                <a:srgbClr val="000000"/>
              </a:solidFill>
            </a:endParaRPr>
          </a:p>
        </p:txBody>
      </p:sp>
      <p:sp>
        <p:nvSpPr>
          <p:cNvPr id="20" name="TextBox 19">
            <a:extLst>
              <a:ext uri="{FF2B5EF4-FFF2-40B4-BE49-F238E27FC236}">
                <a16:creationId xmlns:a16="http://schemas.microsoft.com/office/drawing/2014/main" id="{475BDD10-3C06-49FC-9570-78D63380A260}"/>
              </a:ext>
            </a:extLst>
          </p:cNvPr>
          <p:cNvSpPr txBox="1"/>
          <p:nvPr/>
        </p:nvSpPr>
        <p:spPr>
          <a:xfrm>
            <a:off x="5596278" y="5656103"/>
            <a:ext cx="1928649" cy="307777"/>
          </a:xfrm>
          <a:prstGeom prst="rect">
            <a:avLst/>
          </a:prstGeom>
          <a:noFill/>
        </p:spPr>
        <p:txBody>
          <a:bodyPr wrap="square" rtlCol="0">
            <a:spAutoFit/>
          </a:bodyPr>
          <a:lstStyle/>
          <a:p>
            <a:pPr algn="r"/>
            <a:r>
              <a:rPr lang="en-US" sz="1400" b="1" i="1" dirty="0">
                <a:solidFill>
                  <a:srgbClr val="0064FF"/>
                </a:solidFill>
              </a:rPr>
              <a:t>Tap screen to continue</a:t>
            </a:r>
          </a:p>
        </p:txBody>
      </p:sp>
      <p:sp>
        <p:nvSpPr>
          <p:cNvPr id="17" name="Rectangle 16">
            <a:hlinkClick r:id="rId2" action="ppaction://hlinksldjump"/>
            <a:extLst>
              <a:ext uri="{FF2B5EF4-FFF2-40B4-BE49-F238E27FC236}">
                <a16:creationId xmlns:a16="http://schemas.microsoft.com/office/drawing/2014/main" id="{18D8682C-3F77-45A0-839D-6FF7687B0D8B}"/>
              </a:ext>
            </a:extLst>
          </p:cNvPr>
          <p:cNvSpPr/>
          <p:nvPr/>
        </p:nvSpPr>
        <p:spPr>
          <a:xfrm>
            <a:off x="0" y="1"/>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62009119"/>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41A93F72-7A40-4375-A465-58414B0FC0DA}"/>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961049" y="3678"/>
            <a:ext cx="8269901" cy="6850644"/>
          </a:xfrm>
          <a:prstGeom prst="rect">
            <a:avLst/>
          </a:prstGeom>
        </p:spPr>
      </p:pic>
      <p:sp>
        <p:nvSpPr>
          <p:cNvPr id="15" name="Rectangle: Rounded Corners 14">
            <a:extLst>
              <a:ext uri="{FF2B5EF4-FFF2-40B4-BE49-F238E27FC236}">
                <a16:creationId xmlns:a16="http://schemas.microsoft.com/office/drawing/2014/main" id="{E1F6AB99-BD09-489F-B331-33D9B9D49A14}"/>
              </a:ext>
            </a:extLst>
          </p:cNvPr>
          <p:cNvSpPr/>
          <p:nvPr/>
        </p:nvSpPr>
        <p:spPr>
          <a:xfrm>
            <a:off x="5833744" y="714690"/>
            <a:ext cx="559837" cy="541175"/>
          </a:xfrm>
          <a:prstGeom prst="roundRect">
            <a:avLst/>
          </a:prstGeom>
          <a:solidFill>
            <a:srgbClr val="FFFFFF"/>
          </a:solid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Rounded Corners 4">
            <a:extLst>
              <a:ext uri="{FF2B5EF4-FFF2-40B4-BE49-F238E27FC236}">
                <a16:creationId xmlns:a16="http://schemas.microsoft.com/office/drawing/2014/main" id="{E26FFEE2-E142-4914-886A-7908DA12B71A}"/>
              </a:ext>
            </a:extLst>
          </p:cNvPr>
          <p:cNvSpPr/>
          <p:nvPr/>
        </p:nvSpPr>
        <p:spPr>
          <a:xfrm rot="2700000">
            <a:off x="8292973" y="3189275"/>
            <a:ext cx="559837" cy="490575"/>
          </a:xfrm>
          <a:prstGeom prst="roundRect">
            <a:avLst/>
          </a:prstGeom>
          <a:solidFill>
            <a:srgbClr val="FFFFFF"/>
          </a:solid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Rounded Corners 5">
            <a:extLst>
              <a:ext uri="{FF2B5EF4-FFF2-40B4-BE49-F238E27FC236}">
                <a16:creationId xmlns:a16="http://schemas.microsoft.com/office/drawing/2014/main" id="{51FF1BA1-CD56-473D-85BA-056342436F57}"/>
              </a:ext>
            </a:extLst>
          </p:cNvPr>
          <p:cNvSpPr/>
          <p:nvPr/>
        </p:nvSpPr>
        <p:spPr>
          <a:xfrm rot="2700000">
            <a:off x="3192240" y="3163976"/>
            <a:ext cx="559837" cy="541175"/>
          </a:xfrm>
          <a:prstGeom prst="roundRect">
            <a:avLst/>
          </a:prstGeom>
          <a:solidFill>
            <a:srgbClr val="FFFFFF"/>
          </a:solid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Pentagon 2">
            <a:extLst>
              <a:ext uri="{FF2B5EF4-FFF2-40B4-BE49-F238E27FC236}">
                <a16:creationId xmlns:a16="http://schemas.microsoft.com/office/drawing/2014/main" id="{0E698766-2C5D-4F25-88C7-23B76B7549CE}"/>
              </a:ext>
            </a:extLst>
          </p:cNvPr>
          <p:cNvSpPr/>
          <p:nvPr/>
        </p:nvSpPr>
        <p:spPr>
          <a:xfrm rot="5400000">
            <a:off x="5786126" y="5771881"/>
            <a:ext cx="559837" cy="541175"/>
          </a:xfrm>
          <a:prstGeom prst="homePlate">
            <a:avLst/>
          </a:prstGeom>
          <a:solidFill>
            <a:srgbClr val="FFFFFF"/>
          </a:solid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241FA49-9943-405B-88E2-7921F7B4202A}"/>
              </a:ext>
            </a:extLst>
          </p:cNvPr>
          <p:cNvSpPr/>
          <p:nvPr/>
        </p:nvSpPr>
        <p:spPr>
          <a:xfrm>
            <a:off x="221682" y="2817521"/>
            <a:ext cx="2741456"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TRIPLE</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0" name="Rectangle 19">
            <a:extLst>
              <a:ext uri="{FF2B5EF4-FFF2-40B4-BE49-F238E27FC236}">
                <a16:creationId xmlns:a16="http://schemas.microsoft.com/office/drawing/2014/main" id="{0B10BECB-80DD-442E-92B9-3F4C0A002431}"/>
              </a:ext>
            </a:extLst>
          </p:cNvPr>
          <p:cNvSpPr/>
          <p:nvPr/>
        </p:nvSpPr>
        <p:spPr>
          <a:xfrm>
            <a:off x="3911648" y="5707176"/>
            <a:ext cx="4378122"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HOMERUN</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2" name="TextBox 21">
            <a:extLst>
              <a:ext uri="{FF2B5EF4-FFF2-40B4-BE49-F238E27FC236}">
                <a16:creationId xmlns:a16="http://schemas.microsoft.com/office/drawing/2014/main" id="{79EBE414-7D34-4475-87B5-9C8384501209}"/>
              </a:ext>
            </a:extLst>
          </p:cNvPr>
          <p:cNvSpPr txBox="1"/>
          <p:nvPr/>
        </p:nvSpPr>
        <p:spPr>
          <a:xfrm>
            <a:off x="4354650" y="2671022"/>
            <a:ext cx="3485724" cy="1569660"/>
          </a:xfrm>
          <a:prstGeom prst="rect">
            <a:avLst/>
          </a:prstGeom>
          <a:noFill/>
        </p:spPr>
        <p:txBody>
          <a:bodyPr wrap="square" rtlCol="0">
            <a:spAutoFit/>
          </a:bodyPr>
          <a:lstStyle/>
          <a:p>
            <a:pPr algn="ctr"/>
            <a:r>
              <a:rPr lang="en-US" sz="4800" b="1" dirty="0">
                <a:ln w="38100">
                  <a:solidFill>
                    <a:srgbClr val="0000FF"/>
                  </a:solidFill>
                </a:ln>
                <a:solidFill>
                  <a:srgbClr val="C6E9F2"/>
                </a:solidFill>
              </a:rPr>
              <a:t>Next batter!</a:t>
            </a:r>
          </a:p>
          <a:p>
            <a:pPr algn="ctr"/>
            <a:r>
              <a:rPr lang="en-US" sz="4800" b="1" dirty="0">
                <a:ln w="38100">
                  <a:solidFill>
                    <a:srgbClr val="0000FF"/>
                  </a:solidFill>
                </a:ln>
                <a:solidFill>
                  <a:srgbClr val="C6E9F2"/>
                </a:solidFill>
              </a:rPr>
              <a:t>Pick a hit</a:t>
            </a:r>
          </a:p>
        </p:txBody>
      </p:sp>
      <p:sp>
        <p:nvSpPr>
          <p:cNvPr id="14" name="Rectangle 13">
            <a:hlinkClick r:id="rId3" action="ppaction://hlinksldjump"/>
            <a:extLst>
              <a:ext uri="{FF2B5EF4-FFF2-40B4-BE49-F238E27FC236}">
                <a16:creationId xmlns:a16="http://schemas.microsoft.com/office/drawing/2014/main" id="{2D7A2F4D-DAD1-422C-B2F0-012D47BE7D76}"/>
              </a:ext>
            </a:extLst>
          </p:cNvPr>
          <p:cNvSpPr/>
          <p:nvPr/>
        </p:nvSpPr>
        <p:spPr>
          <a:xfrm>
            <a:off x="0" y="-287"/>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hlinkClick r:id="rId4" action="ppaction://hlinksldjump"/>
            <a:extLst>
              <a:ext uri="{FF2B5EF4-FFF2-40B4-BE49-F238E27FC236}">
                <a16:creationId xmlns:a16="http://schemas.microsoft.com/office/drawing/2014/main" id="{8AA909FD-4850-48E7-9C00-1F20249196AE}"/>
              </a:ext>
            </a:extLst>
          </p:cNvPr>
          <p:cNvSpPr/>
          <p:nvPr/>
        </p:nvSpPr>
        <p:spPr>
          <a:xfrm>
            <a:off x="221673" y="3059883"/>
            <a:ext cx="2741456" cy="7639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hlinkClick r:id="rId5" action="ppaction://hlinksldjump"/>
            <a:extLst>
              <a:ext uri="{FF2B5EF4-FFF2-40B4-BE49-F238E27FC236}">
                <a16:creationId xmlns:a16="http://schemas.microsoft.com/office/drawing/2014/main" id="{8991CFC0-EA4A-40DD-B2E8-91602EEF7B5F}"/>
              </a:ext>
            </a:extLst>
          </p:cNvPr>
          <p:cNvSpPr/>
          <p:nvPr/>
        </p:nvSpPr>
        <p:spPr>
          <a:xfrm>
            <a:off x="3916828" y="5953271"/>
            <a:ext cx="4378122" cy="7382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1520887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B7F2C50D-4385-4554-988D-BB4F70EB0E99}"/>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2496826" y="3216952"/>
            <a:ext cx="3188405" cy="2641220"/>
          </a:xfrm>
          <a:prstGeom prst="rect">
            <a:avLst/>
          </a:prstGeom>
        </p:spPr>
      </p:pic>
      <p:sp>
        <p:nvSpPr>
          <p:cNvPr id="8" name="TextBox 7">
            <a:extLst>
              <a:ext uri="{FF2B5EF4-FFF2-40B4-BE49-F238E27FC236}">
                <a16:creationId xmlns:a16="http://schemas.microsoft.com/office/drawing/2014/main" id="{030E7C2A-B005-462D-9523-98743C3E3879}"/>
              </a:ext>
            </a:extLst>
          </p:cNvPr>
          <p:cNvSpPr txBox="1"/>
          <p:nvPr/>
        </p:nvSpPr>
        <p:spPr>
          <a:xfrm>
            <a:off x="226503" y="352337"/>
            <a:ext cx="7675926" cy="2086725"/>
          </a:xfrm>
          <a:prstGeom prst="rect">
            <a:avLst/>
          </a:prstGeom>
          <a:noFill/>
        </p:spPr>
        <p:txBody>
          <a:bodyPr wrap="square" rtlCol="0">
            <a:spAutoFit/>
          </a:bodyPr>
          <a:lstStyle/>
          <a:p>
            <a:pPr lvl="0" algn="ctr">
              <a:lnSpc>
                <a:spcPct val="90000"/>
              </a:lnSpc>
            </a:pPr>
            <a:r>
              <a:rPr lang="en-US" sz="4800" spc="-50" dirty="0">
                <a:solidFill>
                  <a:srgbClr val="000000"/>
                </a:solidFill>
              </a:rPr>
              <a:t>After killing the apostle James, </a:t>
            </a:r>
            <a:r>
              <a:rPr lang="en-US" sz="4800" dirty="0">
                <a:solidFill>
                  <a:srgbClr val="000000"/>
                </a:solidFill>
              </a:rPr>
              <a:t>what other apostle did Herod arrest and put in prison?</a:t>
            </a:r>
          </a:p>
        </p:txBody>
      </p:sp>
      <p:grpSp>
        <p:nvGrpSpPr>
          <p:cNvPr id="14" name="Group 13">
            <a:extLst>
              <a:ext uri="{FF2B5EF4-FFF2-40B4-BE49-F238E27FC236}">
                <a16:creationId xmlns:a16="http://schemas.microsoft.com/office/drawing/2014/main" id="{053E613B-48E7-43AE-8BBF-D2F91100CEF6}"/>
              </a:ext>
            </a:extLst>
          </p:cNvPr>
          <p:cNvGrpSpPr/>
          <p:nvPr/>
        </p:nvGrpSpPr>
        <p:grpSpPr>
          <a:xfrm>
            <a:off x="8302305" y="2828834"/>
            <a:ext cx="3628380" cy="1200329"/>
            <a:chOff x="8302305" y="2828834"/>
            <a:chExt cx="3628380" cy="1200329"/>
          </a:xfrm>
        </p:grpSpPr>
        <p:sp>
          <p:nvSpPr>
            <p:cNvPr id="15" name="Rectangle 14">
              <a:extLst>
                <a:ext uri="{FF2B5EF4-FFF2-40B4-BE49-F238E27FC236}">
                  <a16:creationId xmlns:a16="http://schemas.microsoft.com/office/drawing/2014/main" id="{5368FD4E-373A-40C8-8E7E-9EB82EFB8404}"/>
                </a:ext>
              </a:extLst>
            </p:cNvPr>
            <p:cNvSpPr/>
            <p:nvPr/>
          </p:nvSpPr>
          <p:spPr>
            <a:xfrm>
              <a:off x="9025723" y="2828834"/>
              <a:ext cx="2904962"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SINGLE</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16" name="Rectangle: Rounded Corners 15">
              <a:extLst>
                <a:ext uri="{FF2B5EF4-FFF2-40B4-BE49-F238E27FC236}">
                  <a16:creationId xmlns:a16="http://schemas.microsoft.com/office/drawing/2014/main" id="{193AA8E8-61F7-4771-B0FE-431A7E612584}"/>
                </a:ext>
              </a:extLst>
            </p:cNvPr>
            <p:cNvSpPr/>
            <p:nvPr/>
          </p:nvSpPr>
          <p:spPr>
            <a:xfrm rot="2700000">
              <a:off x="8292974" y="3163975"/>
              <a:ext cx="559837" cy="541175"/>
            </a:xfrm>
            <a:prstGeom prst="roundRect">
              <a:avLst/>
            </a:prstGeom>
            <a:solidFill>
              <a:srgbClr val="FFFFF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0000FF"/>
                  </a:solidFill>
                </a:ln>
              </a:endParaRPr>
            </a:p>
          </p:txBody>
        </p:sp>
      </p:grpSp>
      <p:sp>
        <p:nvSpPr>
          <p:cNvPr id="23" name="Rectangle 22">
            <a:extLst>
              <a:ext uri="{FF2B5EF4-FFF2-40B4-BE49-F238E27FC236}">
                <a16:creationId xmlns:a16="http://schemas.microsoft.com/office/drawing/2014/main" id="{C26DC0FE-07EF-4D80-8F1F-33FE832373B3}"/>
              </a:ext>
            </a:extLst>
          </p:cNvPr>
          <p:cNvSpPr/>
          <p:nvPr/>
        </p:nvSpPr>
        <p:spPr>
          <a:xfrm>
            <a:off x="8220873" y="3062164"/>
            <a:ext cx="704039" cy="707886"/>
          </a:xfrm>
          <a:prstGeom prst="rect">
            <a:avLst/>
          </a:prstGeom>
          <a:noFill/>
        </p:spPr>
        <p:txBody>
          <a:bodyPr wrap="none" lIns="91440" tIns="45720" rIns="91440" bIns="45720">
            <a:spAutoFit/>
          </a:bodyPr>
          <a:lstStyle/>
          <a:p>
            <a:pPr algn="ctr"/>
            <a:r>
              <a:rPr lang="en-US" sz="40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rPr>
              <a:t>22</a:t>
            </a:r>
          </a:p>
        </p:txBody>
      </p:sp>
      <p:cxnSp>
        <p:nvCxnSpPr>
          <p:cNvPr id="26" name="Straight Connector 25">
            <a:extLst>
              <a:ext uri="{FF2B5EF4-FFF2-40B4-BE49-F238E27FC236}">
                <a16:creationId xmlns:a16="http://schemas.microsoft.com/office/drawing/2014/main" id="{DB9315B0-3729-40A1-8BD9-C984C47C8255}"/>
              </a:ext>
            </a:extLst>
          </p:cNvPr>
          <p:cNvCxnSpPr>
            <a:cxnSpLocks/>
          </p:cNvCxnSpPr>
          <p:nvPr/>
        </p:nvCxnSpPr>
        <p:spPr>
          <a:xfrm flipV="1">
            <a:off x="4119613" y="4699846"/>
            <a:ext cx="846670" cy="861150"/>
          </a:xfrm>
          <a:prstGeom prst="line">
            <a:avLst/>
          </a:prstGeom>
          <a:ln w="76200">
            <a:solidFill>
              <a:srgbClr val="C1E7F1"/>
            </a:solidFill>
          </a:ln>
        </p:spPr>
        <p:style>
          <a:lnRef idx="1">
            <a:schemeClr val="accent1"/>
          </a:lnRef>
          <a:fillRef idx="0">
            <a:schemeClr val="accent1"/>
          </a:fillRef>
          <a:effectRef idx="0">
            <a:schemeClr val="accent1"/>
          </a:effectRef>
          <a:fontRef idx="minor">
            <a:schemeClr val="tx1"/>
          </a:fontRef>
        </p:style>
      </p:cxnSp>
      <p:sp>
        <p:nvSpPr>
          <p:cNvPr id="27" name="Rectangle: Rounded Corners 26">
            <a:extLst>
              <a:ext uri="{FF2B5EF4-FFF2-40B4-BE49-F238E27FC236}">
                <a16:creationId xmlns:a16="http://schemas.microsoft.com/office/drawing/2014/main" id="{CDFF00EA-7A3F-4F53-AD14-6F7F1F400B8B}"/>
              </a:ext>
            </a:extLst>
          </p:cNvPr>
          <p:cNvSpPr/>
          <p:nvPr/>
        </p:nvSpPr>
        <p:spPr>
          <a:xfrm rot="2700000">
            <a:off x="4816977" y="4398751"/>
            <a:ext cx="347615" cy="335069"/>
          </a:xfrm>
          <a:prstGeom prst="roundRect">
            <a:avLst/>
          </a:prstGeom>
          <a:solidFill>
            <a:srgbClr val="FFFFFF"/>
          </a:solidFill>
          <a:ln w="38100">
            <a:solidFill>
              <a:srgbClr val="AADE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260E7DCD-A547-41D8-BDE1-2C45A2062DEB}"/>
              </a:ext>
            </a:extLst>
          </p:cNvPr>
          <p:cNvSpPr txBox="1"/>
          <p:nvPr/>
        </p:nvSpPr>
        <p:spPr>
          <a:xfrm>
            <a:off x="4757808" y="4285064"/>
            <a:ext cx="486562" cy="584775"/>
          </a:xfrm>
          <a:prstGeom prst="rect">
            <a:avLst/>
          </a:prstGeom>
          <a:noFill/>
          <a:ln>
            <a:noFill/>
          </a:ln>
        </p:spPr>
        <p:txBody>
          <a:bodyPr wrap="square" rtlCol="0">
            <a:spAutoFit/>
          </a:bodyPr>
          <a:lstStyle/>
          <a:p>
            <a:pPr algn="ctr"/>
            <a:r>
              <a:rPr lang="en-US" sz="3200" b="1" dirty="0">
                <a:solidFill>
                  <a:srgbClr val="000000"/>
                </a:solidFill>
              </a:rPr>
              <a:t>?</a:t>
            </a:r>
          </a:p>
        </p:txBody>
      </p:sp>
      <p:sp>
        <p:nvSpPr>
          <p:cNvPr id="29" name="TextBox 28">
            <a:extLst>
              <a:ext uri="{FF2B5EF4-FFF2-40B4-BE49-F238E27FC236}">
                <a16:creationId xmlns:a16="http://schemas.microsoft.com/office/drawing/2014/main" id="{CF9A85EE-7DE2-4FB9-8575-FB53CEF2343F}"/>
              </a:ext>
            </a:extLst>
          </p:cNvPr>
          <p:cNvSpPr txBox="1"/>
          <p:nvPr/>
        </p:nvSpPr>
        <p:spPr>
          <a:xfrm>
            <a:off x="3464404" y="4021058"/>
            <a:ext cx="1200124" cy="1131977"/>
          </a:xfrm>
          <a:prstGeom prst="rect">
            <a:avLst/>
          </a:prstGeom>
          <a:noFill/>
        </p:spPr>
        <p:txBody>
          <a:bodyPr wrap="square" rtlCol="0">
            <a:spAutoFit/>
          </a:bodyPr>
          <a:lstStyle/>
          <a:p>
            <a:pPr algn="ctr">
              <a:lnSpc>
                <a:spcPct val="80000"/>
              </a:lnSpc>
            </a:pPr>
            <a:r>
              <a:rPr lang="en-US" sz="2400" b="1" i="1" dirty="0">
                <a:solidFill>
                  <a:srgbClr val="000000"/>
                </a:solidFill>
              </a:rPr>
              <a:t>SINGLE</a:t>
            </a:r>
          </a:p>
          <a:p>
            <a:pPr algn="ctr">
              <a:lnSpc>
                <a:spcPct val="80000"/>
              </a:lnSpc>
            </a:pPr>
            <a:r>
              <a:rPr lang="en-US" i="1" dirty="0">
                <a:solidFill>
                  <a:srgbClr val="000000"/>
                </a:solidFill>
              </a:rPr>
              <a:t>or </a:t>
            </a:r>
            <a:r>
              <a:rPr lang="en-US" sz="2400" b="1" i="1" dirty="0">
                <a:solidFill>
                  <a:srgbClr val="000000"/>
                </a:solidFill>
              </a:rPr>
              <a:t>OUT</a:t>
            </a:r>
            <a:endParaRPr lang="en-US" i="1" dirty="0">
              <a:solidFill>
                <a:srgbClr val="000000"/>
              </a:solidFill>
            </a:endParaRPr>
          </a:p>
          <a:p>
            <a:pPr algn="ctr">
              <a:lnSpc>
                <a:spcPct val="80000"/>
              </a:lnSpc>
            </a:pPr>
            <a:r>
              <a:rPr lang="en-US" i="1" dirty="0">
                <a:solidFill>
                  <a:srgbClr val="000000"/>
                </a:solidFill>
              </a:rPr>
              <a:t>Tap and</a:t>
            </a:r>
          </a:p>
          <a:p>
            <a:pPr algn="ctr">
              <a:lnSpc>
                <a:spcPct val="80000"/>
              </a:lnSpc>
            </a:pPr>
            <a:r>
              <a:rPr lang="en-US" i="1" dirty="0">
                <a:solidFill>
                  <a:srgbClr val="000000"/>
                </a:solidFill>
              </a:rPr>
              <a:t>find out!</a:t>
            </a:r>
          </a:p>
        </p:txBody>
      </p:sp>
      <p:sp>
        <p:nvSpPr>
          <p:cNvPr id="7" name="Rectangle 6">
            <a:hlinkClick r:id="rId3" action="ppaction://hlinksldjump"/>
            <a:extLst>
              <a:ext uri="{FF2B5EF4-FFF2-40B4-BE49-F238E27FC236}">
                <a16:creationId xmlns:a16="http://schemas.microsoft.com/office/drawing/2014/main" id="{ADABBD81-93F5-47A9-9711-6BFE246DFD2D}"/>
              </a:ext>
            </a:extLst>
          </p:cNvPr>
          <p:cNvSpPr/>
          <p:nvPr/>
        </p:nvSpPr>
        <p:spPr>
          <a:xfrm>
            <a:off x="0" y="1"/>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hlinkClick r:id="rId4" action="ppaction://hlinksldjump"/>
            <a:extLst>
              <a:ext uri="{FF2B5EF4-FFF2-40B4-BE49-F238E27FC236}">
                <a16:creationId xmlns:a16="http://schemas.microsoft.com/office/drawing/2014/main" id="{616CA7ED-5D45-4057-A23D-2D1405F5D2AC}"/>
              </a:ext>
            </a:extLst>
          </p:cNvPr>
          <p:cNvSpPr/>
          <p:nvPr/>
        </p:nvSpPr>
        <p:spPr>
          <a:xfrm rot="18961460">
            <a:off x="3225508" y="3804985"/>
            <a:ext cx="1687965" cy="16687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8073097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par>
                          <p:cTn id="8" fill="hold">
                            <p:stCondLst>
                              <p:cond delay="1000"/>
                            </p:stCondLst>
                            <p:childTnLst>
                              <p:par>
                                <p:cTn id="9" presetID="53" presetClass="entr" presetSubtype="16" fill="hold" nodeType="afterEffect">
                                  <p:stCondLst>
                                    <p:cond delay="100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2500"/>
                            </p:stCondLst>
                            <p:childTnLst>
                              <p:par>
                                <p:cTn id="15" presetID="22" presetClass="entr" presetSubtype="4"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wipe(down)">
                                      <p:cBhvr>
                                        <p:cTn id="17" dur="500"/>
                                        <p:tgtEl>
                                          <p:spTgt spid="26"/>
                                        </p:tgtEl>
                                      </p:cBhvr>
                                    </p:animEffect>
                                  </p:childTnLst>
                                </p:cTn>
                              </p:par>
                            </p:childTnLst>
                          </p:cTn>
                        </p:par>
                        <p:par>
                          <p:cTn id="18" fill="hold">
                            <p:stCondLst>
                              <p:cond delay="3000"/>
                            </p:stCondLst>
                            <p:childTnLst>
                              <p:par>
                                <p:cTn id="19" presetID="1"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childTnLst>
                          </p:cTn>
                        </p:par>
                        <p:par>
                          <p:cTn id="21" fill="hold">
                            <p:stCondLst>
                              <p:cond delay="3000"/>
                            </p:stCondLst>
                            <p:childTnLst>
                              <p:par>
                                <p:cTn id="22" presetID="53" presetClass="entr" presetSubtype="16"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250" fill="hold"/>
                                        <p:tgtEl>
                                          <p:spTgt spid="28"/>
                                        </p:tgtEl>
                                        <p:attrNameLst>
                                          <p:attrName>ppt_w</p:attrName>
                                        </p:attrNameLst>
                                      </p:cBhvr>
                                      <p:tavLst>
                                        <p:tav tm="0">
                                          <p:val>
                                            <p:fltVal val="0"/>
                                          </p:val>
                                        </p:tav>
                                        <p:tav tm="100000">
                                          <p:val>
                                            <p:strVal val="#ppt_w"/>
                                          </p:val>
                                        </p:tav>
                                      </p:tavLst>
                                    </p:anim>
                                    <p:anim calcmode="lin" valueType="num">
                                      <p:cBhvr>
                                        <p:cTn id="25" dur="250" fill="hold"/>
                                        <p:tgtEl>
                                          <p:spTgt spid="28"/>
                                        </p:tgtEl>
                                        <p:attrNameLst>
                                          <p:attrName>ppt_h</p:attrName>
                                        </p:attrNameLst>
                                      </p:cBhvr>
                                      <p:tavLst>
                                        <p:tav tm="0">
                                          <p:val>
                                            <p:fltVal val="0"/>
                                          </p:val>
                                        </p:tav>
                                        <p:tav tm="100000">
                                          <p:val>
                                            <p:strVal val="#ppt_h"/>
                                          </p:val>
                                        </p:tav>
                                      </p:tavLst>
                                    </p:anim>
                                    <p:animEffect transition="in" filter="fade">
                                      <p:cBhvr>
                                        <p:cTn id="26" dur="250"/>
                                        <p:tgtEl>
                                          <p:spTgt spid="28"/>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p:cTn id="29" dur="500" fill="hold"/>
                                        <p:tgtEl>
                                          <p:spTgt spid="29"/>
                                        </p:tgtEl>
                                        <p:attrNameLst>
                                          <p:attrName>ppt_w</p:attrName>
                                        </p:attrNameLst>
                                      </p:cBhvr>
                                      <p:tavLst>
                                        <p:tav tm="0">
                                          <p:val>
                                            <p:fltVal val="0"/>
                                          </p:val>
                                        </p:tav>
                                        <p:tav tm="100000">
                                          <p:val>
                                            <p:strVal val="#ppt_w"/>
                                          </p:val>
                                        </p:tav>
                                      </p:tavLst>
                                    </p:anim>
                                    <p:anim calcmode="lin" valueType="num">
                                      <p:cBhvr>
                                        <p:cTn id="30" dur="500" fill="hold"/>
                                        <p:tgtEl>
                                          <p:spTgt spid="29"/>
                                        </p:tgtEl>
                                        <p:attrNameLst>
                                          <p:attrName>ppt_h</p:attrName>
                                        </p:attrNameLst>
                                      </p:cBhvr>
                                      <p:tavLst>
                                        <p:tav tm="0">
                                          <p:val>
                                            <p:fltVal val="0"/>
                                          </p:val>
                                        </p:tav>
                                        <p:tav tm="100000">
                                          <p:val>
                                            <p:strVal val="#ppt_h"/>
                                          </p:val>
                                        </p:tav>
                                      </p:tavLst>
                                    </p:anim>
                                    <p:animEffect transition="in" filter="fade">
                                      <p:cBhvr>
                                        <p:cTn id="31" dur="500"/>
                                        <p:tgtEl>
                                          <p:spTgt spid="29"/>
                                        </p:tgtEl>
                                      </p:cBhvr>
                                    </p:animEffect>
                                  </p:childTnLst>
                                </p:cTn>
                              </p:par>
                            </p:childTnLst>
                          </p:cTn>
                        </p:par>
                        <p:par>
                          <p:cTn id="32" fill="hold">
                            <p:stCondLst>
                              <p:cond delay="3500"/>
                            </p:stCondLst>
                            <p:childTnLst>
                              <p:par>
                                <p:cTn id="33" presetID="1" presetClass="entr" presetSubtype="0" fill="hold" grpId="0" nodeType="after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animBg="1"/>
      <p:bldP spid="28" grpId="0"/>
      <p:bldP spid="29" grpId="0"/>
      <p:bldP spid="24"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1EBCF148-40F2-40B7-BC49-844BBA32BA23}"/>
              </a:ext>
            </a:extLst>
          </p:cNvPr>
          <p:cNvSpPr txBox="1"/>
          <p:nvPr/>
        </p:nvSpPr>
        <p:spPr>
          <a:xfrm>
            <a:off x="612396" y="2791223"/>
            <a:ext cx="6912529" cy="3474797"/>
          </a:xfrm>
          <a:prstGeom prst="rect">
            <a:avLst/>
          </a:prstGeom>
          <a:solidFill>
            <a:srgbClr val="FFFFFF"/>
          </a:solidFill>
          <a:ln w="38100">
            <a:solidFill>
              <a:srgbClr val="000000"/>
            </a:solidFill>
          </a:ln>
        </p:spPr>
        <p:txBody>
          <a:bodyPr wrap="square" rtlCol="0">
            <a:spAutoFit/>
          </a:bodyPr>
          <a:lstStyle/>
          <a:p>
            <a:pPr algn="ctr">
              <a:lnSpc>
                <a:spcPct val="80000"/>
              </a:lnSpc>
            </a:pPr>
            <a:endParaRPr lang="en-US" sz="600" b="1" dirty="0">
              <a:solidFill>
                <a:srgbClr val="3F8731"/>
              </a:solidFill>
            </a:endParaRPr>
          </a:p>
          <a:p>
            <a:pPr algn="ctr"/>
            <a:r>
              <a:rPr lang="en-US" sz="3200" b="1" i="1" dirty="0"/>
              <a:t>Answer:</a:t>
            </a:r>
            <a:r>
              <a:rPr lang="en-US" sz="4400" b="1" i="1" dirty="0"/>
              <a:t> </a:t>
            </a:r>
            <a:r>
              <a:rPr lang="en-US" sz="4400" b="1" dirty="0"/>
              <a:t>Peter</a:t>
            </a:r>
            <a:r>
              <a:rPr lang="en-US" sz="4400" b="1" i="1" dirty="0"/>
              <a:t> </a:t>
            </a:r>
            <a:endParaRPr lang="en-US" sz="4400" b="1" dirty="0"/>
          </a:p>
          <a:p>
            <a:pPr algn="just"/>
            <a:endParaRPr lang="en-US" sz="1200" b="1" dirty="0">
              <a:solidFill>
                <a:srgbClr val="000000"/>
              </a:solidFill>
              <a:latin typeface="Times New Roman" panose="02020603050405020304" pitchFamily="18" charset="0"/>
              <a:cs typeface="Times New Roman" panose="02020603050405020304" pitchFamily="18" charset="0"/>
            </a:endParaRPr>
          </a:p>
          <a:p>
            <a:pPr algn="just">
              <a:spcAft>
                <a:spcPts val="600"/>
              </a:spcAft>
            </a:pPr>
            <a:r>
              <a:rPr lang="en-US" sz="2200" b="1" dirty="0">
                <a:solidFill>
                  <a:srgbClr val="000000"/>
                </a:solidFill>
                <a:latin typeface="Times New Roman" panose="02020603050405020304" pitchFamily="18" charset="0"/>
                <a:cs typeface="Times New Roman" panose="02020603050405020304" pitchFamily="18" charset="0"/>
              </a:rPr>
              <a:t>Acts 12:1-4</a:t>
            </a:r>
            <a:endParaRPr lang="en-US" sz="2200" dirty="0">
              <a:solidFill>
                <a:srgbClr val="000000"/>
              </a:solidFill>
              <a:latin typeface="Times New Roman" panose="02020603050405020304" pitchFamily="18" charset="0"/>
              <a:cs typeface="Times New Roman" panose="02020603050405020304" pitchFamily="18" charset="0"/>
            </a:endParaRPr>
          </a:p>
          <a:p>
            <a:pPr algn="just"/>
            <a:r>
              <a:rPr lang="en-US" sz="2200" baseline="30000" dirty="0">
                <a:solidFill>
                  <a:srgbClr val="000000"/>
                </a:solidFill>
                <a:latin typeface="Times New Roman" panose="02020603050405020304" pitchFamily="18" charset="0"/>
                <a:cs typeface="Times New Roman" panose="02020603050405020304" pitchFamily="18" charset="0"/>
              </a:rPr>
              <a:t>1</a:t>
            </a:r>
            <a:r>
              <a:rPr lang="en-US" sz="2200" dirty="0">
                <a:solidFill>
                  <a:srgbClr val="000000"/>
                </a:solidFill>
                <a:latin typeface="Times New Roman" panose="02020603050405020304" pitchFamily="18" charset="0"/>
                <a:cs typeface="Times New Roman" panose="02020603050405020304" pitchFamily="18" charset="0"/>
              </a:rPr>
              <a:t> About that time Herod the king laid violent hands on some who belonged to the church. </a:t>
            </a:r>
            <a:r>
              <a:rPr lang="en-US" sz="2200" baseline="30000" dirty="0">
                <a:solidFill>
                  <a:srgbClr val="000000"/>
                </a:solidFill>
                <a:latin typeface="Times New Roman" panose="02020603050405020304" pitchFamily="18" charset="0"/>
                <a:cs typeface="Times New Roman" panose="02020603050405020304" pitchFamily="18" charset="0"/>
              </a:rPr>
              <a:t>2</a:t>
            </a:r>
            <a:r>
              <a:rPr lang="en-US" sz="2200" dirty="0">
                <a:solidFill>
                  <a:srgbClr val="000000"/>
                </a:solidFill>
                <a:latin typeface="Times New Roman" panose="02020603050405020304" pitchFamily="18" charset="0"/>
                <a:cs typeface="Times New Roman" panose="02020603050405020304" pitchFamily="18" charset="0"/>
              </a:rPr>
              <a:t> He killed James the brother of John with the sword, </a:t>
            </a:r>
            <a:r>
              <a:rPr lang="en-US" sz="2200" baseline="30000" dirty="0">
                <a:solidFill>
                  <a:srgbClr val="000000"/>
                </a:solidFill>
                <a:latin typeface="Times New Roman" panose="02020603050405020304" pitchFamily="18" charset="0"/>
                <a:cs typeface="Times New Roman" panose="02020603050405020304" pitchFamily="18" charset="0"/>
              </a:rPr>
              <a:t>3</a:t>
            </a:r>
            <a:r>
              <a:rPr lang="en-US" sz="2200" dirty="0">
                <a:solidFill>
                  <a:srgbClr val="000000"/>
                </a:solidFill>
                <a:latin typeface="Times New Roman" panose="02020603050405020304" pitchFamily="18" charset="0"/>
                <a:cs typeface="Times New Roman" panose="02020603050405020304" pitchFamily="18" charset="0"/>
              </a:rPr>
              <a:t> and when he saw that it pleased the Jews, he proceeded to </a:t>
            </a:r>
            <a:r>
              <a:rPr lang="en-US" sz="2200" b="1" dirty="0">
                <a:solidFill>
                  <a:srgbClr val="0064FF"/>
                </a:solidFill>
                <a:latin typeface="Times New Roman" panose="02020603050405020304" pitchFamily="18" charset="0"/>
                <a:cs typeface="Times New Roman" panose="02020603050405020304" pitchFamily="18" charset="0"/>
              </a:rPr>
              <a:t>arrest Peter also</a:t>
            </a:r>
            <a:r>
              <a:rPr lang="en-US" sz="2200" dirty="0">
                <a:solidFill>
                  <a:srgbClr val="0064FF"/>
                </a:solidFill>
                <a:latin typeface="Times New Roman" panose="02020603050405020304" pitchFamily="18" charset="0"/>
                <a:cs typeface="Times New Roman" panose="02020603050405020304" pitchFamily="18" charset="0"/>
              </a:rPr>
              <a:t>.</a:t>
            </a:r>
            <a:r>
              <a:rPr lang="en-US" sz="2200" dirty="0">
                <a:solidFill>
                  <a:srgbClr val="000000"/>
                </a:solidFill>
                <a:latin typeface="Times New Roman" panose="02020603050405020304" pitchFamily="18" charset="0"/>
                <a:cs typeface="Times New Roman" panose="02020603050405020304" pitchFamily="18" charset="0"/>
              </a:rPr>
              <a:t> … </a:t>
            </a:r>
            <a:r>
              <a:rPr lang="en-US" sz="2200" baseline="30000" dirty="0">
                <a:solidFill>
                  <a:srgbClr val="000000"/>
                </a:solidFill>
                <a:latin typeface="Times New Roman" panose="02020603050405020304" pitchFamily="18" charset="0"/>
                <a:cs typeface="Times New Roman" panose="02020603050405020304" pitchFamily="18" charset="0"/>
              </a:rPr>
              <a:t>4</a:t>
            </a:r>
            <a:r>
              <a:rPr lang="en-US" sz="2200" dirty="0">
                <a:solidFill>
                  <a:srgbClr val="000000"/>
                </a:solidFill>
                <a:latin typeface="Times New Roman" panose="02020603050405020304" pitchFamily="18" charset="0"/>
                <a:cs typeface="Times New Roman" panose="02020603050405020304" pitchFamily="18" charset="0"/>
              </a:rPr>
              <a:t> And when he had seized him, he </a:t>
            </a:r>
            <a:r>
              <a:rPr lang="en-US" sz="2200" b="1" dirty="0">
                <a:solidFill>
                  <a:srgbClr val="0064FF"/>
                </a:solidFill>
                <a:latin typeface="Times New Roman" panose="02020603050405020304" pitchFamily="18" charset="0"/>
                <a:cs typeface="Times New Roman" panose="02020603050405020304" pitchFamily="18" charset="0"/>
              </a:rPr>
              <a:t>put him in prison</a:t>
            </a:r>
            <a:r>
              <a:rPr lang="en-US" sz="2200" dirty="0">
                <a:solidFill>
                  <a:srgbClr val="0064FF"/>
                </a:solidFill>
                <a:latin typeface="Times New Roman" panose="02020603050405020304" pitchFamily="18" charset="0"/>
                <a:cs typeface="Times New Roman" panose="02020603050405020304" pitchFamily="18" charset="0"/>
              </a:rPr>
              <a:t>.</a:t>
            </a:r>
          </a:p>
          <a:p>
            <a:pPr algn="just"/>
            <a:endParaRPr lang="en-US" sz="2200" dirty="0">
              <a:solidFill>
                <a:srgbClr val="000000"/>
              </a:solidFill>
              <a:latin typeface="Times New Roman" panose="02020603050405020304" pitchFamily="18" charset="0"/>
              <a:cs typeface="Times New Roman" panose="02020603050405020304" pitchFamily="18" charset="0"/>
            </a:endParaRPr>
          </a:p>
        </p:txBody>
      </p:sp>
      <p:grpSp>
        <p:nvGrpSpPr>
          <p:cNvPr id="15" name="Group 14">
            <a:extLst>
              <a:ext uri="{FF2B5EF4-FFF2-40B4-BE49-F238E27FC236}">
                <a16:creationId xmlns:a16="http://schemas.microsoft.com/office/drawing/2014/main" id="{5CD0CBD6-4875-461B-84A7-E036F82EFD56}"/>
              </a:ext>
            </a:extLst>
          </p:cNvPr>
          <p:cNvGrpSpPr/>
          <p:nvPr/>
        </p:nvGrpSpPr>
        <p:grpSpPr>
          <a:xfrm>
            <a:off x="8302305" y="2828834"/>
            <a:ext cx="3628380" cy="1200329"/>
            <a:chOff x="8302305" y="2828834"/>
            <a:chExt cx="3628380" cy="1200329"/>
          </a:xfrm>
        </p:grpSpPr>
        <p:sp>
          <p:nvSpPr>
            <p:cNvPr id="16" name="Rectangle 15">
              <a:extLst>
                <a:ext uri="{FF2B5EF4-FFF2-40B4-BE49-F238E27FC236}">
                  <a16:creationId xmlns:a16="http://schemas.microsoft.com/office/drawing/2014/main" id="{9D1ADC53-0626-4DF7-A931-6AD39284D749}"/>
                </a:ext>
              </a:extLst>
            </p:cNvPr>
            <p:cNvSpPr/>
            <p:nvPr/>
          </p:nvSpPr>
          <p:spPr>
            <a:xfrm>
              <a:off x="9025723" y="2828834"/>
              <a:ext cx="2904962"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SINGLE</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18" name="Rectangle: Rounded Corners 17">
              <a:extLst>
                <a:ext uri="{FF2B5EF4-FFF2-40B4-BE49-F238E27FC236}">
                  <a16:creationId xmlns:a16="http://schemas.microsoft.com/office/drawing/2014/main" id="{D12BED4B-B170-429C-A32A-826FAFE40390}"/>
                </a:ext>
              </a:extLst>
            </p:cNvPr>
            <p:cNvSpPr/>
            <p:nvPr/>
          </p:nvSpPr>
          <p:spPr>
            <a:xfrm rot="2700000">
              <a:off x="8292974" y="3163975"/>
              <a:ext cx="559837" cy="541175"/>
            </a:xfrm>
            <a:prstGeom prst="roundRect">
              <a:avLst/>
            </a:prstGeom>
            <a:solidFill>
              <a:srgbClr val="FFFFF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0000FF"/>
                  </a:solidFill>
                </a:ln>
              </a:endParaRPr>
            </a:p>
          </p:txBody>
        </p:sp>
      </p:grpSp>
      <p:sp>
        <p:nvSpPr>
          <p:cNvPr id="19" name="Rectangle 18">
            <a:extLst>
              <a:ext uri="{FF2B5EF4-FFF2-40B4-BE49-F238E27FC236}">
                <a16:creationId xmlns:a16="http://schemas.microsoft.com/office/drawing/2014/main" id="{DF75D3B5-D41E-4A51-B894-071160F744B9}"/>
              </a:ext>
            </a:extLst>
          </p:cNvPr>
          <p:cNvSpPr/>
          <p:nvPr/>
        </p:nvSpPr>
        <p:spPr>
          <a:xfrm>
            <a:off x="8220873" y="3062164"/>
            <a:ext cx="704039" cy="707886"/>
          </a:xfrm>
          <a:prstGeom prst="rect">
            <a:avLst/>
          </a:prstGeom>
          <a:noFill/>
        </p:spPr>
        <p:txBody>
          <a:bodyPr wrap="none" lIns="91440" tIns="45720" rIns="91440" bIns="45720">
            <a:spAutoFit/>
          </a:bodyPr>
          <a:lstStyle/>
          <a:p>
            <a:pPr algn="ctr"/>
            <a:r>
              <a:rPr lang="en-US" sz="40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rPr>
              <a:t>22</a:t>
            </a:r>
          </a:p>
        </p:txBody>
      </p:sp>
      <p:sp>
        <p:nvSpPr>
          <p:cNvPr id="10" name="TextBox 9">
            <a:extLst>
              <a:ext uri="{FF2B5EF4-FFF2-40B4-BE49-F238E27FC236}">
                <a16:creationId xmlns:a16="http://schemas.microsoft.com/office/drawing/2014/main" id="{87FC46D6-D137-4E73-8509-DDDC7D86E0EC}"/>
              </a:ext>
            </a:extLst>
          </p:cNvPr>
          <p:cNvSpPr txBox="1"/>
          <p:nvPr/>
        </p:nvSpPr>
        <p:spPr>
          <a:xfrm>
            <a:off x="226503" y="352337"/>
            <a:ext cx="7675926" cy="2086725"/>
          </a:xfrm>
          <a:prstGeom prst="rect">
            <a:avLst/>
          </a:prstGeom>
          <a:noFill/>
        </p:spPr>
        <p:txBody>
          <a:bodyPr wrap="square" rtlCol="0">
            <a:spAutoFit/>
          </a:bodyPr>
          <a:lstStyle/>
          <a:p>
            <a:pPr lvl="0" algn="ctr">
              <a:lnSpc>
                <a:spcPct val="90000"/>
              </a:lnSpc>
            </a:pPr>
            <a:r>
              <a:rPr lang="en-US" sz="4800" spc="-50" dirty="0">
                <a:solidFill>
                  <a:srgbClr val="000000"/>
                </a:solidFill>
              </a:rPr>
              <a:t>After killing the apostle James, </a:t>
            </a:r>
            <a:r>
              <a:rPr lang="en-US" sz="4800" dirty="0">
                <a:solidFill>
                  <a:srgbClr val="000000"/>
                </a:solidFill>
              </a:rPr>
              <a:t>what other apostle did Herod arrest and put in prison?</a:t>
            </a:r>
          </a:p>
        </p:txBody>
      </p:sp>
      <p:sp>
        <p:nvSpPr>
          <p:cNvPr id="11" name="TextBox 10">
            <a:extLst>
              <a:ext uri="{FF2B5EF4-FFF2-40B4-BE49-F238E27FC236}">
                <a16:creationId xmlns:a16="http://schemas.microsoft.com/office/drawing/2014/main" id="{BFD0D948-237B-48DC-B67B-2638E141A256}"/>
              </a:ext>
            </a:extLst>
          </p:cNvPr>
          <p:cNvSpPr txBox="1"/>
          <p:nvPr/>
        </p:nvSpPr>
        <p:spPr>
          <a:xfrm>
            <a:off x="5596278" y="5945270"/>
            <a:ext cx="1928649" cy="307777"/>
          </a:xfrm>
          <a:prstGeom prst="rect">
            <a:avLst/>
          </a:prstGeom>
          <a:noFill/>
        </p:spPr>
        <p:txBody>
          <a:bodyPr wrap="square" rtlCol="0">
            <a:spAutoFit/>
          </a:bodyPr>
          <a:lstStyle/>
          <a:p>
            <a:pPr algn="r"/>
            <a:r>
              <a:rPr lang="en-US" sz="1400" b="1" i="1" dirty="0">
                <a:solidFill>
                  <a:srgbClr val="0064FF"/>
                </a:solidFill>
              </a:rPr>
              <a:t>Tap screen to continue</a:t>
            </a:r>
          </a:p>
        </p:txBody>
      </p:sp>
      <p:sp>
        <p:nvSpPr>
          <p:cNvPr id="17" name="Rectangle 16">
            <a:hlinkClick r:id="rId2" action="ppaction://hlinksldjump"/>
            <a:extLst>
              <a:ext uri="{FF2B5EF4-FFF2-40B4-BE49-F238E27FC236}">
                <a16:creationId xmlns:a16="http://schemas.microsoft.com/office/drawing/2014/main" id="{18D8682C-3F77-45A0-839D-6FF7687B0D8B}"/>
              </a:ext>
            </a:extLst>
          </p:cNvPr>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71282276"/>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41A93F72-7A40-4375-A465-58414B0FC0DA}"/>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961049" y="3678"/>
            <a:ext cx="8269901" cy="6850644"/>
          </a:xfrm>
          <a:prstGeom prst="rect">
            <a:avLst/>
          </a:prstGeom>
        </p:spPr>
      </p:pic>
      <p:sp>
        <p:nvSpPr>
          <p:cNvPr id="3" name="Arrow: Pentagon 2">
            <a:extLst>
              <a:ext uri="{FF2B5EF4-FFF2-40B4-BE49-F238E27FC236}">
                <a16:creationId xmlns:a16="http://schemas.microsoft.com/office/drawing/2014/main" id="{0E698766-2C5D-4F25-88C7-23B76B7549CE}"/>
              </a:ext>
            </a:extLst>
          </p:cNvPr>
          <p:cNvSpPr/>
          <p:nvPr/>
        </p:nvSpPr>
        <p:spPr>
          <a:xfrm rot="5400000">
            <a:off x="5786126" y="5771881"/>
            <a:ext cx="559837" cy="541175"/>
          </a:xfrm>
          <a:prstGeom prst="homePlate">
            <a:avLst/>
          </a:prstGeom>
          <a:solidFill>
            <a:srgbClr val="FFFFFF"/>
          </a:solid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E26FFEE2-E142-4914-886A-7908DA12B71A}"/>
              </a:ext>
            </a:extLst>
          </p:cNvPr>
          <p:cNvSpPr/>
          <p:nvPr/>
        </p:nvSpPr>
        <p:spPr>
          <a:xfrm rot="2700000">
            <a:off x="8292973" y="3189275"/>
            <a:ext cx="559837" cy="490575"/>
          </a:xfrm>
          <a:prstGeom prst="roundRect">
            <a:avLst/>
          </a:prstGeom>
          <a:solidFill>
            <a:srgbClr val="FFFFFF"/>
          </a:solid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Rounded Corners 1">
            <a:extLst>
              <a:ext uri="{FF2B5EF4-FFF2-40B4-BE49-F238E27FC236}">
                <a16:creationId xmlns:a16="http://schemas.microsoft.com/office/drawing/2014/main" id="{26C67EEB-FAC5-47A4-8E95-72B39C554BCB}"/>
              </a:ext>
            </a:extLst>
          </p:cNvPr>
          <p:cNvSpPr/>
          <p:nvPr/>
        </p:nvSpPr>
        <p:spPr>
          <a:xfrm>
            <a:off x="5833744" y="714690"/>
            <a:ext cx="559837" cy="541175"/>
          </a:xfrm>
          <a:prstGeom prst="roundRect">
            <a:avLst/>
          </a:prstGeom>
          <a:solidFill>
            <a:srgbClr val="FFFFFF"/>
          </a:solid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Rounded Corners 5">
            <a:extLst>
              <a:ext uri="{FF2B5EF4-FFF2-40B4-BE49-F238E27FC236}">
                <a16:creationId xmlns:a16="http://schemas.microsoft.com/office/drawing/2014/main" id="{51FF1BA1-CD56-473D-85BA-056342436F57}"/>
              </a:ext>
            </a:extLst>
          </p:cNvPr>
          <p:cNvSpPr/>
          <p:nvPr/>
        </p:nvSpPr>
        <p:spPr>
          <a:xfrm rot="2700000">
            <a:off x="3192240" y="3163976"/>
            <a:ext cx="559837" cy="541175"/>
          </a:xfrm>
          <a:prstGeom prst="roundRect">
            <a:avLst/>
          </a:prstGeom>
          <a:solidFill>
            <a:srgbClr val="FFFFFF"/>
          </a:solid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241FA49-9943-405B-88E2-7921F7B4202A}"/>
              </a:ext>
            </a:extLst>
          </p:cNvPr>
          <p:cNvSpPr/>
          <p:nvPr/>
        </p:nvSpPr>
        <p:spPr>
          <a:xfrm>
            <a:off x="221682" y="2817521"/>
            <a:ext cx="2741456"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TRIPLE</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0" name="Rectangle 19">
            <a:extLst>
              <a:ext uri="{FF2B5EF4-FFF2-40B4-BE49-F238E27FC236}">
                <a16:creationId xmlns:a16="http://schemas.microsoft.com/office/drawing/2014/main" id="{0B10BECB-80DD-442E-92B9-3F4C0A002431}"/>
              </a:ext>
            </a:extLst>
          </p:cNvPr>
          <p:cNvSpPr/>
          <p:nvPr/>
        </p:nvSpPr>
        <p:spPr>
          <a:xfrm>
            <a:off x="3911648" y="5707176"/>
            <a:ext cx="4378122"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HOMERUN</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1" name="Rectangle 20">
            <a:extLst>
              <a:ext uri="{FF2B5EF4-FFF2-40B4-BE49-F238E27FC236}">
                <a16:creationId xmlns:a16="http://schemas.microsoft.com/office/drawing/2014/main" id="{D001A687-EC28-42A1-A935-5A2C1C78AA91}"/>
              </a:ext>
            </a:extLst>
          </p:cNvPr>
          <p:cNvSpPr/>
          <p:nvPr/>
        </p:nvSpPr>
        <p:spPr>
          <a:xfrm>
            <a:off x="4427572" y="-72002"/>
            <a:ext cx="3353803"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DOUBLE</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2" name="TextBox 21">
            <a:extLst>
              <a:ext uri="{FF2B5EF4-FFF2-40B4-BE49-F238E27FC236}">
                <a16:creationId xmlns:a16="http://schemas.microsoft.com/office/drawing/2014/main" id="{79EBE414-7D34-4475-87B5-9C8384501209}"/>
              </a:ext>
            </a:extLst>
          </p:cNvPr>
          <p:cNvSpPr txBox="1"/>
          <p:nvPr/>
        </p:nvSpPr>
        <p:spPr>
          <a:xfrm>
            <a:off x="4354650" y="2671022"/>
            <a:ext cx="3485724" cy="1569660"/>
          </a:xfrm>
          <a:prstGeom prst="rect">
            <a:avLst/>
          </a:prstGeom>
          <a:noFill/>
        </p:spPr>
        <p:txBody>
          <a:bodyPr wrap="square" rtlCol="0">
            <a:spAutoFit/>
          </a:bodyPr>
          <a:lstStyle/>
          <a:p>
            <a:pPr algn="ctr"/>
            <a:r>
              <a:rPr lang="en-US" sz="4800" b="1" dirty="0">
                <a:ln w="38100">
                  <a:solidFill>
                    <a:srgbClr val="0000FF"/>
                  </a:solidFill>
                </a:ln>
                <a:solidFill>
                  <a:srgbClr val="C6E9F2"/>
                </a:solidFill>
              </a:rPr>
              <a:t>Next batter!</a:t>
            </a:r>
          </a:p>
          <a:p>
            <a:pPr algn="ctr"/>
            <a:r>
              <a:rPr lang="en-US" sz="4800" b="1" dirty="0">
                <a:ln w="38100">
                  <a:solidFill>
                    <a:srgbClr val="0000FF"/>
                  </a:solidFill>
                </a:ln>
                <a:solidFill>
                  <a:srgbClr val="C6E9F2"/>
                </a:solidFill>
              </a:rPr>
              <a:t>Pick a hit</a:t>
            </a:r>
          </a:p>
        </p:txBody>
      </p:sp>
      <p:sp>
        <p:nvSpPr>
          <p:cNvPr id="27" name="Rectangle 26">
            <a:hlinkClick r:id="rId3" action="ppaction://hlinksldjump"/>
            <a:extLst>
              <a:ext uri="{FF2B5EF4-FFF2-40B4-BE49-F238E27FC236}">
                <a16:creationId xmlns:a16="http://schemas.microsoft.com/office/drawing/2014/main" id="{D92DD891-84FF-4ACE-91C9-567827698553}"/>
              </a:ext>
            </a:extLst>
          </p:cNvPr>
          <p:cNvSpPr/>
          <p:nvPr/>
        </p:nvSpPr>
        <p:spPr>
          <a:xfrm>
            <a:off x="0" y="-287"/>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hlinkClick r:id="rId4" action="ppaction://hlinksldjump"/>
            <a:extLst>
              <a:ext uri="{FF2B5EF4-FFF2-40B4-BE49-F238E27FC236}">
                <a16:creationId xmlns:a16="http://schemas.microsoft.com/office/drawing/2014/main" id="{D4C96D45-ABC1-4915-A153-4627346B4727}"/>
              </a:ext>
            </a:extLst>
          </p:cNvPr>
          <p:cNvSpPr/>
          <p:nvPr/>
        </p:nvSpPr>
        <p:spPr>
          <a:xfrm>
            <a:off x="4504879" y="176169"/>
            <a:ext cx="3204595" cy="7382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hlinkClick r:id="rId5" action="ppaction://hlinksldjump"/>
            <a:extLst>
              <a:ext uri="{FF2B5EF4-FFF2-40B4-BE49-F238E27FC236}">
                <a16:creationId xmlns:a16="http://schemas.microsoft.com/office/drawing/2014/main" id="{8AA909FD-4850-48E7-9C00-1F20249196AE}"/>
              </a:ext>
            </a:extLst>
          </p:cNvPr>
          <p:cNvSpPr/>
          <p:nvPr/>
        </p:nvSpPr>
        <p:spPr>
          <a:xfrm>
            <a:off x="221673" y="3059883"/>
            <a:ext cx="2741456" cy="7639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hlinkClick r:id="rId6" action="ppaction://hlinksldjump"/>
            <a:extLst>
              <a:ext uri="{FF2B5EF4-FFF2-40B4-BE49-F238E27FC236}">
                <a16:creationId xmlns:a16="http://schemas.microsoft.com/office/drawing/2014/main" id="{8991CFC0-EA4A-40DD-B2E8-91602EEF7B5F}"/>
              </a:ext>
            </a:extLst>
          </p:cNvPr>
          <p:cNvSpPr/>
          <p:nvPr/>
        </p:nvSpPr>
        <p:spPr>
          <a:xfrm>
            <a:off x="3916828" y="5953271"/>
            <a:ext cx="4378122" cy="7382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1152480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D26A6115-D623-4479-9DB7-D628CDD5DBD2}"/>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2496826" y="3325239"/>
            <a:ext cx="3188405" cy="2641220"/>
          </a:xfrm>
          <a:prstGeom prst="rect">
            <a:avLst/>
          </a:prstGeom>
        </p:spPr>
      </p:pic>
      <p:sp>
        <p:nvSpPr>
          <p:cNvPr id="8" name="TextBox 7">
            <a:extLst>
              <a:ext uri="{FF2B5EF4-FFF2-40B4-BE49-F238E27FC236}">
                <a16:creationId xmlns:a16="http://schemas.microsoft.com/office/drawing/2014/main" id="{030E7C2A-B005-462D-9523-98743C3E3879}"/>
              </a:ext>
            </a:extLst>
          </p:cNvPr>
          <p:cNvSpPr txBox="1"/>
          <p:nvPr/>
        </p:nvSpPr>
        <p:spPr>
          <a:xfrm>
            <a:off x="226503" y="352337"/>
            <a:ext cx="7675926" cy="2336024"/>
          </a:xfrm>
          <a:prstGeom prst="rect">
            <a:avLst/>
          </a:prstGeom>
          <a:noFill/>
        </p:spPr>
        <p:txBody>
          <a:bodyPr wrap="square" rtlCol="0">
            <a:spAutoFit/>
          </a:bodyPr>
          <a:lstStyle/>
          <a:p>
            <a:pPr algn="ctr">
              <a:lnSpc>
                <a:spcPct val="90000"/>
              </a:lnSpc>
            </a:pPr>
            <a:r>
              <a:rPr lang="en-US" sz="5400" dirty="0">
                <a:solidFill>
                  <a:srgbClr val="000000"/>
                </a:solidFill>
              </a:rPr>
              <a:t>What did the church in Jerusalem do for Peter while he was in prison?</a:t>
            </a:r>
            <a:endParaRPr lang="en-US" sz="5400" spc="-300" dirty="0">
              <a:solidFill>
                <a:srgbClr val="000000"/>
              </a:solidFill>
            </a:endParaRPr>
          </a:p>
        </p:txBody>
      </p:sp>
      <p:grpSp>
        <p:nvGrpSpPr>
          <p:cNvPr id="14" name="Group 13">
            <a:extLst>
              <a:ext uri="{FF2B5EF4-FFF2-40B4-BE49-F238E27FC236}">
                <a16:creationId xmlns:a16="http://schemas.microsoft.com/office/drawing/2014/main" id="{053E613B-48E7-43AE-8BBF-D2F91100CEF6}"/>
              </a:ext>
            </a:extLst>
          </p:cNvPr>
          <p:cNvGrpSpPr/>
          <p:nvPr/>
        </p:nvGrpSpPr>
        <p:grpSpPr>
          <a:xfrm>
            <a:off x="8302305" y="2828834"/>
            <a:ext cx="3628380" cy="1200329"/>
            <a:chOff x="8302305" y="2828834"/>
            <a:chExt cx="3628380" cy="1200329"/>
          </a:xfrm>
        </p:grpSpPr>
        <p:sp>
          <p:nvSpPr>
            <p:cNvPr id="15" name="Rectangle 14">
              <a:extLst>
                <a:ext uri="{FF2B5EF4-FFF2-40B4-BE49-F238E27FC236}">
                  <a16:creationId xmlns:a16="http://schemas.microsoft.com/office/drawing/2014/main" id="{5368FD4E-373A-40C8-8E7E-9EB82EFB8404}"/>
                </a:ext>
              </a:extLst>
            </p:cNvPr>
            <p:cNvSpPr/>
            <p:nvPr/>
          </p:nvSpPr>
          <p:spPr>
            <a:xfrm>
              <a:off x="9025723" y="2828834"/>
              <a:ext cx="2904962"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SINGLE</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16" name="Rectangle: Rounded Corners 15">
              <a:extLst>
                <a:ext uri="{FF2B5EF4-FFF2-40B4-BE49-F238E27FC236}">
                  <a16:creationId xmlns:a16="http://schemas.microsoft.com/office/drawing/2014/main" id="{193AA8E8-61F7-4771-B0FE-431A7E612584}"/>
                </a:ext>
              </a:extLst>
            </p:cNvPr>
            <p:cNvSpPr/>
            <p:nvPr/>
          </p:nvSpPr>
          <p:spPr>
            <a:xfrm rot="2700000">
              <a:off x="8292974" y="3163975"/>
              <a:ext cx="559837" cy="541175"/>
            </a:xfrm>
            <a:prstGeom prst="roundRect">
              <a:avLst/>
            </a:prstGeom>
            <a:solidFill>
              <a:srgbClr val="FFFFF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0000FF"/>
                  </a:solidFill>
                </a:ln>
              </a:endParaRPr>
            </a:p>
          </p:txBody>
        </p:sp>
      </p:grpSp>
      <p:sp>
        <p:nvSpPr>
          <p:cNvPr id="23" name="Rectangle 22">
            <a:extLst>
              <a:ext uri="{FF2B5EF4-FFF2-40B4-BE49-F238E27FC236}">
                <a16:creationId xmlns:a16="http://schemas.microsoft.com/office/drawing/2014/main" id="{C26DC0FE-07EF-4D80-8F1F-33FE832373B3}"/>
              </a:ext>
            </a:extLst>
          </p:cNvPr>
          <p:cNvSpPr/>
          <p:nvPr/>
        </p:nvSpPr>
        <p:spPr>
          <a:xfrm>
            <a:off x="8220873" y="3062164"/>
            <a:ext cx="704039" cy="707886"/>
          </a:xfrm>
          <a:prstGeom prst="rect">
            <a:avLst/>
          </a:prstGeom>
          <a:noFill/>
        </p:spPr>
        <p:txBody>
          <a:bodyPr wrap="none" lIns="91440" tIns="45720" rIns="91440" bIns="45720">
            <a:spAutoFit/>
          </a:bodyPr>
          <a:lstStyle/>
          <a:p>
            <a:pPr algn="ctr"/>
            <a:r>
              <a:rPr lang="en-US" sz="40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rPr>
              <a:t>23</a:t>
            </a:r>
          </a:p>
        </p:txBody>
      </p:sp>
      <p:sp>
        <p:nvSpPr>
          <p:cNvPr id="7" name="Rectangle 6">
            <a:hlinkClick r:id="rId3" action="ppaction://hlinksldjump"/>
            <a:extLst>
              <a:ext uri="{FF2B5EF4-FFF2-40B4-BE49-F238E27FC236}">
                <a16:creationId xmlns:a16="http://schemas.microsoft.com/office/drawing/2014/main" id="{ADABBD81-93F5-47A9-9711-6BFE246DFD2D}"/>
              </a:ext>
            </a:extLst>
          </p:cNvPr>
          <p:cNvSpPr/>
          <p:nvPr/>
        </p:nvSpPr>
        <p:spPr>
          <a:xfrm>
            <a:off x="0" y="1"/>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a:extLst>
              <a:ext uri="{FF2B5EF4-FFF2-40B4-BE49-F238E27FC236}">
                <a16:creationId xmlns:a16="http://schemas.microsoft.com/office/drawing/2014/main" id="{2B3D4537-A7C0-4FF5-A72B-3E874701FF02}"/>
              </a:ext>
            </a:extLst>
          </p:cNvPr>
          <p:cNvCxnSpPr>
            <a:cxnSpLocks/>
          </p:cNvCxnSpPr>
          <p:nvPr/>
        </p:nvCxnSpPr>
        <p:spPr>
          <a:xfrm flipV="1">
            <a:off x="4119613" y="4808133"/>
            <a:ext cx="846670" cy="861150"/>
          </a:xfrm>
          <a:prstGeom prst="line">
            <a:avLst/>
          </a:prstGeom>
          <a:ln w="76200">
            <a:solidFill>
              <a:srgbClr val="C1E7F1"/>
            </a:solidFill>
          </a:ln>
        </p:spPr>
        <p:style>
          <a:lnRef idx="1">
            <a:schemeClr val="accent1"/>
          </a:lnRef>
          <a:fillRef idx="0">
            <a:schemeClr val="accent1"/>
          </a:fillRef>
          <a:effectRef idx="0">
            <a:schemeClr val="accent1"/>
          </a:effectRef>
          <a:fontRef idx="minor">
            <a:schemeClr val="tx1"/>
          </a:fontRef>
        </p:style>
      </p:cxnSp>
      <p:sp>
        <p:nvSpPr>
          <p:cNvPr id="27" name="Rectangle: Rounded Corners 26">
            <a:extLst>
              <a:ext uri="{FF2B5EF4-FFF2-40B4-BE49-F238E27FC236}">
                <a16:creationId xmlns:a16="http://schemas.microsoft.com/office/drawing/2014/main" id="{65539C31-9414-45F6-94B3-E1179984BEFD}"/>
              </a:ext>
            </a:extLst>
          </p:cNvPr>
          <p:cNvSpPr/>
          <p:nvPr/>
        </p:nvSpPr>
        <p:spPr>
          <a:xfrm rot="2700000">
            <a:off x="4816977" y="4507038"/>
            <a:ext cx="347615" cy="335069"/>
          </a:xfrm>
          <a:prstGeom prst="roundRect">
            <a:avLst/>
          </a:prstGeom>
          <a:solidFill>
            <a:srgbClr val="FFFFFF"/>
          </a:solidFill>
          <a:ln w="38100">
            <a:solidFill>
              <a:srgbClr val="AADE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56F4B5F9-D5F2-4884-9A84-04BDC087B9D4}"/>
              </a:ext>
            </a:extLst>
          </p:cNvPr>
          <p:cNvSpPr txBox="1"/>
          <p:nvPr/>
        </p:nvSpPr>
        <p:spPr>
          <a:xfrm>
            <a:off x="4757808" y="4393351"/>
            <a:ext cx="486562" cy="584775"/>
          </a:xfrm>
          <a:prstGeom prst="rect">
            <a:avLst/>
          </a:prstGeom>
          <a:noFill/>
          <a:ln>
            <a:noFill/>
          </a:ln>
        </p:spPr>
        <p:txBody>
          <a:bodyPr wrap="square" rtlCol="0">
            <a:spAutoFit/>
          </a:bodyPr>
          <a:lstStyle/>
          <a:p>
            <a:pPr algn="ctr"/>
            <a:r>
              <a:rPr lang="en-US" sz="3200" b="1" dirty="0">
                <a:solidFill>
                  <a:srgbClr val="000000"/>
                </a:solidFill>
              </a:rPr>
              <a:t>?</a:t>
            </a:r>
          </a:p>
        </p:txBody>
      </p:sp>
      <p:sp>
        <p:nvSpPr>
          <p:cNvPr id="29" name="TextBox 28">
            <a:extLst>
              <a:ext uri="{FF2B5EF4-FFF2-40B4-BE49-F238E27FC236}">
                <a16:creationId xmlns:a16="http://schemas.microsoft.com/office/drawing/2014/main" id="{F09A61A7-AEB3-4DA6-9B4D-1D9C05B918AA}"/>
              </a:ext>
            </a:extLst>
          </p:cNvPr>
          <p:cNvSpPr txBox="1"/>
          <p:nvPr/>
        </p:nvSpPr>
        <p:spPr>
          <a:xfrm>
            <a:off x="3464404" y="4129345"/>
            <a:ext cx="1200124" cy="1131977"/>
          </a:xfrm>
          <a:prstGeom prst="rect">
            <a:avLst/>
          </a:prstGeom>
          <a:noFill/>
        </p:spPr>
        <p:txBody>
          <a:bodyPr wrap="square" rtlCol="0">
            <a:spAutoFit/>
          </a:bodyPr>
          <a:lstStyle/>
          <a:p>
            <a:pPr algn="ctr">
              <a:lnSpc>
                <a:spcPct val="80000"/>
              </a:lnSpc>
            </a:pPr>
            <a:r>
              <a:rPr lang="en-US" sz="2400" b="1" i="1" dirty="0">
                <a:solidFill>
                  <a:srgbClr val="000000"/>
                </a:solidFill>
              </a:rPr>
              <a:t>SINGLE</a:t>
            </a:r>
          </a:p>
          <a:p>
            <a:pPr algn="ctr">
              <a:lnSpc>
                <a:spcPct val="80000"/>
              </a:lnSpc>
            </a:pPr>
            <a:r>
              <a:rPr lang="en-US" i="1" dirty="0">
                <a:solidFill>
                  <a:srgbClr val="000000"/>
                </a:solidFill>
              </a:rPr>
              <a:t>or </a:t>
            </a:r>
            <a:r>
              <a:rPr lang="en-US" sz="2400" b="1" i="1" dirty="0">
                <a:solidFill>
                  <a:srgbClr val="000000"/>
                </a:solidFill>
              </a:rPr>
              <a:t>OUT</a:t>
            </a:r>
            <a:endParaRPr lang="en-US" i="1" dirty="0">
              <a:solidFill>
                <a:srgbClr val="000000"/>
              </a:solidFill>
            </a:endParaRPr>
          </a:p>
          <a:p>
            <a:pPr algn="ctr">
              <a:lnSpc>
                <a:spcPct val="80000"/>
              </a:lnSpc>
            </a:pPr>
            <a:r>
              <a:rPr lang="en-US" i="1" dirty="0">
                <a:solidFill>
                  <a:srgbClr val="000000"/>
                </a:solidFill>
              </a:rPr>
              <a:t>Tap and</a:t>
            </a:r>
          </a:p>
          <a:p>
            <a:pPr algn="ctr">
              <a:lnSpc>
                <a:spcPct val="80000"/>
              </a:lnSpc>
            </a:pPr>
            <a:r>
              <a:rPr lang="en-US" i="1" dirty="0">
                <a:solidFill>
                  <a:srgbClr val="000000"/>
                </a:solidFill>
              </a:rPr>
              <a:t>find out!</a:t>
            </a:r>
          </a:p>
        </p:txBody>
      </p:sp>
      <p:sp>
        <p:nvSpPr>
          <p:cNvPr id="24" name="Rectangle 23">
            <a:hlinkClick r:id="rId4" action="ppaction://hlinksldjump"/>
            <a:extLst>
              <a:ext uri="{FF2B5EF4-FFF2-40B4-BE49-F238E27FC236}">
                <a16:creationId xmlns:a16="http://schemas.microsoft.com/office/drawing/2014/main" id="{9B33E856-8511-45B9-B2E0-F39A9230E8B2}"/>
              </a:ext>
            </a:extLst>
          </p:cNvPr>
          <p:cNvSpPr/>
          <p:nvPr/>
        </p:nvSpPr>
        <p:spPr>
          <a:xfrm rot="18961460">
            <a:off x="3225508" y="3913272"/>
            <a:ext cx="1687965" cy="16687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1295858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par>
                          <p:cTn id="8" fill="hold">
                            <p:stCondLst>
                              <p:cond delay="1000"/>
                            </p:stCondLst>
                            <p:childTnLst>
                              <p:par>
                                <p:cTn id="9" presetID="53" presetClass="entr" presetSubtype="16" fill="hold" nodeType="afterEffect">
                                  <p:stCondLst>
                                    <p:cond delay="100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2500"/>
                            </p:stCondLst>
                            <p:childTnLst>
                              <p:par>
                                <p:cTn id="15" presetID="22" presetClass="entr" presetSubtype="4"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wipe(down)">
                                      <p:cBhvr>
                                        <p:cTn id="17" dur="500"/>
                                        <p:tgtEl>
                                          <p:spTgt spid="26"/>
                                        </p:tgtEl>
                                      </p:cBhvr>
                                    </p:animEffect>
                                  </p:childTnLst>
                                </p:cTn>
                              </p:par>
                            </p:childTnLst>
                          </p:cTn>
                        </p:par>
                        <p:par>
                          <p:cTn id="18" fill="hold">
                            <p:stCondLst>
                              <p:cond delay="3000"/>
                            </p:stCondLst>
                            <p:childTnLst>
                              <p:par>
                                <p:cTn id="19" presetID="1"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childTnLst>
                          </p:cTn>
                        </p:par>
                        <p:par>
                          <p:cTn id="21" fill="hold">
                            <p:stCondLst>
                              <p:cond delay="3000"/>
                            </p:stCondLst>
                            <p:childTnLst>
                              <p:par>
                                <p:cTn id="22" presetID="53" presetClass="entr" presetSubtype="16"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250" fill="hold"/>
                                        <p:tgtEl>
                                          <p:spTgt spid="28"/>
                                        </p:tgtEl>
                                        <p:attrNameLst>
                                          <p:attrName>ppt_w</p:attrName>
                                        </p:attrNameLst>
                                      </p:cBhvr>
                                      <p:tavLst>
                                        <p:tav tm="0">
                                          <p:val>
                                            <p:fltVal val="0"/>
                                          </p:val>
                                        </p:tav>
                                        <p:tav tm="100000">
                                          <p:val>
                                            <p:strVal val="#ppt_w"/>
                                          </p:val>
                                        </p:tav>
                                      </p:tavLst>
                                    </p:anim>
                                    <p:anim calcmode="lin" valueType="num">
                                      <p:cBhvr>
                                        <p:cTn id="25" dur="250" fill="hold"/>
                                        <p:tgtEl>
                                          <p:spTgt spid="28"/>
                                        </p:tgtEl>
                                        <p:attrNameLst>
                                          <p:attrName>ppt_h</p:attrName>
                                        </p:attrNameLst>
                                      </p:cBhvr>
                                      <p:tavLst>
                                        <p:tav tm="0">
                                          <p:val>
                                            <p:fltVal val="0"/>
                                          </p:val>
                                        </p:tav>
                                        <p:tav tm="100000">
                                          <p:val>
                                            <p:strVal val="#ppt_h"/>
                                          </p:val>
                                        </p:tav>
                                      </p:tavLst>
                                    </p:anim>
                                    <p:animEffect transition="in" filter="fade">
                                      <p:cBhvr>
                                        <p:cTn id="26" dur="250"/>
                                        <p:tgtEl>
                                          <p:spTgt spid="28"/>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p:cTn id="29" dur="500" fill="hold"/>
                                        <p:tgtEl>
                                          <p:spTgt spid="29"/>
                                        </p:tgtEl>
                                        <p:attrNameLst>
                                          <p:attrName>ppt_w</p:attrName>
                                        </p:attrNameLst>
                                      </p:cBhvr>
                                      <p:tavLst>
                                        <p:tav tm="0">
                                          <p:val>
                                            <p:fltVal val="0"/>
                                          </p:val>
                                        </p:tav>
                                        <p:tav tm="100000">
                                          <p:val>
                                            <p:strVal val="#ppt_w"/>
                                          </p:val>
                                        </p:tav>
                                      </p:tavLst>
                                    </p:anim>
                                    <p:anim calcmode="lin" valueType="num">
                                      <p:cBhvr>
                                        <p:cTn id="30" dur="500" fill="hold"/>
                                        <p:tgtEl>
                                          <p:spTgt spid="29"/>
                                        </p:tgtEl>
                                        <p:attrNameLst>
                                          <p:attrName>ppt_h</p:attrName>
                                        </p:attrNameLst>
                                      </p:cBhvr>
                                      <p:tavLst>
                                        <p:tav tm="0">
                                          <p:val>
                                            <p:fltVal val="0"/>
                                          </p:val>
                                        </p:tav>
                                        <p:tav tm="100000">
                                          <p:val>
                                            <p:strVal val="#ppt_h"/>
                                          </p:val>
                                        </p:tav>
                                      </p:tavLst>
                                    </p:anim>
                                    <p:animEffect transition="in" filter="fade">
                                      <p:cBhvr>
                                        <p:cTn id="31" dur="500"/>
                                        <p:tgtEl>
                                          <p:spTgt spid="29"/>
                                        </p:tgtEl>
                                      </p:cBhvr>
                                    </p:animEffect>
                                  </p:childTnLst>
                                </p:cTn>
                              </p:par>
                            </p:childTnLst>
                          </p:cTn>
                        </p:par>
                        <p:par>
                          <p:cTn id="32" fill="hold">
                            <p:stCondLst>
                              <p:cond delay="3500"/>
                            </p:stCondLst>
                            <p:childTnLst>
                              <p:par>
                                <p:cTn id="33" presetID="1" presetClass="entr" presetSubtype="0" fill="hold" grpId="0" nodeType="after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animBg="1"/>
      <p:bldP spid="28" grpId="0"/>
      <p:bldP spid="29" grpId="0"/>
      <p:bldP spid="24"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1EBCF148-40F2-40B7-BC49-844BBA32BA23}"/>
              </a:ext>
            </a:extLst>
          </p:cNvPr>
          <p:cNvSpPr txBox="1"/>
          <p:nvPr/>
        </p:nvSpPr>
        <p:spPr>
          <a:xfrm>
            <a:off x="612396" y="3111420"/>
            <a:ext cx="6912529" cy="3074688"/>
          </a:xfrm>
          <a:prstGeom prst="rect">
            <a:avLst/>
          </a:prstGeom>
          <a:solidFill>
            <a:srgbClr val="FFFFFF"/>
          </a:solidFill>
          <a:ln w="38100">
            <a:solidFill>
              <a:srgbClr val="000000"/>
            </a:solidFill>
          </a:ln>
        </p:spPr>
        <p:txBody>
          <a:bodyPr wrap="square" rtlCol="0">
            <a:spAutoFit/>
          </a:bodyPr>
          <a:lstStyle/>
          <a:p>
            <a:pPr algn="ctr">
              <a:lnSpc>
                <a:spcPct val="80000"/>
              </a:lnSpc>
            </a:pPr>
            <a:endParaRPr lang="en-US" sz="600" b="1" dirty="0">
              <a:solidFill>
                <a:srgbClr val="3F8731"/>
              </a:solidFill>
            </a:endParaRPr>
          </a:p>
          <a:p>
            <a:pPr algn="ctr"/>
            <a:r>
              <a:rPr lang="en-US" sz="3200" b="1" i="1" dirty="0"/>
              <a:t>Answer:</a:t>
            </a:r>
            <a:r>
              <a:rPr lang="en-US" sz="4400" b="1" i="1" dirty="0"/>
              <a:t> </a:t>
            </a:r>
            <a:r>
              <a:rPr lang="en-US" sz="4400" b="1" dirty="0"/>
              <a:t>pray for him</a:t>
            </a:r>
            <a:r>
              <a:rPr lang="en-US" sz="4400" b="1" i="1" dirty="0"/>
              <a:t> </a:t>
            </a:r>
            <a:endParaRPr lang="en-US" sz="4400" b="1" dirty="0"/>
          </a:p>
          <a:p>
            <a:pPr algn="just"/>
            <a:endParaRPr lang="en-US" sz="1400" b="1" dirty="0">
              <a:solidFill>
                <a:srgbClr val="000000"/>
              </a:solidFill>
              <a:latin typeface="Times New Roman" panose="02020603050405020304" pitchFamily="18" charset="0"/>
              <a:cs typeface="Times New Roman" panose="02020603050405020304" pitchFamily="18" charset="0"/>
            </a:endParaRPr>
          </a:p>
          <a:p>
            <a:pPr algn="just">
              <a:spcAft>
                <a:spcPts val="600"/>
              </a:spcAft>
            </a:pPr>
            <a:r>
              <a:rPr lang="en-US" sz="2800" b="1" dirty="0">
                <a:solidFill>
                  <a:srgbClr val="000000"/>
                </a:solidFill>
                <a:latin typeface="Times New Roman" panose="02020603050405020304" pitchFamily="18" charset="0"/>
                <a:cs typeface="Times New Roman" panose="02020603050405020304" pitchFamily="18" charset="0"/>
              </a:rPr>
              <a:t>Acts 12:5</a:t>
            </a:r>
            <a:endParaRPr lang="en-US" sz="2800" dirty="0">
              <a:solidFill>
                <a:srgbClr val="000000"/>
              </a:solidFill>
              <a:latin typeface="Times New Roman" panose="02020603050405020304" pitchFamily="18" charset="0"/>
              <a:cs typeface="Times New Roman" panose="02020603050405020304" pitchFamily="18" charset="0"/>
            </a:endParaRPr>
          </a:p>
          <a:p>
            <a:pPr algn="just"/>
            <a:r>
              <a:rPr lang="en-US" sz="2800" baseline="30000" dirty="0">
                <a:solidFill>
                  <a:srgbClr val="000000"/>
                </a:solidFill>
                <a:latin typeface="Times New Roman" panose="02020603050405020304" pitchFamily="18" charset="0"/>
                <a:cs typeface="Times New Roman" panose="02020603050405020304" pitchFamily="18" charset="0"/>
              </a:rPr>
              <a:t>5</a:t>
            </a:r>
            <a:r>
              <a:rPr lang="en-US" sz="2800" dirty="0">
                <a:solidFill>
                  <a:srgbClr val="000000"/>
                </a:solidFill>
                <a:latin typeface="Times New Roman" panose="02020603050405020304" pitchFamily="18" charset="0"/>
                <a:cs typeface="Times New Roman" panose="02020603050405020304" pitchFamily="18" charset="0"/>
              </a:rPr>
              <a:t> So Peter was kept in prison, but </a:t>
            </a:r>
            <a:r>
              <a:rPr lang="en-US" sz="2800" b="1" dirty="0">
                <a:solidFill>
                  <a:srgbClr val="0064FF"/>
                </a:solidFill>
                <a:latin typeface="Times New Roman" panose="02020603050405020304" pitchFamily="18" charset="0"/>
                <a:cs typeface="Times New Roman" panose="02020603050405020304" pitchFamily="18" charset="0"/>
              </a:rPr>
              <a:t>earnest prayer</a:t>
            </a:r>
            <a:r>
              <a:rPr lang="en-US" sz="2800" dirty="0">
                <a:solidFill>
                  <a:srgbClr val="000000"/>
                </a:solidFill>
                <a:latin typeface="Times New Roman" panose="02020603050405020304" pitchFamily="18" charset="0"/>
                <a:cs typeface="Times New Roman" panose="02020603050405020304" pitchFamily="18" charset="0"/>
              </a:rPr>
              <a:t> for him was made to God by the church.</a:t>
            </a:r>
          </a:p>
          <a:p>
            <a:endParaRPr lang="en-US" sz="1400" dirty="0">
              <a:latin typeface="Times New Roman" panose="02020603050405020304" pitchFamily="18" charset="0"/>
              <a:cs typeface="Times New Roman" panose="02020603050405020304" pitchFamily="18" charset="0"/>
            </a:endParaRPr>
          </a:p>
        </p:txBody>
      </p:sp>
      <p:grpSp>
        <p:nvGrpSpPr>
          <p:cNvPr id="15" name="Group 14">
            <a:extLst>
              <a:ext uri="{FF2B5EF4-FFF2-40B4-BE49-F238E27FC236}">
                <a16:creationId xmlns:a16="http://schemas.microsoft.com/office/drawing/2014/main" id="{5CD0CBD6-4875-461B-84A7-E036F82EFD56}"/>
              </a:ext>
            </a:extLst>
          </p:cNvPr>
          <p:cNvGrpSpPr/>
          <p:nvPr/>
        </p:nvGrpSpPr>
        <p:grpSpPr>
          <a:xfrm>
            <a:off x="8302305" y="2828834"/>
            <a:ext cx="3628380" cy="1200329"/>
            <a:chOff x="8302305" y="2828834"/>
            <a:chExt cx="3628380" cy="1200329"/>
          </a:xfrm>
        </p:grpSpPr>
        <p:sp>
          <p:nvSpPr>
            <p:cNvPr id="16" name="Rectangle 15">
              <a:extLst>
                <a:ext uri="{FF2B5EF4-FFF2-40B4-BE49-F238E27FC236}">
                  <a16:creationId xmlns:a16="http://schemas.microsoft.com/office/drawing/2014/main" id="{9D1ADC53-0626-4DF7-A931-6AD39284D749}"/>
                </a:ext>
              </a:extLst>
            </p:cNvPr>
            <p:cNvSpPr/>
            <p:nvPr/>
          </p:nvSpPr>
          <p:spPr>
            <a:xfrm>
              <a:off x="9025723" y="2828834"/>
              <a:ext cx="2904962"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SINGLE</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18" name="Rectangle: Rounded Corners 17">
              <a:extLst>
                <a:ext uri="{FF2B5EF4-FFF2-40B4-BE49-F238E27FC236}">
                  <a16:creationId xmlns:a16="http://schemas.microsoft.com/office/drawing/2014/main" id="{D12BED4B-B170-429C-A32A-826FAFE40390}"/>
                </a:ext>
              </a:extLst>
            </p:cNvPr>
            <p:cNvSpPr/>
            <p:nvPr/>
          </p:nvSpPr>
          <p:spPr>
            <a:xfrm rot="2700000">
              <a:off x="8292974" y="3163975"/>
              <a:ext cx="559837" cy="541175"/>
            </a:xfrm>
            <a:prstGeom prst="roundRect">
              <a:avLst/>
            </a:prstGeom>
            <a:solidFill>
              <a:srgbClr val="FFFFF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0000FF"/>
                  </a:solidFill>
                </a:ln>
              </a:endParaRPr>
            </a:p>
          </p:txBody>
        </p:sp>
      </p:grpSp>
      <p:sp>
        <p:nvSpPr>
          <p:cNvPr id="19" name="Rectangle 18">
            <a:extLst>
              <a:ext uri="{FF2B5EF4-FFF2-40B4-BE49-F238E27FC236}">
                <a16:creationId xmlns:a16="http://schemas.microsoft.com/office/drawing/2014/main" id="{DF75D3B5-D41E-4A51-B894-071160F744B9}"/>
              </a:ext>
            </a:extLst>
          </p:cNvPr>
          <p:cNvSpPr/>
          <p:nvPr/>
        </p:nvSpPr>
        <p:spPr>
          <a:xfrm>
            <a:off x="8220873" y="3062164"/>
            <a:ext cx="704039" cy="707886"/>
          </a:xfrm>
          <a:prstGeom prst="rect">
            <a:avLst/>
          </a:prstGeom>
          <a:noFill/>
        </p:spPr>
        <p:txBody>
          <a:bodyPr wrap="none" lIns="91440" tIns="45720" rIns="91440" bIns="45720">
            <a:spAutoFit/>
          </a:bodyPr>
          <a:lstStyle/>
          <a:p>
            <a:pPr algn="ctr"/>
            <a:r>
              <a:rPr lang="en-US" sz="40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rPr>
              <a:t>23</a:t>
            </a:r>
          </a:p>
        </p:txBody>
      </p:sp>
      <p:sp>
        <p:nvSpPr>
          <p:cNvPr id="10" name="TextBox 9">
            <a:extLst>
              <a:ext uri="{FF2B5EF4-FFF2-40B4-BE49-F238E27FC236}">
                <a16:creationId xmlns:a16="http://schemas.microsoft.com/office/drawing/2014/main" id="{8E22E2BC-03DF-41AD-B100-2F6AE4943012}"/>
              </a:ext>
            </a:extLst>
          </p:cNvPr>
          <p:cNvSpPr txBox="1"/>
          <p:nvPr/>
        </p:nvSpPr>
        <p:spPr>
          <a:xfrm>
            <a:off x="226503" y="352337"/>
            <a:ext cx="7675926" cy="2336024"/>
          </a:xfrm>
          <a:prstGeom prst="rect">
            <a:avLst/>
          </a:prstGeom>
          <a:noFill/>
        </p:spPr>
        <p:txBody>
          <a:bodyPr wrap="square" rtlCol="0">
            <a:spAutoFit/>
          </a:bodyPr>
          <a:lstStyle/>
          <a:p>
            <a:pPr algn="ctr">
              <a:lnSpc>
                <a:spcPct val="90000"/>
              </a:lnSpc>
            </a:pPr>
            <a:r>
              <a:rPr lang="en-US" sz="5400" dirty="0">
                <a:solidFill>
                  <a:srgbClr val="000000"/>
                </a:solidFill>
              </a:rPr>
              <a:t>What did the church in Jerusalem do for Peter while he was in prison?</a:t>
            </a:r>
            <a:endParaRPr lang="en-US" sz="5400" spc="-300" dirty="0">
              <a:solidFill>
                <a:srgbClr val="000000"/>
              </a:solidFill>
            </a:endParaRPr>
          </a:p>
        </p:txBody>
      </p:sp>
      <p:sp>
        <p:nvSpPr>
          <p:cNvPr id="11" name="TextBox 10">
            <a:extLst>
              <a:ext uri="{FF2B5EF4-FFF2-40B4-BE49-F238E27FC236}">
                <a16:creationId xmlns:a16="http://schemas.microsoft.com/office/drawing/2014/main" id="{5ECC11DD-12D7-4974-B4EF-69F7AB01339F}"/>
              </a:ext>
            </a:extLst>
          </p:cNvPr>
          <p:cNvSpPr txBox="1"/>
          <p:nvPr/>
        </p:nvSpPr>
        <p:spPr>
          <a:xfrm>
            <a:off x="5596278" y="5873594"/>
            <a:ext cx="1928649" cy="307777"/>
          </a:xfrm>
          <a:prstGeom prst="rect">
            <a:avLst/>
          </a:prstGeom>
          <a:noFill/>
        </p:spPr>
        <p:txBody>
          <a:bodyPr wrap="square" rtlCol="0">
            <a:spAutoFit/>
          </a:bodyPr>
          <a:lstStyle/>
          <a:p>
            <a:pPr algn="r"/>
            <a:r>
              <a:rPr lang="en-US" sz="1400" b="1" i="1" dirty="0">
                <a:solidFill>
                  <a:srgbClr val="0064FF"/>
                </a:solidFill>
              </a:rPr>
              <a:t>Tap screen to continue</a:t>
            </a:r>
          </a:p>
        </p:txBody>
      </p:sp>
      <p:sp>
        <p:nvSpPr>
          <p:cNvPr id="17" name="Rectangle 16">
            <a:hlinkClick r:id="rId2" action="ppaction://hlinksldjump"/>
            <a:extLst>
              <a:ext uri="{FF2B5EF4-FFF2-40B4-BE49-F238E27FC236}">
                <a16:creationId xmlns:a16="http://schemas.microsoft.com/office/drawing/2014/main" id="{18D8682C-3F77-45A0-839D-6FF7687B0D8B}"/>
              </a:ext>
            </a:extLst>
          </p:cNvPr>
          <p:cNvSpPr/>
          <p:nvPr/>
        </p:nvSpPr>
        <p:spPr>
          <a:xfrm>
            <a:off x="0" y="1"/>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01268449"/>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41A93F72-7A40-4375-A465-58414B0FC0DA}"/>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961049" y="3678"/>
            <a:ext cx="8269901" cy="6850644"/>
          </a:xfrm>
          <a:prstGeom prst="rect">
            <a:avLst/>
          </a:prstGeom>
        </p:spPr>
      </p:pic>
      <p:sp>
        <p:nvSpPr>
          <p:cNvPr id="3" name="Arrow: Pentagon 2">
            <a:extLst>
              <a:ext uri="{FF2B5EF4-FFF2-40B4-BE49-F238E27FC236}">
                <a16:creationId xmlns:a16="http://schemas.microsoft.com/office/drawing/2014/main" id="{0E698766-2C5D-4F25-88C7-23B76B7549CE}"/>
              </a:ext>
            </a:extLst>
          </p:cNvPr>
          <p:cNvSpPr/>
          <p:nvPr/>
        </p:nvSpPr>
        <p:spPr>
          <a:xfrm rot="5400000">
            <a:off x="5786126" y="5771881"/>
            <a:ext cx="559837" cy="541175"/>
          </a:xfrm>
          <a:prstGeom prst="homePlate">
            <a:avLst/>
          </a:prstGeom>
          <a:solidFill>
            <a:srgbClr val="FFFFFF"/>
          </a:solid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E26FFEE2-E142-4914-886A-7908DA12B71A}"/>
              </a:ext>
            </a:extLst>
          </p:cNvPr>
          <p:cNvSpPr/>
          <p:nvPr/>
        </p:nvSpPr>
        <p:spPr>
          <a:xfrm rot="2700000">
            <a:off x="8292973" y="3189275"/>
            <a:ext cx="559837" cy="490575"/>
          </a:xfrm>
          <a:prstGeom prst="roundRect">
            <a:avLst/>
          </a:prstGeom>
          <a:solidFill>
            <a:srgbClr val="FFFFFF"/>
          </a:solid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Rounded Corners 1">
            <a:extLst>
              <a:ext uri="{FF2B5EF4-FFF2-40B4-BE49-F238E27FC236}">
                <a16:creationId xmlns:a16="http://schemas.microsoft.com/office/drawing/2014/main" id="{26C67EEB-FAC5-47A4-8E95-72B39C554BCB}"/>
              </a:ext>
            </a:extLst>
          </p:cNvPr>
          <p:cNvSpPr/>
          <p:nvPr/>
        </p:nvSpPr>
        <p:spPr>
          <a:xfrm>
            <a:off x="5833744" y="714690"/>
            <a:ext cx="559837" cy="541175"/>
          </a:xfrm>
          <a:prstGeom prst="roundRect">
            <a:avLst/>
          </a:prstGeom>
          <a:solidFill>
            <a:srgbClr val="FFFFFF"/>
          </a:solid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Rounded Corners 5">
            <a:extLst>
              <a:ext uri="{FF2B5EF4-FFF2-40B4-BE49-F238E27FC236}">
                <a16:creationId xmlns:a16="http://schemas.microsoft.com/office/drawing/2014/main" id="{51FF1BA1-CD56-473D-85BA-056342436F57}"/>
              </a:ext>
            </a:extLst>
          </p:cNvPr>
          <p:cNvSpPr/>
          <p:nvPr/>
        </p:nvSpPr>
        <p:spPr>
          <a:xfrm rot="2700000">
            <a:off x="3192240" y="3163976"/>
            <a:ext cx="559837" cy="541175"/>
          </a:xfrm>
          <a:prstGeom prst="roundRect">
            <a:avLst/>
          </a:prstGeom>
          <a:solidFill>
            <a:srgbClr val="FFFFFF"/>
          </a:solid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241FA49-9943-405B-88E2-7921F7B4202A}"/>
              </a:ext>
            </a:extLst>
          </p:cNvPr>
          <p:cNvSpPr/>
          <p:nvPr/>
        </p:nvSpPr>
        <p:spPr>
          <a:xfrm>
            <a:off x="221682" y="2817521"/>
            <a:ext cx="2741456"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TRIPLE</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0" name="Rectangle 19">
            <a:extLst>
              <a:ext uri="{FF2B5EF4-FFF2-40B4-BE49-F238E27FC236}">
                <a16:creationId xmlns:a16="http://schemas.microsoft.com/office/drawing/2014/main" id="{0B10BECB-80DD-442E-92B9-3F4C0A002431}"/>
              </a:ext>
            </a:extLst>
          </p:cNvPr>
          <p:cNvSpPr/>
          <p:nvPr/>
        </p:nvSpPr>
        <p:spPr>
          <a:xfrm>
            <a:off x="3911648" y="5707176"/>
            <a:ext cx="4378122"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HOMERUN</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1" name="Rectangle 20">
            <a:extLst>
              <a:ext uri="{FF2B5EF4-FFF2-40B4-BE49-F238E27FC236}">
                <a16:creationId xmlns:a16="http://schemas.microsoft.com/office/drawing/2014/main" id="{D001A687-EC28-42A1-A935-5A2C1C78AA91}"/>
              </a:ext>
            </a:extLst>
          </p:cNvPr>
          <p:cNvSpPr/>
          <p:nvPr/>
        </p:nvSpPr>
        <p:spPr>
          <a:xfrm>
            <a:off x="4427572" y="-72002"/>
            <a:ext cx="3353803"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DOUBLE</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2" name="TextBox 21">
            <a:extLst>
              <a:ext uri="{FF2B5EF4-FFF2-40B4-BE49-F238E27FC236}">
                <a16:creationId xmlns:a16="http://schemas.microsoft.com/office/drawing/2014/main" id="{79EBE414-7D34-4475-87B5-9C8384501209}"/>
              </a:ext>
            </a:extLst>
          </p:cNvPr>
          <p:cNvSpPr txBox="1"/>
          <p:nvPr/>
        </p:nvSpPr>
        <p:spPr>
          <a:xfrm>
            <a:off x="4354650" y="2671022"/>
            <a:ext cx="3485724" cy="1569660"/>
          </a:xfrm>
          <a:prstGeom prst="rect">
            <a:avLst/>
          </a:prstGeom>
          <a:noFill/>
        </p:spPr>
        <p:txBody>
          <a:bodyPr wrap="square" rtlCol="0">
            <a:spAutoFit/>
          </a:bodyPr>
          <a:lstStyle/>
          <a:p>
            <a:pPr algn="ctr"/>
            <a:r>
              <a:rPr lang="en-US" sz="4800" b="1" dirty="0">
                <a:ln w="38100">
                  <a:solidFill>
                    <a:srgbClr val="0000FF"/>
                  </a:solidFill>
                </a:ln>
                <a:solidFill>
                  <a:srgbClr val="C6E9F2"/>
                </a:solidFill>
              </a:rPr>
              <a:t>Next batter!</a:t>
            </a:r>
          </a:p>
          <a:p>
            <a:pPr algn="ctr"/>
            <a:r>
              <a:rPr lang="en-US" sz="4800" b="1" dirty="0">
                <a:ln w="38100">
                  <a:solidFill>
                    <a:srgbClr val="0000FF"/>
                  </a:solidFill>
                </a:ln>
                <a:solidFill>
                  <a:srgbClr val="C6E9F2"/>
                </a:solidFill>
              </a:rPr>
              <a:t>Pick a hit</a:t>
            </a:r>
          </a:p>
        </p:txBody>
      </p:sp>
      <p:sp>
        <p:nvSpPr>
          <p:cNvPr id="27" name="Rectangle 26">
            <a:hlinkClick r:id="rId3" action="ppaction://hlinksldjump"/>
            <a:extLst>
              <a:ext uri="{FF2B5EF4-FFF2-40B4-BE49-F238E27FC236}">
                <a16:creationId xmlns:a16="http://schemas.microsoft.com/office/drawing/2014/main" id="{D92DD891-84FF-4ACE-91C9-567827698553}"/>
              </a:ext>
            </a:extLst>
          </p:cNvPr>
          <p:cNvSpPr/>
          <p:nvPr/>
        </p:nvSpPr>
        <p:spPr>
          <a:xfrm>
            <a:off x="0" y="-287"/>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hlinkClick r:id="rId4" action="ppaction://hlinksldjump"/>
            <a:extLst>
              <a:ext uri="{FF2B5EF4-FFF2-40B4-BE49-F238E27FC236}">
                <a16:creationId xmlns:a16="http://schemas.microsoft.com/office/drawing/2014/main" id="{D4C96D45-ABC1-4915-A153-4627346B4727}"/>
              </a:ext>
            </a:extLst>
          </p:cNvPr>
          <p:cNvSpPr/>
          <p:nvPr/>
        </p:nvSpPr>
        <p:spPr>
          <a:xfrm>
            <a:off x="4504879" y="176169"/>
            <a:ext cx="3204595" cy="7382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hlinkClick r:id="rId5" action="ppaction://hlinksldjump"/>
            <a:extLst>
              <a:ext uri="{FF2B5EF4-FFF2-40B4-BE49-F238E27FC236}">
                <a16:creationId xmlns:a16="http://schemas.microsoft.com/office/drawing/2014/main" id="{8AA909FD-4850-48E7-9C00-1F20249196AE}"/>
              </a:ext>
            </a:extLst>
          </p:cNvPr>
          <p:cNvSpPr/>
          <p:nvPr/>
        </p:nvSpPr>
        <p:spPr>
          <a:xfrm>
            <a:off x="221673" y="3059883"/>
            <a:ext cx="2741456" cy="7639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hlinkClick r:id="rId6" action="ppaction://hlinksldjump"/>
            <a:extLst>
              <a:ext uri="{FF2B5EF4-FFF2-40B4-BE49-F238E27FC236}">
                <a16:creationId xmlns:a16="http://schemas.microsoft.com/office/drawing/2014/main" id="{8991CFC0-EA4A-40DD-B2E8-91602EEF7B5F}"/>
              </a:ext>
            </a:extLst>
          </p:cNvPr>
          <p:cNvSpPr/>
          <p:nvPr/>
        </p:nvSpPr>
        <p:spPr>
          <a:xfrm>
            <a:off x="3916828" y="5953271"/>
            <a:ext cx="4378122" cy="7382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7587368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95AE5BA8-8CBD-4344-B0CC-DBE9E5C51DB8}"/>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2496826" y="3301178"/>
            <a:ext cx="3188405" cy="2641220"/>
          </a:xfrm>
          <a:prstGeom prst="rect">
            <a:avLst/>
          </a:prstGeom>
        </p:spPr>
      </p:pic>
      <p:sp>
        <p:nvSpPr>
          <p:cNvPr id="8" name="TextBox 7">
            <a:extLst>
              <a:ext uri="{FF2B5EF4-FFF2-40B4-BE49-F238E27FC236}">
                <a16:creationId xmlns:a16="http://schemas.microsoft.com/office/drawing/2014/main" id="{030E7C2A-B005-462D-9523-98743C3E3879}"/>
              </a:ext>
            </a:extLst>
          </p:cNvPr>
          <p:cNvSpPr txBox="1"/>
          <p:nvPr/>
        </p:nvSpPr>
        <p:spPr>
          <a:xfrm>
            <a:off x="226503" y="352337"/>
            <a:ext cx="7675926" cy="2326791"/>
          </a:xfrm>
          <a:prstGeom prst="rect">
            <a:avLst/>
          </a:prstGeom>
          <a:noFill/>
        </p:spPr>
        <p:txBody>
          <a:bodyPr wrap="square" rtlCol="0">
            <a:spAutoFit/>
          </a:bodyPr>
          <a:lstStyle/>
          <a:p>
            <a:pPr algn="ctr">
              <a:lnSpc>
                <a:spcPct val="80000"/>
              </a:lnSpc>
            </a:pPr>
            <a:r>
              <a:rPr lang="en-US" sz="6000" dirty="0">
                <a:solidFill>
                  <a:srgbClr val="000000"/>
                </a:solidFill>
              </a:rPr>
              <a:t>Who freed Peter from prison after Herod arrested him?</a:t>
            </a:r>
            <a:endParaRPr lang="en-US" sz="6000" spc="-300" dirty="0">
              <a:solidFill>
                <a:srgbClr val="000000"/>
              </a:solidFill>
            </a:endParaRPr>
          </a:p>
        </p:txBody>
      </p:sp>
      <p:grpSp>
        <p:nvGrpSpPr>
          <p:cNvPr id="14" name="Group 13">
            <a:extLst>
              <a:ext uri="{FF2B5EF4-FFF2-40B4-BE49-F238E27FC236}">
                <a16:creationId xmlns:a16="http://schemas.microsoft.com/office/drawing/2014/main" id="{053E613B-48E7-43AE-8BBF-D2F91100CEF6}"/>
              </a:ext>
            </a:extLst>
          </p:cNvPr>
          <p:cNvGrpSpPr/>
          <p:nvPr/>
        </p:nvGrpSpPr>
        <p:grpSpPr>
          <a:xfrm>
            <a:off x="8302305" y="2828834"/>
            <a:ext cx="3628380" cy="1200329"/>
            <a:chOff x="8302305" y="2828834"/>
            <a:chExt cx="3628380" cy="1200329"/>
          </a:xfrm>
        </p:grpSpPr>
        <p:sp>
          <p:nvSpPr>
            <p:cNvPr id="15" name="Rectangle 14">
              <a:extLst>
                <a:ext uri="{FF2B5EF4-FFF2-40B4-BE49-F238E27FC236}">
                  <a16:creationId xmlns:a16="http://schemas.microsoft.com/office/drawing/2014/main" id="{5368FD4E-373A-40C8-8E7E-9EB82EFB8404}"/>
                </a:ext>
              </a:extLst>
            </p:cNvPr>
            <p:cNvSpPr/>
            <p:nvPr/>
          </p:nvSpPr>
          <p:spPr>
            <a:xfrm>
              <a:off x="9025723" y="2828834"/>
              <a:ext cx="2904962"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SINGLE</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16" name="Rectangle: Rounded Corners 15">
              <a:extLst>
                <a:ext uri="{FF2B5EF4-FFF2-40B4-BE49-F238E27FC236}">
                  <a16:creationId xmlns:a16="http://schemas.microsoft.com/office/drawing/2014/main" id="{193AA8E8-61F7-4771-B0FE-431A7E612584}"/>
                </a:ext>
              </a:extLst>
            </p:cNvPr>
            <p:cNvSpPr/>
            <p:nvPr/>
          </p:nvSpPr>
          <p:spPr>
            <a:xfrm rot="2700000">
              <a:off x="8292974" y="3163975"/>
              <a:ext cx="559837" cy="541175"/>
            </a:xfrm>
            <a:prstGeom prst="roundRect">
              <a:avLst/>
            </a:prstGeom>
            <a:solidFill>
              <a:srgbClr val="FFFFF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0000FF"/>
                  </a:solidFill>
                </a:ln>
              </a:endParaRPr>
            </a:p>
          </p:txBody>
        </p:sp>
      </p:grpSp>
      <p:sp>
        <p:nvSpPr>
          <p:cNvPr id="23" name="Rectangle 22">
            <a:extLst>
              <a:ext uri="{FF2B5EF4-FFF2-40B4-BE49-F238E27FC236}">
                <a16:creationId xmlns:a16="http://schemas.microsoft.com/office/drawing/2014/main" id="{C26DC0FE-07EF-4D80-8F1F-33FE832373B3}"/>
              </a:ext>
            </a:extLst>
          </p:cNvPr>
          <p:cNvSpPr/>
          <p:nvPr/>
        </p:nvSpPr>
        <p:spPr>
          <a:xfrm>
            <a:off x="8220873" y="3062164"/>
            <a:ext cx="704039" cy="707886"/>
          </a:xfrm>
          <a:prstGeom prst="rect">
            <a:avLst/>
          </a:prstGeom>
          <a:noFill/>
        </p:spPr>
        <p:txBody>
          <a:bodyPr wrap="none" lIns="91440" tIns="45720" rIns="91440" bIns="45720">
            <a:spAutoFit/>
          </a:bodyPr>
          <a:lstStyle/>
          <a:p>
            <a:pPr algn="ctr"/>
            <a:r>
              <a:rPr lang="en-US" sz="40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rPr>
              <a:t>24</a:t>
            </a:r>
          </a:p>
        </p:txBody>
      </p:sp>
      <p:cxnSp>
        <p:nvCxnSpPr>
          <p:cNvPr id="26" name="Straight Connector 25">
            <a:extLst>
              <a:ext uri="{FF2B5EF4-FFF2-40B4-BE49-F238E27FC236}">
                <a16:creationId xmlns:a16="http://schemas.microsoft.com/office/drawing/2014/main" id="{EA76F3F7-6342-408C-A3A0-C5B161D0CA11}"/>
              </a:ext>
            </a:extLst>
          </p:cNvPr>
          <p:cNvCxnSpPr>
            <a:cxnSpLocks/>
          </p:cNvCxnSpPr>
          <p:nvPr/>
        </p:nvCxnSpPr>
        <p:spPr>
          <a:xfrm flipV="1">
            <a:off x="4119613" y="4784072"/>
            <a:ext cx="846670" cy="861150"/>
          </a:xfrm>
          <a:prstGeom prst="line">
            <a:avLst/>
          </a:prstGeom>
          <a:ln w="76200">
            <a:solidFill>
              <a:srgbClr val="C1E7F1"/>
            </a:solidFill>
          </a:ln>
        </p:spPr>
        <p:style>
          <a:lnRef idx="1">
            <a:schemeClr val="accent1"/>
          </a:lnRef>
          <a:fillRef idx="0">
            <a:schemeClr val="accent1"/>
          </a:fillRef>
          <a:effectRef idx="0">
            <a:schemeClr val="accent1"/>
          </a:effectRef>
          <a:fontRef idx="minor">
            <a:schemeClr val="tx1"/>
          </a:fontRef>
        </p:style>
      </p:cxnSp>
      <p:sp>
        <p:nvSpPr>
          <p:cNvPr id="27" name="Rectangle: Rounded Corners 26">
            <a:extLst>
              <a:ext uri="{FF2B5EF4-FFF2-40B4-BE49-F238E27FC236}">
                <a16:creationId xmlns:a16="http://schemas.microsoft.com/office/drawing/2014/main" id="{B5A3B258-1054-4611-A67E-0D937420E69B}"/>
              </a:ext>
            </a:extLst>
          </p:cNvPr>
          <p:cNvSpPr/>
          <p:nvPr/>
        </p:nvSpPr>
        <p:spPr>
          <a:xfrm rot="2700000">
            <a:off x="4816977" y="4482977"/>
            <a:ext cx="347615" cy="335069"/>
          </a:xfrm>
          <a:prstGeom prst="roundRect">
            <a:avLst/>
          </a:prstGeom>
          <a:solidFill>
            <a:srgbClr val="FFFFFF"/>
          </a:solidFill>
          <a:ln w="38100">
            <a:solidFill>
              <a:srgbClr val="AADE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8240086D-9497-4CD8-977F-2DE87D4C7C9B}"/>
              </a:ext>
            </a:extLst>
          </p:cNvPr>
          <p:cNvSpPr txBox="1"/>
          <p:nvPr/>
        </p:nvSpPr>
        <p:spPr>
          <a:xfrm>
            <a:off x="4757808" y="4369290"/>
            <a:ext cx="486562" cy="584775"/>
          </a:xfrm>
          <a:prstGeom prst="rect">
            <a:avLst/>
          </a:prstGeom>
          <a:noFill/>
          <a:ln>
            <a:noFill/>
          </a:ln>
        </p:spPr>
        <p:txBody>
          <a:bodyPr wrap="square" rtlCol="0">
            <a:spAutoFit/>
          </a:bodyPr>
          <a:lstStyle/>
          <a:p>
            <a:pPr algn="ctr"/>
            <a:r>
              <a:rPr lang="en-US" sz="3200" b="1" dirty="0">
                <a:solidFill>
                  <a:srgbClr val="000000"/>
                </a:solidFill>
              </a:rPr>
              <a:t>?</a:t>
            </a:r>
          </a:p>
        </p:txBody>
      </p:sp>
      <p:sp>
        <p:nvSpPr>
          <p:cNvPr id="29" name="TextBox 28">
            <a:extLst>
              <a:ext uri="{FF2B5EF4-FFF2-40B4-BE49-F238E27FC236}">
                <a16:creationId xmlns:a16="http://schemas.microsoft.com/office/drawing/2014/main" id="{28FEB86E-3557-41AE-BA3A-749BE6D41753}"/>
              </a:ext>
            </a:extLst>
          </p:cNvPr>
          <p:cNvSpPr txBox="1"/>
          <p:nvPr/>
        </p:nvSpPr>
        <p:spPr>
          <a:xfrm>
            <a:off x="3464404" y="4105284"/>
            <a:ext cx="1200124" cy="1131977"/>
          </a:xfrm>
          <a:prstGeom prst="rect">
            <a:avLst/>
          </a:prstGeom>
          <a:noFill/>
        </p:spPr>
        <p:txBody>
          <a:bodyPr wrap="square" rtlCol="0">
            <a:spAutoFit/>
          </a:bodyPr>
          <a:lstStyle/>
          <a:p>
            <a:pPr algn="ctr">
              <a:lnSpc>
                <a:spcPct val="80000"/>
              </a:lnSpc>
            </a:pPr>
            <a:r>
              <a:rPr lang="en-US" sz="2400" b="1" i="1" dirty="0">
                <a:solidFill>
                  <a:srgbClr val="000000"/>
                </a:solidFill>
              </a:rPr>
              <a:t>SINGLE</a:t>
            </a:r>
          </a:p>
          <a:p>
            <a:pPr algn="ctr">
              <a:lnSpc>
                <a:spcPct val="80000"/>
              </a:lnSpc>
            </a:pPr>
            <a:r>
              <a:rPr lang="en-US" i="1" dirty="0">
                <a:solidFill>
                  <a:srgbClr val="000000"/>
                </a:solidFill>
              </a:rPr>
              <a:t>or </a:t>
            </a:r>
            <a:r>
              <a:rPr lang="en-US" sz="2400" b="1" i="1" dirty="0">
                <a:solidFill>
                  <a:srgbClr val="000000"/>
                </a:solidFill>
              </a:rPr>
              <a:t>OUT</a:t>
            </a:r>
            <a:endParaRPr lang="en-US" i="1" dirty="0">
              <a:solidFill>
                <a:srgbClr val="000000"/>
              </a:solidFill>
            </a:endParaRPr>
          </a:p>
          <a:p>
            <a:pPr algn="ctr">
              <a:lnSpc>
                <a:spcPct val="80000"/>
              </a:lnSpc>
            </a:pPr>
            <a:r>
              <a:rPr lang="en-US" i="1" dirty="0">
                <a:solidFill>
                  <a:srgbClr val="000000"/>
                </a:solidFill>
              </a:rPr>
              <a:t>Tap and</a:t>
            </a:r>
          </a:p>
          <a:p>
            <a:pPr algn="ctr">
              <a:lnSpc>
                <a:spcPct val="80000"/>
              </a:lnSpc>
            </a:pPr>
            <a:r>
              <a:rPr lang="en-US" i="1" dirty="0">
                <a:solidFill>
                  <a:srgbClr val="000000"/>
                </a:solidFill>
              </a:rPr>
              <a:t>find out!</a:t>
            </a:r>
          </a:p>
        </p:txBody>
      </p:sp>
      <p:sp>
        <p:nvSpPr>
          <p:cNvPr id="7" name="Rectangle 6">
            <a:hlinkClick r:id="rId3" action="ppaction://hlinksldjump"/>
            <a:extLst>
              <a:ext uri="{FF2B5EF4-FFF2-40B4-BE49-F238E27FC236}">
                <a16:creationId xmlns:a16="http://schemas.microsoft.com/office/drawing/2014/main" id="{ADABBD81-93F5-47A9-9711-6BFE246DFD2D}"/>
              </a:ext>
            </a:extLst>
          </p:cNvPr>
          <p:cNvSpPr/>
          <p:nvPr/>
        </p:nvSpPr>
        <p:spPr>
          <a:xfrm>
            <a:off x="0" y="1"/>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hlinkClick r:id="rId4" action="ppaction://hlinksldjump"/>
            <a:extLst>
              <a:ext uri="{FF2B5EF4-FFF2-40B4-BE49-F238E27FC236}">
                <a16:creationId xmlns:a16="http://schemas.microsoft.com/office/drawing/2014/main" id="{7EC2847D-0F8A-492F-A68A-C1F3C78A506F}"/>
              </a:ext>
            </a:extLst>
          </p:cNvPr>
          <p:cNvSpPr/>
          <p:nvPr/>
        </p:nvSpPr>
        <p:spPr>
          <a:xfrm rot="18961460">
            <a:off x="3237540" y="3889211"/>
            <a:ext cx="1687965" cy="16687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582421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par>
                          <p:cTn id="8" fill="hold">
                            <p:stCondLst>
                              <p:cond delay="1000"/>
                            </p:stCondLst>
                            <p:childTnLst>
                              <p:par>
                                <p:cTn id="9" presetID="53" presetClass="entr" presetSubtype="16" fill="hold" nodeType="afterEffect">
                                  <p:stCondLst>
                                    <p:cond delay="100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2500"/>
                            </p:stCondLst>
                            <p:childTnLst>
                              <p:par>
                                <p:cTn id="15" presetID="22" presetClass="entr" presetSubtype="4"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wipe(down)">
                                      <p:cBhvr>
                                        <p:cTn id="17" dur="500"/>
                                        <p:tgtEl>
                                          <p:spTgt spid="26"/>
                                        </p:tgtEl>
                                      </p:cBhvr>
                                    </p:animEffect>
                                  </p:childTnLst>
                                </p:cTn>
                              </p:par>
                            </p:childTnLst>
                          </p:cTn>
                        </p:par>
                        <p:par>
                          <p:cTn id="18" fill="hold">
                            <p:stCondLst>
                              <p:cond delay="3000"/>
                            </p:stCondLst>
                            <p:childTnLst>
                              <p:par>
                                <p:cTn id="19" presetID="1"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childTnLst>
                          </p:cTn>
                        </p:par>
                        <p:par>
                          <p:cTn id="21" fill="hold">
                            <p:stCondLst>
                              <p:cond delay="3000"/>
                            </p:stCondLst>
                            <p:childTnLst>
                              <p:par>
                                <p:cTn id="22" presetID="53" presetClass="entr" presetSubtype="16"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250" fill="hold"/>
                                        <p:tgtEl>
                                          <p:spTgt spid="28"/>
                                        </p:tgtEl>
                                        <p:attrNameLst>
                                          <p:attrName>ppt_w</p:attrName>
                                        </p:attrNameLst>
                                      </p:cBhvr>
                                      <p:tavLst>
                                        <p:tav tm="0">
                                          <p:val>
                                            <p:fltVal val="0"/>
                                          </p:val>
                                        </p:tav>
                                        <p:tav tm="100000">
                                          <p:val>
                                            <p:strVal val="#ppt_w"/>
                                          </p:val>
                                        </p:tav>
                                      </p:tavLst>
                                    </p:anim>
                                    <p:anim calcmode="lin" valueType="num">
                                      <p:cBhvr>
                                        <p:cTn id="25" dur="250" fill="hold"/>
                                        <p:tgtEl>
                                          <p:spTgt spid="28"/>
                                        </p:tgtEl>
                                        <p:attrNameLst>
                                          <p:attrName>ppt_h</p:attrName>
                                        </p:attrNameLst>
                                      </p:cBhvr>
                                      <p:tavLst>
                                        <p:tav tm="0">
                                          <p:val>
                                            <p:fltVal val="0"/>
                                          </p:val>
                                        </p:tav>
                                        <p:tav tm="100000">
                                          <p:val>
                                            <p:strVal val="#ppt_h"/>
                                          </p:val>
                                        </p:tav>
                                      </p:tavLst>
                                    </p:anim>
                                    <p:animEffect transition="in" filter="fade">
                                      <p:cBhvr>
                                        <p:cTn id="26" dur="250"/>
                                        <p:tgtEl>
                                          <p:spTgt spid="28"/>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p:cTn id="29" dur="500" fill="hold"/>
                                        <p:tgtEl>
                                          <p:spTgt spid="29"/>
                                        </p:tgtEl>
                                        <p:attrNameLst>
                                          <p:attrName>ppt_w</p:attrName>
                                        </p:attrNameLst>
                                      </p:cBhvr>
                                      <p:tavLst>
                                        <p:tav tm="0">
                                          <p:val>
                                            <p:fltVal val="0"/>
                                          </p:val>
                                        </p:tav>
                                        <p:tav tm="100000">
                                          <p:val>
                                            <p:strVal val="#ppt_w"/>
                                          </p:val>
                                        </p:tav>
                                      </p:tavLst>
                                    </p:anim>
                                    <p:anim calcmode="lin" valueType="num">
                                      <p:cBhvr>
                                        <p:cTn id="30" dur="500" fill="hold"/>
                                        <p:tgtEl>
                                          <p:spTgt spid="29"/>
                                        </p:tgtEl>
                                        <p:attrNameLst>
                                          <p:attrName>ppt_h</p:attrName>
                                        </p:attrNameLst>
                                      </p:cBhvr>
                                      <p:tavLst>
                                        <p:tav tm="0">
                                          <p:val>
                                            <p:fltVal val="0"/>
                                          </p:val>
                                        </p:tav>
                                        <p:tav tm="100000">
                                          <p:val>
                                            <p:strVal val="#ppt_h"/>
                                          </p:val>
                                        </p:tav>
                                      </p:tavLst>
                                    </p:anim>
                                    <p:animEffect transition="in" filter="fade">
                                      <p:cBhvr>
                                        <p:cTn id="31" dur="500"/>
                                        <p:tgtEl>
                                          <p:spTgt spid="29"/>
                                        </p:tgtEl>
                                      </p:cBhvr>
                                    </p:animEffect>
                                  </p:childTnLst>
                                </p:cTn>
                              </p:par>
                            </p:childTnLst>
                          </p:cTn>
                        </p:par>
                        <p:par>
                          <p:cTn id="32" fill="hold">
                            <p:stCondLst>
                              <p:cond delay="3500"/>
                            </p:stCondLst>
                            <p:childTnLst>
                              <p:par>
                                <p:cTn id="33" presetID="1" presetClass="entr" presetSubtype="0" fill="hold" grpId="0" nodeType="after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animBg="1"/>
      <p:bldP spid="28" grpId="0"/>
      <p:bldP spid="29" grpId="0"/>
      <p:bldP spid="24"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1EBCF148-40F2-40B7-BC49-844BBA32BA23}"/>
              </a:ext>
            </a:extLst>
          </p:cNvPr>
          <p:cNvSpPr txBox="1"/>
          <p:nvPr/>
        </p:nvSpPr>
        <p:spPr>
          <a:xfrm>
            <a:off x="612396" y="2861752"/>
            <a:ext cx="6912529" cy="3536353"/>
          </a:xfrm>
          <a:prstGeom prst="rect">
            <a:avLst/>
          </a:prstGeom>
          <a:solidFill>
            <a:srgbClr val="FFFFFF"/>
          </a:solidFill>
          <a:ln w="38100">
            <a:solidFill>
              <a:srgbClr val="000000"/>
            </a:solidFill>
          </a:ln>
        </p:spPr>
        <p:txBody>
          <a:bodyPr wrap="square" rtlCol="0">
            <a:spAutoFit/>
          </a:bodyPr>
          <a:lstStyle/>
          <a:p>
            <a:pPr algn="ctr">
              <a:lnSpc>
                <a:spcPct val="80000"/>
              </a:lnSpc>
            </a:pPr>
            <a:endParaRPr lang="en-US" sz="600" b="1" dirty="0">
              <a:solidFill>
                <a:srgbClr val="3F8731"/>
              </a:solidFill>
            </a:endParaRPr>
          </a:p>
          <a:p>
            <a:pPr algn="ctr"/>
            <a:r>
              <a:rPr lang="en-US" sz="3200" b="1" i="1" dirty="0"/>
              <a:t>Answer:</a:t>
            </a:r>
            <a:r>
              <a:rPr lang="en-US" sz="4400" b="1" dirty="0"/>
              <a:t> an angel of the Lord</a:t>
            </a:r>
          </a:p>
          <a:p>
            <a:pPr algn="just"/>
            <a:endParaRPr lang="en-US" sz="1000" b="1" dirty="0">
              <a:solidFill>
                <a:srgbClr val="000000"/>
              </a:solidFill>
              <a:latin typeface="Times New Roman" panose="02020603050405020304" pitchFamily="18" charset="0"/>
              <a:cs typeface="Times New Roman" panose="02020603050405020304" pitchFamily="18" charset="0"/>
            </a:endParaRPr>
          </a:p>
          <a:p>
            <a:pPr algn="just">
              <a:spcAft>
                <a:spcPts val="600"/>
              </a:spcAft>
            </a:pPr>
            <a:r>
              <a:rPr lang="en-US" sz="2000" b="1" dirty="0">
                <a:solidFill>
                  <a:srgbClr val="000000"/>
                </a:solidFill>
                <a:latin typeface="Times New Roman" panose="02020603050405020304" pitchFamily="18" charset="0"/>
                <a:cs typeface="Times New Roman" panose="02020603050405020304" pitchFamily="18" charset="0"/>
              </a:rPr>
              <a:t>Acts 12:7-9</a:t>
            </a:r>
            <a:endParaRPr lang="en-US" sz="2000" dirty="0">
              <a:solidFill>
                <a:srgbClr val="000000"/>
              </a:solidFill>
              <a:latin typeface="Times New Roman" panose="02020603050405020304" pitchFamily="18" charset="0"/>
              <a:cs typeface="Times New Roman" panose="02020603050405020304" pitchFamily="18" charset="0"/>
            </a:endParaRPr>
          </a:p>
          <a:p>
            <a:pPr algn="just"/>
            <a:r>
              <a:rPr lang="en-US" sz="2000" baseline="30000" dirty="0">
                <a:solidFill>
                  <a:srgbClr val="000000"/>
                </a:solidFill>
                <a:latin typeface="Times New Roman" panose="02020603050405020304" pitchFamily="18" charset="0"/>
                <a:cs typeface="Times New Roman" panose="02020603050405020304" pitchFamily="18" charset="0"/>
              </a:rPr>
              <a:t>7</a:t>
            </a:r>
            <a:r>
              <a:rPr lang="en-US" sz="2000" dirty="0">
                <a:solidFill>
                  <a:srgbClr val="000000"/>
                </a:solidFill>
                <a:latin typeface="Times New Roman" panose="02020603050405020304" pitchFamily="18" charset="0"/>
                <a:cs typeface="Times New Roman" panose="02020603050405020304" pitchFamily="18" charset="0"/>
              </a:rPr>
              <a:t> And behold, </a:t>
            </a:r>
            <a:r>
              <a:rPr lang="en-US" sz="2000" b="1" dirty="0">
                <a:solidFill>
                  <a:srgbClr val="0064FF"/>
                </a:solidFill>
                <a:latin typeface="Times New Roman" panose="02020603050405020304" pitchFamily="18" charset="0"/>
                <a:cs typeface="Times New Roman" panose="02020603050405020304" pitchFamily="18" charset="0"/>
              </a:rPr>
              <a:t>an angel of the Lord</a:t>
            </a:r>
            <a:r>
              <a:rPr lang="en-US" sz="2000" dirty="0">
                <a:solidFill>
                  <a:srgbClr val="000000"/>
                </a:solidFill>
                <a:latin typeface="Times New Roman" panose="02020603050405020304" pitchFamily="18" charset="0"/>
                <a:cs typeface="Times New Roman" panose="02020603050405020304" pitchFamily="18" charset="0"/>
              </a:rPr>
              <a:t> stood next to him, and a light shone in the cell. He struck Peter on the side and woke him, saying, “Get up quickly.” And the chains fell off his hands. </a:t>
            </a:r>
            <a:r>
              <a:rPr lang="en-US" sz="2000" baseline="30000" dirty="0">
                <a:solidFill>
                  <a:srgbClr val="000000"/>
                </a:solidFill>
                <a:latin typeface="Times New Roman" panose="02020603050405020304" pitchFamily="18" charset="0"/>
                <a:cs typeface="Times New Roman" panose="02020603050405020304" pitchFamily="18" charset="0"/>
              </a:rPr>
              <a:t>8</a:t>
            </a:r>
            <a:r>
              <a:rPr lang="en-US" sz="2000" dirty="0">
                <a:solidFill>
                  <a:srgbClr val="000000"/>
                </a:solidFill>
                <a:latin typeface="Times New Roman" panose="02020603050405020304" pitchFamily="18" charset="0"/>
                <a:cs typeface="Times New Roman" panose="02020603050405020304" pitchFamily="18" charset="0"/>
              </a:rPr>
              <a:t> And the angel said to him, “Dress yourself and put on your sandals.” And he did so. And he said to him, “Wrap your cloak around you and follow me.” </a:t>
            </a:r>
            <a:r>
              <a:rPr lang="en-US" sz="2000" baseline="30000" dirty="0">
                <a:solidFill>
                  <a:srgbClr val="000000"/>
                </a:solidFill>
                <a:latin typeface="Times New Roman" panose="02020603050405020304" pitchFamily="18" charset="0"/>
                <a:cs typeface="Times New Roman" panose="02020603050405020304" pitchFamily="18" charset="0"/>
              </a:rPr>
              <a:t>9</a:t>
            </a:r>
            <a:r>
              <a:rPr lang="en-US" sz="2000" dirty="0">
                <a:solidFill>
                  <a:srgbClr val="000000"/>
                </a:solidFill>
                <a:latin typeface="Times New Roman" panose="02020603050405020304" pitchFamily="18" charset="0"/>
                <a:cs typeface="Times New Roman" panose="02020603050405020304" pitchFamily="18" charset="0"/>
              </a:rPr>
              <a:t> And he went out and followed him</a:t>
            </a:r>
            <a:r>
              <a:rPr lang="en-US" sz="2000" dirty="0">
                <a:latin typeface="Times New Roman" panose="02020603050405020304" pitchFamily="18" charset="0"/>
                <a:cs typeface="Times New Roman" panose="02020603050405020304" pitchFamily="18" charset="0"/>
              </a:rPr>
              <a:t>.</a:t>
            </a:r>
            <a:endParaRPr lang="en-US" sz="1400" dirty="0">
              <a:latin typeface="Times New Roman" panose="02020603050405020304" pitchFamily="18" charset="0"/>
              <a:cs typeface="Times New Roman" panose="02020603050405020304" pitchFamily="18" charset="0"/>
            </a:endParaRPr>
          </a:p>
          <a:p>
            <a:pPr algn="just"/>
            <a:endParaRPr lang="en-US" sz="2000" dirty="0">
              <a:latin typeface="Times New Roman" panose="02020603050405020304" pitchFamily="18" charset="0"/>
              <a:cs typeface="Times New Roman" panose="02020603050405020304" pitchFamily="18" charset="0"/>
            </a:endParaRPr>
          </a:p>
        </p:txBody>
      </p:sp>
      <p:grpSp>
        <p:nvGrpSpPr>
          <p:cNvPr id="15" name="Group 14">
            <a:extLst>
              <a:ext uri="{FF2B5EF4-FFF2-40B4-BE49-F238E27FC236}">
                <a16:creationId xmlns:a16="http://schemas.microsoft.com/office/drawing/2014/main" id="{5CD0CBD6-4875-461B-84A7-E036F82EFD56}"/>
              </a:ext>
            </a:extLst>
          </p:cNvPr>
          <p:cNvGrpSpPr/>
          <p:nvPr/>
        </p:nvGrpSpPr>
        <p:grpSpPr>
          <a:xfrm>
            <a:off x="8302305" y="2828834"/>
            <a:ext cx="3628380" cy="1200329"/>
            <a:chOff x="8302305" y="2828834"/>
            <a:chExt cx="3628380" cy="1200329"/>
          </a:xfrm>
        </p:grpSpPr>
        <p:sp>
          <p:nvSpPr>
            <p:cNvPr id="16" name="Rectangle 15">
              <a:extLst>
                <a:ext uri="{FF2B5EF4-FFF2-40B4-BE49-F238E27FC236}">
                  <a16:creationId xmlns:a16="http://schemas.microsoft.com/office/drawing/2014/main" id="{9D1ADC53-0626-4DF7-A931-6AD39284D749}"/>
                </a:ext>
              </a:extLst>
            </p:cNvPr>
            <p:cNvSpPr/>
            <p:nvPr/>
          </p:nvSpPr>
          <p:spPr>
            <a:xfrm>
              <a:off x="9025723" y="2828834"/>
              <a:ext cx="2904962"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SINGLE</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18" name="Rectangle: Rounded Corners 17">
              <a:extLst>
                <a:ext uri="{FF2B5EF4-FFF2-40B4-BE49-F238E27FC236}">
                  <a16:creationId xmlns:a16="http://schemas.microsoft.com/office/drawing/2014/main" id="{D12BED4B-B170-429C-A32A-826FAFE40390}"/>
                </a:ext>
              </a:extLst>
            </p:cNvPr>
            <p:cNvSpPr/>
            <p:nvPr/>
          </p:nvSpPr>
          <p:spPr>
            <a:xfrm rot="2700000">
              <a:off x="8292974" y="3163975"/>
              <a:ext cx="559837" cy="541175"/>
            </a:xfrm>
            <a:prstGeom prst="roundRect">
              <a:avLst/>
            </a:prstGeom>
            <a:solidFill>
              <a:srgbClr val="FFFFF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0000FF"/>
                  </a:solidFill>
                </a:ln>
              </a:endParaRPr>
            </a:p>
          </p:txBody>
        </p:sp>
      </p:grpSp>
      <p:sp>
        <p:nvSpPr>
          <p:cNvPr id="19" name="Rectangle 18">
            <a:extLst>
              <a:ext uri="{FF2B5EF4-FFF2-40B4-BE49-F238E27FC236}">
                <a16:creationId xmlns:a16="http://schemas.microsoft.com/office/drawing/2014/main" id="{DF75D3B5-D41E-4A51-B894-071160F744B9}"/>
              </a:ext>
            </a:extLst>
          </p:cNvPr>
          <p:cNvSpPr/>
          <p:nvPr/>
        </p:nvSpPr>
        <p:spPr>
          <a:xfrm>
            <a:off x="8220873" y="3062164"/>
            <a:ext cx="704039" cy="707886"/>
          </a:xfrm>
          <a:prstGeom prst="rect">
            <a:avLst/>
          </a:prstGeom>
          <a:noFill/>
        </p:spPr>
        <p:txBody>
          <a:bodyPr wrap="none" lIns="91440" tIns="45720" rIns="91440" bIns="45720">
            <a:spAutoFit/>
          </a:bodyPr>
          <a:lstStyle/>
          <a:p>
            <a:pPr algn="ctr"/>
            <a:r>
              <a:rPr lang="en-US" sz="40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rPr>
              <a:t>24</a:t>
            </a:r>
          </a:p>
        </p:txBody>
      </p:sp>
      <p:sp>
        <p:nvSpPr>
          <p:cNvPr id="10" name="TextBox 9">
            <a:extLst>
              <a:ext uri="{FF2B5EF4-FFF2-40B4-BE49-F238E27FC236}">
                <a16:creationId xmlns:a16="http://schemas.microsoft.com/office/drawing/2014/main" id="{DAC66F60-BC33-4D52-B063-D3E94A7DD738}"/>
              </a:ext>
            </a:extLst>
          </p:cNvPr>
          <p:cNvSpPr txBox="1"/>
          <p:nvPr/>
        </p:nvSpPr>
        <p:spPr>
          <a:xfrm>
            <a:off x="226503" y="352337"/>
            <a:ext cx="7675926" cy="2326791"/>
          </a:xfrm>
          <a:prstGeom prst="rect">
            <a:avLst/>
          </a:prstGeom>
          <a:noFill/>
        </p:spPr>
        <p:txBody>
          <a:bodyPr wrap="square" rtlCol="0">
            <a:spAutoFit/>
          </a:bodyPr>
          <a:lstStyle/>
          <a:p>
            <a:pPr algn="ctr">
              <a:lnSpc>
                <a:spcPct val="80000"/>
              </a:lnSpc>
            </a:pPr>
            <a:r>
              <a:rPr lang="en-US" sz="6000" dirty="0">
                <a:solidFill>
                  <a:srgbClr val="000000"/>
                </a:solidFill>
              </a:rPr>
              <a:t>Who freed Peter from prison after Herod arrested him?</a:t>
            </a:r>
            <a:endParaRPr lang="en-US" sz="6000" spc="-300" dirty="0">
              <a:solidFill>
                <a:srgbClr val="000000"/>
              </a:solidFill>
            </a:endParaRPr>
          </a:p>
        </p:txBody>
      </p:sp>
      <p:sp>
        <p:nvSpPr>
          <p:cNvPr id="11" name="TextBox 10">
            <a:extLst>
              <a:ext uri="{FF2B5EF4-FFF2-40B4-BE49-F238E27FC236}">
                <a16:creationId xmlns:a16="http://schemas.microsoft.com/office/drawing/2014/main" id="{A0E719E3-62AD-450B-9A6A-FE9F9C473625}"/>
              </a:ext>
            </a:extLst>
          </p:cNvPr>
          <p:cNvSpPr txBox="1"/>
          <p:nvPr/>
        </p:nvSpPr>
        <p:spPr>
          <a:xfrm>
            <a:off x="5596278" y="6071814"/>
            <a:ext cx="1928649" cy="307777"/>
          </a:xfrm>
          <a:prstGeom prst="rect">
            <a:avLst/>
          </a:prstGeom>
          <a:noFill/>
        </p:spPr>
        <p:txBody>
          <a:bodyPr wrap="square" rtlCol="0">
            <a:spAutoFit/>
          </a:bodyPr>
          <a:lstStyle/>
          <a:p>
            <a:pPr algn="r"/>
            <a:r>
              <a:rPr lang="en-US" sz="1400" b="1" i="1" dirty="0">
                <a:solidFill>
                  <a:srgbClr val="0064FF"/>
                </a:solidFill>
              </a:rPr>
              <a:t>Tap screen to continue</a:t>
            </a:r>
          </a:p>
        </p:txBody>
      </p:sp>
      <p:sp>
        <p:nvSpPr>
          <p:cNvPr id="17" name="Rectangle 16">
            <a:hlinkClick r:id="rId2" action="ppaction://hlinksldjump"/>
            <a:extLst>
              <a:ext uri="{FF2B5EF4-FFF2-40B4-BE49-F238E27FC236}">
                <a16:creationId xmlns:a16="http://schemas.microsoft.com/office/drawing/2014/main" id="{18D8682C-3F77-45A0-839D-6FF7687B0D8B}"/>
              </a:ext>
            </a:extLst>
          </p:cNvPr>
          <p:cNvSpPr/>
          <p:nvPr/>
        </p:nvSpPr>
        <p:spPr>
          <a:xfrm>
            <a:off x="0" y="1"/>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10477954"/>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Group 46">
            <a:extLst>
              <a:ext uri="{FF2B5EF4-FFF2-40B4-BE49-F238E27FC236}">
                <a16:creationId xmlns:a16="http://schemas.microsoft.com/office/drawing/2014/main" id="{E6D44CEC-FD62-4DFF-B72F-52CCC7858F81}"/>
              </a:ext>
            </a:extLst>
          </p:cNvPr>
          <p:cNvGrpSpPr/>
          <p:nvPr/>
        </p:nvGrpSpPr>
        <p:grpSpPr>
          <a:xfrm>
            <a:off x="8728033" y="2354890"/>
            <a:ext cx="3426195" cy="1204879"/>
            <a:chOff x="3700179" y="2833381"/>
            <a:chExt cx="3426195" cy="1204879"/>
          </a:xfrm>
        </p:grpSpPr>
        <p:grpSp>
          <p:nvGrpSpPr>
            <p:cNvPr id="48" name="Group 47">
              <a:extLst>
                <a:ext uri="{FF2B5EF4-FFF2-40B4-BE49-F238E27FC236}">
                  <a16:creationId xmlns:a16="http://schemas.microsoft.com/office/drawing/2014/main" id="{3C4AEF42-25DC-4AF9-8B14-0518DF679391}"/>
                </a:ext>
              </a:extLst>
            </p:cNvPr>
            <p:cNvGrpSpPr/>
            <p:nvPr/>
          </p:nvGrpSpPr>
          <p:grpSpPr>
            <a:xfrm>
              <a:off x="4805269" y="2833381"/>
              <a:ext cx="1213984" cy="1204879"/>
              <a:chOff x="8455836" y="810631"/>
              <a:chExt cx="1213984" cy="1204879"/>
            </a:xfrm>
          </p:grpSpPr>
          <p:pic>
            <p:nvPicPr>
              <p:cNvPr id="50" name="Picture 2" descr="Image result for baseball">
                <a:extLst>
                  <a:ext uri="{FF2B5EF4-FFF2-40B4-BE49-F238E27FC236}">
                    <a16:creationId xmlns:a16="http://schemas.microsoft.com/office/drawing/2014/main" id="{8CDD9557-B313-4B5F-ADB7-BE700B68570A}"/>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455836" y="810631"/>
                <a:ext cx="1213984" cy="1204879"/>
              </a:xfrm>
              <a:prstGeom prst="rect">
                <a:avLst/>
              </a:prstGeom>
              <a:noFill/>
              <a:extLst>
                <a:ext uri="{909E8E84-426E-40DD-AFC4-6F175D3DCCD1}">
                  <a14:hiddenFill xmlns:a14="http://schemas.microsoft.com/office/drawing/2010/main">
                    <a:solidFill>
                      <a:srgbClr val="FFFFFF"/>
                    </a:solidFill>
                  </a14:hiddenFill>
                </a:ext>
              </a:extLst>
            </p:spPr>
          </p:pic>
          <p:sp>
            <p:nvSpPr>
              <p:cNvPr id="51" name="Rectangle 50">
                <a:extLst>
                  <a:ext uri="{FF2B5EF4-FFF2-40B4-BE49-F238E27FC236}">
                    <a16:creationId xmlns:a16="http://schemas.microsoft.com/office/drawing/2014/main" id="{0DE9AABF-2702-4A1C-9B72-574D173F2729}"/>
                  </a:ext>
                </a:extLst>
              </p:cNvPr>
              <p:cNvSpPr/>
              <p:nvPr/>
            </p:nvSpPr>
            <p:spPr>
              <a:xfrm>
                <a:off x="8872931" y="1031350"/>
                <a:ext cx="312681" cy="195552"/>
              </a:xfrm>
              <a:prstGeom prst="rect">
                <a:avLst/>
              </a:prstGeom>
              <a:solidFill>
                <a:srgbClr val="FDF5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0000FF"/>
                    </a:solidFill>
                  </a:ln>
                  <a:solidFill>
                    <a:srgbClr val="C6E9F2"/>
                  </a:solidFill>
                </a:endParaRPr>
              </a:p>
            </p:txBody>
          </p:sp>
        </p:grpSp>
        <p:sp>
          <p:nvSpPr>
            <p:cNvPr id="49" name="Rectangle 48">
              <a:extLst>
                <a:ext uri="{FF2B5EF4-FFF2-40B4-BE49-F238E27FC236}">
                  <a16:creationId xmlns:a16="http://schemas.microsoft.com/office/drawing/2014/main" id="{42F6CC43-E542-4547-996F-F1819A082FB8}"/>
                </a:ext>
              </a:extLst>
            </p:cNvPr>
            <p:cNvSpPr/>
            <p:nvPr/>
          </p:nvSpPr>
          <p:spPr>
            <a:xfrm>
              <a:off x="3700179" y="2900417"/>
              <a:ext cx="3426195" cy="1089529"/>
            </a:xfrm>
            <a:prstGeom prst="rect">
              <a:avLst/>
            </a:prstGeom>
            <a:noFill/>
          </p:spPr>
          <p:txBody>
            <a:bodyPr wrap="none" lIns="91440" tIns="45720" rIns="91440" bIns="45720">
              <a:spAutoFit/>
            </a:bodyPr>
            <a:lstStyle/>
            <a:p>
              <a:pPr algn="ctr">
                <a:lnSpc>
                  <a:spcPct val="80000"/>
                </a:lnSpc>
              </a:pPr>
              <a:r>
                <a:rPr lang="en-US" sz="40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rPr>
                <a:t>Take a swing</a:t>
              </a:r>
            </a:p>
            <a:p>
              <a:pPr algn="ctr">
                <a:lnSpc>
                  <a:spcPct val="80000"/>
                </a:lnSpc>
              </a:pPr>
              <a:r>
                <a:rPr lang="en-US" sz="40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rPr>
                <a:t>at one of these</a:t>
              </a:r>
            </a:p>
          </p:txBody>
        </p:sp>
      </p:grpSp>
      <p:sp>
        <p:nvSpPr>
          <p:cNvPr id="32" name="Rectangle 31">
            <a:extLst>
              <a:ext uri="{FF2B5EF4-FFF2-40B4-BE49-F238E27FC236}">
                <a16:creationId xmlns:a16="http://schemas.microsoft.com/office/drawing/2014/main" id="{06F43C1E-F5DF-4F69-BB01-0D3A546FDED8}"/>
              </a:ext>
            </a:extLst>
          </p:cNvPr>
          <p:cNvSpPr/>
          <p:nvPr/>
        </p:nvSpPr>
        <p:spPr>
          <a:xfrm>
            <a:off x="3911648" y="5707176"/>
            <a:ext cx="4378122"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HOMERUN</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pic>
        <p:nvPicPr>
          <p:cNvPr id="31" name="Picture 30">
            <a:extLst>
              <a:ext uri="{FF2B5EF4-FFF2-40B4-BE49-F238E27FC236}">
                <a16:creationId xmlns:a16="http://schemas.microsoft.com/office/drawing/2014/main" id="{63106F7A-3BAD-43DF-9E0F-4F1F5F64373C}"/>
              </a:ext>
            </a:extLst>
          </p:cNvPr>
          <p:cNvPicPr>
            <a:picLocks noChangeAspect="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1030436" y="6185718"/>
            <a:ext cx="739285" cy="739285"/>
          </a:xfrm>
          <a:prstGeom prst="rect">
            <a:avLst/>
          </a:prstGeom>
        </p:spPr>
      </p:pic>
      <p:sp>
        <p:nvSpPr>
          <p:cNvPr id="30" name="Rectangle 29">
            <a:hlinkClick r:id="rId4" action="ppaction://hlinksldjump"/>
            <a:extLst>
              <a:ext uri="{FF2B5EF4-FFF2-40B4-BE49-F238E27FC236}">
                <a16:creationId xmlns:a16="http://schemas.microsoft.com/office/drawing/2014/main" id="{03236DA0-7955-40FC-9062-35DC5942E7E6}"/>
              </a:ext>
            </a:extLst>
          </p:cNvPr>
          <p:cNvSpPr/>
          <p:nvPr/>
        </p:nvSpPr>
        <p:spPr>
          <a:xfrm>
            <a:off x="0" y="0"/>
            <a:ext cx="12192000" cy="68652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43E83453-8032-4F7D-859D-3AE3EF2F6378}"/>
              </a:ext>
            </a:extLst>
          </p:cNvPr>
          <p:cNvSpPr/>
          <p:nvPr/>
        </p:nvSpPr>
        <p:spPr>
          <a:xfrm>
            <a:off x="330772" y="186953"/>
            <a:ext cx="769763" cy="1477328"/>
          </a:xfrm>
          <a:prstGeom prst="rect">
            <a:avLst/>
          </a:prstGeom>
          <a:noFill/>
        </p:spPr>
        <p:txBody>
          <a:bodyPr wrap="none" lIns="91440" tIns="45720" rIns="91440" bIns="45720">
            <a:spAutoFit/>
          </a:bodyPr>
          <a:lstStyle/>
          <a:p>
            <a:pPr algn="ctr"/>
            <a:r>
              <a:rPr lang="en-US" sz="9000" b="1" dirty="0">
                <a:ln w="38100">
                  <a:solidFill>
                    <a:srgbClr val="0000FF"/>
                  </a:solidFill>
                  <a:prstDash val="solid"/>
                </a:ln>
                <a:solidFill>
                  <a:srgbClr val="FFFFFF"/>
                </a:solidFill>
                <a:effectLst>
                  <a:outerShdw blurRad="38100" dist="22860" dir="5400000" algn="tl" rotWithShape="0">
                    <a:srgbClr val="000000">
                      <a:alpha val="30000"/>
                    </a:srgbClr>
                  </a:outerShdw>
                </a:effectLst>
                <a:hlinkClick r:id="rId5" action="ppaction://hlinksldjump"/>
              </a:rPr>
              <a:t>1</a:t>
            </a:r>
            <a:endParaRPr lang="en-US" sz="9000" b="1" cap="none" spc="0" dirty="0">
              <a:ln w="38100">
                <a:solidFill>
                  <a:srgbClr val="0000FF"/>
                </a:solidFill>
                <a:prstDash val="solid"/>
              </a:ln>
              <a:solidFill>
                <a:srgbClr val="FFFFFF"/>
              </a:solidFill>
              <a:effectLst>
                <a:outerShdw blurRad="38100" dist="22860" dir="5400000" algn="tl" rotWithShape="0">
                  <a:srgbClr val="000000">
                    <a:alpha val="30000"/>
                  </a:srgbClr>
                </a:outerShdw>
              </a:effectLst>
            </a:endParaRPr>
          </a:p>
        </p:txBody>
      </p:sp>
      <p:sp>
        <p:nvSpPr>
          <p:cNvPr id="58" name="Rectangle 57">
            <a:extLst>
              <a:ext uri="{FF2B5EF4-FFF2-40B4-BE49-F238E27FC236}">
                <a16:creationId xmlns:a16="http://schemas.microsoft.com/office/drawing/2014/main" id="{65B66AD3-4480-42C4-A123-1DC8D844116A}"/>
              </a:ext>
            </a:extLst>
          </p:cNvPr>
          <p:cNvSpPr/>
          <p:nvPr/>
        </p:nvSpPr>
        <p:spPr>
          <a:xfrm>
            <a:off x="1807948" y="184374"/>
            <a:ext cx="769763" cy="1477328"/>
          </a:xfrm>
          <a:prstGeom prst="rect">
            <a:avLst/>
          </a:prstGeom>
          <a:noFill/>
        </p:spPr>
        <p:txBody>
          <a:bodyPr wrap="none" lIns="91440" tIns="45720" rIns="91440" bIns="45720">
            <a:spAutoFit/>
          </a:bodyPr>
          <a:lstStyle/>
          <a:p>
            <a:pPr algn="ctr"/>
            <a:r>
              <a:rPr lang="en-US" sz="9000" b="1" dirty="0">
                <a:ln w="38100">
                  <a:solidFill>
                    <a:srgbClr val="0000FF"/>
                  </a:solidFill>
                  <a:prstDash val="solid"/>
                </a:ln>
                <a:solidFill>
                  <a:srgbClr val="FFFFFF"/>
                </a:solidFill>
                <a:effectLst>
                  <a:outerShdw blurRad="38100" dist="22860" dir="5400000" algn="tl" rotWithShape="0">
                    <a:srgbClr val="000000">
                      <a:alpha val="30000"/>
                    </a:srgbClr>
                  </a:outerShdw>
                </a:effectLst>
                <a:hlinkClick r:id="rId6" action="ppaction://hlinksldjump"/>
              </a:rPr>
              <a:t>2</a:t>
            </a:r>
            <a:endParaRPr lang="en-US" sz="9000" b="1" cap="none" spc="0" dirty="0">
              <a:ln w="38100">
                <a:solidFill>
                  <a:srgbClr val="0000FF"/>
                </a:solidFill>
                <a:prstDash val="solid"/>
              </a:ln>
              <a:solidFill>
                <a:srgbClr val="FFFFFF"/>
              </a:solidFill>
              <a:effectLst>
                <a:outerShdw blurRad="38100" dist="22860" dir="5400000" algn="tl" rotWithShape="0">
                  <a:srgbClr val="000000">
                    <a:alpha val="30000"/>
                  </a:srgbClr>
                </a:outerShdw>
              </a:effectLst>
            </a:endParaRPr>
          </a:p>
        </p:txBody>
      </p:sp>
      <p:sp>
        <p:nvSpPr>
          <p:cNvPr id="59" name="Rectangle 58">
            <a:extLst>
              <a:ext uri="{FF2B5EF4-FFF2-40B4-BE49-F238E27FC236}">
                <a16:creationId xmlns:a16="http://schemas.microsoft.com/office/drawing/2014/main" id="{944A2F94-22BE-4104-81F2-4176CADA3322}"/>
              </a:ext>
            </a:extLst>
          </p:cNvPr>
          <p:cNvSpPr/>
          <p:nvPr/>
        </p:nvSpPr>
        <p:spPr>
          <a:xfrm>
            <a:off x="3286153" y="187162"/>
            <a:ext cx="769763" cy="1477328"/>
          </a:xfrm>
          <a:prstGeom prst="rect">
            <a:avLst/>
          </a:prstGeom>
          <a:noFill/>
        </p:spPr>
        <p:txBody>
          <a:bodyPr wrap="none" lIns="91440" tIns="45720" rIns="91440" bIns="45720">
            <a:spAutoFit/>
          </a:bodyPr>
          <a:lstStyle/>
          <a:p>
            <a:pPr algn="ctr"/>
            <a:r>
              <a:rPr lang="en-US" sz="9000" b="1" dirty="0">
                <a:ln w="38100">
                  <a:solidFill>
                    <a:srgbClr val="0000FF"/>
                  </a:solidFill>
                  <a:prstDash val="solid"/>
                </a:ln>
                <a:solidFill>
                  <a:srgbClr val="FFFFFF"/>
                </a:solidFill>
                <a:effectLst>
                  <a:outerShdw blurRad="38100" dist="22860" dir="5400000" algn="tl" rotWithShape="0">
                    <a:srgbClr val="000000">
                      <a:alpha val="30000"/>
                    </a:srgbClr>
                  </a:outerShdw>
                </a:effectLst>
                <a:hlinkClick r:id="rId7" action="ppaction://hlinksldjump"/>
              </a:rPr>
              <a:t>3</a:t>
            </a:r>
            <a:endParaRPr lang="en-US" sz="9000" b="1" cap="none" spc="0" dirty="0">
              <a:ln w="38100">
                <a:solidFill>
                  <a:srgbClr val="0000FF"/>
                </a:solidFill>
                <a:prstDash val="solid"/>
              </a:ln>
              <a:solidFill>
                <a:srgbClr val="FFFFFF"/>
              </a:solidFill>
              <a:effectLst>
                <a:outerShdw blurRad="38100" dist="22860" dir="5400000" algn="tl" rotWithShape="0">
                  <a:srgbClr val="000000">
                    <a:alpha val="30000"/>
                  </a:srgbClr>
                </a:outerShdw>
              </a:effectLst>
            </a:endParaRPr>
          </a:p>
        </p:txBody>
      </p:sp>
      <p:sp>
        <p:nvSpPr>
          <p:cNvPr id="60" name="Rectangle 59">
            <a:extLst>
              <a:ext uri="{FF2B5EF4-FFF2-40B4-BE49-F238E27FC236}">
                <a16:creationId xmlns:a16="http://schemas.microsoft.com/office/drawing/2014/main" id="{3BA83A27-DD75-4C33-B512-7282A45C8609}"/>
              </a:ext>
            </a:extLst>
          </p:cNvPr>
          <p:cNvSpPr/>
          <p:nvPr/>
        </p:nvSpPr>
        <p:spPr>
          <a:xfrm>
            <a:off x="4765815" y="188517"/>
            <a:ext cx="769763" cy="1477328"/>
          </a:xfrm>
          <a:prstGeom prst="rect">
            <a:avLst/>
          </a:prstGeom>
          <a:noFill/>
        </p:spPr>
        <p:txBody>
          <a:bodyPr wrap="none" lIns="91440" tIns="45720" rIns="91440" bIns="45720">
            <a:spAutoFit/>
          </a:bodyPr>
          <a:lstStyle/>
          <a:p>
            <a:pPr algn="ctr"/>
            <a:r>
              <a:rPr lang="en-US" sz="9000" b="1" dirty="0">
                <a:ln w="38100">
                  <a:solidFill>
                    <a:srgbClr val="0000FF"/>
                  </a:solidFill>
                  <a:prstDash val="solid"/>
                </a:ln>
                <a:solidFill>
                  <a:srgbClr val="FFFFFF"/>
                </a:solidFill>
                <a:effectLst>
                  <a:outerShdw blurRad="38100" dist="22860" dir="5400000" algn="tl" rotWithShape="0">
                    <a:srgbClr val="000000">
                      <a:alpha val="30000"/>
                    </a:srgbClr>
                  </a:outerShdw>
                </a:effectLst>
                <a:hlinkClick r:id="rId8" action="ppaction://hlinksldjump"/>
              </a:rPr>
              <a:t>4</a:t>
            </a:r>
            <a:endParaRPr lang="en-US" sz="9000" b="1" cap="none" spc="0" dirty="0">
              <a:ln w="38100">
                <a:solidFill>
                  <a:srgbClr val="0000FF"/>
                </a:solidFill>
                <a:prstDash val="solid"/>
              </a:ln>
              <a:solidFill>
                <a:srgbClr val="FFFFFF"/>
              </a:solidFill>
              <a:effectLst>
                <a:outerShdw blurRad="38100" dist="22860" dir="5400000" algn="tl" rotWithShape="0">
                  <a:srgbClr val="000000">
                    <a:alpha val="30000"/>
                  </a:srgbClr>
                </a:outerShdw>
              </a:effectLst>
            </a:endParaRPr>
          </a:p>
        </p:txBody>
      </p:sp>
      <p:sp>
        <p:nvSpPr>
          <p:cNvPr id="61" name="Rectangle 60">
            <a:extLst>
              <a:ext uri="{FF2B5EF4-FFF2-40B4-BE49-F238E27FC236}">
                <a16:creationId xmlns:a16="http://schemas.microsoft.com/office/drawing/2014/main" id="{19614322-01DE-4A76-921C-106267D8D7B6}"/>
              </a:ext>
            </a:extLst>
          </p:cNvPr>
          <p:cNvSpPr/>
          <p:nvPr/>
        </p:nvSpPr>
        <p:spPr>
          <a:xfrm>
            <a:off x="6234516" y="189064"/>
            <a:ext cx="769763" cy="1477328"/>
          </a:xfrm>
          <a:prstGeom prst="rect">
            <a:avLst/>
          </a:prstGeom>
          <a:noFill/>
        </p:spPr>
        <p:txBody>
          <a:bodyPr wrap="none" lIns="91440" tIns="45720" rIns="91440" bIns="45720">
            <a:spAutoFit/>
          </a:bodyPr>
          <a:lstStyle/>
          <a:p>
            <a:pPr algn="ctr"/>
            <a:r>
              <a:rPr lang="en-US" sz="9000" b="1" dirty="0">
                <a:ln w="38100">
                  <a:solidFill>
                    <a:srgbClr val="0000FF"/>
                  </a:solidFill>
                  <a:prstDash val="solid"/>
                </a:ln>
                <a:solidFill>
                  <a:srgbClr val="FFFFFF"/>
                </a:solidFill>
                <a:effectLst>
                  <a:outerShdw blurRad="38100" dist="22860" dir="5400000" algn="tl" rotWithShape="0">
                    <a:srgbClr val="000000">
                      <a:alpha val="30000"/>
                    </a:srgbClr>
                  </a:outerShdw>
                </a:effectLst>
                <a:hlinkClick r:id="rId9" action="ppaction://hlinksldjump"/>
              </a:rPr>
              <a:t>5</a:t>
            </a:r>
            <a:endParaRPr lang="en-US" sz="9000" b="1" cap="none" spc="0" dirty="0">
              <a:ln w="38100">
                <a:solidFill>
                  <a:srgbClr val="0000FF"/>
                </a:solidFill>
                <a:prstDash val="solid"/>
              </a:ln>
              <a:solidFill>
                <a:srgbClr val="FFFFFF"/>
              </a:solidFill>
              <a:effectLst>
                <a:outerShdw blurRad="38100" dist="22860" dir="5400000" algn="tl" rotWithShape="0">
                  <a:srgbClr val="000000">
                    <a:alpha val="30000"/>
                  </a:srgbClr>
                </a:outerShdw>
              </a:effectLst>
            </a:endParaRPr>
          </a:p>
        </p:txBody>
      </p:sp>
      <p:sp>
        <p:nvSpPr>
          <p:cNvPr id="62" name="Rectangle 61">
            <a:extLst>
              <a:ext uri="{FF2B5EF4-FFF2-40B4-BE49-F238E27FC236}">
                <a16:creationId xmlns:a16="http://schemas.microsoft.com/office/drawing/2014/main" id="{58596A1F-CE5F-4559-AB92-91D4FF6C4CC2}"/>
              </a:ext>
            </a:extLst>
          </p:cNvPr>
          <p:cNvSpPr/>
          <p:nvPr/>
        </p:nvSpPr>
        <p:spPr>
          <a:xfrm>
            <a:off x="7715599" y="192414"/>
            <a:ext cx="769763" cy="1477328"/>
          </a:xfrm>
          <a:prstGeom prst="rect">
            <a:avLst/>
          </a:prstGeom>
          <a:noFill/>
        </p:spPr>
        <p:txBody>
          <a:bodyPr wrap="none" lIns="91440" tIns="45720" rIns="91440" bIns="45720">
            <a:spAutoFit/>
          </a:bodyPr>
          <a:lstStyle/>
          <a:p>
            <a:pPr algn="ctr"/>
            <a:r>
              <a:rPr lang="en-US" sz="9000" b="1" dirty="0">
                <a:ln w="38100">
                  <a:solidFill>
                    <a:srgbClr val="0000FF"/>
                  </a:solidFill>
                  <a:prstDash val="solid"/>
                </a:ln>
                <a:solidFill>
                  <a:srgbClr val="FFFFFF"/>
                </a:solidFill>
                <a:effectLst>
                  <a:outerShdw blurRad="38100" dist="22860" dir="5400000" algn="tl" rotWithShape="0">
                    <a:srgbClr val="000000">
                      <a:alpha val="30000"/>
                    </a:srgbClr>
                  </a:outerShdw>
                </a:effectLst>
                <a:hlinkClick r:id="rId10" action="ppaction://hlinksldjump"/>
              </a:rPr>
              <a:t>6</a:t>
            </a:r>
            <a:endParaRPr lang="en-US" sz="9000" b="1" cap="none" spc="0" dirty="0">
              <a:ln w="38100">
                <a:solidFill>
                  <a:srgbClr val="0000FF"/>
                </a:solidFill>
                <a:prstDash val="solid"/>
              </a:ln>
              <a:solidFill>
                <a:srgbClr val="FFFFFF"/>
              </a:solidFill>
              <a:effectLst>
                <a:outerShdw blurRad="38100" dist="22860" dir="5400000" algn="tl" rotWithShape="0">
                  <a:srgbClr val="000000">
                    <a:alpha val="30000"/>
                  </a:srgbClr>
                </a:outerShdw>
              </a:effectLst>
            </a:endParaRPr>
          </a:p>
        </p:txBody>
      </p:sp>
      <p:sp>
        <p:nvSpPr>
          <p:cNvPr id="63" name="Rectangle 62">
            <a:extLst>
              <a:ext uri="{FF2B5EF4-FFF2-40B4-BE49-F238E27FC236}">
                <a16:creationId xmlns:a16="http://schemas.microsoft.com/office/drawing/2014/main" id="{8E286831-A6A1-4440-96EC-6EF17C01C47B}"/>
              </a:ext>
            </a:extLst>
          </p:cNvPr>
          <p:cNvSpPr/>
          <p:nvPr/>
        </p:nvSpPr>
        <p:spPr>
          <a:xfrm>
            <a:off x="335172" y="1536820"/>
            <a:ext cx="769763" cy="1477328"/>
          </a:xfrm>
          <a:prstGeom prst="rect">
            <a:avLst/>
          </a:prstGeom>
          <a:noFill/>
        </p:spPr>
        <p:txBody>
          <a:bodyPr wrap="none" lIns="91440" tIns="45720" rIns="91440" bIns="45720">
            <a:spAutoFit/>
          </a:bodyPr>
          <a:lstStyle/>
          <a:p>
            <a:pPr algn="ctr"/>
            <a:r>
              <a:rPr lang="en-US" sz="9000" b="1" dirty="0">
                <a:ln w="38100">
                  <a:solidFill>
                    <a:srgbClr val="0000FF"/>
                  </a:solidFill>
                  <a:prstDash val="solid"/>
                </a:ln>
                <a:solidFill>
                  <a:srgbClr val="FFFFFF"/>
                </a:solidFill>
                <a:effectLst>
                  <a:outerShdw blurRad="38100" dist="22860" dir="5400000" algn="tl" rotWithShape="0">
                    <a:srgbClr val="000000">
                      <a:alpha val="30000"/>
                    </a:srgbClr>
                  </a:outerShdw>
                </a:effectLst>
                <a:hlinkClick r:id="rId11" action="ppaction://hlinksldjump"/>
              </a:rPr>
              <a:t>7</a:t>
            </a:r>
            <a:endParaRPr lang="en-US" sz="9000" b="1" cap="none" spc="0" dirty="0">
              <a:ln w="38100">
                <a:solidFill>
                  <a:srgbClr val="0000FF"/>
                </a:solidFill>
                <a:prstDash val="solid"/>
              </a:ln>
              <a:solidFill>
                <a:srgbClr val="FFFFFF"/>
              </a:solidFill>
              <a:effectLst>
                <a:outerShdw blurRad="38100" dist="22860" dir="5400000" algn="tl" rotWithShape="0">
                  <a:srgbClr val="000000">
                    <a:alpha val="30000"/>
                  </a:srgbClr>
                </a:outerShdw>
              </a:effectLst>
            </a:endParaRPr>
          </a:p>
        </p:txBody>
      </p:sp>
      <p:sp>
        <p:nvSpPr>
          <p:cNvPr id="64" name="Rectangle 63">
            <a:extLst>
              <a:ext uri="{FF2B5EF4-FFF2-40B4-BE49-F238E27FC236}">
                <a16:creationId xmlns:a16="http://schemas.microsoft.com/office/drawing/2014/main" id="{F38204ED-8B06-4B6A-A32E-FDB8CDE77773}"/>
              </a:ext>
            </a:extLst>
          </p:cNvPr>
          <p:cNvSpPr/>
          <p:nvPr/>
        </p:nvSpPr>
        <p:spPr>
          <a:xfrm>
            <a:off x="1810140" y="1536554"/>
            <a:ext cx="769763" cy="1477328"/>
          </a:xfrm>
          <a:prstGeom prst="rect">
            <a:avLst/>
          </a:prstGeom>
          <a:noFill/>
        </p:spPr>
        <p:txBody>
          <a:bodyPr wrap="none" lIns="91440" tIns="45720" rIns="91440" bIns="45720">
            <a:spAutoFit/>
          </a:bodyPr>
          <a:lstStyle/>
          <a:p>
            <a:pPr algn="ctr"/>
            <a:r>
              <a:rPr lang="en-US" sz="9000" b="1" dirty="0">
                <a:ln w="38100">
                  <a:solidFill>
                    <a:srgbClr val="0000FF"/>
                  </a:solidFill>
                  <a:prstDash val="solid"/>
                </a:ln>
                <a:solidFill>
                  <a:srgbClr val="FFFFFF"/>
                </a:solidFill>
                <a:effectLst>
                  <a:outerShdw blurRad="38100" dist="22860" dir="5400000" algn="tl" rotWithShape="0">
                    <a:srgbClr val="000000">
                      <a:alpha val="30000"/>
                    </a:srgbClr>
                  </a:outerShdw>
                </a:effectLst>
                <a:hlinkClick r:id="rId12" action="ppaction://hlinksldjump"/>
              </a:rPr>
              <a:t>8</a:t>
            </a:r>
            <a:endParaRPr lang="en-US" sz="9000" b="1" cap="none" spc="0" dirty="0">
              <a:ln w="38100">
                <a:solidFill>
                  <a:srgbClr val="0000FF"/>
                </a:solidFill>
                <a:prstDash val="solid"/>
              </a:ln>
              <a:solidFill>
                <a:srgbClr val="FFFFFF"/>
              </a:solidFill>
              <a:effectLst>
                <a:outerShdw blurRad="38100" dist="22860" dir="5400000" algn="tl" rotWithShape="0">
                  <a:srgbClr val="000000">
                    <a:alpha val="30000"/>
                  </a:srgbClr>
                </a:outerShdw>
              </a:effectLst>
            </a:endParaRPr>
          </a:p>
        </p:txBody>
      </p:sp>
      <p:sp>
        <p:nvSpPr>
          <p:cNvPr id="65" name="Rectangle 64">
            <a:extLst>
              <a:ext uri="{FF2B5EF4-FFF2-40B4-BE49-F238E27FC236}">
                <a16:creationId xmlns:a16="http://schemas.microsoft.com/office/drawing/2014/main" id="{78A25844-0800-435F-9F3D-94B73023CCE5}"/>
              </a:ext>
            </a:extLst>
          </p:cNvPr>
          <p:cNvSpPr/>
          <p:nvPr/>
        </p:nvSpPr>
        <p:spPr>
          <a:xfrm>
            <a:off x="3283888" y="1539962"/>
            <a:ext cx="769763" cy="1477328"/>
          </a:xfrm>
          <a:prstGeom prst="rect">
            <a:avLst/>
          </a:prstGeom>
          <a:noFill/>
        </p:spPr>
        <p:txBody>
          <a:bodyPr wrap="none" lIns="91440" tIns="45720" rIns="91440" bIns="45720">
            <a:spAutoFit/>
          </a:bodyPr>
          <a:lstStyle/>
          <a:p>
            <a:pPr algn="ctr"/>
            <a:r>
              <a:rPr lang="en-US" sz="9000" b="1" dirty="0">
                <a:ln w="38100">
                  <a:solidFill>
                    <a:srgbClr val="0000FF"/>
                  </a:solidFill>
                  <a:prstDash val="solid"/>
                </a:ln>
                <a:solidFill>
                  <a:srgbClr val="FFFFFF"/>
                </a:solidFill>
                <a:effectLst>
                  <a:outerShdw blurRad="38100" dist="22860" dir="5400000" algn="tl" rotWithShape="0">
                    <a:srgbClr val="000000">
                      <a:alpha val="30000"/>
                    </a:srgbClr>
                  </a:outerShdw>
                </a:effectLst>
                <a:hlinkClick r:id="rId13" action="ppaction://hlinksldjump"/>
              </a:rPr>
              <a:t>9</a:t>
            </a:r>
            <a:endParaRPr lang="en-US" sz="9000" b="1" cap="none" spc="0" dirty="0">
              <a:ln w="38100">
                <a:solidFill>
                  <a:srgbClr val="0000FF"/>
                </a:solidFill>
                <a:prstDash val="solid"/>
              </a:ln>
              <a:solidFill>
                <a:srgbClr val="FFFFFF"/>
              </a:solidFill>
              <a:effectLst>
                <a:outerShdw blurRad="38100" dist="22860" dir="5400000" algn="tl" rotWithShape="0">
                  <a:srgbClr val="000000">
                    <a:alpha val="30000"/>
                  </a:srgbClr>
                </a:outerShdw>
              </a:effectLst>
            </a:endParaRPr>
          </a:p>
        </p:txBody>
      </p:sp>
      <p:sp>
        <p:nvSpPr>
          <p:cNvPr id="66" name="Rectangle 65">
            <a:extLst>
              <a:ext uri="{FF2B5EF4-FFF2-40B4-BE49-F238E27FC236}">
                <a16:creationId xmlns:a16="http://schemas.microsoft.com/office/drawing/2014/main" id="{0139C562-D9EE-43F6-96EF-0991AA770A75}"/>
              </a:ext>
            </a:extLst>
          </p:cNvPr>
          <p:cNvSpPr/>
          <p:nvPr/>
        </p:nvSpPr>
        <p:spPr>
          <a:xfrm>
            <a:off x="4600248" y="1539962"/>
            <a:ext cx="1098378" cy="1477328"/>
          </a:xfrm>
          <a:prstGeom prst="rect">
            <a:avLst/>
          </a:prstGeom>
          <a:noFill/>
        </p:spPr>
        <p:txBody>
          <a:bodyPr wrap="none" lIns="91440" tIns="45720" rIns="91440" bIns="45720">
            <a:spAutoFit/>
          </a:bodyPr>
          <a:lstStyle/>
          <a:p>
            <a:pPr algn="ctr"/>
            <a:r>
              <a:rPr lang="en-US" sz="9000" b="1" spc="-1000" dirty="0">
                <a:ln w="38100">
                  <a:solidFill>
                    <a:srgbClr val="0000FF"/>
                  </a:solidFill>
                  <a:prstDash val="solid"/>
                </a:ln>
                <a:solidFill>
                  <a:srgbClr val="FFFFFF"/>
                </a:solidFill>
                <a:effectLst>
                  <a:outerShdw blurRad="38100" dist="22860" dir="5400000" algn="tl" rotWithShape="0">
                    <a:srgbClr val="000000">
                      <a:alpha val="30000"/>
                    </a:srgbClr>
                  </a:outerShdw>
                </a:effectLst>
                <a:hlinkClick r:id="rId14" action="ppaction://hlinksldjump"/>
              </a:rPr>
              <a:t>10</a:t>
            </a:r>
            <a:endParaRPr lang="en-US" sz="9000" b="1" cap="none" spc="-1000" dirty="0">
              <a:ln w="38100">
                <a:solidFill>
                  <a:srgbClr val="0000FF"/>
                </a:solidFill>
                <a:prstDash val="solid"/>
              </a:ln>
              <a:solidFill>
                <a:srgbClr val="FFFFFF"/>
              </a:solidFill>
              <a:effectLst>
                <a:outerShdw blurRad="38100" dist="22860" dir="5400000" algn="tl" rotWithShape="0">
                  <a:srgbClr val="000000">
                    <a:alpha val="30000"/>
                  </a:srgbClr>
                </a:outerShdw>
              </a:effectLst>
            </a:endParaRPr>
          </a:p>
        </p:txBody>
      </p:sp>
      <p:sp>
        <p:nvSpPr>
          <p:cNvPr id="67" name="Rectangle 66">
            <a:extLst>
              <a:ext uri="{FF2B5EF4-FFF2-40B4-BE49-F238E27FC236}">
                <a16:creationId xmlns:a16="http://schemas.microsoft.com/office/drawing/2014/main" id="{BD381816-E972-4B6C-ADC0-2D2AAC99DF74}"/>
              </a:ext>
            </a:extLst>
          </p:cNvPr>
          <p:cNvSpPr/>
          <p:nvPr/>
        </p:nvSpPr>
        <p:spPr>
          <a:xfrm>
            <a:off x="6072607" y="1536652"/>
            <a:ext cx="1098378" cy="1477328"/>
          </a:xfrm>
          <a:prstGeom prst="rect">
            <a:avLst/>
          </a:prstGeom>
          <a:noFill/>
        </p:spPr>
        <p:txBody>
          <a:bodyPr wrap="none" lIns="91440" tIns="45720" rIns="91440" bIns="45720">
            <a:spAutoFit/>
          </a:bodyPr>
          <a:lstStyle/>
          <a:p>
            <a:pPr algn="ctr"/>
            <a:r>
              <a:rPr lang="en-US" sz="9000" b="1" spc="-1000" dirty="0">
                <a:ln w="38100">
                  <a:solidFill>
                    <a:srgbClr val="0000FF"/>
                  </a:solidFill>
                  <a:prstDash val="solid"/>
                </a:ln>
                <a:solidFill>
                  <a:srgbClr val="FFFFFF"/>
                </a:solidFill>
                <a:effectLst>
                  <a:outerShdw blurRad="38100" dist="22860" dir="5400000" algn="tl" rotWithShape="0">
                    <a:srgbClr val="000000">
                      <a:alpha val="30000"/>
                    </a:srgbClr>
                  </a:outerShdw>
                </a:effectLst>
                <a:hlinkClick r:id="rId15" action="ppaction://hlinksldjump"/>
              </a:rPr>
              <a:t>11</a:t>
            </a:r>
            <a:endParaRPr lang="en-US" sz="9000" b="1" cap="none" spc="-1000" dirty="0">
              <a:ln w="38100">
                <a:solidFill>
                  <a:srgbClr val="0000FF"/>
                </a:solidFill>
                <a:prstDash val="solid"/>
              </a:ln>
              <a:solidFill>
                <a:srgbClr val="FFFFFF"/>
              </a:solidFill>
              <a:effectLst>
                <a:outerShdw blurRad="38100" dist="22860" dir="5400000" algn="tl" rotWithShape="0">
                  <a:srgbClr val="000000">
                    <a:alpha val="30000"/>
                  </a:srgbClr>
                </a:outerShdw>
              </a:effectLst>
            </a:endParaRPr>
          </a:p>
        </p:txBody>
      </p:sp>
      <p:sp>
        <p:nvSpPr>
          <p:cNvPr id="68" name="Rectangle 67">
            <a:extLst>
              <a:ext uri="{FF2B5EF4-FFF2-40B4-BE49-F238E27FC236}">
                <a16:creationId xmlns:a16="http://schemas.microsoft.com/office/drawing/2014/main" id="{52527535-EC39-46F7-B2B0-26D2F97DFF36}"/>
              </a:ext>
            </a:extLst>
          </p:cNvPr>
          <p:cNvSpPr/>
          <p:nvPr/>
        </p:nvSpPr>
        <p:spPr>
          <a:xfrm>
            <a:off x="7549368" y="1540142"/>
            <a:ext cx="1098378" cy="1477328"/>
          </a:xfrm>
          <a:prstGeom prst="rect">
            <a:avLst/>
          </a:prstGeom>
          <a:noFill/>
        </p:spPr>
        <p:txBody>
          <a:bodyPr wrap="none" lIns="91440" tIns="45720" rIns="91440" bIns="45720">
            <a:spAutoFit/>
          </a:bodyPr>
          <a:lstStyle/>
          <a:p>
            <a:pPr algn="ctr"/>
            <a:r>
              <a:rPr lang="en-US" sz="9000" b="1" spc="-1000" dirty="0">
                <a:ln w="38100">
                  <a:solidFill>
                    <a:srgbClr val="0000FF"/>
                  </a:solidFill>
                  <a:prstDash val="solid"/>
                </a:ln>
                <a:solidFill>
                  <a:srgbClr val="FFFFFF"/>
                </a:solidFill>
                <a:effectLst>
                  <a:outerShdw blurRad="38100" dist="22860" dir="5400000" algn="tl" rotWithShape="0">
                    <a:srgbClr val="000000">
                      <a:alpha val="30000"/>
                    </a:srgbClr>
                  </a:outerShdw>
                </a:effectLst>
                <a:hlinkClick r:id="rId16" action="ppaction://hlinksldjump"/>
              </a:rPr>
              <a:t>12</a:t>
            </a:r>
            <a:endParaRPr lang="en-US" sz="9000" b="1" cap="none" spc="-1000" dirty="0">
              <a:ln w="38100">
                <a:solidFill>
                  <a:srgbClr val="0000FF"/>
                </a:solidFill>
                <a:prstDash val="solid"/>
              </a:ln>
              <a:solidFill>
                <a:srgbClr val="FFFFFF"/>
              </a:solidFill>
              <a:effectLst>
                <a:outerShdw blurRad="38100" dist="22860" dir="5400000" algn="tl" rotWithShape="0">
                  <a:srgbClr val="000000">
                    <a:alpha val="30000"/>
                  </a:srgbClr>
                </a:outerShdw>
              </a:effectLst>
            </a:endParaRPr>
          </a:p>
        </p:txBody>
      </p:sp>
      <p:sp>
        <p:nvSpPr>
          <p:cNvPr id="69" name="Rectangle 68">
            <a:extLst>
              <a:ext uri="{FF2B5EF4-FFF2-40B4-BE49-F238E27FC236}">
                <a16:creationId xmlns:a16="http://schemas.microsoft.com/office/drawing/2014/main" id="{5674EE2B-789A-4CDC-81D8-F125D335631F}"/>
              </a:ext>
            </a:extLst>
          </p:cNvPr>
          <p:cNvSpPr/>
          <p:nvPr/>
        </p:nvSpPr>
        <p:spPr>
          <a:xfrm>
            <a:off x="171763" y="2860986"/>
            <a:ext cx="1098378" cy="1477328"/>
          </a:xfrm>
          <a:prstGeom prst="rect">
            <a:avLst/>
          </a:prstGeom>
          <a:noFill/>
        </p:spPr>
        <p:txBody>
          <a:bodyPr wrap="none" lIns="91440" tIns="45720" rIns="91440" bIns="45720">
            <a:spAutoFit/>
          </a:bodyPr>
          <a:lstStyle/>
          <a:p>
            <a:pPr algn="ctr"/>
            <a:r>
              <a:rPr lang="en-US" sz="9000" b="1" spc="-1000" dirty="0">
                <a:ln w="38100">
                  <a:solidFill>
                    <a:srgbClr val="0000FF"/>
                  </a:solidFill>
                  <a:prstDash val="solid"/>
                </a:ln>
                <a:solidFill>
                  <a:srgbClr val="FFFFFF"/>
                </a:solidFill>
                <a:effectLst>
                  <a:outerShdw blurRad="38100" dist="22860" dir="5400000" algn="tl" rotWithShape="0">
                    <a:srgbClr val="000000">
                      <a:alpha val="30000"/>
                    </a:srgbClr>
                  </a:outerShdw>
                </a:effectLst>
                <a:hlinkClick r:id="rId17" action="ppaction://hlinksldjump"/>
              </a:rPr>
              <a:t>13</a:t>
            </a:r>
            <a:endParaRPr lang="en-US" sz="9000" b="1" cap="none" spc="-1000" dirty="0">
              <a:ln w="38100">
                <a:solidFill>
                  <a:srgbClr val="0000FF"/>
                </a:solidFill>
                <a:prstDash val="solid"/>
              </a:ln>
              <a:solidFill>
                <a:srgbClr val="FFFFFF"/>
              </a:solidFill>
              <a:effectLst>
                <a:outerShdw blurRad="38100" dist="22860" dir="5400000" algn="tl" rotWithShape="0">
                  <a:srgbClr val="000000">
                    <a:alpha val="30000"/>
                  </a:srgbClr>
                </a:outerShdw>
              </a:effectLst>
            </a:endParaRPr>
          </a:p>
        </p:txBody>
      </p:sp>
      <p:sp>
        <p:nvSpPr>
          <p:cNvPr id="70" name="Rectangle 69">
            <a:extLst>
              <a:ext uri="{FF2B5EF4-FFF2-40B4-BE49-F238E27FC236}">
                <a16:creationId xmlns:a16="http://schemas.microsoft.com/office/drawing/2014/main" id="{2FC34038-E1A4-429A-85F3-88B3AA0C2C86}"/>
              </a:ext>
            </a:extLst>
          </p:cNvPr>
          <p:cNvSpPr/>
          <p:nvPr/>
        </p:nvSpPr>
        <p:spPr>
          <a:xfrm>
            <a:off x="1644863" y="2863095"/>
            <a:ext cx="1098378" cy="1477328"/>
          </a:xfrm>
          <a:prstGeom prst="rect">
            <a:avLst/>
          </a:prstGeom>
          <a:noFill/>
        </p:spPr>
        <p:txBody>
          <a:bodyPr wrap="none" lIns="91440" tIns="45720" rIns="91440" bIns="45720">
            <a:spAutoFit/>
          </a:bodyPr>
          <a:lstStyle/>
          <a:p>
            <a:pPr algn="ctr"/>
            <a:r>
              <a:rPr lang="en-US" sz="9000" b="1" spc="-1000" dirty="0">
                <a:ln w="38100">
                  <a:solidFill>
                    <a:srgbClr val="0000FF"/>
                  </a:solidFill>
                  <a:prstDash val="solid"/>
                </a:ln>
                <a:solidFill>
                  <a:srgbClr val="FFFFFF"/>
                </a:solidFill>
                <a:effectLst>
                  <a:outerShdw blurRad="38100" dist="22860" dir="5400000" algn="tl" rotWithShape="0">
                    <a:srgbClr val="000000">
                      <a:alpha val="30000"/>
                    </a:srgbClr>
                  </a:outerShdw>
                </a:effectLst>
                <a:hlinkClick r:id="rId18" action="ppaction://hlinksldjump"/>
              </a:rPr>
              <a:t>14</a:t>
            </a:r>
            <a:endParaRPr lang="en-US" sz="9000" b="1" cap="none" spc="-1000" dirty="0">
              <a:ln w="38100">
                <a:solidFill>
                  <a:srgbClr val="0000FF"/>
                </a:solidFill>
                <a:prstDash val="solid"/>
              </a:ln>
              <a:solidFill>
                <a:srgbClr val="FFFFFF"/>
              </a:solidFill>
              <a:effectLst>
                <a:outerShdw blurRad="38100" dist="22860" dir="5400000" algn="tl" rotWithShape="0">
                  <a:srgbClr val="000000">
                    <a:alpha val="30000"/>
                  </a:srgbClr>
                </a:outerShdw>
              </a:effectLst>
            </a:endParaRPr>
          </a:p>
        </p:txBody>
      </p:sp>
      <p:sp>
        <p:nvSpPr>
          <p:cNvPr id="71" name="Rectangle 70">
            <a:extLst>
              <a:ext uri="{FF2B5EF4-FFF2-40B4-BE49-F238E27FC236}">
                <a16:creationId xmlns:a16="http://schemas.microsoft.com/office/drawing/2014/main" id="{AF69822F-D636-4D96-860F-98B2F177B5D7}"/>
              </a:ext>
            </a:extLst>
          </p:cNvPr>
          <p:cNvSpPr/>
          <p:nvPr/>
        </p:nvSpPr>
        <p:spPr>
          <a:xfrm>
            <a:off x="3118584" y="2866233"/>
            <a:ext cx="1098378" cy="1477328"/>
          </a:xfrm>
          <a:prstGeom prst="rect">
            <a:avLst/>
          </a:prstGeom>
          <a:noFill/>
        </p:spPr>
        <p:txBody>
          <a:bodyPr wrap="none" lIns="91440" tIns="45720" rIns="91440" bIns="45720">
            <a:spAutoFit/>
          </a:bodyPr>
          <a:lstStyle/>
          <a:p>
            <a:pPr algn="ctr"/>
            <a:r>
              <a:rPr lang="en-US" sz="9000" b="1" spc="-1000" dirty="0">
                <a:ln w="38100">
                  <a:solidFill>
                    <a:srgbClr val="0000FF"/>
                  </a:solidFill>
                  <a:prstDash val="solid"/>
                </a:ln>
                <a:solidFill>
                  <a:srgbClr val="FFFFFF"/>
                </a:solidFill>
                <a:effectLst>
                  <a:outerShdw blurRad="38100" dist="22860" dir="5400000" algn="tl" rotWithShape="0">
                    <a:srgbClr val="000000">
                      <a:alpha val="30000"/>
                    </a:srgbClr>
                  </a:outerShdw>
                </a:effectLst>
                <a:hlinkClick r:id="rId19" action="ppaction://hlinksldjump"/>
              </a:rPr>
              <a:t>15</a:t>
            </a:r>
            <a:endParaRPr lang="en-US" sz="9000" b="1" cap="none" spc="-1000" dirty="0">
              <a:ln w="38100">
                <a:solidFill>
                  <a:srgbClr val="0000FF"/>
                </a:solidFill>
                <a:prstDash val="solid"/>
              </a:ln>
              <a:solidFill>
                <a:srgbClr val="FFFFFF"/>
              </a:solidFill>
              <a:effectLst>
                <a:outerShdw blurRad="38100" dist="22860" dir="5400000" algn="tl" rotWithShape="0">
                  <a:srgbClr val="000000">
                    <a:alpha val="30000"/>
                  </a:srgbClr>
                </a:outerShdw>
              </a:effectLst>
            </a:endParaRPr>
          </a:p>
        </p:txBody>
      </p:sp>
      <p:sp>
        <p:nvSpPr>
          <p:cNvPr id="72" name="Rectangle 71">
            <a:extLst>
              <a:ext uri="{FF2B5EF4-FFF2-40B4-BE49-F238E27FC236}">
                <a16:creationId xmlns:a16="http://schemas.microsoft.com/office/drawing/2014/main" id="{15279BE4-FD20-4514-9029-8E6291BC7AC2}"/>
              </a:ext>
            </a:extLst>
          </p:cNvPr>
          <p:cNvSpPr/>
          <p:nvPr/>
        </p:nvSpPr>
        <p:spPr>
          <a:xfrm>
            <a:off x="4596585" y="2862056"/>
            <a:ext cx="1098378" cy="1477328"/>
          </a:xfrm>
          <a:prstGeom prst="rect">
            <a:avLst/>
          </a:prstGeom>
          <a:noFill/>
        </p:spPr>
        <p:txBody>
          <a:bodyPr wrap="none" lIns="91440" tIns="45720" rIns="91440" bIns="45720">
            <a:spAutoFit/>
          </a:bodyPr>
          <a:lstStyle/>
          <a:p>
            <a:pPr algn="ctr"/>
            <a:r>
              <a:rPr lang="en-US" sz="9000" b="1" spc="-1000" dirty="0">
                <a:ln w="38100">
                  <a:solidFill>
                    <a:srgbClr val="0000FF"/>
                  </a:solidFill>
                  <a:prstDash val="solid"/>
                </a:ln>
                <a:solidFill>
                  <a:srgbClr val="FFFFFF"/>
                </a:solidFill>
                <a:effectLst>
                  <a:outerShdw blurRad="38100" dist="22860" dir="5400000" algn="tl" rotWithShape="0">
                    <a:srgbClr val="000000">
                      <a:alpha val="30000"/>
                    </a:srgbClr>
                  </a:outerShdw>
                </a:effectLst>
                <a:hlinkClick r:id="rId20" action="ppaction://hlinksldjump"/>
              </a:rPr>
              <a:t>16</a:t>
            </a:r>
            <a:endParaRPr lang="en-US" sz="9000" b="1" cap="none" spc="-1000" dirty="0">
              <a:ln w="38100">
                <a:solidFill>
                  <a:srgbClr val="0000FF"/>
                </a:solidFill>
                <a:prstDash val="solid"/>
              </a:ln>
              <a:solidFill>
                <a:srgbClr val="FFFFFF"/>
              </a:solidFill>
              <a:effectLst>
                <a:outerShdw blurRad="38100" dist="22860" dir="5400000" algn="tl" rotWithShape="0">
                  <a:srgbClr val="000000">
                    <a:alpha val="30000"/>
                  </a:srgbClr>
                </a:outerShdw>
              </a:effectLst>
            </a:endParaRPr>
          </a:p>
        </p:txBody>
      </p:sp>
      <p:sp>
        <p:nvSpPr>
          <p:cNvPr id="73" name="Rectangle 72">
            <a:extLst>
              <a:ext uri="{FF2B5EF4-FFF2-40B4-BE49-F238E27FC236}">
                <a16:creationId xmlns:a16="http://schemas.microsoft.com/office/drawing/2014/main" id="{10CE2D83-6BD1-4AE4-840D-17C9D661F2A6}"/>
              </a:ext>
            </a:extLst>
          </p:cNvPr>
          <p:cNvSpPr/>
          <p:nvPr/>
        </p:nvSpPr>
        <p:spPr>
          <a:xfrm>
            <a:off x="6074134" y="2864391"/>
            <a:ext cx="1098378" cy="1477328"/>
          </a:xfrm>
          <a:prstGeom prst="rect">
            <a:avLst/>
          </a:prstGeom>
          <a:noFill/>
        </p:spPr>
        <p:txBody>
          <a:bodyPr wrap="none" lIns="91440" tIns="45720" rIns="91440" bIns="45720">
            <a:spAutoFit/>
          </a:bodyPr>
          <a:lstStyle/>
          <a:p>
            <a:pPr algn="ctr"/>
            <a:r>
              <a:rPr lang="en-US" sz="9000" b="1" spc="-1000" dirty="0">
                <a:ln w="38100">
                  <a:solidFill>
                    <a:srgbClr val="0000FF"/>
                  </a:solidFill>
                  <a:prstDash val="solid"/>
                </a:ln>
                <a:solidFill>
                  <a:srgbClr val="FFFFFF"/>
                </a:solidFill>
                <a:effectLst>
                  <a:outerShdw blurRad="38100" dist="22860" dir="5400000" algn="tl" rotWithShape="0">
                    <a:srgbClr val="000000">
                      <a:alpha val="30000"/>
                    </a:srgbClr>
                  </a:outerShdw>
                </a:effectLst>
                <a:hlinkClick r:id="rId21" action="ppaction://hlinksldjump"/>
              </a:rPr>
              <a:t>17</a:t>
            </a:r>
            <a:endParaRPr lang="en-US" sz="9000" b="1" cap="none" spc="-1000" dirty="0">
              <a:ln w="38100">
                <a:solidFill>
                  <a:srgbClr val="0000FF"/>
                </a:solidFill>
                <a:prstDash val="solid"/>
              </a:ln>
              <a:solidFill>
                <a:srgbClr val="FFFFFF"/>
              </a:solidFill>
              <a:effectLst>
                <a:outerShdw blurRad="38100" dist="22860" dir="5400000" algn="tl" rotWithShape="0">
                  <a:srgbClr val="000000">
                    <a:alpha val="30000"/>
                  </a:srgbClr>
                </a:outerShdw>
              </a:effectLst>
            </a:endParaRPr>
          </a:p>
        </p:txBody>
      </p:sp>
      <p:sp>
        <p:nvSpPr>
          <p:cNvPr id="74" name="Rectangle 73">
            <a:extLst>
              <a:ext uri="{FF2B5EF4-FFF2-40B4-BE49-F238E27FC236}">
                <a16:creationId xmlns:a16="http://schemas.microsoft.com/office/drawing/2014/main" id="{5EB53FBE-51D1-4FD0-8D1A-C981358374B0}"/>
              </a:ext>
            </a:extLst>
          </p:cNvPr>
          <p:cNvSpPr/>
          <p:nvPr/>
        </p:nvSpPr>
        <p:spPr>
          <a:xfrm>
            <a:off x="7546193" y="2865409"/>
            <a:ext cx="1098378" cy="1477328"/>
          </a:xfrm>
          <a:prstGeom prst="rect">
            <a:avLst/>
          </a:prstGeom>
          <a:noFill/>
        </p:spPr>
        <p:txBody>
          <a:bodyPr wrap="none" lIns="91440" tIns="45720" rIns="91440" bIns="45720">
            <a:spAutoFit/>
          </a:bodyPr>
          <a:lstStyle/>
          <a:p>
            <a:pPr algn="ctr"/>
            <a:r>
              <a:rPr lang="en-US" sz="9000" b="1" spc="-1000" dirty="0">
                <a:ln w="38100">
                  <a:solidFill>
                    <a:srgbClr val="0000FF"/>
                  </a:solidFill>
                  <a:prstDash val="solid"/>
                </a:ln>
                <a:solidFill>
                  <a:srgbClr val="FFFFFF"/>
                </a:solidFill>
                <a:effectLst>
                  <a:outerShdw blurRad="38100" dist="22860" dir="5400000" algn="tl" rotWithShape="0">
                    <a:srgbClr val="000000">
                      <a:alpha val="30000"/>
                    </a:srgbClr>
                  </a:outerShdw>
                </a:effectLst>
                <a:hlinkClick r:id="rId22" action="ppaction://hlinksldjump"/>
              </a:rPr>
              <a:t>18</a:t>
            </a:r>
            <a:endParaRPr lang="en-US" sz="9000" b="1" cap="none" spc="-1000" dirty="0">
              <a:ln w="38100">
                <a:solidFill>
                  <a:srgbClr val="0000FF"/>
                </a:solidFill>
                <a:prstDash val="solid"/>
              </a:ln>
              <a:solidFill>
                <a:srgbClr val="FFFFFF"/>
              </a:solidFill>
              <a:effectLst>
                <a:outerShdw blurRad="38100" dist="22860" dir="5400000" algn="tl" rotWithShape="0">
                  <a:srgbClr val="000000">
                    <a:alpha val="30000"/>
                  </a:srgbClr>
                </a:outerShdw>
              </a:effectLst>
            </a:endParaRPr>
          </a:p>
        </p:txBody>
      </p:sp>
      <p:sp>
        <p:nvSpPr>
          <p:cNvPr id="75" name="Rectangle 74">
            <a:extLst>
              <a:ext uri="{FF2B5EF4-FFF2-40B4-BE49-F238E27FC236}">
                <a16:creationId xmlns:a16="http://schemas.microsoft.com/office/drawing/2014/main" id="{64B9C172-AFC0-403D-AF29-393F7FFB2D49}"/>
              </a:ext>
            </a:extLst>
          </p:cNvPr>
          <p:cNvSpPr/>
          <p:nvPr/>
        </p:nvSpPr>
        <p:spPr>
          <a:xfrm>
            <a:off x="167304" y="4182575"/>
            <a:ext cx="1098378" cy="1477328"/>
          </a:xfrm>
          <a:prstGeom prst="rect">
            <a:avLst/>
          </a:prstGeom>
          <a:noFill/>
        </p:spPr>
        <p:txBody>
          <a:bodyPr wrap="none" lIns="91440" tIns="45720" rIns="91440" bIns="45720">
            <a:spAutoFit/>
          </a:bodyPr>
          <a:lstStyle/>
          <a:p>
            <a:pPr algn="ctr"/>
            <a:r>
              <a:rPr lang="en-US" sz="9000" b="1" spc="-1000" dirty="0">
                <a:ln w="38100">
                  <a:solidFill>
                    <a:srgbClr val="0000FF"/>
                  </a:solidFill>
                  <a:prstDash val="solid"/>
                </a:ln>
                <a:solidFill>
                  <a:srgbClr val="FFFFFF"/>
                </a:solidFill>
                <a:effectLst>
                  <a:outerShdw blurRad="38100" dist="22860" dir="5400000" algn="tl" rotWithShape="0">
                    <a:srgbClr val="000000">
                      <a:alpha val="30000"/>
                    </a:srgbClr>
                  </a:outerShdw>
                </a:effectLst>
                <a:hlinkClick r:id="rId23" action="ppaction://hlinksldjump"/>
              </a:rPr>
              <a:t>19</a:t>
            </a:r>
            <a:endParaRPr lang="en-US" sz="9000" b="1" cap="none" spc="-1000" dirty="0">
              <a:ln w="38100">
                <a:solidFill>
                  <a:srgbClr val="0000FF"/>
                </a:solidFill>
                <a:prstDash val="solid"/>
              </a:ln>
              <a:solidFill>
                <a:srgbClr val="FFFFFF"/>
              </a:solidFill>
              <a:effectLst>
                <a:outerShdw blurRad="38100" dist="22860" dir="5400000" algn="tl" rotWithShape="0">
                  <a:srgbClr val="000000">
                    <a:alpha val="30000"/>
                  </a:srgbClr>
                </a:outerShdw>
              </a:effectLst>
            </a:endParaRPr>
          </a:p>
        </p:txBody>
      </p:sp>
      <p:sp>
        <p:nvSpPr>
          <p:cNvPr id="76" name="Rectangle 75">
            <a:extLst>
              <a:ext uri="{FF2B5EF4-FFF2-40B4-BE49-F238E27FC236}">
                <a16:creationId xmlns:a16="http://schemas.microsoft.com/office/drawing/2014/main" id="{D957C5AB-17FC-4A8D-9ABC-84E737F50A8F}"/>
              </a:ext>
            </a:extLst>
          </p:cNvPr>
          <p:cNvSpPr/>
          <p:nvPr/>
        </p:nvSpPr>
        <p:spPr>
          <a:xfrm>
            <a:off x="1641519" y="4178281"/>
            <a:ext cx="1098378" cy="1477328"/>
          </a:xfrm>
          <a:prstGeom prst="rect">
            <a:avLst/>
          </a:prstGeom>
          <a:noFill/>
        </p:spPr>
        <p:txBody>
          <a:bodyPr wrap="none" lIns="91440" tIns="45720" rIns="91440" bIns="45720">
            <a:spAutoFit/>
          </a:bodyPr>
          <a:lstStyle/>
          <a:p>
            <a:pPr algn="ctr"/>
            <a:r>
              <a:rPr lang="en-US" sz="9000" b="1" spc="-1000" dirty="0">
                <a:ln w="38100">
                  <a:solidFill>
                    <a:srgbClr val="0000FF"/>
                  </a:solidFill>
                  <a:prstDash val="solid"/>
                </a:ln>
                <a:solidFill>
                  <a:srgbClr val="FFFFFF"/>
                </a:solidFill>
                <a:effectLst>
                  <a:outerShdw blurRad="38100" dist="22860" dir="5400000" algn="tl" rotWithShape="0">
                    <a:srgbClr val="000000">
                      <a:alpha val="30000"/>
                    </a:srgbClr>
                  </a:outerShdw>
                </a:effectLst>
                <a:hlinkClick r:id="rId24" action="ppaction://hlinksldjump"/>
              </a:rPr>
              <a:t>20</a:t>
            </a:r>
            <a:endParaRPr lang="en-US" sz="9000" b="1" cap="none" spc="-1000" dirty="0">
              <a:ln w="38100">
                <a:solidFill>
                  <a:srgbClr val="0000FF"/>
                </a:solidFill>
                <a:prstDash val="solid"/>
              </a:ln>
              <a:solidFill>
                <a:srgbClr val="FFFFFF"/>
              </a:solidFill>
              <a:effectLst>
                <a:outerShdw blurRad="38100" dist="22860" dir="5400000" algn="tl" rotWithShape="0">
                  <a:srgbClr val="000000">
                    <a:alpha val="30000"/>
                  </a:srgbClr>
                </a:outerShdw>
              </a:effectLst>
            </a:endParaRPr>
          </a:p>
        </p:txBody>
      </p:sp>
      <p:sp>
        <p:nvSpPr>
          <p:cNvPr id="77" name="Rectangle 76">
            <a:extLst>
              <a:ext uri="{FF2B5EF4-FFF2-40B4-BE49-F238E27FC236}">
                <a16:creationId xmlns:a16="http://schemas.microsoft.com/office/drawing/2014/main" id="{CD9764BB-3974-40C5-9C49-E8208F06293B}"/>
              </a:ext>
            </a:extLst>
          </p:cNvPr>
          <p:cNvSpPr/>
          <p:nvPr/>
        </p:nvSpPr>
        <p:spPr>
          <a:xfrm>
            <a:off x="3125186" y="4183898"/>
            <a:ext cx="1098379" cy="1477328"/>
          </a:xfrm>
          <a:prstGeom prst="rect">
            <a:avLst/>
          </a:prstGeom>
          <a:noFill/>
        </p:spPr>
        <p:txBody>
          <a:bodyPr wrap="none" lIns="91440" tIns="45720" rIns="91440" bIns="45720">
            <a:spAutoFit/>
          </a:bodyPr>
          <a:lstStyle/>
          <a:p>
            <a:pPr algn="ctr"/>
            <a:r>
              <a:rPr lang="en-US" sz="9000" b="1" spc="-1000" dirty="0">
                <a:ln w="38100">
                  <a:solidFill>
                    <a:srgbClr val="0000FF"/>
                  </a:solidFill>
                  <a:prstDash val="solid"/>
                </a:ln>
                <a:solidFill>
                  <a:srgbClr val="FFFFFF"/>
                </a:solidFill>
                <a:effectLst>
                  <a:outerShdw blurRad="38100" dist="22860" dir="5400000" algn="tl" rotWithShape="0">
                    <a:srgbClr val="000000">
                      <a:alpha val="30000"/>
                    </a:srgbClr>
                  </a:outerShdw>
                </a:effectLst>
                <a:hlinkClick r:id="rId25" action="ppaction://hlinksldjump"/>
              </a:rPr>
              <a:t>21</a:t>
            </a:r>
            <a:endParaRPr lang="en-US" sz="9000" b="1" cap="none" spc="-1000" dirty="0">
              <a:ln w="38100">
                <a:solidFill>
                  <a:srgbClr val="0000FF"/>
                </a:solidFill>
                <a:prstDash val="solid"/>
              </a:ln>
              <a:solidFill>
                <a:srgbClr val="FFFFFF"/>
              </a:solidFill>
              <a:effectLst>
                <a:outerShdw blurRad="38100" dist="22860" dir="5400000" algn="tl" rotWithShape="0">
                  <a:srgbClr val="000000">
                    <a:alpha val="30000"/>
                  </a:srgbClr>
                </a:outerShdw>
              </a:effectLst>
            </a:endParaRPr>
          </a:p>
        </p:txBody>
      </p:sp>
      <p:sp>
        <p:nvSpPr>
          <p:cNvPr id="78" name="Rectangle 77">
            <a:extLst>
              <a:ext uri="{FF2B5EF4-FFF2-40B4-BE49-F238E27FC236}">
                <a16:creationId xmlns:a16="http://schemas.microsoft.com/office/drawing/2014/main" id="{8C460CE1-1D78-4428-9542-959A63CBC331}"/>
              </a:ext>
            </a:extLst>
          </p:cNvPr>
          <p:cNvSpPr/>
          <p:nvPr/>
        </p:nvSpPr>
        <p:spPr>
          <a:xfrm>
            <a:off x="4596585" y="4183898"/>
            <a:ext cx="1098379" cy="1477328"/>
          </a:xfrm>
          <a:prstGeom prst="rect">
            <a:avLst/>
          </a:prstGeom>
          <a:noFill/>
        </p:spPr>
        <p:txBody>
          <a:bodyPr wrap="none" lIns="91440" tIns="45720" rIns="91440" bIns="45720">
            <a:spAutoFit/>
          </a:bodyPr>
          <a:lstStyle/>
          <a:p>
            <a:pPr algn="ctr"/>
            <a:r>
              <a:rPr lang="en-US" sz="9000" b="1" spc="-1000" dirty="0">
                <a:ln w="38100">
                  <a:solidFill>
                    <a:srgbClr val="0000FF"/>
                  </a:solidFill>
                  <a:prstDash val="solid"/>
                </a:ln>
                <a:solidFill>
                  <a:srgbClr val="FFFFFF"/>
                </a:solidFill>
                <a:effectLst>
                  <a:outerShdw blurRad="38100" dist="22860" dir="5400000" algn="tl" rotWithShape="0">
                    <a:srgbClr val="000000">
                      <a:alpha val="30000"/>
                    </a:srgbClr>
                  </a:outerShdw>
                </a:effectLst>
                <a:hlinkClick r:id="rId26" action="ppaction://hlinksldjump"/>
              </a:rPr>
              <a:t>22</a:t>
            </a:r>
            <a:endParaRPr lang="en-US" sz="9000" b="1" cap="none" spc="-1000" dirty="0">
              <a:ln w="38100">
                <a:solidFill>
                  <a:srgbClr val="0000FF"/>
                </a:solidFill>
                <a:prstDash val="solid"/>
              </a:ln>
              <a:solidFill>
                <a:srgbClr val="FFFFFF"/>
              </a:solidFill>
              <a:effectLst>
                <a:outerShdw blurRad="38100" dist="22860" dir="5400000" algn="tl" rotWithShape="0">
                  <a:srgbClr val="000000">
                    <a:alpha val="30000"/>
                  </a:srgbClr>
                </a:outerShdw>
              </a:effectLst>
            </a:endParaRPr>
          </a:p>
        </p:txBody>
      </p:sp>
      <p:sp>
        <p:nvSpPr>
          <p:cNvPr id="79" name="Rectangle 78">
            <a:extLst>
              <a:ext uri="{FF2B5EF4-FFF2-40B4-BE49-F238E27FC236}">
                <a16:creationId xmlns:a16="http://schemas.microsoft.com/office/drawing/2014/main" id="{E9469FAA-F6C6-4AC7-AF8F-F439B972FD79}"/>
              </a:ext>
            </a:extLst>
          </p:cNvPr>
          <p:cNvSpPr/>
          <p:nvPr/>
        </p:nvSpPr>
        <p:spPr>
          <a:xfrm>
            <a:off x="6074669" y="4180496"/>
            <a:ext cx="1098379" cy="1477328"/>
          </a:xfrm>
          <a:prstGeom prst="rect">
            <a:avLst/>
          </a:prstGeom>
          <a:noFill/>
        </p:spPr>
        <p:txBody>
          <a:bodyPr wrap="none" lIns="91440" tIns="45720" rIns="91440" bIns="45720">
            <a:spAutoFit/>
          </a:bodyPr>
          <a:lstStyle/>
          <a:p>
            <a:pPr algn="ctr"/>
            <a:r>
              <a:rPr lang="en-US" sz="9000" b="1" spc="-1000" dirty="0">
                <a:ln w="38100">
                  <a:solidFill>
                    <a:srgbClr val="0000FF"/>
                  </a:solidFill>
                  <a:prstDash val="solid"/>
                </a:ln>
                <a:solidFill>
                  <a:srgbClr val="FFFFFF"/>
                </a:solidFill>
                <a:effectLst>
                  <a:outerShdw blurRad="38100" dist="22860" dir="5400000" algn="tl" rotWithShape="0">
                    <a:srgbClr val="000000">
                      <a:alpha val="30000"/>
                    </a:srgbClr>
                  </a:outerShdw>
                </a:effectLst>
                <a:hlinkClick r:id="rId27" action="ppaction://hlinksldjump"/>
              </a:rPr>
              <a:t>23</a:t>
            </a:r>
            <a:endParaRPr lang="en-US" sz="9000" b="1" cap="none" spc="-1000" dirty="0">
              <a:ln w="38100">
                <a:solidFill>
                  <a:srgbClr val="0000FF"/>
                </a:solidFill>
                <a:prstDash val="solid"/>
              </a:ln>
              <a:solidFill>
                <a:srgbClr val="FFFFFF"/>
              </a:solidFill>
              <a:effectLst>
                <a:outerShdw blurRad="38100" dist="22860" dir="5400000" algn="tl" rotWithShape="0">
                  <a:srgbClr val="000000">
                    <a:alpha val="30000"/>
                  </a:srgbClr>
                </a:outerShdw>
              </a:effectLst>
            </a:endParaRPr>
          </a:p>
        </p:txBody>
      </p:sp>
      <p:sp>
        <p:nvSpPr>
          <p:cNvPr id="80" name="Rectangle 79">
            <a:extLst>
              <a:ext uri="{FF2B5EF4-FFF2-40B4-BE49-F238E27FC236}">
                <a16:creationId xmlns:a16="http://schemas.microsoft.com/office/drawing/2014/main" id="{8773ED54-292D-4C39-832C-BAB688188C98}"/>
              </a:ext>
            </a:extLst>
          </p:cNvPr>
          <p:cNvSpPr/>
          <p:nvPr/>
        </p:nvSpPr>
        <p:spPr>
          <a:xfrm>
            <a:off x="7549684" y="4179694"/>
            <a:ext cx="1098379" cy="1477328"/>
          </a:xfrm>
          <a:prstGeom prst="rect">
            <a:avLst/>
          </a:prstGeom>
          <a:noFill/>
        </p:spPr>
        <p:txBody>
          <a:bodyPr wrap="none" lIns="91440" tIns="45720" rIns="91440" bIns="45720">
            <a:spAutoFit/>
          </a:bodyPr>
          <a:lstStyle/>
          <a:p>
            <a:pPr algn="ctr"/>
            <a:r>
              <a:rPr lang="en-US" sz="9000" b="1" spc="-1000" dirty="0">
                <a:ln w="38100">
                  <a:solidFill>
                    <a:srgbClr val="0000FF"/>
                  </a:solidFill>
                  <a:prstDash val="solid"/>
                </a:ln>
                <a:solidFill>
                  <a:srgbClr val="FFFFFF"/>
                </a:solidFill>
                <a:effectLst>
                  <a:outerShdw blurRad="38100" dist="22860" dir="5400000" algn="tl" rotWithShape="0">
                    <a:srgbClr val="000000">
                      <a:alpha val="30000"/>
                    </a:srgbClr>
                  </a:outerShdw>
                </a:effectLst>
                <a:hlinkClick r:id="rId28" action="ppaction://hlinksldjump"/>
              </a:rPr>
              <a:t>24</a:t>
            </a:r>
            <a:endParaRPr lang="en-US" sz="9000" b="1" cap="none" spc="-1000" dirty="0">
              <a:ln w="38100">
                <a:solidFill>
                  <a:srgbClr val="0000FF"/>
                </a:solidFill>
                <a:prstDash val="solid"/>
              </a:ln>
              <a:solidFill>
                <a:srgbClr val="FFFFFF"/>
              </a:solidFill>
              <a:effectLst>
                <a:outerShdw blurRad="38100" dist="22860" dir="5400000" algn="tl" rotWithShape="0">
                  <a:srgbClr val="000000">
                    <a:alpha val="30000"/>
                  </a:srgbClr>
                </a:outerShdw>
              </a:effectLst>
            </a:endParaRPr>
          </a:p>
        </p:txBody>
      </p:sp>
      <p:sp>
        <p:nvSpPr>
          <p:cNvPr id="35" name="TextBox 34">
            <a:hlinkClick r:id="rId29" action="ppaction://hlinksldjump"/>
            <a:extLst>
              <a:ext uri="{FF2B5EF4-FFF2-40B4-BE49-F238E27FC236}">
                <a16:creationId xmlns:a16="http://schemas.microsoft.com/office/drawing/2014/main" id="{A90F8D47-D3D5-4723-B129-2323412D87E7}"/>
              </a:ext>
            </a:extLst>
          </p:cNvPr>
          <p:cNvSpPr txBox="1"/>
          <p:nvPr/>
        </p:nvSpPr>
        <p:spPr>
          <a:xfrm>
            <a:off x="10132772" y="6034294"/>
            <a:ext cx="2056432" cy="830997"/>
          </a:xfrm>
          <a:prstGeom prst="rect">
            <a:avLst/>
          </a:prstGeom>
          <a:noFill/>
        </p:spPr>
        <p:txBody>
          <a:bodyPr wrap="square" rtlCol="0">
            <a:spAutoFit/>
          </a:bodyPr>
          <a:lstStyle/>
          <a:p>
            <a:r>
              <a:rPr lang="en-US" sz="1600" b="1" i="1" dirty="0">
                <a:ln>
                  <a:solidFill>
                    <a:srgbClr val="0000FF"/>
                  </a:solidFill>
                </a:ln>
                <a:solidFill>
                  <a:srgbClr val="C6E9F2"/>
                </a:solidFill>
              </a:rPr>
              <a:t>No more homers left?</a:t>
            </a:r>
          </a:p>
          <a:p>
            <a:r>
              <a:rPr lang="en-US" sz="1600" b="1" i="1" dirty="0">
                <a:ln>
                  <a:solidFill>
                    <a:srgbClr val="0000FF"/>
                  </a:solidFill>
                </a:ln>
                <a:solidFill>
                  <a:srgbClr val="C6E9F2"/>
                </a:solidFill>
              </a:rPr>
              <a:t>Tap here …</a:t>
            </a:r>
          </a:p>
          <a:p>
            <a:pPr algn="ctr"/>
            <a:endParaRPr lang="en-US" sz="1600" b="1" i="1" dirty="0"/>
          </a:p>
        </p:txBody>
      </p:sp>
    </p:spTree>
    <p:extLst>
      <p:ext uri="{BB962C8B-B14F-4D97-AF65-F5344CB8AC3E}">
        <p14:creationId xmlns:p14="http://schemas.microsoft.com/office/powerpoint/2010/main" val="77456060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barn(inVertical)">
                                      <p:cBhvr>
                                        <p:cTn id="7" dur="1000"/>
                                        <p:tgtEl>
                                          <p:spTgt spid="47"/>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childTnLst>
                                </p:cTn>
                              </p:par>
                              <p:par>
                                <p:cTn id="12" presetID="10" presetClass="entr" presetSubtype="0" fill="hold" nodeType="withEffect">
                                  <p:stCondLst>
                                    <p:cond delay="1000"/>
                                  </p:stCondLst>
                                  <p:childTnLst>
                                    <p:set>
                                      <p:cBhvr>
                                        <p:cTn id="13" dur="1" fill="hold">
                                          <p:stCondLst>
                                            <p:cond delay="0"/>
                                          </p:stCondLst>
                                        </p:cTn>
                                        <p:tgtEl>
                                          <p:spTgt spid="31"/>
                                        </p:tgtEl>
                                        <p:attrNameLst>
                                          <p:attrName>style.visibility</p:attrName>
                                        </p:attrNameLst>
                                      </p:cBhvr>
                                      <p:to>
                                        <p:strVal val="visible"/>
                                      </p:to>
                                    </p:set>
                                    <p:animEffect transition="in" filter="fade">
                                      <p:cBhvr>
                                        <p:cTn id="14"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41A93F72-7A40-4375-A465-58414B0FC0DA}"/>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961049" y="3678"/>
            <a:ext cx="8269901" cy="6850644"/>
          </a:xfrm>
          <a:prstGeom prst="rect">
            <a:avLst/>
          </a:prstGeom>
        </p:spPr>
      </p:pic>
      <p:sp>
        <p:nvSpPr>
          <p:cNvPr id="15" name="Rectangle: Rounded Corners 14">
            <a:extLst>
              <a:ext uri="{FF2B5EF4-FFF2-40B4-BE49-F238E27FC236}">
                <a16:creationId xmlns:a16="http://schemas.microsoft.com/office/drawing/2014/main" id="{E1F6AB99-BD09-489F-B331-33D9B9D49A14}"/>
              </a:ext>
            </a:extLst>
          </p:cNvPr>
          <p:cNvSpPr/>
          <p:nvPr/>
        </p:nvSpPr>
        <p:spPr>
          <a:xfrm>
            <a:off x="5833744" y="714690"/>
            <a:ext cx="559837" cy="541175"/>
          </a:xfrm>
          <a:prstGeom prst="roundRect">
            <a:avLst/>
          </a:prstGeom>
          <a:solidFill>
            <a:srgbClr val="FFFFFF"/>
          </a:solid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Rounded Corners 4">
            <a:extLst>
              <a:ext uri="{FF2B5EF4-FFF2-40B4-BE49-F238E27FC236}">
                <a16:creationId xmlns:a16="http://schemas.microsoft.com/office/drawing/2014/main" id="{E26FFEE2-E142-4914-886A-7908DA12B71A}"/>
              </a:ext>
            </a:extLst>
          </p:cNvPr>
          <p:cNvSpPr/>
          <p:nvPr/>
        </p:nvSpPr>
        <p:spPr>
          <a:xfrm rot="2700000">
            <a:off x="8292973" y="3189275"/>
            <a:ext cx="559837" cy="490575"/>
          </a:xfrm>
          <a:prstGeom prst="roundRect">
            <a:avLst/>
          </a:prstGeom>
          <a:solidFill>
            <a:srgbClr val="FFFFFF"/>
          </a:solid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Rounded Corners 5">
            <a:extLst>
              <a:ext uri="{FF2B5EF4-FFF2-40B4-BE49-F238E27FC236}">
                <a16:creationId xmlns:a16="http://schemas.microsoft.com/office/drawing/2014/main" id="{51FF1BA1-CD56-473D-85BA-056342436F57}"/>
              </a:ext>
            </a:extLst>
          </p:cNvPr>
          <p:cNvSpPr/>
          <p:nvPr/>
        </p:nvSpPr>
        <p:spPr>
          <a:xfrm rot="2700000">
            <a:off x="3192240" y="3163976"/>
            <a:ext cx="559837" cy="541175"/>
          </a:xfrm>
          <a:prstGeom prst="roundRect">
            <a:avLst/>
          </a:prstGeom>
          <a:solidFill>
            <a:srgbClr val="FFFFFF"/>
          </a:solid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Pentagon 2">
            <a:extLst>
              <a:ext uri="{FF2B5EF4-FFF2-40B4-BE49-F238E27FC236}">
                <a16:creationId xmlns:a16="http://schemas.microsoft.com/office/drawing/2014/main" id="{0E698766-2C5D-4F25-88C7-23B76B7549CE}"/>
              </a:ext>
            </a:extLst>
          </p:cNvPr>
          <p:cNvSpPr/>
          <p:nvPr/>
        </p:nvSpPr>
        <p:spPr>
          <a:xfrm rot="5400000">
            <a:off x="5786126" y="5771881"/>
            <a:ext cx="559837" cy="541175"/>
          </a:xfrm>
          <a:prstGeom prst="homePlate">
            <a:avLst/>
          </a:prstGeom>
          <a:solidFill>
            <a:srgbClr val="FFFFFF"/>
          </a:solid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241FA49-9943-405B-88E2-7921F7B4202A}"/>
              </a:ext>
            </a:extLst>
          </p:cNvPr>
          <p:cNvSpPr/>
          <p:nvPr/>
        </p:nvSpPr>
        <p:spPr>
          <a:xfrm>
            <a:off x="221682" y="2817521"/>
            <a:ext cx="2741456"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TRIPLE</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0" name="Rectangle 19">
            <a:extLst>
              <a:ext uri="{FF2B5EF4-FFF2-40B4-BE49-F238E27FC236}">
                <a16:creationId xmlns:a16="http://schemas.microsoft.com/office/drawing/2014/main" id="{0B10BECB-80DD-442E-92B9-3F4C0A002431}"/>
              </a:ext>
            </a:extLst>
          </p:cNvPr>
          <p:cNvSpPr/>
          <p:nvPr/>
        </p:nvSpPr>
        <p:spPr>
          <a:xfrm>
            <a:off x="3911648" y="5707176"/>
            <a:ext cx="4378122"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HOMERUN</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2" name="TextBox 21">
            <a:extLst>
              <a:ext uri="{FF2B5EF4-FFF2-40B4-BE49-F238E27FC236}">
                <a16:creationId xmlns:a16="http://schemas.microsoft.com/office/drawing/2014/main" id="{79EBE414-7D34-4475-87B5-9C8384501209}"/>
              </a:ext>
            </a:extLst>
          </p:cNvPr>
          <p:cNvSpPr txBox="1"/>
          <p:nvPr/>
        </p:nvSpPr>
        <p:spPr>
          <a:xfrm>
            <a:off x="4354650" y="2671022"/>
            <a:ext cx="3485724" cy="1569660"/>
          </a:xfrm>
          <a:prstGeom prst="rect">
            <a:avLst/>
          </a:prstGeom>
          <a:noFill/>
        </p:spPr>
        <p:txBody>
          <a:bodyPr wrap="square" rtlCol="0">
            <a:spAutoFit/>
          </a:bodyPr>
          <a:lstStyle/>
          <a:p>
            <a:pPr algn="ctr"/>
            <a:r>
              <a:rPr lang="en-US" sz="4800" b="1" dirty="0">
                <a:ln w="38100">
                  <a:solidFill>
                    <a:srgbClr val="0000FF"/>
                  </a:solidFill>
                </a:ln>
                <a:solidFill>
                  <a:srgbClr val="C6E9F2"/>
                </a:solidFill>
              </a:rPr>
              <a:t>Next batter!</a:t>
            </a:r>
          </a:p>
          <a:p>
            <a:pPr algn="ctr"/>
            <a:r>
              <a:rPr lang="en-US" sz="4800" b="1" dirty="0">
                <a:ln w="38100">
                  <a:solidFill>
                    <a:srgbClr val="0000FF"/>
                  </a:solidFill>
                </a:ln>
                <a:solidFill>
                  <a:srgbClr val="C6E9F2"/>
                </a:solidFill>
              </a:rPr>
              <a:t>Pick a hit</a:t>
            </a:r>
          </a:p>
        </p:txBody>
      </p:sp>
      <p:sp>
        <p:nvSpPr>
          <p:cNvPr id="14" name="Rectangle 13">
            <a:hlinkClick r:id="rId3" action="ppaction://hlinksldjump"/>
            <a:extLst>
              <a:ext uri="{FF2B5EF4-FFF2-40B4-BE49-F238E27FC236}">
                <a16:creationId xmlns:a16="http://schemas.microsoft.com/office/drawing/2014/main" id="{2D7A2F4D-DAD1-422C-B2F0-012D47BE7D76}"/>
              </a:ext>
            </a:extLst>
          </p:cNvPr>
          <p:cNvSpPr/>
          <p:nvPr/>
        </p:nvSpPr>
        <p:spPr>
          <a:xfrm>
            <a:off x="0" y="-287"/>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hlinkClick r:id="rId4" action="ppaction://hlinksldjump"/>
            <a:extLst>
              <a:ext uri="{FF2B5EF4-FFF2-40B4-BE49-F238E27FC236}">
                <a16:creationId xmlns:a16="http://schemas.microsoft.com/office/drawing/2014/main" id="{8AA909FD-4850-48E7-9C00-1F20249196AE}"/>
              </a:ext>
            </a:extLst>
          </p:cNvPr>
          <p:cNvSpPr/>
          <p:nvPr/>
        </p:nvSpPr>
        <p:spPr>
          <a:xfrm>
            <a:off x="221673" y="3059883"/>
            <a:ext cx="2741456" cy="7639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hlinkClick r:id="rId5" action="ppaction://hlinksldjump"/>
            <a:extLst>
              <a:ext uri="{FF2B5EF4-FFF2-40B4-BE49-F238E27FC236}">
                <a16:creationId xmlns:a16="http://schemas.microsoft.com/office/drawing/2014/main" id="{8991CFC0-EA4A-40DD-B2E8-91602EEF7B5F}"/>
              </a:ext>
            </a:extLst>
          </p:cNvPr>
          <p:cNvSpPr/>
          <p:nvPr/>
        </p:nvSpPr>
        <p:spPr>
          <a:xfrm>
            <a:off x="3916828" y="5953271"/>
            <a:ext cx="4378122" cy="7382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456100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5039900C-A764-43BB-B630-C653B7B3D0F4}"/>
              </a:ext>
            </a:extLst>
          </p:cNvPr>
          <p:cNvSpPr/>
          <p:nvPr/>
        </p:nvSpPr>
        <p:spPr>
          <a:xfrm>
            <a:off x="5825355" y="949582"/>
            <a:ext cx="559837" cy="541175"/>
          </a:xfrm>
          <a:prstGeom prst="roundRect">
            <a:avLst/>
          </a:prstGeom>
          <a:solidFill>
            <a:srgbClr val="FFFFF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0000FF"/>
                </a:solidFill>
              </a:ln>
              <a:solidFill>
                <a:srgbClr val="C6E9F2"/>
              </a:solidFill>
            </a:endParaRPr>
          </a:p>
        </p:txBody>
      </p:sp>
      <p:sp>
        <p:nvSpPr>
          <p:cNvPr id="4" name="Rectangle 3">
            <a:extLst>
              <a:ext uri="{FF2B5EF4-FFF2-40B4-BE49-F238E27FC236}">
                <a16:creationId xmlns:a16="http://schemas.microsoft.com/office/drawing/2014/main" id="{9DC9950C-D825-474C-BCC9-EA8F77D85AAE}"/>
              </a:ext>
            </a:extLst>
          </p:cNvPr>
          <p:cNvSpPr/>
          <p:nvPr/>
        </p:nvSpPr>
        <p:spPr>
          <a:xfrm>
            <a:off x="4427572" y="-72002"/>
            <a:ext cx="3353803"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DOUBLE</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5" name="TextBox 4">
            <a:extLst>
              <a:ext uri="{FF2B5EF4-FFF2-40B4-BE49-F238E27FC236}">
                <a16:creationId xmlns:a16="http://schemas.microsoft.com/office/drawing/2014/main" id="{4AB9201A-D07E-4DC0-8755-314D67AD2D71}"/>
              </a:ext>
            </a:extLst>
          </p:cNvPr>
          <p:cNvSpPr txBox="1"/>
          <p:nvPr/>
        </p:nvSpPr>
        <p:spPr>
          <a:xfrm>
            <a:off x="1466084" y="1691702"/>
            <a:ext cx="9287871" cy="1754326"/>
          </a:xfrm>
          <a:prstGeom prst="rect">
            <a:avLst/>
          </a:prstGeom>
          <a:noFill/>
        </p:spPr>
        <p:txBody>
          <a:bodyPr wrap="square" rtlCol="0">
            <a:spAutoFit/>
          </a:bodyPr>
          <a:lstStyle/>
          <a:p>
            <a:pPr lvl="0" algn="ctr"/>
            <a:r>
              <a:rPr lang="en-US" sz="5400" dirty="0">
                <a:solidFill>
                  <a:srgbClr val="000000"/>
                </a:solidFill>
              </a:rPr>
              <a:t>What did Jesus do for 40 days</a:t>
            </a:r>
          </a:p>
          <a:p>
            <a:pPr lvl="0" algn="ctr"/>
            <a:r>
              <a:rPr lang="en-US" sz="5400" dirty="0">
                <a:solidFill>
                  <a:srgbClr val="000000"/>
                </a:solidFill>
              </a:rPr>
              <a:t>after he rose from the dead?</a:t>
            </a:r>
          </a:p>
        </p:txBody>
      </p:sp>
      <p:sp>
        <p:nvSpPr>
          <p:cNvPr id="7" name="Rectangle 6">
            <a:extLst>
              <a:ext uri="{FF2B5EF4-FFF2-40B4-BE49-F238E27FC236}">
                <a16:creationId xmlns:a16="http://schemas.microsoft.com/office/drawing/2014/main" id="{48F6B86B-DF2F-45A7-A762-C4534E181DA5}"/>
              </a:ext>
            </a:extLst>
          </p:cNvPr>
          <p:cNvSpPr/>
          <p:nvPr/>
        </p:nvSpPr>
        <p:spPr>
          <a:xfrm>
            <a:off x="5884350" y="872635"/>
            <a:ext cx="444352" cy="707886"/>
          </a:xfrm>
          <a:prstGeom prst="rect">
            <a:avLst/>
          </a:prstGeom>
          <a:noFill/>
        </p:spPr>
        <p:txBody>
          <a:bodyPr wrap="none" lIns="91440" tIns="45720" rIns="91440" bIns="45720">
            <a:spAutoFit/>
          </a:bodyPr>
          <a:lstStyle/>
          <a:p>
            <a:pPr algn="ctr"/>
            <a:r>
              <a:rPr lang="en-US" sz="4000" b="1" cap="none" spc="0">
                <a:ln w="28575">
                  <a:solidFill>
                    <a:srgbClr val="0000FF"/>
                  </a:solidFill>
                  <a:prstDash val="solid"/>
                </a:ln>
                <a:solidFill>
                  <a:srgbClr val="C6E9F2"/>
                </a:solidFill>
                <a:effectLst>
                  <a:outerShdw blurRad="38100" dist="22860" dir="5400000" algn="tl" rotWithShape="0">
                    <a:srgbClr val="000000">
                      <a:alpha val="30000"/>
                    </a:srgbClr>
                  </a:outerShdw>
                </a:effectLst>
              </a:rPr>
              <a:t>1</a:t>
            </a:r>
            <a:endParaRPr lang="en-US" sz="40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pic>
        <p:nvPicPr>
          <p:cNvPr id="26" name="Picture 25">
            <a:extLst>
              <a:ext uri="{FF2B5EF4-FFF2-40B4-BE49-F238E27FC236}">
                <a16:creationId xmlns:a16="http://schemas.microsoft.com/office/drawing/2014/main" id="{4A57E1C2-8371-4F9C-9BD0-5DA704AE22AE}"/>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4500939" y="3706788"/>
            <a:ext cx="3188405" cy="2641220"/>
          </a:xfrm>
          <a:prstGeom prst="rect">
            <a:avLst/>
          </a:prstGeom>
        </p:spPr>
      </p:pic>
      <p:cxnSp>
        <p:nvCxnSpPr>
          <p:cNvPr id="17" name="Straight Connector 16">
            <a:extLst>
              <a:ext uri="{FF2B5EF4-FFF2-40B4-BE49-F238E27FC236}">
                <a16:creationId xmlns:a16="http://schemas.microsoft.com/office/drawing/2014/main" id="{C2738AFD-7987-4B1C-8C98-B4914FA93A41}"/>
              </a:ext>
            </a:extLst>
          </p:cNvPr>
          <p:cNvCxnSpPr>
            <a:cxnSpLocks/>
          </p:cNvCxnSpPr>
          <p:nvPr/>
        </p:nvCxnSpPr>
        <p:spPr>
          <a:xfrm rot="5460000" flipV="1">
            <a:off x="6113246" y="4056835"/>
            <a:ext cx="846670" cy="861150"/>
          </a:xfrm>
          <a:prstGeom prst="line">
            <a:avLst/>
          </a:prstGeom>
          <a:ln w="76200">
            <a:solidFill>
              <a:srgbClr val="C1E7F1"/>
            </a:solidFill>
          </a:ln>
        </p:spPr>
        <p:style>
          <a:lnRef idx="1">
            <a:schemeClr val="accent1"/>
          </a:lnRef>
          <a:fillRef idx="0">
            <a:schemeClr val="accent1"/>
          </a:fillRef>
          <a:effectRef idx="0">
            <a:schemeClr val="accent1"/>
          </a:effectRef>
          <a:fontRef idx="minor">
            <a:schemeClr val="tx1"/>
          </a:fontRef>
        </p:style>
      </p:cxnSp>
      <p:sp>
        <p:nvSpPr>
          <p:cNvPr id="19" name="Rectangle: Rounded Corners 18">
            <a:extLst>
              <a:ext uri="{FF2B5EF4-FFF2-40B4-BE49-F238E27FC236}">
                <a16:creationId xmlns:a16="http://schemas.microsoft.com/office/drawing/2014/main" id="{F6C11BEE-3A47-44E7-A3A3-27C6AA83F710}"/>
              </a:ext>
            </a:extLst>
          </p:cNvPr>
          <p:cNvSpPr/>
          <p:nvPr/>
        </p:nvSpPr>
        <p:spPr>
          <a:xfrm rot="2700000">
            <a:off x="5907210" y="3870132"/>
            <a:ext cx="347615" cy="335069"/>
          </a:xfrm>
          <a:prstGeom prst="roundRect">
            <a:avLst/>
          </a:prstGeom>
          <a:solidFill>
            <a:srgbClr val="FFFFFF"/>
          </a:solidFill>
          <a:ln w="38100">
            <a:solidFill>
              <a:srgbClr val="C1E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B07E0FC3-CE9F-41F2-BBFE-299429A25B92}"/>
              </a:ext>
            </a:extLst>
          </p:cNvPr>
          <p:cNvSpPr txBox="1"/>
          <p:nvPr/>
        </p:nvSpPr>
        <p:spPr>
          <a:xfrm>
            <a:off x="5839987" y="3745278"/>
            <a:ext cx="486562" cy="584775"/>
          </a:xfrm>
          <a:prstGeom prst="rect">
            <a:avLst/>
          </a:prstGeom>
          <a:noFill/>
        </p:spPr>
        <p:txBody>
          <a:bodyPr wrap="square" rtlCol="0">
            <a:spAutoFit/>
          </a:bodyPr>
          <a:lstStyle/>
          <a:p>
            <a:pPr algn="ctr"/>
            <a:r>
              <a:rPr lang="en-US" sz="3200" b="1" dirty="0">
                <a:solidFill>
                  <a:srgbClr val="1E4117"/>
                </a:solidFill>
              </a:rPr>
              <a:t>?</a:t>
            </a:r>
          </a:p>
        </p:txBody>
      </p:sp>
      <p:cxnSp>
        <p:nvCxnSpPr>
          <p:cNvPr id="27" name="Straight Connector 26">
            <a:extLst>
              <a:ext uri="{FF2B5EF4-FFF2-40B4-BE49-F238E27FC236}">
                <a16:creationId xmlns:a16="http://schemas.microsoft.com/office/drawing/2014/main" id="{FC2B6F61-BA26-4E1D-9194-DD991D015E3E}"/>
              </a:ext>
            </a:extLst>
          </p:cNvPr>
          <p:cNvCxnSpPr>
            <a:cxnSpLocks/>
          </p:cNvCxnSpPr>
          <p:nvPr/>
        </p:nvCxnSpPr>
        <p:spPr>
          <a:xfrm flipV="1">
            <a:off x="6128526" y="5195193"/>
            <a:ext cx="846670" cy="861150"/>
          </a:xfrm>
          <a:prstGeom prst="line">
            <a:avLst/>
          </a:prstGeom>
          <a:ln w="76200">
            <a:solidFill>
              <a:srgbClr val="C1E7F1"/>
            </a:solidFill>
          </a:ln>
        </p:spPr>
        <p:style>
          <a:lnRef idx="1">
            <a:schemeClr val="accent1"/>
          </a:lnRef>
          <a:fillRef idx="0">
            <a:schemeClr val="accent1"/>
          </a:fillRef>
          <a:effectRef idx="0">
            <a:schemeClr val="accent1"/>
          </a:effectRef>
          <a:fontRef idx="minor">
            <a:schemeClr val="tx1"/>
          </a:fontRef>
        </p:style>
      </p:cxnSp>
      <p:sp>
        <p:nvSpPr>
          <p:cNvPr id="28" name="Rectangle: Rounded Corners 27">
            <a:extLst>
              <a:ext uri="{FF2B5EF4-FFF2-40B4-BE49-F238E27FC236}">
                <a16:creationId xmlns:a16="http://schemas.microsoft.com/office/drawing/2014/main" id="{31624AB8-AE3C-403E-9386-C81CCFC8BB7B}"/>
              </a:ext>
            </a:extLst>
          </p:cNvPr>
          <p:cNvSpPr/>
          <p:nvPr/>
        </p:nvSpPr>
        <p:spPr>
          <a:xfrm rot="2700000">
            <a:off x="6825890" y="4894098"/>
            <a:ext cx="347615" cy="335069"/>
          </a:xfrm>
          <a:prstGeom prst="roundRect">
            <a:avLst/>
          </a:prstGeom>
          <a:solidFill>
            <a:srgbClr val="FFFFFF"/>
          </a:solidFill>
          <a:ln w="38100">
            <a:solidFill>
              <a:srgbClr val="AADE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7C5189DE-CCCA-41D2-8B01-8AA22FFB9FA9}"/>
              </a:ext>
            </a:extLst>
          </p:cNvPr>
          <p:cNvSpPr txBox="1"/>
          <p:nvPr/>
        </p:nvSpPr>
        <p:spPr>
          <a:xfrm>
            <a:off x="5471331" y="4535131"/>
            <a:ext cx="1200124" cy="1131977"/>
          </a:xfrm>
          <a:prstGeom prst="rect">
            <a:avLst/>
          </a:prstGeom>
          <a:noFill/>
        </p:spPr>
        <p:txBody>
          <a:bodyPr wrap="square" rtlCol="0">
            <a:spAutoFit/>
          </a:bodyPr>
          <a:lstStyle/>
          <a:p>
            <a:pPr algn="ctr">
              <a:lnSpc>
                <a:spcPct val="80000"/>
              </a:lnSpc>
            </a:pPr>
            <a:r>
              <a:rPr lang="en-US" sz="2400" b="1" i="1" spc="-50" dirty="0">
                <a:solidFill>
                  <a:srgbClr val="1E4117"/>
                </a:solidFill>
              </a:rPr>
              <a:t>DOUBLE</a:t>
            </a:r>
          </a:p>
          <a:p>
            <a:pPr algn="ctr">
              <a:lnSpc>
                <a:spcPct val="80000"/>
              </a:lnSpc>
            </a:pPr>
            <a:r>
              <a:rPr lang="en-US" i="1" dirty="0">
                <a:solidFill>
                  <a:srgbClr val="000000"/>
                </a:solidFill>
              </a:rPr>
              <a:t>or </a:t>
            </a:r>
            <a:r>
              <a:rPr lang="en-US" sz="2400" b="1" i="1" dirty="0">
                <a:solidFill>
                  <a:srgbClr val="1E4117"/>
                </a:solidFill>
              </a:rPr>
              <a:t>OUT</a:t>
            </a:r>
            <a:endParaRPr lang="en-US" i="1" dirty="0">
              <a:solidFill>
                <a:srgbClr val="1E4117"/>
              </a:solidFill>
            </a:endParaRPr>
          </a:p>
          <a:p>
            <a:pPr algn="ctr">
              <a:lnSpc>
                <a:spcPct val="80000"/>
              </a:lnSpc>
            </a:pPr>
            <a:r>
              <a:rPr lang="en-US" i="1" dirty="0">
                <a:solidFill>
                  <a:srgbClr val="1E4117"/>
                </a:solidFill>
              </a:rPr>
              <a:t>Tap and</a:t>
            </a:r>
          </a:p>
          <a:p>
            <a:pPr algn="ctr">
              <a:lnSpc>
                <a:spcPct val="80000"/>
              </a:lnSpc>
            </a:pPr>
            <a:r>
              <a:rPr lang="en-US" i="1" dirty="0">
                <a:solidFill>
                  <a:srgbClr val="1E4117"/>
                </a:solidFill>
              </a:rPr>
              <a:t>find out!</a:t>
            </a:r>
          </a:p>
        </p:txBody>
      </p:sp>
      <p:sp>
        <p:nvSpPr>
          <p:cNvPr id="9" name="Rectangle 8">
            <a:hlinkClick r:id="rId3" action="ppaction://hlinksldjump"/>
            <a:extLst>
              <a:ext uri="{FF2B5EF4-FFF2-40B4-BE49-F238E27FC236}">
                <a16:creationId xmlns:a16="http://schemas.microsoft.com/office/drawing/2014/main" id="{6E56A3E2-1F98-48DE-99A6-479DF7D89DE0}"/>
              </a:ext>
            </a:extLst>
          </p:cNvPr>
          <p:cNvSpPr/>
          <p:nvPr/>
        </p:nvSpPr>
        <p:spPr>
          <a:xfrm>
            <a:off x="0" y="1"/>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hlinkClick r:id="rId4" action="ppaction://hlinksldjump"/>
            <a:extLst>
              <a:ext uri="{FF2B5EF4-FFF2-40B4-BE49-F238E27FC236}">
                <a16:creationId xmlns:a16="http://schemas.microsoft.com/office/drawing/2014/main" id="{0BD986CA-7496-41B2-A4B9-0B758ECD2CC4}"/>
              </a:ext>
            </a:extLst>
          </p:cNvPr>
          <p:cNvSpPr/>
          <p:nvPr/>
        </p:nvSpPr>
        <p:spPr>
          <a:xfrm rot="18961460">
            <a:off x="5232121" y="4262981"/>
            <a:ext cx="1687965" cy="16687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180837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1000"/>
                                        <p:tgtEl>
                                          <p:spTgt spid="5"/>
                                        </p:tgtEl>
                                      </p:cBhvr>
                                    </p:animEffect>
                                  </p:childTnLst>
                                </p:cTn>
                              </p:par>
                            </p:childTnLst>
                          </p:cTn>
                        </p:par>
                        <p:par>
                          <p:cTn id="8" fill="hold">
                            <p:stCondLst>
                              <p:cond delay="1000"/>
                            </p:stCondLst>
                            <p:childTnLst>
                              <p:par>
                                <p:cTn id="9" presetID="53" presetClass="entr" presetSubtype="16" fill="hold" nodeType="afterEffect">
                                  <p:stCondLst>
                                    <p:cond delay="100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2500"/>
                            </p:stCondLst>
                            <p:childTnLst>
                              <p:par>
                                <p:cTn id="15" presetID="22" presetClass="entr" presetSubtype="4" fill="hold" nodeType="after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wipe(down)">
                                      <p:cBhvr>
                                        <p:cTn id="17" dur="500"/>
                                        <p:tgtEl>
                                          <p:spTgt spid="27"/>
                                        </p:tgtEl>
                                      </p:cBhvr>
                                    </p:animEffect>
                                  </p:childTnLst>
                                </p:cTn>
                              </p:par>
                            </p:childTnLst>
                          </p:cTn>
                        </p:par>
                        <p:par>
                          <p:cTn id="18" fill="hold">
                            <p:stCondLst>
                              <p:cond delay="3000"/>
                            </p:stCondLst>
                            <p:childTnLst>
                              <p:par>
                                <p:cTn id="19" presetID="1" presetClass="entr" presetSubtype="0" fill="hold" grpId="0" nodeType="after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childTnLst>
                          </p:cTn>
                        </p:par>
                        <p:par>
                          <p:cTn id="21" fill="hold">
                            <p:stCondLst>
                              <p:cond delay="3000"/>
                            </p:stCondLst>
                            <p:childTnLst>
                              <p:par>
                                <p:cTn id="22" presetID="22" presetClass="entr" presetSubtype="4" fill="hold" nodeType="after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wipe(down)">
                                      <p:cBhvr>
                                        <p:cTn id="24" dur="500"/>
                                        <p:tgtEl>
                                          <p:spTgt spid="17"/>
                                        </p:tgtEl>
                                      </p:cBhvr>
                                    </p:animEffect>
                                  </p:childTnLst>
                                </p:cTn>
                              </p:par>
                            </p:childTnLst>
                          </p:cTn>
                        </p:par>
                        <p:par>
                          <p:cTn id="25" fill="hold">
                            <p:stCondLst>
                              <p:cond delay="3500"/>
                            </p:stCondLst>
                            <p:childTnLst>
                              <p:par>
                                <p:cTn id="26" presetID="1" presetClass="entr" presetSubtype="0" fill="hold" grpId="0" nodeType="afterEffect">
                                  <p:stCondLst>
                                    <p:cond delay="0"/>
                                  </p:stCondLst>
                                  <p:childTnLst>
                                    <p:set>
                                      <p:cBhvr>
                                        <p:cTn id="27" dur="1" fill="hold">
                                          <p:stCondLst>
                                            <p:cond delay="0"/>
                                          </p:stCondLst>
                                        </p:cTn>
                                        <p:tgtEl>
                                          <p:spTgt spid="19"/>
                                        </p:tgtEl>
                                        <p:attrNameLst>
                                          <p:attrName>style.visibility</p:attrName>
                                        </p:attrNameLst>
                                      </p:cBhvr>
                                      <p:to>
                                        <p:strVal val="visible"/>
                                      </p:to>
                                    </p:se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p:cTn id="31" dur="250" fill="hold"/>
                                        <p:tgtEl>
                                          <p:spTgt spid="20"/>
                                        </p:tgtEl>
                                        <p:attrNameLst>
                                          <p:attrName>ppt_w</p:attrName>
                                        </p:attrNameLst>
                                      </p:cBhvr>
                                      <p:tavLst>
                                        <p:tav tm="0">
                                          <p:val>
                                            <p:fltVal val="0"/>
                                          </p:val>
                                        </p:tav>
                                        <p:tav tm="100000">
                                          <p:val>
                                            <p:strVal val="#ppt_w"/>
                                          </p:val>
                                        </p:tav>
                                      </p:tavLst>
                                    </p:anim>
                                    <p:anim calcmode="lin" valueType="num">
                                      <p:cBhvr>
                                        <p:cTn id="32" dur="250" fill="hold"/>
                                        <p:tgtEl>
                                          <p:spTgt spid="20"/>
                                        </p:tgtEl>
                                        <p:attrNameLst>
                                          <p:attrName>ppt_h</p:attrName>
                                        </p:attrNameLst>
                                      </p:cBhvr>
                                      <p:tavLst>
                                        <p:tav tm="0">
                                          <p:val>
                                            <p:fltVal val="0"/>
                                          </p:val>
                                        </p:tav>
                                        <p:tav tm="100000">
                                          <p:val>
                                            <p:strVal val="#ppt_h"/>
                                          </p:val>
                                        </p:tav>
                                      </p:tavLst>
                                    </p:anim>
                                    <p:animEffect transition="in" filter="fade">
                                      <p:cBhvr>
                                        <p:cTn id="33" dur="250"/>
                                        <p:tgtEl>
                                          <p:spTgt spid="2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childTnLst>
                          </p:cTn>
                        </p:par>
                        <p:par>
                          <p:cTn id="39" fill="hold">
                            <p:stCondLst>
                              <p:cond delay="4000"/>
                            </p:stCondLst>
                            <p:childTnLst>
                              <p:par>
                                <p:cTn id="40" presetID="1"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9" grpId="0" animBg="1"/>
      <p:bldP spid="20" grpId="0"/>
      <p:bldP spid="28" grpId="0" animBg="1"/>
      <p:bldP spid="15" grpId="0"/>
      <p:bldP spid="16"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F0B64CE1-1D4D-48EC-86C4-A81DEBF4E3E5}"/>
              </a:ext>
            </a:extLst>
          </p:cNvPr>
          <p:cNvSpPr txBox="1"/>
          <p:nvPr/>
        </p:nvSpPr>
        <p:spPr>
          <a:xfrm>
            <a:off x="538040" y="3561352"/>
            <a:ext cx="11132697" cy="2982355"/>
          </a:xfrm>
          <a:prstGeom prst="rect">
            <a:avLst/>
          </a:prstGeom>
          <a:solidFill>
            <a:srgbClr val="FFFFFF"/>
          </a:solidFill>
          <a:ln w="38100">
            <a:solidFill>
              <a:srgbClr val="000000"/>
            </a:solidFill>
          </a:ln>
        </p:spPr>
        <p:txBody>
          <a:bodyPr wrap="square" rtlCol="0">
            <a:spAutoFit/>
          </a:bodyPr>
          <a:lstStyle/>
          <a:p>
            <a:pPr algn="ctr">
              <a:lnSpc>
                <a:spcPct val="80000"/>
              </a:lnSpc>
            </a:pPr>
            <a:endParaRPr lang="en-US" sz="600" b="1" dirty="0">
              <a:solidFill>
                <a:srgbClr val="3F8731"/>
              </a:solidFill>
            </a:endParaRPr>
          </a:p>
          <a:p>
            <a:pPr algn="ctr"/>
            <a:r>
              <a:rPr lang="en-US" sz="3000" b="1" i="1" dirty="0"/>
              <a:t>Answer:</a:t>
            </a:r>
            <a:r>
              <a:rPr lang="en-US" sz="4000" i="1" dirty="0"/>
              <a:t> </a:t>
            </a:r>
            <a:r>
              <a:rPr lang="en-US" sz="4000" b="1" dirty="0"/>
              <a:t>prove to his apostles that he was alive</a:t>
            </a:r>
          </a:p>
          <a:p>
            <a:pPr algn="ctr"/>
            <a:r>
              <a:rPr lang="en-US" sz="3000" b="1" i="1" dirty="0"/>
              <a:t>Answer:</a:t>
            </a:r>
            <a:r>
              <a:rPr lang="en-US" sz="4000" b="1" i="1" dirty="0"/>
              <a:t> </a:t>
            </a:r>
            <a:r>
              <a:rPr lang="en-US" sz="4000" b="1" spc="-100" dirty="0"/>
              <a:t>speak to his apostles about the kingdom of God</a:t>
            </a:r>
          </a:p>
          <a:p>
            <a:pPr algn="just"/>
            <a:endParaRPr lang="en-US" sz="800" b="1" dirty="0">
              <a:solidFill>
                <a:srgbClr val="000000"/>
              </a:solidFill>
              <a:latin typeface="Times New Roman" panose="02020603050405020304" pitchFamily="18" charset="0"/>
              <a:cs typeface="Times New Roman" panose="02020603050405020304" pitchFamily="18" charset="0"/>
            </a:endParaRPr>
          </a:p>
          <a:p>
            <a:pPr algn="just">
              <a:spcAft>
                <a:spcPts val="600"/>
              </a:spcAft>
            </a:pPr>
            <a:r>
              <a:rPr lang="en-US" sz="2400" b="1" dirty="0">
                <a:solidFill>
                  <a:srgbClr val="000000"/>
                </a:solidFill>
                <a:latin typeface="Times New Roman" panose="02020603050405020304" pitchFamily="18" charset="0"/>
                <a:cs typeface="Times New Roman" panose="02020603050405020304" pitchFamily="18" charset="0"/>
              </a:rPr>
              <a:t>Acts 1:3</a:t>
            </a:r>
            <a:endParaRPr lang="en-US" sz="2400" dirty="0">
              <a:solidFill>
                <a:srgbClr val="000000"/>
              </a:solidFill>
              <a:latin typeface="Times New Roman" panose="02020603050405020304" pitchFamily="18" charset="0"/>
              <a:cs typeface="Times New Roman" panose="02020603050405020304" pitchFamily="18" charset="0"/>
            </a:endParaRPr>
          </a:p>
          <a:p>
            <a:pPr algn="just"/>
            <a:r>
              <a:rPr lang="en-US" sz="2400" baseline="30000" dirty="0">
                <a:solidFill>
                  <a:srgbClr val="000000"/>
                </a:solidFill>
                <a:latin typeface="Times New Roman" panose="02020603050405020304" pitchFamily="18" charset="0"/>
                <a:cs typeface="Times New Roman" panose="02020603050405020304" pitchFamily="18" charset="0"/>
              </a:rPr>
              <a:t>3</a:t>
            </a:r>
            <a:r>
              <a:rPr lang="en-US" sz="2400" dirty="0">
                <a:solidFill>
                  <a:srgbClr val="000000"/>
                </a:solidFill>
                <a:latin typeface="Times New Roman" panose="02020603050405020304" pitchFamily="18" charset="0"/>
                <a:cs typeface="Times New Roman" panose="02020603050405020304" pitchFamily="18" charset="0"/>
              </a:rPr>
              <a:t> </a:t>
            </a:r>
            <a:r>
              <a:rPr lang="en-US" sz="2400" b="1" dirty="0">
                <a:solidFill>
                  <a:srgbClr val="0064FF"/>
                </a:solidFill>
                <a:latin typeface="Times New Roman" panose="02020603050405020304" pitchFamily="18" charset="0"/>
                <a:cs typeface="Times New Roman" panose="02020603050405020304" pitchFamily="18" charset="0"/>
              </a:rPr>
              <a:t>He presented himself alive </a:t>
            </a:r>
            <a:r>
              <a:rPr lang="en-US" sz="2400" dirty="0">
                <a:solidFill>
                  <a:srgbClr val="000000"/>
                </a:solidFill>
                <a:latin typeface="Times New Roman" panose="02020603050405020304" pitchFamily="18" charset="0"/>
                <a:cs typeface="Times New Roman" panose="02020603050405020304" pitchFamily="18" charset="0"/>
              </a:rPr>
              <a:t>to them after his suffering by </a:t>
            </a:r>
            <a:r>
              <a:rPr lang="en-US" sz="2400" b="1" dirty="0">
                <a:solidFill>
                  <a:srgbClr val="0064FF"/>
                </a:solidFill>
                <a:latin typeface="Times New Roman" panose="02020603050405020304" pitchFamily="18" charset="0"/>
                <a:cs typeface="Times New Roman" panose="02020603050405020304" pitchFamily="18" charset="0"/>
              </a:rPr>
              <a:t>many proofs</a:t>
            </a:r>
            <a:r>
              <a:rPr lang="en-US" sz="2400" dirty="0">
                <a:solidFill>
                  <a:srgbClr val="0064FF"/>
                </a:solidFill>
                <a:latin typeface="Times New Roman" panose="02020603050405020304" pitchFamily="18" charset="0"/>
                <a:cs typeface="Times New Roman" panose="02020603050405020304" pitchFamily="18" charset="0"/>
              </a:rPr>
              <a:t>,</a:t>
            </a:r>
            <a:r>
              <a:rPr lang="en-US" sz="2400" dirty="0">
                <a:solidFill>
                  <a:srgbClr val="000000"/>
                </a:solidFill>
                <a:latin typeface="Times New Roman" panose="02020603050405020304" pitchFamily="18" charset="0"/>
                <a:cs typeface="Times New Roman" panose="02020603050405020304" pitchFamily="18" charset="0"/>
              </a:rPr>
              <a:t> appearing to them during </a:t>
            </a:r>
            <a:r>
              <a:rPr lang="en-US" sz="2400" b="1" dirty="0">
                <a:solidFill>
                  <a:srgbClr val="0064FF"/>
                </a:solidFill>
                <a:latin typeface="Times New Roman" panose="02020603050405020304" pitchFamily="18" charset="0"/>
                <a:cs typeface="Times New Roman" panose="02020603050405020304" pitchFamily="18" charset="0"/>
              </a:rPr>
              <a:t>forty days </a:t>
            </a:r>
            <a:r>
              <a:rPr lang="en-US" sz="2400" dirty="0">
                <a:solidFill>
                  <a:srgbClr val="000000"/>
                </a:solidFill>
                <a:latin typeface="Times New Roman" panose="02020603050405020304" pitchFamily="18" charset="0"/>
                <a:cs typeface="Times New Roman" panose="02020603050405020304" pitchFamily="18" charset="0"/>
              </a:rPr>
              <a:t>and </a:t>
            </a:r>
            <a:r>
              <a:rPr lang="en-US" sz="2400" b="1" dirty="0">
                <a:solidFill>
                  <a:srgbClr val="0064FF"/>
                </a:solidFill>
                <a:latin typeface="Times New Roman" panose="02020603050405020304" pitchFamily="18" charset="0"/>
                <a:cs typeface="Times New Roman" panose="02020603050405020304" pitchFamily="18" charset="0"/>
              </a:rPr>
              <a:t>speaking about the kingdom of God</a:t>
            </a:r>
            <a:r>
              <a:rPr lang="en-US" sz="2400" dirty="0">
                <a:solidFill>
                  <a:srgbClr val="0064FF"/>
                </a:solidFill>
                <a:latin typeface="Times New Roman" panose="02020603050405020304" pitchFamily="18" charset="0"/>
                <a:cs typeface="Times New Roman" panose="02020603050405020304" pitchFamily="18" charset="0"/>
              </a:rPr>
              <a:t>.</a:t>
            </a:r>
          </a:p>
          <a:p>
            <a:pPr algn="just"/>
            <a:endParaRPr lang="en-US" sz="1200" dirty="0">
              <a:solidFill>
                <a:srgbClr val="000000"/>
              </a:solidFill>
              <a:latin typeface="Times New Roman" panose="02020603050405020304" pitchFamily="18" charset="0"/>
              <a:cs typeface="Times New Roman" panose="02020603050405020304" pitchFamily="18" charset="0"/>
            </a:endParaRPr>
          </a:p>
          <a:p>
            <a:pPr algn="just"/>
            <a:endParaRPr lang="en-US" sz="600" dirty="0">
              <a:latin typeface="Times New Roman" panose="02020603050405020304" pitchFamily="18" charset="0"/>
              <a:cs typeface="Times New Roman" panose="02020603050405020304" pitchFamily="18" charset="0"/>
            </a:endParaRPr>
          </a:p>
        </p:txBody>
      </p:sp>
      <p:sp>
        <p:nvSpPr>
          <p:cNvPr id="11" name="Rectangle: Rounded Corners 10">
            <a:extLst>
              <a:ext uri="{FF2B5EF4-FFF2-40B4-BE49-F238E27FC236}">
                <a16:creationId xmlns:a16="http://schemas.microsoft.com/office/drawing/2014/main" id="{D5DFAA1D-2382-4CB7-849A-3687ED25096E}"/>
              </a:ext>
            </a:extLst>
          </p:cNvPr>
          <p:cNvSpPr/>
          <p:nvPr/>
        </p:nvSpPr>
        <p:spPr>
          <a:xfrm>
            <a:off x="5825355" y="949582"/>
            <a:ext cx="559837" cy="541175"/>
          </a:xfrm>
          <a:prstGeom prst="roundRect">
            <a:avLst/>
          </a:prstGeom>
          <a:solidFill>
            <a:srgbClr val="FFFFF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0000FF"/>
                </a:solidFill>
              </a:ln>
              <a:solidFill>
                <a:srgbClr val="C6E9F2"/>
              </a:solidFill>
            </a:endParaRPr>
          </a:p>
        </p:txBody>
      </p:sp>
      <p:sp>
        <p:nvSpPr>
          <p:cNvPr id="12" name="Rectangle 11">
            <a:extLst>
              <a:ext uri="{FF2B5EF4-FFF2-40B4-BE49-F238E27FC236}">
                <a16:creationId xmlns:a16="http://schemas.microsoft.com/office/drawing/2014/main" id="{E73EAF64-EDB6-4CDB-B91E-1AB9196576E2}"/>
              </a:ext>
            </a:extLst>
          </p:cNvPr>
          <p:cNvSpPr/>
          <p:nvPr/>
        </p:nvSpPr>
        <p:spPr>
          <a:xfrm>
            <a:off x="4427572" y="-72002"/>
            <a:ext cx="3353803"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DOUBLE</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14" name="Rectangle 13">
            <a:extLst>
              <a:ext uri="{FF2B5EF4-FFF2-40B4-BE49-F238E27FC236}">
                <a16:creationId xmlns:a16="http://schemas.microsoft.com/office/drawing/2014/main" id="{B8E500E4-54CB-4507-A8E9-2326D5ED9D8F}"/>
              </a:ext>
            </a:extLst>
          </p:cNvPr>
          <p:cNvSpPr/>
          <p:nvPr/>
        </p:nvSpPr>
        <p:spPr>
          <a:xfrm>
            <a:off x="5884350" y="872635"/>
            <a:ext cx="444352" cy="707886"/>
          </a:xfrm>
          <a:prstGeom prst="rect">
            <a:avLst/>
          </a:prstGeom>
          <a:noFill/>
        </p:spPr>
        <p:txBody>
          <a:bodyPr wrap="none" lIns="91440" tIns="45720" rIns="91440" bIns="45720">
            <a:spAutoFit/>
          </a:bodyPr>
          <a:lstStyle/>
          <a:p>
            <a:pPr algn="ctr"/>
            <a:r>
              <a:rPr lang="en-US" sz="4000" b="1" cap="none" spc="0">
                <a:ln w="28575">
                  <a:solidFill>
                    <a:srgbClr val="0000FF"/>
                  </a:solidFill>
                  <a:prstDash val="solid"/>
                </a:ln>
                <a:solidFill>
                  <a:srgbClr val="C6E9F2"/>
                </a:solidFill>
                <a:effectLst>
                  <a:outerShdw blurRad="38100" dist="22860" dir="5400000" algn="tl" rotWithShape="0">
                    <a:srgbClr val="000000">
                      <a:alpha val="30000"/>
                    </a:srgbClr>
                  </a:outerShdw>
                </a:effectLst>
              </a:rPr>
              <a:t>1</a:t>
            </a:r>
            <a:endParaRPr lang="en-US" sz="40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15" name="TextBox 14">
            <a:extLst>
              <a:ext uri="{FF2B5EF4-FFF2-40B4-BE49-F238E27FC236}">
                <a16:creationId xmlns:a16="http://schemas.microsoft.com/office/drawing/2014/main" id="{2AF6EF71-073B-4FE2-BB22-DA48C3B629B7}"/>
              </a:ext>
            </a:extLst>
          </p:cNvPr>
          <p:cNvSpPr txBox="1"/>
          <p:nvPr/>
        </p:nvSpPr>
        <p:spPr>
          <a:xfrm>
            <a:off x="1466084" y="1691702"/>
            <a:ext cx="9287871" cy="1754326"/>
          </a:xfrm>
          <a:prstGeom prst="rect">
            <a:avLst/>
          </a:prstGeom>
          <a:noFill/>
        </p:spPr>
        <p:txBody>
          <a:bodyPr wrap="square" rtlCol="0">
            <a:spAutoFit/>
          </a:bodyPr>
          <a:lstStyle/>
          <a:p>
            <a:pPr lvl="0" algn="ctr"/>
            <a:r>
              <a:rPr lang="en-US" sz="5400" dirty="0">
                <a:solidFill>
                  <a:srgbClr val="000000"/>
                </a:solidFill>
              </a:rPr>
              <a:t>What did Jesus do for 40 days</a:t>
            </a:r>
          </a:p>
          <a:p>
            <a:pPr lvl="0" algn="ctr"/>
            <a:r>
              <a:rPr lang="en-US" sz="5400" dirty="0">
                <a:solidFill>
                  <a:srgbClr val="000000"/>
                </a:solidFill>
              </a:rPr>
              <a:t>after he rose from the dead?</a:t>
            </a:r>
          </a:p>
        </p:txBody>
      </p:sp>
      <p:sp>
        <p:nvSpPr>
          <p:cNvPr id="16" name="TextBox 15">
            <a:extLst>
              <a:ext uri="{FF2B5EF4-FFF2-40B4-BE49-F238E27FC236}">
                <a16:creationId xmlns:a16="http://schemas.microsoft.com/office/drawing/2014/main" id="{699D3937-D3FA-4768-B838-1C8619D7D6E7}"/>
              </a:ext>
            </a:extLst>
          </p:cNvPr>
          <p:cNvSpPr txBox="1"/>
          <p:nvPr/>
        </p:nvSpPr>
        <p:spPr>
          <a:xfrm>
            <a:off x="9741502" y="6224501"/>
            <a:ext cx="1928649" cy="307777"/>
          </a:xfrm>
          <a:prstGeom prst="rect">
            <a:avLst/>
          </a:prstGeom>
          <a:noFill/>
        </p:spPr>
        <p:txBody>
          <a:bodyPr wrap="square" rtlCol="0">
            <a:spAutoFit/>
          </a:bodyPr>
          <a:lstStyle/>
          <a:p>
            <a:pPr algn="r"/>
            <a:r>
              <a:rPr lang="en-US" sz="1400" b="1" i="1" dirty="0">
                <a:solidFill>
                  <a:srgbClr val="0064FF"/>
                </a:solidFill>
              </a:rPr>
              <a:t>Tap screen to continue</a:t>
            </a:r>
          </a:p>
        </p:txBody>
      </p:sp>
      <p:sp>
        <p:nvSpPr>
          <p:cNvPr id="13" name="Rectangle 12">
            <a:hlinkClick r:id="rId2" action="ppaction://hlinksldjump"/>
            <a:extLst>
              <a:ext uri="{FF2B5EF4-FFF2-40B4-BE49-F238E27FC236}">
                <a16:creationId xmlns:a16="http://schemas.microsoft.com/office/drawing/2014/main" id="{8395DDAD-E767-467E-8A75-29EEFE040254}"/>
              </a:ext>
            </a:extLst>
          </p:cNvPr>
          <p:cNvSpPr/>
          <p:nvPr/>
        </p:nvSpPr>
        <p:spPr>
          <a:xfrm>
            <a:off x="-10633" y="-4238"/>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97858051"/>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41A93F72-7A40-4375-A465-58414B0FC0DA}"/>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961049" y="3678"/>
            <a:ext cx="8269901" cy="6850644"/>
          </a:xfrm>
          <a:prstGeom prst="rect">
            <a:avLst/>
          </a:prstGeom>
        </p:spPr>
      </p:pic>
      <p:sp>
        <p:nvSpPr>
          <p:cNvPr id="15" name="Rectangle: Rounded Corners 14">
            <a:extLst>
              <a:ext uri="{FF2B5EF4-FFF2-40B4-BE49-F238E27FC236}">
                <a16:creationId xmlns:a16="http://schemas.microsoft.com/office/drawing/2014/main" id="{E1F6AB99-BD09-489F-B331-33D9B9D49A14}"/>
              </a:ext>
            </a:extLst>
          </p:cNvPr>
          <p:cNvSpPr/>
          <p:nvPr/>
        </p:nvSpPr>
        <p:spPr>
          <a:xfrm>
            <a:off x="5833744" y="714690"/>
            <a:ext cx="559837" cy="541175"/>
          </a:xfrm>
          <a:prstGeom prst="roundRect">
            <a:avLst/>
          </a:prstGeom>
          <a:solidFill>
            <a:srgbClr val="FFFFFF"/>
          </a:solid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Rounded Corners 4">
            <a:extLst>
              <a:ext uri="{FF2B5EF4-FFF2-40B4-BE49-F238E27FC236}">
                <a16:creationId xmlns:a16="http://schemas.microsoft.com/office/drawing/2014/main" id="{E26FFEE2-E142-4914-886A-7908DA12B71A}"/>
              </a:ext>
            </a:extLst>
          </p:cNvPr>
          <p:cNvSpPr/>
          <p:nvPr/>
        </p:nvSpPr>
        <p:spPr>
          <a:xfrm rot="2700000">
            <a:off x="8292973" y="3189275"/>
            <a:ext cx="559837" cy="490575"/>
          </a:xfrm>
          <a:prstGeom prst="roundRect">
            <a:avLst/>
          </a:prstGeom>
          <a:solidFill>
            <a:srgbClr val="FFFFFF"/>
          </a:solid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Rounded Corners 5">
            <a:extLst>
              <a:ext uri="{FF2B5EF4-FFF2-40B4-BE49-F238E27FC236}">
                <a16:creationId xmlns:a16="http://schemas.microsoft.com/office/drawing/2014/main" id="{51FF1BA1-CD56-473D-85BA-056342436F57}"/>
              </a:ext>
            </a:extLst>
          </p:cNvPr>
          <p:cNvSpPr/>
          <p:nvPr/>
        </p:nvSpPr>
        <p:spPr>
          <a:xfrm rot="2700000">
            <a:off x="3192240" y="3163976"/>
            <a:ext cx="559837" cy="541175"/>
          </a:xfrm>
          <a:prstGeom prst="roundRect">
            <a:avLst/>
          </a:prstGeom>
          <a:solidFill>
            <a:srgbClr val="FFFFFF"/>
          </a:solid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Pentagon 2">
            <a:extLst>
              <a:ext uri="{FF2B5EF4-FFF2-40B4-BE49-F238E27FC236}">
                <a16:creationId xmlns:a16="http://schemas.microsoft.com/office/drawing/2014/main" id="{0E698766-2C5D-4F25-88C7-23B76B7549CE}"/>
              </a:ext>
            </a:extLst>
          </p:cNvPr>
          <p:cNvSpPr/>
          <p:nvPr/>
        </p:nvSpPr>
        <p:spPr>
          <a:xfrm rot="5400000">
            <a:off x="5786126" y="5771881"/>
            <a:ext cx="559837" cy="541175"/>
          </a:xfrm>
          <a:prstGeom prst="homePlate">
            <a:avLst/>
          </a:prstGeom>
          <a:solidFill>
            <a:srgbClr val="FFFFFF"/>
          </a:solid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241FA49-9943-405B-88E2-7921F7B4202A}"/>
              </a:ext>
            </a:extLst>
          </p:cNvPr>
          <p:cNvSpPr/>
          <p:nvPr/>
        </p:nvSpPr>
        <p:spPr>
          <a:xfrm>
            <a:off x="221682" y="2817521"/>
            <a:ext cx="2741456"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TRIPLE</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0" name="Rectangle 19">
            <a:extLst>
              <a:ext uri="{FF2B5EF4-FFF2-40B4-BE49-F238E27FC236}">
                <a16:creationId xmlns:a16="http://schemas.microsoft.com/office/drawing/2014/main" id="{0B10BECB-80DD-442E-92B9-3F4C0A002431}"/>
              </a:ext>
            </a:extLst>
          </p:cNvPr>
          <p:cNvSpPr/>
          <p:nvPr/>
        </p:nvSpPr>
        <p:spPr>
          <a:xfrm>
            <a:off x="3911648" y="5707176"/>
            <a:ext cx="4378122"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HOMERUN</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2" name="TextBox 21">
            <a:extLst>
              <a:ext uri="{FF2B5EF4-FFF2-40B4-BE49-F238E27FC236}">
                <a16:creationId xmlns:a16="http://schemas.microsoft.com/office/drawing/2014/main" id="{79EBE414-7D34-4475-87B5-9C8384501209}"/>
              </a:ext>
            </a:extLst>
          </p:cNvPr>
          <p:cNvSpPr txBox="1"/>
          <p:nvPr/>
        </p:nvSpPr>
        <p:spPr>
          <a:xfrm>
            <a:off x="4354650" y="2671022"/>
            <a:ext cx="3485724" cy="1569660"/>
          </a:xfrm>
          <a:prstGeom prst="rect">
            <a:avLst/>
          </a:prstGeom>
          <a:noFill/>
        </p:spPr>
        <p:txBody>
          <a:bodyPr wrap="square" rtlCol="0">
            <a:spAutoFit/>
          </a:bodyPr>
          <a:lstStyle/>
          <a:p>
            <a:pPr algn="ctr"/>
            <a:r>
              <a:rPr lang="en-US" sz="4800" b="1" dirty="0">
                <a:ln w="38100">
                  <a:solidFill>
                    <a:srgbClr val="0000FF"/>
                  </a:solidFill>
                </a:ln>
                <a:solidFill>
                  <a:srgbClr val="C6E9F2"/>
                </a:solidFill>
              </a:rPr>
              <a:t>Next batter!</a:t>
            </a:r>
          </a:p>
          <a:p>
            <a:pPr algn="ctr"/>
            <a:r>
              <a:rPr lang="en-US" sz="4800" b="1" dirty="0">
                <a:ln w="38100">
                  <a:solidFill>
                    <a:srgbClr val="0000FF"/>
                  </a:solidFill>
                </a:ln>
                <a:solidFill>
                  <a:srgbClr val="C6E9F2"/>
                </a:solidFill>
              </a:rPr>
              <a:t>Pick a hit</a:t>
            </a:r>
          </a:p>
        </p:txBody>
      </p:sp>
      <p:sp>
        <p:nvSpPr>
          <p:cNvPr id="14" name="Rectangle 13">
            <a:hlinkClick r:id="rId3" action="ppaction://hlinksldjump"/>
            <a:extLst>
              <a:ext uri="{FF2B5EF4-FFF2-40B4-BE49-F238E27FC236}">
                <a16:creationId xmlns:a16="http://schemas.microsoft.com/office/drawing/2014/main" id="{2D7A2F4D-DAD1-422C-B2F0-012D47BE7D76}"/>
              </a:ext>
            </a:extLst>
          </p:cNvPr>
          <p:cNvSpPr/>
          <p:nvPr/>
        </p:nvSpPr>
        <p:spPr>
          <a:xfrm>
            <a:off x="0" y="-287"/>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hlinkClick r:id="rId4" action="ppaction://hlinksldjump"/>
            <a:extLst>
              <a:ext uri="{FF2B5EF4-FFF2-40B4-BE49-F238E27FC236}">
                <a16:creationId xmlns:a16="http://schemas.microsoft.com/office/drawing/2014/main" id="{8AA909FD-4850-48E7-9C00-1F20249196AE}"/>
              </a:ext>
            </a:extLst>
          </p:cNvPr>
          <p:cNvSpPr/>
          <p:nvPr/>
        </p:nvSpPr>
        <p:spPr>
          <a:xfrm>
            <a:off x="221673" y="3059883"/>
            <a:ext cx="2741456" cy="7639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hlinkClick r:id="rId5" action="ppaction://hlinksldjump"/>
            <a:extLst>
              <a:ext uri="{FF2B5EF4-FFF2-40B4-BE49-F238E27FC236}">
                <a16:creationId xmlns:a16="http://schemas.microsoft.com/office/drawing/2014/main" id="{8991CFC0-EA4A-40DD-B2E8-91602EEF7B5F}"/>
              </a:ext>
            </a:extLst>
          </p:cNvPr>
          <p:cNvSpPr/>
          <p:nvPr/>
        </p:nvSpPr>
        <p:spPr>
          <a:xfrm>
            <a:off x="3916828" y="5953271"/>
            <a:ext cx="4378122" cy="7382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9702362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AB9201A-D07E-4DC0-8755-314D67AD2D71}"/>
              </a:ext>
            </a:extLst>
          </p:cNvPr>
          <p:cNvSpPr txBox="1"/>
          <p:nvPr/>
        </p:nvSpPr>
        <p:spPr>
          <a:xfrm>
            <a:off x="1900292" y="1724489"/>
            <a:ext cx="8443519" cy="1754326"/>
          </a:xfrm>
          <a:prstGeom prst="rect">
            <a:avLst/>
          </a:prstGeom>
          <a:noFill/>
        </p:spPr>
        <p:txBody>
          <a:bodyPr wrap="square" rtlCol="0">
            <a:spAutoFit/>
          </a:bodyPr>
          <a:lstStyle/>
          <a:p>
            <a:pPr algn="ctr">
              <a:lnSpc>
                <a:spcPct val="90000"/>
              </a:lnSpc>
            </a:pPr>
            <a:r>
              <a:rPr lang="en-US" sz="6000" dirty="0">
                <a:solidFill>
                  <a:srgbClr val="000000"/>
                </a:solidFill>
              </a:rPr>
              <a:t>Where did Jesus</a:t>
            </a:r>
          </a:p>
          <a:p>
            <a:pPr algn="ctr">
              <a:lnSpc>
                <a:spcPct val="90000"/>
              </a:lnSpc>
            </a:pPr>
            <a:r>
              <a:rPr lang="en-US" sz="6000" dirty="0">
                <a:solidFill>
                  <a:srgbClr val="000000"/>
                </a:solidFill>
              </a:rPr>
              <a:t>ascend to heaven from</a:t>
            </a:r>
            <a:r>
              <a:rPr lang="en-US" sz="5400" spc="-150" dirty="0">
                <a:solidFill>
                  <a:srgbClr val="000000"/>
                </a:solidFill>
              </a:rPr>
              <a:t>?</a:t>
            </a:r>
          </a:p>
        </p:txBody>
      </p:sp>
      <p:sp>
        <p:nvSpPr>
          <p:cNvPr id="22" name="Rectangle: Rounded Corners 21">
            <a:extLst>
              <a:ext uri="{FF2B5EF4-FFF2-40B4-BE49-F238E27FC236}">
                <a16:creationId xmlns:a16="http://schemas.microsoft.com/office/drawing/2014/main" id="{EF73BA0D-EC05-4269-AFD5-3F0BDAFC7ECE}"/>
              </a:ext>
            </a:extLst>
          </p:cNvPr>
          <p:cNvSpPr/>
          <p:nvPr/>
        </p:nvSpPr>
        <p:spPr>
          <a:xfrm>
            <a:off x="5825355" y="949582"/>
            <a:ext cx="559837" cy="541175"/>
          </a:xfrm>
          <a:prstGeom prst="roundRect">
            <a:avLst/>
          </a:prstGeom>
          <a:solidFill>
            <a:srgbClr val="FFFFF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0000FF"/>
                </a:solidFill>
              </a:ln>
              <a:solidFill>
                <a:srgbClr val="C6E9F2"/>
              </a:solidFill>
            </a:endParaRPr>
          </a:p>
        </p:txBody>
      </p:sp>
      <p:sp>
        <p:nvSpPr>
          <p:cNvPr id="23" name="Rectangle 22">
            <a:extLst>
              <a:ext uri="{FF2B5EF4-FFF2-40B4-BE49-F238E27FC236}">
                <a16:creationId xmlns:a16="http://schemas.microsoft.com/office/drawing/2014/main" id="{133BD96E-D2E8-45EE-A74E-1A09831453D4}"/>
              </a:ext>
            </a:extLst>
          </p:cNvPr>
          <p:cNvSpPr/>
          <p:nvPr/>
        </p:nvSpPr>
        <p:spPr>
          <a:xfrm>
            <a:off x="4427572" y="-72002"/>
            <a:ext cx="3353803"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DOUBLE</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4" name="Rectangle 23">
            <a:extLst>
              <a:ext uri="{FF2B5EF4-FFF2-40B4-BE49-F238E27FC236}">
                <a16:creationId xmlns:a16="http://schemas.microsoft.com/office/drawing/2014/main" id="{2524A2A8-4ED8-47D9-9FBC-0AEC804B5935}"/>
              </a:ext>
            </a:extLst>
          </p:cNvPr>
          <p:cNvSpPr/>
          <p:nvPr/>
        </p:nvSpPr>
        <p:spPr>
          <a:xfrm>
            <a:off x="5884350" y="872635"/>
            <a:ext cx="444352" cy="707886"/>
          </a:xfrm>
          <a:prstGeom prst="rect">
            <a:avLst/>
          </a:prstGeom>
          <a:noFill/>
        </p:spPr>
        <p:txBody>
          <a:bodyPr wrap="none" lIns="91440" tIns="45720" rIns="91440" bIns="45720">
            <a:spAutoFit/>
          </a:bodyPr>
          <a:lstStyle/>
          <a:p>
            <a:pPr algn="ctr"/>
            <a:r>
              <a:rPr lang="en-US" sz="40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rPr>
              <a:t>2</a:t>
            </a:r>
          </a:p>
        </p:txBody>
      </p:sp>
      <p:pic>
        <p:nvPicPr>
          <p:cNvPr id="26" name="Picture 25">
            <a:extLst>
              <a:ext uri="{FF2B5EF4-FFF2-40B4-BE49-F238E27FC236}">
                <a16:creationId xmlns:a16="http://schemas.microsoft.com/office/drawing/2014/main" id="{312568B6-0137-46F3-BFAC-D692749E11DD}"/>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4500939" y="3718820"/>
            <a:ext cx="3188405" cy="2641220"/>
          </a:xfrm>
          <a:prstGeom prst="rect">
            <a:avLst/>
          </a:prstGeom>
        </p:spPr>
      </p:pic>
      <p:cxnSp>
        <p:nvCxnSpPr>
          <p:cNvPr id="27" name="Straight Connector 26">
            <a:extLst>
              <a:ext uri="{FF2B5EF4-FFF2-40B4-BE49-F238E27FC236}">
                <a16:creationId xmlns:a16="http://schemas.microsoft.com/office/drawing/2014/main" id="{E2CFADEF-8867-4178-99F8-547992038F55}"/>
              </a:ext>
            </a:extLst>
          </p:cNvPr>
          <p:cNvCxnSpPr>
            <a:cxnSpLocks/>
          </p:cNvCxnSpPr>
          <p:nvPr/>
        </p:nvCxnSpPr>
        <p:spPr>
          <a:xfrm rot="5460000" flipV="1">
            <a:off x="6113246" y="4068867"/>
            <a:ext cx="846670" cy="861150"/>
          </a:xfrm>
          <a:prstGeom prst="line">
            <a:avLst/>
          </a:prstGeom>
          <a:ln w="76200">
            <a:solidFill>
              <a:srgbClr val="C1E7F1"/>
            </a:solidFill>
          </a:ln>
        </p:spPr>
        <p:style>
          <a:lnRef idx="1">
            <a:schemeClr val="accent1"/>
          </a:lnRef>
          <a:fillRef idx="0">
            <a:schemeClr val="accent1"/>
          </a:fillRef>
          <a:effectRef idx="0">
            <a:schemeClr val="accent1"/>
          </a:effectRef>
          <a:fontRef idx="minor">
            <a:schemeClr val="tx1"/>
          </a:fontRef>
        </p:style>
      </p:cxnSp>
      <p:sp>
        <p:nvSpPr>
          <p:cNvPr id="28" name="Rectangle: Rounded Corners 27">
            <a:extLst>
              <a:ext uri="{FF2B5EF4-FFF2-40B4-BE49-F238E27FC236}">
                <a16:creationId xmlns:a16="http://schemas.microsoft.com/office/drawing/2014/main" id="{4F845353-C0D1-45E7-9F39-66D8F9C2EEC8}"/>
              </a:ext>
            </a:extLst>
          </p:cNvPr>
          <p:cNvSpPr/>
          <p:nvPr/>
        </p:nvSpPr>
        <p:spPr>
          <a:xfrm rot="2700000">
            <a:off x="5907210" y="3882164"/>
            <a:ext cx="347615" cy="335069"/>
          </a:xfrm>
          <a:prstGeom prst="roundRect">
            <a:avLst/>
          </a:prstGeom>
          <a:solidFill>
            <a:srgbClr val="FFFFFF"/>
          </a:solidFill>
          <a:ln w="38100">
            <a:solidFill>
              <a:srgbClr val="C1E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014A6636-1353-4968-9CDE-709EFF58423E}"/>
              </a:ext>
            </a:extLst>
          </p:cNvPr>
          <p:cNvSpPr txBox="1"/>
          <p:nvPr/>
        </p:nvSpPr>
        <p:spPr>
          <a:xfrm>
            <a:off x="5839987" y="3757310"/>
            <a:ext cx="486562" cy="584775"/>
          </a:xfrm>
          <a:prstGeom prst="rect">
            <a:avLst/>
          </a:prstGeom>
          <a:noFill/>
        </p:spPr>
        <p:txBody>
          <a:bodyPr wrap="square" rtlCol="0">
            <a:spAutoFit/>
          </a:bodyPr>
          <a:lstStyle/>
          <a:p>
            <a:pPr algn="ctr"/>
            <a:r>
              <a:rPr lang="en-US" sz="3200" b="1" dirty="0">
                <a:solidFill>
                  <a:srgbClr val="1E4117"/>
                </a:solidFill>
              </a:rPr>
              <a:t>?</a:t>
            </a:r>
          </a:p>
        </p:txBody>
      </p:sp>
      <p:cxnSp>
        <p:nvCxnSpPr>
          <p:cNvPr id="30" name="Straight Connector 29">
            <a:extLst>
              <a:ext uri="{FF2B5EF4-FFF2-40B4-BE49-F238E27FC236}">
                <a16:creationId xmlns:a16="http://schemas.microsoft.com/office/drawing/2014/main" id="{CE317483-067B-4051-B492-27DB3DEFDE33}"/>
              </a:ext>
            </a:extLst>
          </p:cNvPr>
          <p:cNvCxnSpPr>
            <a:cxnSpLocks/>
          </p:cNvCxnSpPr>
          <p:nvPr/>
        </p:nvCxnSpPr>
        <p:spPr>
          <a:xfrm flipV="1">
            <a:off x="6128526" y="5207225"/>
            <a:ext cx="846670" cy="861150"/>
          </a:xfrm>
          <a:prstGeom prst="line">
            <a:avLst/>
          </a:prstGeom>
          <a:ln w="76200">
            <a:solidFill>
              <a:srgbClr val="C1E7F1"/>
            </a:solidFill>
          </a:ln>
        </p:spPr>
        <p:style>
          <a:lnRef idx="1">
            <a:schemeClr val="accent1"/>
          </a:lnRef>
          <a:fillRef idx="0">
            <a:schemeClr val="accent1"/>
          </a:fillRef>
          <a:effectRef idx="0">
            <a:schemeClr val="accent1"/>
          </a:effectRef>
          <a:fontRef idx="minor">
            <a:schemeClr val="tx1"/>
          </a:fontRef>
        </p:style>
      </p:cxnSp>
      <p:sp>
        <p:nvSpPr>
          <p:cNvPr id="31" name="Rectangle: Rounded Corners 30">
            <a:extLst>
              <a:ext uri="{FF2B5EF4-FFF2-40B4-BE49-F238E27FC236}">
                <a16:creationId xmlns:a16="http://schemas.microsoft.com/office/drawing/2014/main" id="{C5BCFEAF-42D3-4360-9981-CAAA2284FBF9}"/>
              </a:ext>
            </a:extLst>
          </p:cNvPr>
          <p:cNvSpPr/>
          <p:nvPr/>
        </p:nvSpPr>
        <p:spPr>
          <a:xfrm rot="2700000">
            <a:off x="6825890" y="4906130"/>
            <a:ext cx="347615" cy="335069"/>
          </a:xfrm>
          <a:prstGeom prst="roundRect">
            <a:avLst/>
          </a:prstGeom>
          <a:solidFill>
            <a:srgbClr val="FFFFFF"/>
          </a:solidFill>
          <a:ln w="38100">
            <a:solidFill>
              <a:srgbClr val="AADE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AA21EDF4-6F04-4B5B-B7E2-0800B1CC5683}"/>
              </a:ext>
            </a:extLst>
          </p:cNvPr>
          <p:cNvSpPr txBox="1"/>
          <p:nvPr/>
        </p:nvSpPr>
        <p:spPr>
          <a:xfrm>
            <a:off x="5471331" y="4547163"/>
            <a:ext cx="1200124" cy="1131977"/>
          </a:xfrm>
          <a:prstGeom prst="rect">
            <a:avLst/>
          </a:prstGeom>
          <a:noFill/>
        </p:spPr>
        <p:txBody>
          <a:bodyPr wrap="square" rtlCol="0">
            <a:spAutoFit/>
          </a:bodyPr>
          <a:lstStyle/>
          <a:p>
            <a:pPr algn="ctr">
              <a:lnSpc>
                <a:spcPct val="80000"/>
              </a:lnSpc>
            </a:pPr>
            <a:r>
              <a:rPr lang="en-US" sz="2400" b="1" i="1" spc="-50" dirty="0">
                <a:solidFill>
                  <a:srgbClr val="1E4117"/>
                </a:solidFill>
              </a:rPr>
              <a:t>DOUBLE</a:t>
            </a:r>
          </a:p>
          <a:p>
            <a:pPr algn="ctr">
              <a:lnSpc>
                <a:spcPct val="80000"/>
              </a:lnSpc>
            </a:pPr>
            <a:r>
              <a:rPr lang="en-US" i="1" dirty="0">
                <a:solidFill>
                  <a:srgbClr val="000000"/>
                </a:solidFill>
              </a:rPr>
              <a:t>or </a:t>
            </a:r>
            <a:r>
              <a:rPr lang="en-US" sz="2400" b="1" i="1" dirty="0">
                <a:solidFill>
                  <a:srgbClr val="1E4117"/>
                </a:solidFill>
              </a:rPr>
              <a:t>OUT</a:t>
            </a:r>
            <a:endParaRPr lang="en-US" i="1" dirty="0">
              <a:solidFill>
                <a:srgbClr val="1E4117"/>
              </a:solidFill>
            </a:endParaRPr>
          </a:p>
          <a:p>
            <a:pPr algn="ctr">
              <a:lnSpc>
                <a:spcPct val="80000"/>
              </a:lnSpc>
            </a:pPr>
            <a:r>
              <a:rPr lang="en-US" i="1" dirty="0">
                <a:solidFill>
                  <a:srgbClr val="1E4117"/>
                </a:solidFill>
              </a:rPr>
              <a:t>Tap and</a:t>
            </a:r>
          </a:p>
          <a:p>
            <a:pPr algn="ctr">
              <a:lnSpc>
                <a:spcPct val="80000"/>
              </a:lnSpc>
            </a:pPr>
            <a:r>
              <a:rPr lang="en-US" i="1" dirty="0">
                <a:solidFill>
                  <a:srgbClr val="1E4117"/>
                </a:solidFill>
              </a:rPr>
              <a:t>find out!</a:t>
            </a:r>
          </a:p>
        </p:txBody>
      </p:sp>
      <p:sp>
        <p:nvSpPr>
          <p:cNvPr id="9" name="Rectangle 8">
            <a:hlinkClick r:id="rId3" action="ppaction://hlinksldjump"/>
            <a:extLst>
              <a:ext uri="{FF2B5EF4-FFF2-40B4-BE49-F238E27FC236}">
                <a16:creationId xmlns:a16="http://schemas.microsoft.com/office/drawing/2014/main" id="{9797AB93-055A-4599-9BDA-23E69B4C4711}"/>
              </a:ext>
            </a:extLst>
          </p:cNvPr>
          <p:cNvSpPr/>
          <p:nvPr/>
        </p:nvSpPr>
        <p:spPr>
          <a:xfrm>
            <a:off x="0" y="1"/>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hlinkClick r:id="rId4" action="ppaction://hlinksldjump"/>
            <a:extLst>
              <a:ext uri="{FF2B5EF4-FFF2-40B4-BE49-F238E27FC236}">
                <a16:creationId xmlns:a16="http://schemas.microsoft.com/office/drawing/2014/main" id="{F0766B85-99ED-45BE-87B3-CE62407DE665}"/>
              </a:ext>
            </a:extLst>
          </p:cNvPr>
          <p:cNvSpPr/>
          <p:nvPr/>
        </p:nvSpPr>
        <p:spPr>
          <a:xfrm rot="18961460">
            <a:off x="5232121" y="4275013"/>
            <a:ext cx="1687965" cy="16687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2024255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1000"/>
                                        <p:tgtEl>
                                          <p:spTgt spid="5"/>
                                        </p:tgtEl>
                                      </p:cBhvr>
                                    </p:animEffect>
                                  </p:childTnLst>
                                </p:cTn>
                              </p:par>
                            </p:childTnLst>
                          </p:cTn>
                        </p:par>
                        <p:par>
                          <p:cTn id="8" fill="hold">
                            <p:stCondLst>
                              <p:cond delay="1000"/>
                            </p:stCondLst>
                            <p:childTnLst>
                              <p:par>
                                <p:cTn id="9" presetID="53" presetClass="entr" presetSubtype="16" fill="hold" nodeType="afterEffect">
                                  <p:stCondLst>
                                    <p:cond delay="100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2500"/>
                            </p:stCondLst>
                            <p:childTnLst>
                              <p:par>
                                <p:cTn id="15" presetID="22" presetClass="entr" presetSubtype="4"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wipe(down)">
                                      <p:cBhvr>
                                        <p:cTn id="17" dur="500"/>
                                        <p:tgtEl>
                                          <p:spTgt spid="30"/>
                                        </p:tgtEl>
                                      </p:cBhvr>
                                    </p:animEffect>
                                  </p:childTnLst>
                                </p:cTn>
                              </p:par>
                            </p:childTnLst>
                          </p:cTn>
                        </p:par>
                        <p:par>
                          <p:cTn id="18" fill="hold">
                            <p:stCondLst>
                              <p:cond delay="3000"/>
                            </p:stCondLst>
                            <p:childTnLst>
                              <p:par>
                                <p:cTn id="19" presetID="1" presetClass="entr" presetSubtype="0"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childTnLst>
                                </p:cTn>
                              </p:par>
                            </p:childTnLst>
                          </p:cTn>
                        </p:par>
                        <p:par>
                          <p:cTn id="21" fill="hold">
                            <p:stCondLst>
                              <p:cond delay="3000"/>
                            </p:stCondLst>
                            <p:childTnLst>
                              <p:par>
                                <p:cTn id="22" presetID="22" presetClass="entr" presetSubtype="4" fill="hold"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down)">
                                      <p:cBhvr>
                                        <p:cTn id="24" dur="500"/>
                                        <p:tgtEl>
                                          <p:spTgt spid="27"/>
                                        </p:tgtEl>
                                      </p:cBhvr>
                                    </p:animEffect>
                                  </p:childTnLst>
                                </p:cTn>
                              </p:par>
                            </p:childTnLst>
                          </p:cTn>
                        </p:par>
                        <p:par>
                          <p:cTn id="25" fill="hold">
                            <p:stCondLst>
                              <p:cond delay="3500"/>
                            </p:stCondLst>
                            <p:childTnLst>
                              <p:par>
                                <p:cTn id="26" presetID="1" presetClass="entr" presetSubtype="0" fill="hold" grpId="0" nodeType="afterEffect">
                                  <p:stCondLst>
                                    <p:cond delay="0"/>
                                  </p:stCondLst>
                                  <p:childTnLst>
                                    <p:set>
                                      <p:cBhvr>
                                        <p:cTn id="27" dur="1" fill="hold">
                                          <p:stCondLst>
                                            <p:cond delay="0"/>
                                          </p:stCondLst>
                                        </p:cTn>
                                        <p:tgtEl>
                                          <p:spTgt spid="28"/>
                                        </p:tgtEl>
                                        <p:attrNameLst>
                                          <p:attrName>style.visibility</p:attrName>
                                        </p:attrNameLst>
                                      </p:cBhvr>
                                      <p:to>
                                        <p:strVal val="visible"/>
                                      </p:to>
                                    </p:se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250" fill="hold"/>
                                        <p:tgtEl>
                                          <p:spTgt spid="29"/>
                                        </p:tgtEl>
                                        <p:attrNameLst>
                                          <p:attrName>ppt_w</p:attrName>
                                        </p:attrNameLst>
                                      </p:cBhvr>
                                      <p:tavLst>
                                        <p:tav tm="0">
                                          <p:val>
                                            <p:fltVal val="0"/>
                                          </p:val>
                                        </p:tav>
                                        <p:tav tm="100000">
                                          <p:val>
                                            <p:strVal val="#ppt_w"/>
                                          </p:val>
                                        </p:tav>
                                      </p:tavLst>
                                    </p:anim>
                                    <p:anim calcmode="lin" valueType="num">
                                      <p:cBhvr>
                                        <p:cTn id="32" dur="250" fill="hold"/>
                                        <p:tgtEl>
                                          <p:spTgt spid="29"/>
                                        </p:tgtEl>
                                        <p:attrNameLst>
                                          <p:attrName>ppt_h</p:attrName>
                                        </p:attrNameLst>
                                      </p:cBhvr>
                                      <p:tavLst>
                                        <p:tav tm="0">
                                          <p:val>
                                            <p:fltVal val="0"/>
                                          </p:val>
                                        </p:tav>
                                        <p:tav tm="100000">
                                          <p:val>
                                            <p:strVal val="#ppt_h"/>
                                          </p:val>
                                        </p:tav>
                                      </p:tavLst>
                                    </p:anim>
                                    <p:animEffect transition="in" filter="fade">
                                      <p:cBhvr>
                                        <p:cTn id="33" dur="250"/>
                                        <p:tgtEl>
                                          <p:spTgt spid="2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4000"/>
                            </p:stCondLst>
                            <p:childTnLst>
                              <p:par>
                                <p:cTn id="40" presetID="1" presetClass="entr" presetSubtype="0" fill="hold" grpId="0" nodeType="afterEffect">
                                  <p:stCondLst>
                                    <p:cond delay="0"/>
                                  </p:stCondLst>
                                  <p:childTnLst>
                                    <p:set>
                                      <p:cBhvr>
                                        <p:cTn id="41"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8" grpId="0" animBg="1"/>
      <p:bldP spid="29" grpId="0"/>
      <p:bldP spid="31" grpId="0" animBg="1"/>
      <p:bldP spid="32" grpId="0"/>
      <p:bldP spid="33"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4C251F28-8D4E-4D14-B18D-0E90E74C9CAF}"/>
              </a:ext>
            </a:extLst>
          </p:cNvPr>
          <p:cNvSpPr txBox="1"/>
          <p:nvPr/>
        </p:nvSpPr>
        <p:spPr>
          <a:xfrm>
            <a:off x="538040" y="3518239"/>
            <a:ext cx="11132697" cy="3074688"/>
          </a:xfrm>
          <a:prstGeom prst="rect">
            <a:avLst/>
          </a:prstGeom>
          <a:solidFill>
            <a:srgbClr val="FFFFFF"/>
          </a:solidFill>
          <a:ln w="38100">
            <a:solidFill>
              <a:srgbClr val="000000"/>
            </a:solidFill>
          </a:ln>
        </p:spPr>
        <p:txBody>
          <a:bodyPr wrap="square" rtlCol="0">
            <a:spAutoFit/>
          </a:bodyPr>
          <a:lstStyle/>
          <a:p>
            <a:pPr algn="ctr">
              <a:lnSpc>
                <a:spcPct val="80000"/>
              </a:lnSpc>
            </a:pPr>
            <a:endParaRPr lang="en-US" sz="600" b="1" dirty="0">
              <a:solidFill>
                <a:srgbClr val="3F8731"/>
              </a:solidFill>
            </a:endParaRPr>
          </a:p>
          <a:p>
            <a:pPr algn="ctr"/>
            <a:r>
              <a:rPr lang="en-US" sz="3200" b="1" i="1" dirty="0">
                <a:solidFill>
                  <a:srgbClr val="0064FF"/>
                </a:solidFill>
                <a:cs typeface="Times New Roman" panose="02020603050405020304" pitchFamily="18" charset="0"/>
              </a:rPr>
              <a:t>Answer:</a:t>
            </a:r>
            <a:r>
              <a:rPr lang="en-US" sz="4400" b="1" i="1" dirty="0">
                <a:solidFill>
                  <a:srgbClr val="0064FF"/>
                </a:solidFill>
                <a:cs typeface="Times New Roman" panose="02020603050405020304" pitchFamily="18" charset="0"/>
              </a:rPr>
              <a:t> </a:t>
            </a:r>
            <a:r>
              <a:rPr lang="en-US" sz="4400" b="1" dirty="0">
                <a:solidFill>
                  <a:srgbClr val="0064FF"/>
                </a:solidFill>
                <a:cs typeface="Times New Roman" panose="02020603050405020304" pitchFamily="18" charset="0"/>
              </a:rPr>
              <a:t>Mount of Olives</a:t>
            </a:r>
            <a:r>
              <a:rPr lang="en-US" sz="4400" b="1" i="1" dirty="0">
                <a:solidFill>
                  <a:srgbClr val="0064FF"/>
                </a:solidFill>
                <a:cs typeface="Times New Roman" panose="02020603050405020304" pitchFamily="18" charset="0"/>
              </a:rPr>
              <a:t> </a:t>
            </a:r>
            <a:endParaRPr lang="en-US" sz="4400" b="1" dirty="0">
              <a:solidFill>
                <a:srgbClr val="0064FF"/>
              </a:solidFill>
              <a:cs typeface="Times New Roman" panose="02020603050405020304" pitchFamily="18" charset="0"/>
            </a:endParaRPr>
          </a:p>
          <a:p>
            <a:pPr algn="just"/>
            <a:endParaRPr lang="en-US" sz="800" b="1" dirty="0">
              <a:solidFill>
                <a:srgbClr val="000000"/>
              </a:solidFill>
              <a:latin typeface="Times New Roman" panose="02020603050405020304" pitchFamily="18" charset="0"/>
              <a:cs typeface="Times New Roman" panose="02020603050405020304" pitchFamily="18" charset="0"/>
            </a:endParaRPr>
          </a:p>
          <a:p>
            <a:pPr algn="just">
              <a:spcAft>
                <a:spcPts val="600"/>
              </a:spcAft>
            </a:pPr>
            <a:r>
              <a:rPr lang="en-US" sz="2400" b="1" dirty="0">
                <a:solidFill>
                  <a:srgbClr val="000000"/>
                </a:solidFill>
                <a:latin typeface="Times New Roman" panose="02020603050405020304" pitchFamily="18" charset="0"/>
                <a:cs typeface="Times New Roman" panose="02020603050405020304" pitchFamily="18" charset="0"/>
              </a:rPr>
              <a:t>Acts 1:11-12</a:t>
            </a:r>
            <a:endParaRPr lang="en-US" sz="2400" dirty="0">
              <a:solidFill>
                <a:srgbClr val="000000"/>
              </a:solidFill>
              <a:latin typeface="Times New Roman" panose="02020603050405020304" pitchFamily="18" charset="0"/>
              <a:cs typeface="Times New Roman" panose="02020603050405020304" pitchFamily="18" charset="0"/>
            </a:endParaRPr>
          </a:p>
          <a:p>
            <a:pPr algn="just"/>
            <a:r>
              <a:rPr lang="en-US" sz="2400" baseline="30000" dirty="0">
                <a:solidFill>
                  <a:srgbClr val="000000"/>
                </a:solidFill>
                <a:latin typeface="Times New Roman" panose="02020603050405020304" pitchFamily="18" charset="0"/>
                <a:cs typeface="Times New Roman" panose="02020603050405020304" pitchFamily="18" charset="0"/>
              </a:rPr>
              <a:t>11</a:t>
            </a:r>
            <a:r>
              <a:rPr lang="en-US" sz="2400" dirty="0">
                <a:solidFill>
                  <a:srgbClr val="000000"/>
                </a:solidFill>
                <a:latin typeface="Times New Roman" panose="02020603050405020304" pitchFamily="18" charset="0"/>
                <a:cs typeface="Times New Roman" panose="02020603050405020304" pitchFamily="18" charset="0"/>
              </a:rPr>
              <a:t> “Men of Galilee, why do you stand looking into heaven?  This Jesus, who was taken up from you into heaven, will come in the same way as you saw him go into heaven.”          </a:t>
            </a:r>
            <a:r>
              <a:rPr lang="en-US" sz="2400" baseline="30000" dirty="0">
                <a:solidFill>
                  <a:srgbClr val="000000"/>
                </a:solidFill>
                <a:latin typeface="Times New Roman" panose="02020603050405020304" pitchFamily="18" charset="0"/>
                <a:cs typeface="Times New Roman" panose="02020603050405020304" pitchFamily="18" charset="0"/>
              </a:rPr>
              <a:t>12</a:t>
            </a:r>
            <a:r>
              <a:rPr lang="en-US" sz="2400" dirty="0">
                <a:solidFill>
                  <a:srgbClr val="000000"/>
                </a:solidFill>
                <a:latin typeface="Times New Roman" panose="02020603050405020304" pitchFamily="18" charset="0"/>
                <a:cs typeface="Times New Roman" panose="02020603050405020304" pitchFamily="18" charset="0"/>
              </a:rPr>
              <a:t> Then they returned to Jerusalem from</a:t>
            </a:r>
            <a:r>
              <a:rPr lang="en-US" sz="2400" b="1" dirty="0">
                <a:solidFill>
                  <a:srgbClr val="0064FF"/>
                </a:solidFill>
                <a:latin typeface="Times New Roman" panose="02020603050405020304" pitchFamily="18" charset="0"/>
                <a:cs typeface="Times New Roman" panose="02020603050405020304" pitchFamily="18" charset="0"/>
              </a:rPr>
              <a:t> the mount called Olivet</a:t>
            </a:r>
            <a:r>
              <a:rPr lang="en-US" sz="2400" dirty="0">
                <a:solidFill>
                  <a:srgbClr val="0064FF"/>
                </a:solidFill>
                <a:latin typeface="Times New Roman" panose="02020603050405020304" pitchFamily="18" charset="0"/>
                <a:cs typeface="Times New Roman" panose="02020603050405020304" pitchFamily="18" charset="0"/>
              </a:rPr>
              <a:t>,</a:t>
            </a:r>
            <a:r>
              <a:rPr lang="en-US" sz="2400" dirty="0">
                <a:solidFill>
                  <a:srgbClr val="000000"/>
                </a:solidFill>
                <a:latin typeface="Times New Roman" panose="02020603050405020304" pitchFamily="18" charset="0"/>
                <a:cs typeface="Times New Roman" panose="02020603050405020304" pitchFamily="18" charset="0"/>
              </a:rPr>
              <a:t> which is near Jerusalem, a Sabbath day’s journey away.</a:t>
            </a:r>
            <a:endParaRPr lang="en-US" sz="1200" dirty="0">
              <a:latin typeface="Times New Roman" panose="02020603050405020304" pitchFamily="18" charset="0"/>
              <a:cs typeface="Times New Roman" panose="02020603050405020304" pitchFamily="18" charset="0"/>
            </a:endParaRPr>
          </a:p>
          <a:p>
            <a:pPr algn="just"/>
            <a:endParaRPr lang="en-US" sz="1200" dirty="0">
              <a:solidFill>
                <a:srgbClr val="000000"/>
              </a:solidFill>
              <a:latin typeface="Times New Roman" panose="02020603050405020304" pitchFamily="18" charset="0"/>
              <a:cs typeface="Times New Roman" panose="02020603050405020304" pitchFamily="18" charset="0"/>
            </a:endParaRPr>
          </a:p>
        </p:txBody>
      </p:sp>
      <p:sp>
        <p:nvSpPr>
          <p:cNvPr id="10" name="Rectangle: Rounded Corners 9">
            <a:extLst>
              <a:ext uri="{FF2B5EF4-FFF2-40B4-BE49-F238E27FC236}">
                <a16:creationId xmlns:a16="http://schemas.microsoft.com/office/drawing/2014/main" id="{1FC7AFAC-8786-44BE-BDC0-4785EEF7D2A2}"/>
              </a:ext>
            </a:extLst>
          </p:cNvPr>
          <p:cNvSpPr/>
          <p:nvPr/>
        </p:nvSpPr>
        <p:spPr>
          <a:xfrm>
            <a:off x="5825355" y="949582"/>
            <a:ext cx="559837" cy="541175"/>
          </a:xfrm>
          <a:prstGeom prst="roundRect">
            <a:avLst/>
          </a:prstGeom>
          <a:solidFill>
            <a:srgbClr val="FFFFF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0000FF"/>
                </a:solidFill>
              </a:ln>
              <a:solidFill>
                <a:srgbClr val="C6E9F2"/>
              </a:solidFill>
            </a:endParaRPr>
          </a:p>
        </p:txBody>
      </p:sp>
      <p:sp>
        <p:nvSpPr>
          <p:cNvPr id="11" name="Rectangle 10">
            <a:extLst>
              <a:ext uri="{FF2B5EF4-FFF2-40B4-BE49-F238E27FC236}">
                <a16:creationId xmlns:a16="http://schemas.microsoft.com/office/drawing/2014/main" id="{FD0BFC36-F3DB-4A90-B41A-788A4D804EF0}"/>
              </a:ext>
            </a:extLst>
          </p:cNvPr>
          <p:cNvSpPr/>
          <p:nvPr/>
        </p:nvSpPr>
        <p:spPr>
          <a:xfrm>
            <a:off x="4427572" y="-72002"/>
            <a:ext cx="3353803"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DOUBLE</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13" name="Rectangle 12">
            <a:extLst>
              <a:ext uri="{FF2B5EF4-FFF2-40B4-BE49-F238E27FC236}">
                <a16:creationId xmlns:a16="http://schemas.microsoft.com/office/drawing/2014/main" id="{7031D4C4-2CFB-411C-BCA9-EAD801169A06}"/>
              </a:ext>
            </a:extLst>
          </p:cNvPr>
          <p:cNvSpPr/>
          <p:nvPr/>
        </p:nvSpPr>
        <p:spPr>
          <a:xfrm>
            <a:off x="5884350" y="872635"/>
            <a:ext cx="444352" cy="707886"/>
          </a:xfrm>
          <a:prstGeom prst="rect">
            <a:avLst/>
          </a:prstGeom>
          <a:noFill/>
        </p:spPr>
        <p:txBody>
          <a:bodyPr wrap="none" lIns="91440" tIns="45720" rIns="91440" bIns="45720">
            <a:spAutoFit/>
          </a:bodyPr>
          <a:lstStyle/>
          <a:p>
            <a:pPr algn="ctr"/>
            <a:r>
              <a:rPr lang="en-US" sz="40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rPr>
              <a:t>2</a:t>
            </a:r>
          </a:p>
        </p:txBody>
      </p:sp>
      <p:sp>
        <p:nvSpPr>
          <p:cNvPr id="14" name="TextBox 13">
            <a:extLst>
              <a:ext uri="{FF2B5EF4-FFF2-40B4-BE49-F238E27FC236}">
                <a16:creationId xmlns:a16="http://schemas.microsoft.com/office/drawing/2014/main" id="{707D6F02-1230-472D-9571-96EC0DB18EBA}"/>
              </a:ext>
            </a:extLst>
          </p:cNvPr>
          <p:cNvSpPr txBox="1"/>
          <p:nvPr/>
        </p:nvSpPr>
        <p:spPr>
          <a:xfrm>
            <a:off x="1900292" y="1724489"/>
            <a:ext cx="8443519" cy="1754326"/>
          </a:xfrm>
          <a:prstGeom prst="rect">
            <a:avLst/>
          </a:prstGeom>
          <a:noFill/>
        </p:spPr>
        <p:txBody>
          <a:bodyPr wrap="square" rtlCol="0">
            <a:spAutoFit/>
          </a:bodyPr>
          <a:lstStyle/>
          <a:p>
            <a:pPr algn="ctr">
              <a:lnSpc>
                <a:spcPct val="90000"/>
              </a:lnSpc>
            </a:pPr>
            <a:r>
              <a:rPr lang="en-US" sz="6000" dirty="0">
                <a:solidFill>
                  <a:srgbClr val="000000"/>
                </a:solidFill>
              </a:rPr>
              <a:t>Where did Jesus</a:t>
            </a:r>
          </a:p>
          <a:p>
            <a:pPr algn="ctr">
              <a:lnSpc>
                <a:spcPct val="90000"/>
              </a:lnSpc>
            </a:pPr>
            <a:r>
              <a:rPr lang="en-US" sz="6000" dirty="0">
                <a:solidFill>
                  <a:srgbClr val="000000"/>
                </a:solidFill>
              </a:rPr>
              <a:t>ascend to heaven from</a:t>
            </a:r>
            <a:r>
              <a:rPr lang="en-US" sz="5400" spc="-150" dirty="0">
                <a:solidFill>
                  <a:srgbClr val="000000"/>
                </a:solidFill>
              </a:rPr>
              <a:t>?</a:t>
            </a:r>
          </a:p>
        </p:txBody>
      </p:sp>
      <p:sp>
        <p:nvSpPr>
          <p:cNvPr id="15" name="TextBox 14">
            <a:extLst>
              <a:ext uri="{FF2B5EF4-FFF2-40B4-BE49-F238E27FC236}">
                <a16:creationId xmlns:a16="http://schemas.microsoft.com/office/drawing/2014/main" id="{501EEC06-A634-490F-8FCA-FD75A7407117}"/>
              </a:ext>
            </a:extLst>
          </p:cNvPr>
          <p:cNvSpPr txBox="1"/>
          <p:nvPr/>
        </p:nvSpPr>
        <p:spPr>
          <a:xfrm>
            <a:off x="9742088" y="6282919"/>
            <a:ext cx="1928649" cy="307777"/>
          </a:xfrm>
          <a:prstGeom prst="rect">
            <a:avLst/>
          </a:prstGeom>
          <a:noFill/>
        </p:spPr>
        <p:txBody>
          <a:bodyPr wrap="square" rtlCol="0">
            <a:spAutoFit/>
          </a:bodyPr>
          <a:lstStyle/>
          <a:p>
            <a:pPr algn="r"/>
            <a:r>
              <a:rPr lang="en-US" sz="1400" b="1" i="1" dirty="0">
                <a:solidFill>
                  <a:srgbClr val="0064FF"/>
                </a:solidFill>
              </a:rPr>
              <a:t>Tap screen to continue</a:t>
            </a:r>
          </a:p>
        </p:txBody>
      </p:sp>
      <p:sp>
        <p:nvSpPr>
          <p:cNvPr id="12" name="Rectangle 11">
            <a:hlinkClick r:id="rId2" action="ppaction://hlinksldjump"/>
            <a:extLst>
              <a:ext uri="{FF2B5EF4-FFF2-40B4-BE49-F238E27FC236}">
                <a16:creationId xmlns:a16="http://schemas.microsoft.com/office/drawing/2014/main" id="{0EA563E0-5896-4977-A49A-8C3BDB87C390}"/>
              </a:ext>
            </a:extLst>
          </p:cNvPr>
          <p:cNvSpPr/>
          <p:nvPr/>
        </p:nvSpPr>
        <p:spPr>
          <a:xfrm>
            <a:off x="0" y="1"/>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95284099"/>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41A93F72-7A40-4375-A465-58414B0FC0DA}"/>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961049" y="3678"/>
            <a:ext cx="8269901" cy="6850644"/>
          </a:xfrm>
          <a:prstGeom prst="rect">
            <a:avLst/>
          </a:prstGeom>
        </p:spPr>
      </p:pic>
      <p:sp>
        <p:nvSpPr>
          <p:cNvPr id="3" name="Arrow: Pentagon 2">
            <a:extLst>
              <a:ext uri="{FF2B5EF4-FFF2-40B4-BE49-F238E27FC236}">
                <a16:creationId xmlns:a16="http://schemas.microsoft.com/office/drawing/2014/main" id="{0E698766-2C5D-4F25-88C7-23B76B7549CE}"/>
              </a:ext>
            </a:extLst>
          </p:cNvPr>
          <p:cNvSpPr/>
          <p:nvPr/>
        </p:nvSpPr>
        <p:spPr>
          <a:xfrm rot="5400000">
            <a:off x="5786126" y="5771881"/>
            <a:ext cx="559837" cy="541175"/>
          </a:xfrm>
          <a:prstGeom prst="homePlate">
            <a:avLst/>
          </a:prstGeom>
          <a:solidFill>
            <a:srgbClr val="FFFFFF"/>
          </a:solid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E26FFEE2-E142-4914-886A-7908DA12B71A}"/>
              </a:ext>
            </a:extLst>
          </p:cNvPr>
          <p:cNvSpPr/>
          <p:nvPr/>
        </p:nvSpPr>
        <p:spPr>
          <a:xfrm rot="2700000">
            <a:off x="8292973" y="3189275"/>
            <a:ext cx="559837" cy="490575"/>
          </a:xfrm>
          <a:prstGeom prst="roundRect">
            <a:avLst/>
          </a:prstGeom>
          <a:solidFill>
            <a:srgbClr val="FFFFFF"/>
          </a:solid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Rounded Corners 1">
            <a:extLst>
              <a:ext uri="{FF2B5EF4-FFF2-40B4-BE49-F238E27FC236}">
                <a16:creationId xmlns:a16="http://schemas.microsoft.com/office/drawing/2014/main" id="{26C67EEB-FAC5-47A4-8E95-72B39C554BCB}"/>
              </a:ext>
            </a:extLst>
          </p:cNvPr>
          <p:cNvSpPr/>
          <p:nvPr/>
        </p:nvSpPr>
        <p:spPr>
          <a:xfrm>
            <a:off x="5833744" y="714690"/>
            <a:ext cx="559837" cy="541175"/>
          </a:xfrm>
          <a:prstGeom prst="roundRect">
            <a:avLst/>
          </a:prstGeom>
          <a:solidFill>
            <a:srgbClr val="FFFFFF"/>
          </a:solid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Rounded Corners 5">
            <a:extLst>
              <a:ext uri="{FF2B5EF4-FFF2-40B4-BE49-F238E27FC236}">
                <a16:creationId xmlns:a16="http://schemas.microsoft.com/office/drawing/2014/main" id="{51FF1BA1-CD56-473D-85BA-056342436F57}"/>
              </a:ext>
            </a:extLst>
          </p:cNvPr>
          <p:cNvSpPr/>
          <p:nvPr/>
        </p:nvSpPr>
        <p:spPr>
          <a:xfrm rot="2700000">
            <a:off x="3192240" y="3163976"/>
            <a:ext cx="559837" cy="541175"/>
          </a:xfrm>
          <a:prstGeom prst="roundRect">
            <a:avLst/>
          </a:prstGeom>
          <a:solidFill>
            <a:srgbClr val="FFFFFF"/>
          </a:solid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241FA49-9943-405B-88E2-7921F7B4202A}"/>
              </a:ext>
            </a:extLst>
          </p:cNvPr>
          <p:cNvSpPr/>
          <p:nvPr/>
        </p:nvSpPr>
        <p:spPr>
          <a:xfrm>
            <a:off x="221682" y="2817521"/>
            <a:ext cx="2741456"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TRIPLE</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0" name="Rectangle 19">
            <a:extLst>
              <a:ext uri="{FF2B5EF4-FFF2-40B4-BE49-F238E27FC236}">
                <a16:creationId xmlns:a16="http://schemas.microsoft.com/office/drawing/2014/main" id="{0B10BECB-80DD-442E-92B9-3F4C0A002431}"/>
              </a:ext>
            </a:extLst>
          </p:cNvPr>
          <p:cNvSpPr/>
          <p:nvPr/>
        </p:nvSpPr>
        <p:spPr>
          <a:xfrm>
            <a:off x="3911648" y="5707176"/>
            <a:ext cx="4378122"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HOMERUN</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1" name="Rectangle 20">
            <a:extLst>
              <a:ext uri="{FF2B5EF4-FFF2-40B4-BE49-F238E27FC236}">
                <a16:creationId xmlns:a16="http://schemas.microsoft.com/office/drawing/2014/main" id="{D001A687-EC28-42A1-A935-5A2C1C78AA91}"/>
              </a:ext>
            </a:extLst>
          </p:cNvPr>
          <p:cNvSpPr/>
          <p:nvPr/>
        </p:nvSpPr>
        <p:spPr>
          <a:xfrm>
            <a:off x="4427572" y="-72002"/>
            <a:ext cx="3353803"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DOUBLE</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2" name="TextBox 21">
            <a:extLst>
              <a:ext uri="{FF2B5EF4-FFF2-40B4-BE49-F238E27FC236}">
                <a16:creationId xmlns:a16="http://schemas.microsoft.com/office/drawing/2014/main" id="{79EBE414-7D34-4475-87B5-9C8384501209}"/>
              </a:ext>
            </a:extLst>
          </p:cNvPr>
          <p:cNvSpPr txBox="1"/>
          <p:nvPr/>
        </p:nvSpPr>
        <p:spPr>
          <a:xfrm>
            <a:off x="4354650" y="2671022"/>
            <a:ext cx="3485724" cy="1569660"/>
          </a:xfrm>
          <a:prstGeom prst="rect">
            <a:avLst/>
          </a:prstGeom>
          <a:noFill/>
        </p:spPr>
        <p:txBody>
          <a:bodyPr wrap="square" rtlCol="0">
            <a:spAutoFit/>
          </a:bodyPr>
          <a:lstStyle/>
          <a:p>
            <a:pPr algn="ctr"/>
            <a:r>
              <a:rPr lang="en-US" sz="4800" b="1" dirty="0">
                <a:ln w="38100">
                  <a:solidFill>
                    <a:srgbClr val="0000FF"/>
                  </a:solidFill>
                </a:ln>
                <a:solidFill>
                  <a:srgbClr val="C6E9F2"/>
                </a:solidFill>
              </a:rPr>
              <a:t>Next batter!</a:t>
            </a:r>
          </a:p>
          <a:p>
            <a:pPr algn="ctr"/>
            <a:r>
              <a:rPr lang="en-US" sz="4800" b="1" dirty="0">
                <a:ln w="38100">
                  <a:solidFill>
                    <a:srgbClr val="0000FF"/>
                  </a:solidFill>
                </a:ln>
                <a:solidFill>
                  <a:srgbClr val="C6E9F2"/>
                </a:solidFill>
              </a:rPr>
              <a:t>Pick a hit</a:t>
            </a:r>
          </a:p>
        </p:txBody>
      </p:sp>
      <p:sp>
        <p:nvSpPr>
          <p:cNvPr id="15" name="Rectangle 14">
            <a:extLst>
              <a:ext uri="{FF2B5EF4-FFF2-40B4-BE49-F238E27FC236}">
                <a16:creationId xmlns:a16="http://schemas.microsoft.com/office/drawing/2014/main" id="{ECC38632-62A9-4DB0-A149-FC77324FE114}"/>
              </a:ext>
            </a:extLst>
          </p:cNvPr>
          <p:cNvSpPr/>
          <p:nvPr/>
        </p:nvSpPr>
        <p:spPr>
          <a:xfrm>
            <a:off x="9025723" y="2828834"/>
            <a:ext cx="2904962"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SINGLE</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7" name="Rectangle 26">
            <a:hlinkClick r:id="rId3" action="ppaction://hlinksldjump"/>
            <a:extLst>
              <a:ext uri="{FF2B5EF4-FFF2-40B4-BE49-F238E27FC236}">
                <a16:creationId xmlns:a16="http://schemas.microsoft.com/office/drawing/2014/main" id="{D92DD891-84FF-4ACE-91C9-567827698553}"/>
              </a:ext>
            </a:extLst>
          </p:cNvPr>
          <p:cNvSpPr/>
          <p:nvPr/>
        </p:nvSpPr>
        <p:spPr>
          <a:xfrm>
            <a:off x="0" y="-287"/>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hlinkClick r:id="rId4" action="ppaction://hlinksldjump"/>
            <a:extLst>
              <a:ext uri="{FF2B5EF4-FFF2-40B4-BE49-F238E27FC236}">
                <a16:creationId xmlns:a16="http://schemas.microsoft.com/office/drawing/2014/main" id="{D4C96D45-ABC1-4915-A153-4627346B4727}"/>
              </a:ext>
            </a:extLst>
          </p:cNvPr>
          <p:cNvSpPr/>
          <p:nvPr/>
        </p:nvSpPr>
        <p:spPr>
          <a:xfrm>
            <a:off x="4504879" y="176169"/>
            <a:ext cx="3204595" cy="7382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hlinkClick r:id="rId5" action="ppaction://hlinksldjump"/>
            <a:extLst>
              <a:ext uri="{FF2B5EF4-FFF2-40B4-BE49-F238E27FC236}">
                <a16:creationId xmlns:a16="http://schemas.microsoft.com/office/drawing/2014/main" id="{8AA909FD-4850-48E7-9C00-1F20249196AE}"/>
              </a:ext>
            </a:extLst>
          </p:cNvPr>
          <p:cNvSpPr/>
          <p:nvPr/>
        </p:nvSpPr>
        <p:spPr>
          <a:xfrm>
            <a:off x="221673" y="3059883"/>
            <a:ext cx="2741456" cy="7639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hlinkClick r:id="rId6" action="ppaction://hlinksldjump"/>
            <a:extLst>
              <a:ext uri="{FF2B5EF4-FFF2-40B4-BE49-F238E27FC236}">
                <a16:creationId xmlns:a16="http://schemas.microsoft.com/office/drawing/2014/main" id="{8991CFC0-EA4A-40DD-B2E8-91602EEF7B5F}"/>
              </a:ext>
            </a:extLst>
          </p:cNvPr>
          <p:cNvSpPr/>
          <p:nvPr/>
        </p:nvSpPr>
        <p:spPr>
          <a:xfrm>
            <a:off x="3916828" y="5953271"/>
            <a:ext cx="4378122" cy="7382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hlinkClick r:id="rId7" action="ppaction://hlinksldjump"/>
            <a:extLst>
              <a:ext uri="{FF2B5EF4-FFF2-40B4-BE49-F238E27FC236}">
                <a16:creationId xmlns:a16="http://schemas.microsoft.com/office/drawing/2014/main" id="{444DD879-596B-450A-BB58-3D8A8F7FDD0C}"/>
              </a:ext>
            </a:extLst>
          </p:cNvPr>
          <p:cNvSpPr/>
          <p:nvPr/>
        </p:nvSpPr>
        <p:spPr>
          <a:xfrm>
            <a:off x="9107476" y="3073878"/>
            <a:ext cx="2741456" cy="7639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8593672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AB9201A-D07E-4DC0-8755-314D67AD2D71}"/>
              </a:ext>
            </a:extLst>
          </p:cNvPr>
          <p:cNvSpPr txBox="1"/>
          <p:nvPr/>
        </p:nvSpPr>
        <p:spPr>
          <a:xfrm>
            <a:off x="502889" y="1630773"/>
            <a:ext cx="11238324" cy="2086725"/>
          </a:xfrm>
          <a:prstGeom prst="rect">
            <a:avLst/>
          </a:prstGeom>
          <a:noFill/>
        </p:spPr>
        <p:txBody>
          <a:bodyPr wrap="square" rtlCol="0">
            <a:spAutoFit/>
          </a:bodyPr>
          <a:lstStyle/>
          <a:p>
            <a:pPr algn="ctr">
              <a:lnSpc>
                <a:spcPct val="90000"/>
              </a:lnSpc>
            </a:pPr>
            <a:r>
              <a:rPr lang="en-US" sz="4800" dirty="0">
                <a:solidFill>
                  <a:srgbClr val="000000"/>
                </a:solidFill>
              </a:rPr>
              <a:t>Two men in white robes stood by when Jesus ascended into heaven.  What did they tell the disciples that Jesus will do?</a:t>
            </a:r>
          </a:p>
        </p:txBody>
      </p:sp>
      <p:sp>
        <p:nvSpPr>
          <p:cNvPr id="22" name="Rectangle: Rounded Corners 21">
            <a:extLst>
              <a:ext uri="{FF2B5EF4-FFF2-40B4-BE49-F238E27FC236}">
                <a16:creationId xmlns:a16="http://schemas.microsoft.com/office/drawing/2014/main" id="{2D7D2E4B-69FB-43AD-A76C-04F720C4C5FC}"/>
              </a:ext>
            </a:extLst>
          </p:cNvPr>
          <p:cNvSpPr/>
          <p:nvPr/>
        </p:nvSpPr>
        <p:spPr>
          <a:xfrm>
            <a:off x="5825355" y="949582"/>
            <a:ext cx="559837" cy="541175"/>
          </a:xfrm>
          <a:prstGeom prst="roundRect">
            <a:avLst/>
          </a:prstGeom>
          <a:solidFill>
            <a:srgbClr val="FFFFF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0000FF"/>
                </a:solidFill>
              </a:ln>
              <a:solidFill>
                <a:srgbClr val="C6E9F2"/>
              </a:solidFill>
            </a:endParaRPr>
          </a:p>
        </p:txBody>
      </p:sp>
      <p:sp>
        <p:nvSpPr>
          <p:cNvPr id="23" name="Rectangle 22">
            <a:extLst>
              <a:ext uri="{FF2B5EF4-FFF2-40B4-BE49-F238E27FC236}">
                <a16:creationId xmlns:a16="http://schemas.microsoft.com/office/drawing/2014/main" id="{A5F7DBE0-AB0B-451C-88EB-5D9ACBC2C800}"/>
              </a:ext>
            </a:extLst>
          </p:cNvPr>
          <p:cNvSpPr/>
          <p:nvPr/>
        </p:nvSpPr>
        <p:spPr>
          <a:xfrm>
            <a:off x="4427572" y="-72002"/>
            <a:ext cx="3353803"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DOUBLE</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4" name="Rectangle 23">
            <a:extLst>
              <a:ext uri="{FF2B5EF4-FFF2-40B4-BE49-F238E27FC236}">
                <a16:creationId xmlns:a16="http://schemas.microsoft.com/office/drawing/2014/main" id="{86BCF5CA-E33A-411A-BB93-EC4DD7565972}"/>
              </a:ext>
            </a:extLst>
          </p:cNvPr>
          <p:cNvSpPr/>
          <p:nvPr/>
        </p:nvSpPr>
        <p:spPr>
          <a:xfrm>
            <a:off x="5884350" y="872635"/>
            <a:ext cx="444352" cy="707886"/>
          </a:xfrm>
          <a:prstGeom prst="rect">
            <a:avLst/>
          </a:prstGeom>
          <a:noFill/>
        </p:spPr>
        <p:txBody>
          <a:bodyPr wrap="none" lIns="91440" tIns="45720" rIns="91440" bIns="45720">
            <a:spAutoFit/>
          </a:bodyPr>
          <a:lstStyle/>
          <a:p>
            <a:pPr algn="ctr"/>
            <a:r>
              <a:rPr lang="en-US" sz="40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rPr>
              <a:t>3</a:t>
            </a:r>
          </a:p>
        </p:txBody>
      </p:sp>
      <p:pic>
        <p:nvPicPr>
          <p:cNvPr id="26" name="Picture 25">
            <a:extLst>
              <a:ext uri="{FF2B5EF4-FFF2-40B4-BE49-F238E27FC236}">
                <a16:creationId xmlns:a16="http://schemas.microsoft.com/office/drawing/2014/main" id="{925C0547-9EF1-47DA-98CC-C56549002126}"/>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4500939" y="3865611"/>
            <a:ext cx="3188405" cy="2641220"/>
          </a:xfrm>
          <a:prstGeom prst="rect">
            <a:avLst/>
          </a:prstGeom>
        </p:spPr>
      </p:pic>
      <p:cxnSp>
        <p:nvCxnSpPr>
          <p:cNvPr id="27" name="Straight Connector 26">
            <a:extLst>
              <a:ext uri="{FF2B5EF4-FFF2-40B4-BE49-F238E27FC236}">
                <a16:creationId xmlns:a16="http://schemas.microsoft.com/office/drawing/2014/main" id="{F3C3C875-A2A2-42C2-99CF-2C682D389331}"/>
              </a:ext>
            </a:extLst>
          </p:cNvPr>
          <p:cNvCxnSpPr>
            <a:cxnSpLocks/>
          </p:cNvCxnSpPr>
          <p:nvPr/>
        </p:nvCxnSpPr>
        <p:spPr>
          <a:xfrm rot="5460000" flipV="1">
            <a:off x="6113246" y="4215658"/>
            <a:ext cx="846670" cy="861150"/>
          </a:xfrm>
          <a:prstGeom prst="line">
            <a:avLst/>
          </a:prstGeom>
          <a:ln w="76200">
            <a:solidFill>
              <a:srgbClr val="C1E7F1"/>
            </a:solidFill>
          </a:ln>
        </p:spPr>
        <p:style>
          <a:lnRef idx="1">
            <a:schemeClr val="accent1"/>
          </a:lnRef>
          <a:fillRef idx="0">
            <a:schemeClr val="accent1"/>
          </a:fillRef>
          <a:effectRef idx="0">
            <a:schemeClr val="accent1"/>
          </a:effectRef>
          <a:fontRef idx="minor">
            <a:schemeClr val="tx1"/>
          </a:fontRef>
        </p:style>
      </p:cxnSp>
      <p:sp>
        <p:nvSpPr>
          <p:cNvPr id="28" name="Rectangle: Rounded Corners 27">
            <a:extLst>
              <a:ext uri="{FF2B5EF4-FFF2-40B4-BE49-F238E27FC236}">
                <a16:creationId xmlns:a16="http://schemas.microsoft.com/office/drawing/2014/main" id="{9E723F43-0612-4702-A7E3-17822EB17776}"/>
              </a:ext>
            </a:extLst>
          </p:cNvPr>
          <p:cNvSpPr/>
          <p:nvPr/>
        </p:nvSpPr>
        <p:spPr>
          <a:xfrm rot="2700000">
            <a:off x="5907210" y="4028955"/>
            <a:ext cx="347615" cy="335069"/>
          </a:xfrm>
          <a:prstGeom prst="roundRect">
            <a:avLst/>
          </a:prstGeom>
          <a:solidFill>
            <a:srgbClr val="FFFFFF"/>
          </a:solidFill>
          <a:ln w="38100">
            <a:solidFill>
              <a:srgbClr val="C1E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FDAE16BD-C687-4BEB-9BBB-131158D227BF}"/>
              </a:ext>
            </a:extLst>
          </p:cNvPr>
          <p:cNvSpPr txBox="1"/>
          <p:nvPr/>
        </p:nvSpPr>
        <p:spPr>
          <a:xfrm>
            <a:off x="5839987" y="3904101"/>
            <a:ext cx="486562" cy="584775"/>
          </a:xfrm>
          <a:prstGeom prst="rect">
            <a:avLst/>
          </a:prstGeom>
          <a:noFill/>
        </p:spPr>
        <p:txBody>
          <a:bodyPr wrap="square" rtlCol="0">
            <a:spAutoFit/>
          </a:bodyPr>
          <a:lstStyle/>
          <a:p>
            <a:pPr algn="ctr"/>
            <a:r>
              <a:rPr lang="en-US" sz="3200" b="1" dirty="0">
                <a:solidFill>
                  <a:srgbClr val="1E4117"/>
                </a:solidFill>
              </a:rPr>
              <a:t>?</a:t>
            </a:r>
          </a:p>
        </p:txBody>
      </p:sp>
      <p:cxnSp>
        <p:nvCxnSpPr>
          <p:cNvPr id="30" name="Straight Connector 29">
            <a:extLst>
              <a:ext uri="{FF2B5EF4-FFF2-40B4-BE49-F238E27FC236}">
                <a16:creationId xmlns:a16="http://schemas.microsoft.com/office/drawing/2014/main" id="{78B61315-A751-430C-B324-659FFDA06D80}"/>
              </a:ext>
            </a:extLst>
          </p:cNvPr>
          <p:cNvCxnSpPr>
            <a:cxnSpLocks/>
          </p:cNvCxnSpPr>
          <p:nvPr/>
        </p:nvCxnSpPr>
        <p:spPr>
          <a:xfrm flipV="1">
            <a:off x="6128526" y="5354016"/>
            <a:ext cx="846670" cy="861150"/>
          </a:xfrm>
          <a:prstGeom prst="line">
            <a:avLst/>
          </a:prstGeom>
          <a:ln w="76200">
            <a:solidFill>
              <a:srgbClr val="C1E7F1"/>
            </a:solidFill>
          </a:ln>
        </p:spPr>
        <p:style>
          <a:lnRef idx="1">
            <a:schemeClr val="accent1"/>
          </a:lnRef>
          <a:fillRef idx="0">
            <a:schemeClr val="accent1"/>
          </a:fillRef>
          <a:effectRef idx="0">
            <a:schemeClr val="accent1"/>
          </a:effectRef>
          <a:fontRef idx="minor">
            <a:schemeClr val="tx1"/>
          </a:fontRef>
        </p:style>
      </p:cxnSp>
      <p:sp>
        <p:nvSpPr>
          <p:cNvPr id="31" name="Rectangle: Rounded Corners 30">
            <a:extLst>
              <a:ext uri="{FF2B5EF4-FFF2-40B4-BE49-F238E27FC236}">
                <a16:creationId xmlns:a16="http://schemas.microsoft.com/office/drawing/2014/main" id="{84F38994-B537-4255-8A34-406A9DFA613E}"/>
              </a:ext>
            </a:extLst>
          </p:cNvPr>
          <p:cNvSpPr/>
          <p:nvPr/>
        </p:nvSpPr>
        <p:spPr>
          <a:xfrm rot="2700000">
            <a:off x="6825890" y="5052921"/>
            <a:ext cx="347615" cy="335069"/>
          </a:xfrm>
          <a:prstGeom prst="roundRect">
            <a:avLst/>
          </a:prstGeom>
          <a:solidFill>
            <a:srgbClr val="FFFFFF"/>
          </a:solidFill>
          <a:ln w="38100">
            <a:solidFill>
              <a:srgbClr val="AADE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DB13237-78A6-4CA4-A94E-5DB3D735BCCC}"/>
              </a:ext>
            </a:extLst>
          </p:cNvPr>
          <p:cNvSpPr txBox="1"/>
          <p:nvPr/>
        </p:nvSpPr>
        <p:spPr>
          <a:xfrm>
            <a:off x="5471331" y="4693954"/>
            <a:ext cx="1200124" cy="1131977"/>
          </a:xfrm>
          <a:prstGeom prst="rect">
            <a:avLst/>
          </a:prstGeom>
          <a:noFill/>
        </p:spPr>
        <p:txBody>
          <a:bodyPr wrap="square" rtlCol="0">
            <a:spAutoFit/>
          </a:bodyPr>
          <a:lstStyle/>
          <a:p>
            <a:pPr algn="ctr">
              <a:lnSpc>
                <a:spcPct val="80000"/>
              </a:lnSpc>
            </a:pPr>
            <a:r>
              <a:rPr lang="en-US" sz="2400" b="1" i="1" spc="-50" dirty="0">
                <a:solidFill>
                  <a:srgbClr val="1E4117"/>
                </a:solidFill>
              </a:rPr>
              <a:t>DOUBLE</a:t>
            </a:r>
          </a:p>
          <a:p>
            <a:pPr algn="ctr">
              <a:lnSpc>
                <a:spcPct val="80000"/>
              </a:lnSpc>
            </a:pPr>
            <a:r>
              <a:rPr lang="en-US" i="1" dirty="0">
                <a:solidFill>
                  <a:srgbClr val="000000"/>
                </a:solidFill>
              </a:rPr>
              <a:t>or </a:t>
            </a:r>
            <a:r>
              <a:rPr lang="en-US" sz="2400" b="1" i="1" dirty="0">
                <a:solidFill>
                  <a:srgbClr val="1E4117"/>
                </a:solidFill>
              </a:rPr>
              <a:t>OUT</a:t>
            </a:r>
            <a:endParaRPr lang="en-US" i="1" dirty="0">
              <a:solidFill>
                <a:srgbClr val="1E4117"/>
              </a:solidFill>
            </a:endParaRPr>
          </a:p>
          <a:p>
            <a:pPr algn="ctr">
              <a:lnSpc>
                <a:spcPct val="80000"/>
              </a:lnSpc>
            </a:pPr>
            <a:r>
              <a:rPr lang="en-US" i="1" dirty="0">
                <a:solidFill>
                  <a:srgbClr val="1E4117"/>
                </a:solidFill>
              </a:rPr>
              <a:t>Tap and</a:t>
            </a:r>
          </a:p>
          <a:p>
            <a:pPr algn="ctr">
              <a:lnSpc>
                <a:spcPct val="80000"/>
              </a:lnSpc>
            </a:pPr>
            <a:r>
              <a:rPr lang="en-US" i="1" dirty="0">
                <a:solidFill>
                  <a:srgbClr val="1E4117"/>
                </a:solidFill>
              </a:rPr>
              <a:t>find out!</a:t>
            </a:r>
          </a:p>
        </p:txBody>
      </p:sp>
      <p:sp>
        <p:nvSpPr>
          <p:cNvPr id="9" name="Rectangle 8">
            <a:hlinkClick r:id="rId3" action="ppaction://hlinksldjump"/>
            <a:extLst>
              <a:ext uri="{FF2B5EF4-FFF2-40B4-BE49-F238E27FC236}">
                <a16:creationId xmlns:a16="http://schemas.microsoft.com/office/drawing/2014/main" id="{528A547D-0249-4E03-87B8-5F4B532BBE74}"/>
              </a:ext>
            </a:extLst>
          </p:cNvPr>
          <p:cNvSpPr/>
          <p:nvPr/>
        </p:nvSpPr>
        <p:spPr>
          <a:xfrm>
            <a:off x="0" y="1"/>
            <a:ext cx="12192000" cy="6857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hlinkClick r:id="rId4" action="ppaction://hlinksldjump"/>
            <a:extLst>
              <a:ext uri="{FF2B5EF4-FFF2-40B4-BE49-F238E27FC236}">
                <a16:creationId xmlns:a16="http://schemas.microsoft.com/office/drawing/2014/main" id="{D49282D1-DF58-47BC-AF4E-1253B3B2C981}"/>
              </a:ext>
            </a:extLst>
          </p:cNvPr>
          <p:cNvSpPr/>
          <p:nvPr/>
        </p:nvSpPr>
        <p:spPr>
          <a:xfrm rot="18961460">
            <a:off x="5232121" y="4421804"/>
            <a:ext cx="1687965" cy="16687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141906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1000"/>
                                        <p:tgtEl>
                                          <p:spTgt spid="5"/>
                                        </p:tgtEl>
                                      </p:cBhvr>
                                    </p:animEffect>
                                  </p:childTnLst>
                                </p:cTn>
                              </p:par>
                            </p:childTnLst>
                          </p:cTn>
                        </p:par>
                        <p:par>
                          <p:cTn id="8" fill="hold">
                            <p:stCondLst>
                              <p:cond delay="1000"/>
                            </p:stCondLst>
                            <p:childTnLst>
                              <p:par>
                                <p:cTn id="9" presetID="53" presetClass="entr" presetSubtype="16" fill="hold" nodeType="afterEffect">
                                  <p:stCondLst>
                                    <p:cond delay="100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2500"/>
                            </p:stCondLst>
                            <p:childTnLst>
                              <p:par>
                                <p:cTn id="15" presetID="22" presetClass="entr" presetSubtype="4"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wipe(down)">
                                      <p:cBhvr>
                                        <p:cTn id="17" dur="500"/>
                                        <p:tgtEl>
                                          <p:spTgt spid="30"/>
                                        </p:tgtEl>
                                      </p:cBhvr>
                                    </p:animEffect>
                                  </p:childTnLst>
                                </p:cTn>
                              </p:par>
                            </p:childTnLst>
                          </p:cTn>
                        </p:par>
                        <p:par>
                          <p:cTn id="18" fill="hold">
                            <p:stCondLst>
                              <p:cond delay="3000"/>
                            </p:stCondLst>
                            <p:childTnLst>
                              <p:par>
                                <p:cTn id="19" presetID="1" presetClass="entr" presetSubtype="0"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childTnLst>
                                </p:cTn>
                              </p:par>
                            </p:childTnLst>
                          </p:cTn>
                        </p:par>
                        <p:par>
                          <p:cTn id="21" fill="hold">
                            <p:stCondLst>
                              <p:cond delay="3000"/>
                            </p:stCondLst>
                            <p:childTnLst>
                              <p:par>
                                <p:cTn id="22" presetID="22" presetClass="entr" presetSubtype="4" fill="hold"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down)">
                                      <p:cBhvr>
                                        <p:cTn id="24" dur="500"/>
                                        <p:tgtEl>
                                          <p:spTgt spid="27"/>
                                        </p:tgtEl>
                                      </p:cBhvr>
                                    </p:animEffect>
                                  </p:childTnLst>
                                </p:cTn>
                              </p:par>
                            </p:childTnLst>
                          </p:cTn>
                        </p:par>
                        <p:par>
                          <p:cTn id="25" fill="hold">
                            <p:stCondLst>
                              <p:cond delay="3500"/>
                            </p:stCondLst>
                            <p:childTnLst>
                              <p:par>
                                <p:cTn id="26" presetID="1" presetClass="entr" presetSubtype="0" fill="hold" grpId="0" nodeType="afterEffect">
                                  <p:stCondLst>
                                    <p:cond delay="0"/>
                                  </p:stCondLst>
                                  <p:childTnLst>
                                    <p:set>
                                      <p:cBhvr>
                                        <p:cTn id="27" dur="1" fill="hold">
                                          <p:stCondLst>
                                            <p:cond delay="0"/>
                                          </p:stCondLst>
                                        </p:cTn>
                                        <p:tgtEl>
                                          <p:spTgt spid="28"/>
                                        </p:tgtEl>
                                        <p:attrNameLst>
                                          <p:attrName>style.visibility</p:attrName>
                                        </p:attrNameLst>
                                      </p:cBhvr>
                                      <p:to>
                                        <p:strVal val="visible"/>
                                      </p:to>
                                    </p:se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250" fill="hold"/>
                                        <p:tgtEl>
                                          <p:spTgt spid="29"/>
                                        </p:tgtEl>
                                        <p:attrNameLst>
                                          <p:attrName>ppt_w</p:attrName>
                                        </p:attrNameLst>
                                      </p:cBhvr>
                                      <p:tavLst>
                                        <p:tav tm="0">
                                          <p:val>
                                            <p:fltVal val="0"/>
                                          </p:val>
                                        </p:tav>
                                        <p:tav tm="100000">
                                          <p:val>
                                            <p:strVal val="#ppt_w"/>
                                          </p:val>
                                        </p:tav>
                                      </p:tavLst>
                                    </p:anim>
                                    <p:anim calcmode="lin" valueType="num">
                                      <p:cBhvr>
                                        <p:cTn id="32" dur="250" fill="hold"/>
                                        <p:tgtEl>
                                          <p:spTgt spid="29"/>
                                        </p:tgtEl>
                                        <p:attrNameLst>
                                          <p:attrName>ppt_h</p:attrName>
                                        </p:attrNameLst>
                                      </p:cBhvr>
                                      <p:tavLst>
                                        <p:tav tm="0">
                                          <p:val>
                                            <p:fltVal val="0"/>
                                          </p:val>
                                        </p:tav>
                                        <p:tav tm="100000">
                                          <p:val>
                                            <p:strVal val="#ppt_h"/>
                                          </p:val>
                                        </p:tav>
                                      </p:tavLst>
                                    </p:anim>
                                    <p:animEffect transition="in" filter="fade">
                                      <p:cBhvr>
                                        <p:cTn id="33" dur="250"/>
                                        <p:tgtEl>
                                          <p:spTgt spid="2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4000"/>
                            </p:stCondLst>
                            <p:childTnLst>
                              <p:par>
                                <p:cTn id="40" presetID="1" presetClass="entr" presetSubtype="0" fill="hold" grpId="0" nodeType="afterEffect">
                                  <p:stCondLst>
                                    <p:cond delay="0"/>
                                  </p:stCondLst>
                                  <p:childTnLst>
                                    <p:set>
                                      <p:cBhvr>
                                        <p:cTn id="41"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8" grpId="0" animBg="1"/>
      <p:bldP spid="29" grpId="0"/>
      <p:bldP spid="31" grpId="0" animBg="1"/>
      <p:bldP spid="32" grpId="0"/>
      <p:bldP spid="33"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EA6F6979-28A4-48C2-AB35-D8AED0806211}"/>
              </a:ext>
            </a:extLst>
          </p:cNvPr>
          <p:cNvSpPr txBox="1"/>
          <p:nvPr/>
        </p:nvSpPr>
        <p:spPr>
          <a:xfrm>
            <a:off x="538040" y="3742030"/>
            <a:ext cx="11132697" cy="2874633"/>
          </a:xfrm>
          <a:prstGeom prst="rect">
            <a:avLst/>
          </a:prstGeom>
          <a:solidFill>
            <a:srgbClr val="FFFFFF"/>
          </a:solidFill>
          <a:ln w="38100">
            <a:solidFill>
              <a:srgbClr val="000000"/>
            </a:solidFill>
          </a:ln>
        </p:spPr>
        <p:txBody>
          <a:bodyPr wrap="square" rtlCol="0">
            <a:spAutoFit/>
          </a:bodyPr>
          <a:lstStyle/>
          <a:p>
            <a:pPr algn="ctr">
              <a:lnSpc>
                <a:spcPct val="80000"/>
              </a:lnSpc>
            </a:pPr>
            <a:endParaRPr lang="en-US" sz="600" b="1" dirty="0">
              <a:solidFill>
                <a:srgbClr val="3F8731"/>
              </a:solidFill>
            </a:endParaRPr>
          </a:p>
          <a:p>
            <a:pPr algn="ctr"/>
            <a:r>
              <a:rPr lang="en-US" sz="3200" b="1" i="1" dirty="0"/>
              <a:t>Answer:</a:t>
            </a:r>
            <a:r>
              <a:rPr lang="en-US" sz="4400" b="1" i="1" dirty="0"/>
              <a:t> </a:t>
            </a:r>
            <a:r>
              <a:rPr lang="en-US" sz="4400" b="1" dirty="0"/>
              <a:t>come back the same way</a:t>
            </a:r>
            <a:r>
              <a:rPr lang="en-US" sz="4400" b="1" i="1" dirty="0"/>
              <a:t> </a:t>
            </a:r>
            <a:endParaRPr lang="en-US" sz="4400" b="1" dirty="0"/>
          </a:p>
          <a:p>
            <a:pPr algn="just"/>
            <a:r>
              <a:rPr lang="en-US" sz="2400" b="1" dirty="0">
                <a:solidFill>
                  <a:srgbClr val="000000"/>
                </a:solidFill>
                <a:latin typeface="Times New Roman" panose="02020603050405020304" pitchFamily="18" charset="0"/>
                <a:cs typeface="Times New Roman" panose="02020603050405020304" pitchFamily="18" charset="0"/>
              </a:rPr>
              <a:t>Acts 1:10-11</a:t>
            </a:r>
            <a:endParaRPr lang="en-US" sz="2400" dirty="0">
              <a:solidFill>
                <a:srgbClr val="000000"/>
              </a:solidFill>
              <a:latin typeface="Times New Roman" panose="02020603050405020304" pitchFamily="18" charset="0"/>
              <a:cs typeface="Times New Roman" panose="02020603050405020304" pitchFamily="18" charset="0"/>
            </a:endParaRPr>
          </a:p>
          <a:p>
            <a:pPr algn="just"/>
            <a:r>
              <a:rPr lang="en-US" sz="2400" baseline="30000" dirty="0">
                <a:solidFill>
                  <a:srgbClr val="000000"/>
                </a:solidFill>
                <a:latin typeface="Times New Roman" panose="02020603050405020304" pitchFamily="18" charset="0"/>
                <a:cs typeface="Times New Roman" panose="02020603050405020304" pitchFamily="18" charset="0"/>
              </a:rPr>
              <a:t>10</a:t>
            </a:r>
            <a:r>
              <a:rPr lang="en-US" sz="2400" dirty="0">
                <a:solidFill>
                  <a:srgbClr val="000000"/>
                </a:solidFill>
                <a:latin typeface="Times New Roman" panose="02020603050405020304" pitchFamily="18" charset="0"/>
                <a:cs typeface="Times New Roman" panose="02020603050405020304" pitchFamily="18" charset="0"/>
              </a:rPr>
              <a:t> And while they were gazing into heaven as he went, behold, two men stood by them in white robes, </a:t>
            </a:r>
            <a:r>
              <a:rPr lang="en-US" sz="2400" baseline="30000" dirty="0">
                <a:solidFill>
                  <a:srgbClr val="000000"/>
                </a:solidFill>
                <a:latin typeface="Times New Roman" panose="02020603050405020304" pitchFamily="18" charset="0"/>
                <a:cs typeface="Times New Roman" panose="02020603050405020304" pitchFamily="18" charset="0"/>
              </a:rPr>
              <a:t>11</a:t>
            </a:r>
            <a:r>
              <a:rPr lang="en-US" sz="2400" dirty="0">
                <a:solidFill>
                  <a:srgbClr val="000000"/>
                </a:solidFill>
                <a:latin typeface="Times New Roman" panose="02020603050405020304" pitchFamily="18" charset="0"/>
                <a:cs typeface="Times New Roman" panose="02020603050405020304" pitchFamily="18" charset="0"/>
              </a:rPr>
              <a:t> and said, “Men of Galilee, why do you stand looking into heaven?  This Jesus, who was taken up from you into heaven, will </a:t>
            </a:r>
            <a:r>
              <a:rPr lang="en-US" sz="2400" b="1" dirty="0">
                <a:solidFill>
                  <a:srgbClr val="0064FF"/>
                </a:solidFill>
                <a:latin typeface="Times New Roman" panose="02020603050405020304" pitchFamily="18" charset="0"/>
                <a:cs typeface="Times New Roman" panose="02020603050405020304" pitchFamily="18" charset="0"/>
              </a:rPr>
              <a:t>come in the same way </a:t>
            </a:r>
            <a:r>
              <a:rPr lang="en-US" sz="2400" dirty="0">
                <a:solidFill>
                  <a:srgbClr val="000000"/>
                </a:solidFill>
                <a:latin typeface="Times New Roman" panose="02020603050405020304" pitchFamily="18" charset="0"/>
                <a:cs typeface="Times New Roman" panose="02020603050405020304" pitchFamily="18" charset="0"/>
              </a:rPr>
              <a:t>as you saw him go into heaven.”</a:t>
            </a:r>
          </a:p>
          <a:p>
            <a:pPr algn="just"/>
            <a:endParaRPr lang="en-US" sz="600" dirty="0">
              <a:solidFill>
                <a:srgbClr val="000000"/>
              </a:solidFill>
              <a:latin typeface="Times New Roman" panose="02020603050405020304" pitchFamily="18" charset="0"/>
              <a:cs typeface="Times New Roman" panose="02020603050405020304" pitchFamily="18" charset="0"/>
            </a:endParaRPr>
          </a:p>
          <a:p>
            <a:pPr algn="just"/>
            <a:endParaRPr lang="en-US" sz="600" dirty="0">
              <a:latin typeface="Times New Roman" panose="02020603050405020304" pitchFamily="18" charset="0"/>
              <a:cs typeface="Times New Roman" panose="02020603050405020304" pitchFamily="18" charset="0"/>
            </a:endParaRPr>
          </a:p>
        </p:txBody>
      </p:sp>
      <p:sp>
        <p:nvSpPr>
          <p:cNvPr id="10" name="Rectangle: Rounded Corners 9">
            <a:extLst>
              <a:ext uri="{FF2B5EF4-FFF2-40B4-BE49-F238E27FC236}">
                <a16:creationId xmlns:a16="http://schemas.microsoft.com/office/drawing/2014/main" id="{355224EB-303C-4539-B262-ED2911F10437}"/>
              </a:ext>
            </a:extLst>
          </p:cNvPr>
          <p:cNvSpPr/>
          <p:nvPr/>
        </p:nvSpPr>
        <p:spPr>
          <a:xfrm>
            <a:off x="5825355" y="949582"/>
            <a:ext cx="559837" cy="541175"/>
          </a:xfrm>
          <a:prstGeom prst="roundRect">
            <a:avLst/>
          </a:prstGeom>
          <a:solidFill>
            <a:srgbClr val="FFFFF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0000FF"/>
                </a:solidFill>
              </a:ln>
              <a:solidFill>
                <a:srgbClr val="C6E9F2"/>
              </a:solidFill>
            </a:endParaRPr>
          </a:p>
        </p:txBody>
      </p:sp>
      <p:sp>
        <p:nvSpPr>
          <p:cNvPr id="11" name="Rectangle 10">
            <a:extLst>
              <a:ext uri="{FF2B5EF4-FFF2-40B4-BE49-F238E27FC236}">
                <a16:creationId xmlns:a16="http://schemas.microsoft.com/office/drawing/2014/main" id="{5EDA9AD2-0637-4879-8B32-F206BF82E067}"/>
              </a:ext>
            </a:extLst>
          </p:cNvPr>
          <p:cNvSpPr/>
          <p:nvPr/>
        </p:nvSpPr>
        <p:spPr>
          <a:xfrm>
            <a:off x="4427572" y="-72002"/>
            <a:ext cx="3353803"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DOUBLE</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13" name="Rectangle 12">
            <a:extLst>
              <a:ext uri="{FF2B5EF4-FFF2-40B4-BE49-F238E27FC236}">
                <a16:creationId xmlns:a16="http://schemas.microsoft.com/office/drawing/2014/main" id="{418DFA34-A090-4508-B746-36C7C468BABE}"/>
              </a:ext>
            </a:extLst>
          </p:cNvPr>
          <p:cNvSpPr/>
          <p:nvPr/>
        </p:nvSpPr>
        <p:spPr>
          <a:xfrm>
            <a:off x="5884350" y="872635"/>
            <a:ext cx="444352" cy="707886"/>
          </a:xfrm>
          <a:prstGeom prst="rect">
            <a:avLst/>
          </a:prstGeom>
          <a:noFill/>
        </p:spPr>
        <p:txBody>
          <a:bodyPr wrap="none" lIns="91440" tIns="45720" rIns="91440" bIns="45720">
            <a:spAutoFit/>
          </a:bodyPr>
          <a:lstStyle/>
          <a:p>
            <a:pPr algn="ctr"/>
            <a:r>
              <a:rPr lang="en-US" sz="40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rPr>
              <a:t>3</a:t>
            </a:r>
          </a:p>
        </p:txBody>
      </p:sp>
      <p:sp>
        <p:nvSpPr>
          <p:cNvPr id="14" name="TextBox 13">
            <a:extLst>
              <a:ext uri="{FF2B5EF4-FFF2-40B4-BE49-F238E27FC236}">
                <a16:creationId xmlns:a16="http://schemas.microsoft.com/office/drawing/2014/main" id="{8C896184-7D8D-4319-AE34-F14B7CE41DB1}"/>
              </a:ext>
            </a:extLst>
          </p:cNvPr>
          <p:cNvSpPr txBox="1"/>
          <p:nvPr/>
        </p:nvSpPr>
        <p:spPr>
          <a:xfrm>
            <a:off x="502889" y="1630773"/>
            <a:ext cx="11238324" cy="2086725"/>
          </a:xfrm>
          <a:prstGeom prst="rect">
            <a:avLst/>
          </a:prstGeom>
          <a:noFill/>
        </p:spPr>
        <p:txBody>
          <a:bodyPr wrap="square" rtlCol="0">
            <a:spAutoFit/>
          </a:bodyPr>
          <a:lstStyle/>
          <a:p>
            <a:pPr algn="ctr">
              <a:lnSpc>
                <a:spcPct val="90000"/>
              </a:lnSpc>
            </a:pPr>
            <a:r>
              <a:rPr lang="en-US" sz="4800" dirty="0">
                <a:solidFill>
                  <a:srgbClr val="000000"/>
                </a:solidFill>
              </a:rPr>
              <a:t>Two men in white robes stood by when Jesus ascended into heaven.  What did they tell the disciples that Jesus will do?</a:t>
            </a:r>
          </a:p>
        </p:txBody>
      </p:sp>
      <p:sp>
        <p:nvSpPr>
          <p:cNvPr id="15" name="TextBox 14">
            <a:extLst>
              <a:ext uri="{FF2B5EF4-FFF2-40B4-BE49-F238E27FC236}">
                <a16:creationId xmlns:a16="http://schemas.microsoft.com/office/drawing/2014/main" id="{9126DF67-5117-42E5-9B5E-D5DDFBA993C5}"/>
              </a:ext>
            </a:extLst>
          </p:cNvPr>
          <p:cNvSpPr txBox="1"/>
          <p:nvPr/>
        </p:nvSpPr>
        <p:spPr>
          <a:xfrm>
            <a:off x="9777326" y="6308886"/>
            <a:ext cx="1928649" cy="307777"/>
          </a:xfrm>
          <a:prstGeom prst="rect">
            <a:avLst/>
          </a:prstGeom>
          <a:noFill/>
        </p:spPr>
        <p:txBody>
          <a:bodyPr wrap="square" rtlCol="0">
            <a:spAutoFit/>
          </a:bodyPr>
          <a:lstStyle/>
          <a:p>
            <a:pPr algn="r"/>
            <a:r>
              <a:rPr lang="en-US" sz="1400" b="1" i="1" dirty="0">
                <a:solidFill>
                  <a:srgbClr val="0064FF"/>
                </a:solidFill>
              </a:rPr>
              <a:t>Tap screen to continue</a:t>
            </a:r>
          </a:p>
        </p:txBody>
      </p:sp>
      <p:sp>
        <p:nvSpPr>
          <p:cNvPr id="12" name="Rectangle 11">
            <a:hlinkClick r:id="rId2" action="ppaction://hlinksldjump"/>
            <a:extLst>
              <a:ext uri="{FF2B5EF4-FFF2-40B4-BE49-F238E27FC236}">
                <a16:creationId xmlns:a16="http://schemas.microsoft.com/office/drawing/2014/main" id="{92F5AA0A-A021-4B44-84C1-A2CCB0D1A08D}"/>
              </a:ext>
            </a:extLst>
          </p:cNvPr>
          <p:cNvSpPr/>
          <p:nvPr/>
        </p:nvSpPr>
        <p:spPr>
          <a:xfrm>
            <a:off x="0" y="1"/>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2781332"/>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41A93F72-7A40-4375-A465-58414B0FC0DA}"/>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961049" y="3678"/>
            <a:ext cx="8269901" cy="6850644"/>
          </a:xfrm>
          <a:prstGeom prst="rect">
            <a:avLst/>
          </a:prstGeom>
        </p:spPr>
      </p:pic>
      <p:sp>
        <p:nvSpPr>
          <p:cNvPr id="3" name="Arrow: Pentagon 2">
            <a:extLst>
              <a:ext uri="{FF2B5EF4-FFF2-40B4-BE49-F238E27FC236}">
                <a16:creationId xmlns:a16="http://schemas.microsoft.com/office/drawing/2014/main" id="{0E698766-2C5D-4F25-88C7-23B76B7549CE}"/>
              </a:ext>
            </a:extLst>
          </p:cNvPr>
          <p:cNvSpPr/>
          <p:nvPr/>
        </p:nvSpPr>
        <p:spPr>
          <a:xfrm rot="5400000">
            <a:off x="5786126" y="5771881"/>
            <a:ext cx="559837" cy="541175"/>
          </a:xfrm>
          <a:prstGeom prst="homePlate">
            <a:avLst/>
          </a:prstGeom>
          <a:solidFill>
            <a:srgbClr val="FFFFFF"/>
          </a:solid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E26FFEE2-E142-4914-886A-7908DA12B71A}"/>
              </a:ext>
            </a:extLst>
          </p:cNvPr>
          <p:cNvSpPr/>
          <p:nvPr/>
        </p:nvSpPr>
        <p:spPr>
          <a:xfrm rot="2700000">
            <a:off x="8292973" y="3189275"/>
            <a:ext cx="559837" cy="490575"/>
          </a:xfrm>
          <a:prstGeom prst="roundRect">
            <a:avLst/>
          </a:prstGeom>
          <a:solidFill>
            <a:srgbClr val="FFFFFF"/>
          </a:solid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Rounded Corners 1">
            <a:extLst>
              <a:ext uri="{FF2B5EF4-FFF2-40B4-BE49-F238E27FC236}">
                <a16:creationId xmlns:a16="http://schemas.microsoft.com/office/drawing/2014/main" id="{26C67EEB-FAC5-47A4-8E95-72B39C554BCB}"/>
              </a:ext>
            </a:extLst>
          </p:cNvPr>
          <p:cNvSpPr/>
          <p:nvPr/>
        </p:nvSpPr>
        <p:spPr>
          <a:xfrm>
            <a:off x="5833744" y="714690"/>
            <a:ext cx="559837" cy="541175"/>
          </a:xfrm>
          <a:prstGeom prst="roundRect">
            <a:avLst/>
          </a:prstGeom>
          <a:solidFill>
            <a:srgbClr val="FFFFFF"/>
          </a:solid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Rounded Corners 5">
            <a:extLst>
              <a:ext uri="{FF2B5EF4-FFF2-40B4-BE49-F238E27FC236}">
                <a16:creationId xmlns:a16="http://schemas.microsoft.com/office/drawing/2014/main" id="{51FF1BA1-CD56-473D-85BA-056342436F57}"/>
              </a:ext>
            </a:extLst>
          </p:cNvPr>
          <p:cNvSpPr/>
          <p:nvPr/>
        </p:nvSpPr>
        <p:spPr>
          <a:xfrm rot="2700000">
            <a:off x="3192240" y="3163976"/>
            <a:ext cx="559837" cy="541175"/>
          </a:xfrm>
          <a:prstGeom prst="roundRect">
            <a:avLst/>
          </a:prstGeom>
          <a:solidFill>
            <a:srgbClr val="FFFFFF"/>
          </a:solid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241FA49-9943-405B-88E2-7921F7B4202A}"/>
              </a:ext>
            </a:extLst>
          </p:cNvPr>
          <p:cNvSpPr/>
          <p:nvPr/>
        </p:nvSpPr>
        <p:spPr>
          <a:xfrm>
            <a:off x="221682" y="2817521"/>
            <a:ext cx="2741456"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TRIPLE</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0" name="Rectangle 19">
            <a:extLst>
              <a:ext uri="{FF2B5EF4-FFF2-40B4-BE49-F238E27FC236}">
                <a16:creationId xmlns:a16="http://schemas.microsoft.com/office/drawing/2014/main" id="{0B10BECB-80DD-442E-92B9-3F4C0A002431}"/>
              </a:ext>
            </a:extLst>
          </p:cNvPr>
          <p:cNvSpPr/>
          <p:nvPr/>
        </p:nvSpPr>
        <p:spPr>
          <a:xfrm>
            <a:off x="3911648" y="5707176"/>
            <a:ext cx="4378122"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HOMERUN</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1" name="Rectangle 20">
            <a:extLst>
              <a:ext uri="{FF2B5EF4-FFF2-40B4-BE49-F238E27FC236}">
                <a16:creationId xmlns:a16="http://schemas.microsoft.com/office/drawing/2014/main" id="{D001A687-EC28-42A1-A935-5A2C1C78AA91}"/>
              </a:ext>
            </a:extLst>
          </p:cNvPr>
          <p:cNvSpPr/>
          <p:nvPr/>
        </p:nvSpPr>
        <p:spPr>
          <a:xfrm>
            <a:off x="4427572" y="-72002"/>
            <a:ext cx="3353803"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DOUBLE</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2" name="TextBox 21">
            <a:extLst>
              <a:ext uri="{FF2B5EF4-FFF2-40B4-BE49-F238E27FC236}">
                <a16:creationId xmlns:a16="http://schemas.microsoft.com/office/drawing/2014/main" id="{79EBE414-7D34-4475-87B5-9C8384501209}"/>
              </a:ext>
            </a:extLst>
          </p:cNvPr>
          <p:cNvSpPr txBox="1"/>
          <p:nvPr/>
        </p:nvSpPr>
        <p:spPr>
          <a:xfrm>
            <a:off x="4354650" y="2671022"/>
            <a:ext cx="3485724" cy="1569660"/>
          </a:xfrm>
          <a:prstGeom prst="rect">
            <a:avLst/>
          </a:prstGeom>
          <a:noFill/>
        </p:spPr>
        <p:txBody>
          <a:bodyPr wrap="square" rtlCol="0">
            <a:spAutoFit/>
          </a:bodyPr>
          <a:lstStyle/>
          <a:p>
            <a:pPr algn="ctr"/>
            <a:r>
              <a:rPr lang="en-US" sz="4800" b="1" dirty="0">
                <a:ln w="38100">
                  <a:solidFill>
                    <a:srgbClr val="0000FF"/>
                  </a:solidFill>
                </a:ln>
                <a:solidFill>
                  <a:srgbClr val="C6E9F2"/>
                </a:solidFill>
              </a:rPr>
              <a:t>Next batter!</a:t>
            </a:r>
          </a:p>
          <a:p>
            <a:pPr algn="ctr"/>
            <a:r>
              <a:rPr lang="en-US" sz="4800" b="1" dirty="0">
                <a:ln w="38100">
                  <a:solidFill>
                    <a:srgbClr val="0000FF"/>
                  </a:solidFill>
                </a:ln>
                <a:solidFill>
                  <a:srgbClr val="C6E9F2"/>
                </a:solidFill>
              </a:rPr>
              <a:t>Pick a hit</a:t>
            </a:r>
          </a:p>
        </p:txBody>
      </p:sp>
      <p:sp>
        <p:nvSpPr>
          <p:cNvPr id="15" name="Rectangle 14">
            <a:extLst>
              <a:ext uri="{FF2B5EF4-FFF2-40B4-BE49-F238E27FC236}">
                <a16:creationId xmlns:a16="http://schemas.microsoft.com/office/drawing/2014/main" id="{ECC38632-62A9-4DB0-A149-FC77324FE114}"/>
              </a:ext>
            </a:extLst>
          </p:cNvPr>
          <p:cNvSpPr/>
          <p:nvPr/>
        </p:nvSpPr>
        <p:spPr>
          <a:xfrm>
            <a:off x="9025723" y="2828834"/>
            <a:ext cx="2904962"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SINGLE</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7" name="Rectangle 26">
            <a:hlinkClick r:id="rId3" action="ppaction://hlinksldjump"/>
            <a:extLst>
              <a:ext uri="{FF2B5EF4-FFF2-40B4-BE49-F238E27FC236}">
                <a16:creationId xmlns:a16="http://schemas.microsoft.com/office/drawing/2014/main" id="{D92DD891-84FF-4ACE-91C9-567827698553}"/>
              </a:ext>
            </a:extLst>
          </p:cNvPr>
          <p:cNvSpPr/>
          <p:nvPr/>
        </p:nvSpPr>
        <p:spPr>
          <a:xfrm>
            <a:off x="0" y="-287"/>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hlinkClick r:id="rId4" action="ppaction://hlinksldjump"/>
            <a:extLst>
              <a:ext uri="{FF2B5EF4-FFF2-40B4-BE49-F238E27FC236}">
                <a16:creationId xmlns:a16="http://schemas.microsoft.com/office/drawing/2014/main" id="{D4C96D45-ABC1-4915-A153-4627346B4727}"/>
              </a:ext>
            </a:extLst>
          </p:cNvPr>
          <p:cNvSpPr/>
          <p:nvPr/>
        </p:nvSpPr>
        <p:spPr>
          <a:xfrm>
            <a:off x="4504879" y="176169"/>
            <a:ext cx="3204595" cy="7382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hlinkClick r:id="rId5" action="ppaction://hlinksldjump"/>
            <a:extLst>
              <a:ext uri="{FF2B5EF4-FFF2-40B4-BE49-F238E27FC236}">
                <a16:creationId xmlns:a16="http://schemas.microsoft.com/office/drawing/2014/main" id="{8AA909FD-4850-48E7-9C00-1F20249196AE}"/>
              </a:ext>
            </a:extLst>
          </p:cNvPr>
          <p:cNvSpPr/>
          <p:nvPr/>
        </p:nvSpPr>
        <p:spPr>
          <a:xfrm>
            <a:off x="221673" y="3059883"/>
            <a:ext cx="2741456" cy="7639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hlinkClick r:id="rId6" action="ppaction://hlinksldjump"/>
            <a:extLst>
              <a:ext uri="{FF2B5EF4-FFF2-40B4-BE49-F238E27FC236}">
                <a16:creationId xmlns:a16="http://schemas.microsoft.com/office/drawing/2014/main" id="{8991CFC0-EA4A-40DD-B2E8-91602EEF7B5F}"/>
              </a:ext>
            </a:extLst>
          </p:cNvPr>
          <p:cNvSpPr/>
          <p:nvPr/>
        </p:nvSpPr>
        <p:spPr>
          <a:xfrm>
            <a:off x="3916828" y="5953271"/>
            <a:ext cx="4378122" cy="7382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hlinkClick r:id="rId7" action="ppaction://hlinksldjump"/>
            <a:extLst>
              <a:ext uri="{FF2B5EF4-FFF2-40B4-BE49-F238E27FC236}">
                <a16:creationId xmlns:a16="http://schemas.microsoft.com/office/drawing/2014/main" id="{444DD879-596B-450A-BB58-3D8A8F7FDD0C}"/>
              </a:ext>
            </a:extLst>
          </p:cNvPr>
          <p:cNvSpPr/>
          <p:nvPr/>
        </p:nvSpPr>
        <p:spPr>
          <a:xfrm>
            <a:off x="9107476" y="3073878"/>
            <a:ext cx="2741456" cy="7639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1145782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E01A8B72-7B40-4B0B-98EF-02C17DA026D9}"/>
              </a:ext>
            </a:extLst>
          </p:cNvPr>
          <p:cNvGrpSpPr/>
          <p:nvPr/>
        </p:nvGrpSpPr>
        <p:grpSpPr>
          <a:xfrm>
            <a:off x="8302305" y="2828834"/>
            <a:ext cx="3628380" cy="1200329"/>
            <a:chOff x="8302305" y="2828834"/>
            <a:chExt cx="3628380" cy="1200329"/>
          </a:xfrm>
        </p:grpSpPr>
        <p:sp>
          <p:nvSpPr>
            <p:cNvPr id="8" name="Rectangle 7">
              <a:extLst>
                <a:ext uri="{FF2B5EF4-FFF2-40B4-BE49-F238E27FC236}">
                  <a16:creationId xmlns:a16="http://schemas.microsoft.com/office/drawing/2014/main" id="{09C1677A-DEA0-4C1D-B4E9-1FEE8C8B583C}"/>
                </a:ext>
              </a:extLst>
            </p:cNvPr>
            <p:cNvSpPr/>
            <p:nvPr/>
          </p:nvSpPr>
          <p:spPr>
            <a:xfrm>
              <a:off x="9025723" y="2828834"/>
              <a:ext cx="2904962"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SINGLE</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9" name="Rectangle: Rounded Corners 8">
              <a:extLst>
                <a:ext uri="{FF2B5EF4-FFF2-40B4-BE49-F238E27FC236}">
                  <a16:creationId xmlns:a16="http://schemas.microsoft.com/office/drawing/2014/main" id="{ACDB3A76-941E-4D33-BC70-1E2CE54EC707}"/>
                </a:ext>
              </a:extLst>
            </p:cNvPr>
            <p:cNvSpPr/>
            <p:nvPr/>
          </p:nvSpPr>
          <p:spPr>
            <a:xfrm rot="2700000">
              <a:off x="8292974" y="3163975"/>
              <a:ext cx="559837" cy="541175"/>
            </a:xfrm>
            <a:prstGeom prst="roundRect">
              <a:avLst/>
            </a:prstGeom>
            <a:solidFill>
              <a:srgbClr val="FFFFF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0000FF"/>
                  </a:solidFill>
                </a:ln>
              </a:endParaRPr>
            </a:p>
          </p:txBody>
        </p:sp>
      </p:grpSp>
      <p:sp>
        <p:nvSpPr>
          <p:cNvPr id="13" name="Rectangle 12">
            <a:extLst>
              <a:ext uri="{FF2B5EF4-FFF2-40B4-BE49-F238E27FC236}">
                <a16:creationId xmlns:a16="http://schemas.microsoft.com/office/drawing/2014/main" id="{1E9224CC-BA39-4124-B799-F8478484209A}"/>
              </a:ext>
            </a:extLst>
          </p:cNvPr>
          <p:cNvSpPr/>
          <p:nvPr/>
        </p:nvSpPr>
        <p:spPr>
          <a:xfrm>
            <a:off x="8350716" y="3062164"/>
            <a:ext cx="444352" cy="707886"/>
          </a:xfrm>
          <a:prstGeom prst="rect">
            <a:avLst/>
          </a:prstGeom>
          <a:noFill/>
        </p:spPr>
        <p:txBody>
          <a:bodyPr wrap="none" lIns="91440" tIns="45720" rIns="91440" bIns="45720">
            <a:spAutoFit/>
          </a:bodyPr>
          <a:lstStyle/>
          <a:p>
            <a:pPr algn="ctr"/>
            <a:r>
              <a:rPr lang="en-US" sz="40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rPr>
              <a:t>1</a:t>
            </a:r>
          </a:p>
        </p:txBody>
      </p:sp>
      <p:sp>
        <p:nvSpPr>
          <p:cNvPr id="6" name="TextBox 5">
            <a:extLst>
              <a:ext uri="{FF2B5EF4-FFF2-40B4-BE49-F238E27FC236}">
                <a16:creationId xmlns:a16="http://schemas.microsoft.com/office/drawing/2014/main" id="{087F3440-DE20-41ED-8334-AAFC8D902A7D}"/>
              </a:ext>
            </a:extLst>
          </p:cNvPr>
          <p:cNvSpPr txBox="1"/>
          <p:nvPr/>
        </p:nvSpPr>
        <p:spPr>
          <a:xfrm>
            <a:off x="226503" y="184557"/>
            <a:ext cx="7675926" cy="1938992"/>
          </a:xfrm>
          <a:prstGeom prst="rect">
            <a:avLst/>
          </a:prstGeom>
          <a:noFill/>
        </p:spPr>
        <p:txBody>
          <a:bodyPr wrap="square" rtlCol="0">
            <a:spAutoFit/>
          </a:bodyPr>
          <a:lstStyle/>
          <a:p>
            <a:pPr lvl="0" algn="ctr"/>
            <a:r>
              <a:rPr lang="en-US" sz="6000" dirty="0">
                <a:solidFill>
                  <a:srgbClr val="000000"/>
                </a:solidFill>
              </a:rPr>
              <a:t>Who saw Jesus ascend into heaven?</a:t>
            </a:r>
          </a:p>
        </p:txBody>
      </p:sp>
      <p:pic>
        <p:nvPicPr>
          <p:cNvPr id="29" name="Picture 28">
            <a:extLst>
              <a:ext uri="{FF2B5EF4-FFF2-40B4-BE49-F238E27FC236}">
                <a16:creationId xmlns:a16="http://schemas.microsoft.com/office/drawing/2014/main" id="{DE629789-4046-454A-B0FA-267B85FA8151}"/>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2496826" y="3042178"/>
            <a:ext cx="3188405" cy="2641220"/>
          </a:xfrm>
          <a:prstGeom prst="rect">
            <a:avLst/>
          </a:prstGeom>
        </p:spPr>
      </p:pic>
      <p:cxnSp>
        <p:nvCxnSpPr>
          <p:cNvPr id="30" name="Straight Connector 29">
            <a:extLst>
              <a:ext uri="{FF2B5EF4-FFF2-40B4-BE49-F238E27FC236}">
                <a16:creationId xmlns:a16="http://schemas.microsoft.com/office/drawing/2014/main" id="{493308ED-ED64-496D-A140-C80BDA0C5C72}"/>
              </a:ext>
            </a:extLst>
          </p:cNvPr>
          <p:cNvCxnSpPr>
            <a:cxnSpLocks/>
          </p:cNvCxnSpPr>
          <p:nvPr/>
        </p:nvCxnSpPr>
        <p:spPr>
          <a:xfrm flipV="1">
            <a:off x="4119613" y="4525072"/>
            <a:ext cx="846670" cy="861150"/>
          </a:xfrm>
          <a:prstGeom prst="line">
            <a:avLst/>
          </a:prstGeom>
          <a:ln w="76200">
            <a:solidFill>
              <a:srgbClr val="C1E7F1"/>
            </a:solidFill>
          </a:ln>
        </p:spPr>
        <p:style>
          <a:lnRef idx="1">
            <a:schemeClr val="accent1"/>
          </a:lnRef>
          <a:fillRef idx="0">
            <a:schemeClr val="accent1"/>
          </a:fillRef>
          <a:effectRef idx="0">
            <a:schemeClr val="accent1"/>
          </a:effectRef>
          <a:fontRef idx="minor">
            <a:schemeClr val="tx1"/>
          </a:fontRef>
        </p:style>
      </p:cxnSp>
      <p:sp>
        <p:nvSpPr>
          <p:cNvPr id="31" name="Rectangle: Rounded Corners 30">
            <a:extLst>
              <a:ext uri="{FF2B5EF4-FFF2-40B4-BE49-F238E27FC236}">
                <a16:creationId xmlns:a16="http://schemas.microsoft.com/office/drawing/2014/main" id="{426ED433-E8E2-4228-B39C-F3707A92ABC3}"/>
              </a:ext>
            </a:extLst>
          </p:cNvPr>
          <p:cNvSpPr/>
          <p:nvPr/>
        </p:nvSpPr>
        <p:spPr>
          <a:xfrm rot="2700000">
            <a:off x="4816977" y="4223977"/>
            <a:ext cx="347615" cy="335069"/>
          </a:xfrm>
          <a:prstGeom prst="roundRect">
            <a:avLst/>
          </a:prstGeom>
          <a:solidFill>
            <a:srgbClr val="FFFFFF"/>
          </a:solidFill>
          <a:ln w="38100">
            <a:solidFill>
              <a:srgbClr val="AADE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D79881B8-9CD8-40AA-9418-748F898A0A13}"/>
              </a:ext>
            </a:extLst>
          </p:cNvPr>
          <p:cNvSpPr txBox="1"/>
          <p:nvPr/>
        </p:nvSpPr>
        <p:spPr>
          <a:xfrm>
            <a:off x="4757808" y="4110290"/>
            <a:ext cx="486562" cy="584775"/>
          </a:xfrm>
          <a:prstGeom prst="rect">
            <a:avLst/>
          </a:prstGeom>
          <a:noFill/>
          <a:ln>
            <a:noFill/>
          </a:ln>
        </p:spPr>
        <p:txBody>
          <a:bodyPr wrap="square" rtlCol="0">
            <a:spAutoFit/>
          </a:bodyPr>
          <a:lstStyle/>
          <a:p>
            <a:pPr algn="ctr"/>
            <a:r>
              <a:rPr lang="en-US" sz="3200" b="1" dirty="0">
                <a:solidFill>
                  <a:srgbClr val="000000"/>
                </a:solidFill>
              </a:rPr>
              <a:t>?</a:t>
            </a:r>
          </a:p>
        </p:txBody>
      </p:sp>
      <p:sp>
        <p:nvSpPr>
          <p:cNvPr id="33" name="TextBox 32">
            <a:extLst>
              <a:ext uri="{FF2B5EF4-FFF2-40B4-BE49-F238E27FC236}">
                <a16:creationId xmlns:a16="http://schemas.microsoft.com/office/drawing/2014/main" id="{2DC9C5CF-7FB7-4769-9B58-BD642E423125}"/>
              </a:ext>
            </a:extLst>
          </p:cNvPr>
          <p:cNvSpPr txBox="1"/>
          <p:nvPr/>
        </p:nvSpPr>
        <p:spPr>
          <a:xfrm>
            <a:off x="3464404" y="3846284"/>
            <a:ext cx="1200124" cy="1131977"/>
          </a:xfrm>
          <a:prstGeom prst="rect">
            <a:avLst/>
          </a:prstGeom>
          <a:noFill/>
        </p:spPr>
        <p:txBody>
          <a:bodyPr wrap="square" rtlCol="0">
            <a:spAutoFit/>
          </a:bodyPr>
          <a:lstStyle/>
          <a:p>
            <a:pPr algn="ctr">
              <a:lnSpc>
                <a:spcPct val="80000"/>
              </a:lnSpc>
            </a:pPr>
            <a:r>
              <a:rPr lang="en-US" sz="2400" b="1" i="1" dirty="0">
                <a:solidFill>
                  <a:srgbClr val="000000"/>
                </a:solidFill>
              </a:rPr>
              <a:t>SINGLE</a:t>
            </a:r>
          </a:p>
          <a:p>
            <a:pPr algn="ctr">
              <a:lnSpc>
                <a:spcPct val="80000"/>
              </a:lnSpc>
            </a:pPr>
            <a:r>
              <a:rPr lang="en-US" i="1" dirty="0">
                <a:solidFill>
                  <a:srgbClr val="000000"/>
                </a:solidFill>
              </a:rPr>
              <a:t>or </a:t>
            </a:r>
            <a:r>
              <a:rPr lang="en-US" sz="2400" b="1" i="1" dirty="0">
                <a:solidFill>
                  <a:srgbClr val="000000"/>
                </a:solidFill>
              </a:rPr>
              <a:t>OUT</a:t>
            </a:r>
            <a:endParaRPr lang="en-US" i="1" dirty="0">
              <a:solidFill>
                <a:srgbClr val="000000"/>
              </a:solidFill>
            </a:endParaRPr>
          </a:p>
          <a:p>
            <a:pPr algn="ctr">
              <a:lnSpc>
                <a:spcPct val="80000"/>
              </a:lnSpc>
            </a:pPr>
            <a:r>
              <a:rPr lang="en-US" i="1" dirty="0">
                <a:solidFill>
                  <a:srgbClr val="000000"/>
                </a:solidFill>
              </a:rPr>
              <a:t>Tap and</a:t>
            </a:r>
          </a:p>
          <a:p>
            <a:pPr algn="ctr">
              <a:lnSpc>
                <a:spcPct val="80000"/>
              </a:lnSpc>
            </a:pPr>
            <a:r>
              <a:rPr lang="en-US" i="1" dirty="0">
                <a:solidFill>
                  <a:srgbClr val="000000"/>
                </a:solidFill>
              </a:rPr>
              <a:t>find out!</a:t>
            </a:r>
          </a:p>
        </p:txBody>
      </p:sp>
      <p:sp>
        <p:nvSpPr>
          <p:cNvPr id="10" name="Rectangle 9">
            <a:hlinkClick r:id="rId3" action="ppaction://hlinksldjump"/>
            <a:extLst>
              <a:ext uri="{FF2B5EF4-FFF2-40B4-BE49-F238E27FC236}">
                <a16:creationId xmlns:a16="http://schemas.microsoft.com/office/drawing/2014/main" id="{D5739392-EE87-4900-9C88-D4B9E9E26E44}"/>
              </a:ext>
            </a:extLst>
          </p:cNvPr>
          <p:cNvSpPr/>
          <p:nvPr/>
        </p:nvSpPr>
        <p:spPr>
          <a:xfrm>
            <a:off x="0" y="-2891"/>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hlinkClick r:id="rId4" action="ppaction://hlinksldjump"/>
            <a:extLst>
              <a:ext uri="{FF2B5EF4-FFF2-40B4-BE49-F238E27FC236}">
                <a16:creationId xmlns:a16="http://schemas.microsoft.com/office/drawing/2014/main" id="{B60C27D8-56EB-4421-9C39-85E68C042D68}"/>
              </a:ext>
            </a:extLst>
          </p:cNvPr>
          <p:cNvSpPr/>
          <p:nvPr/>
        </p:nvSpPr>
        <p:spPr>
          <a:xfrm rot="18961460">
            <a:off x="3228938" y="3606147"/>
            <a:ext cx="1687965" cy="16687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4746635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par>
                                <p:cTn id="8" presetID="53" presetClass="entr" presetSubtype="16" fill="hold" nodeType="withEffect">
                                  <p:stCondLst>
                                    <p:cond delay="1000"/>
                                  </p:stCondLst>
                                  <p:childTnLst>
                                    <p:set>
                                      <p:cBhvr>
                                        <p:cTn id="9" dur="1" fill="hold">
                                          <p:stCondLst>
                                            <p:cond delay="0"/>
                                          </p:stCondLst>
                                        </p:cTn>
                                        <p:tgtEl>
                                          <p:spTgt spid="29"/>
                                        </p:tgtEl>
                                        <p:attrNameLst>
                                          <p:attrName>style.visibility</p:attrName>
                                        </p:attrNameLst>
                                      </p:cBhvr>
                                      <p:to>
                                        <p:strVal val="visible"/>
                                      </p:to>
                                    </p:set>
                                    <p:anim calcmode="lin" valueType="num">
                                      <p:cBhvr>
                                        <p:cTn id="10" dur="500" fill="hold"/>
                                        <p:tgtEl>
                                          <p:spTgt spid="29"/>
                                        </p:tgtEl>
                                        <p:attrNameLst>
                                          <p:attrName>ppt_w</p:attrName>
                                        </p:attrNameLst>
                                      </p:cBhvr>
                                      <p:tavLst>
                                        <p:tav tm="0">
                                          <p:val>
                                            <p:fltVal val="0"/>
                                          </p:val>
                                        </p:tav>
                                        <p:tav tm="100000">
                                          <p:val>
                                            <p:strVal val="#ppt_w"/>
                                          </p:val>
                                        </p:tav>
                                      </p:tavLst>
                                    </p:anim>
                                    <p:anim calcmode="lin" valueType="num">
                                      <p:cBhvr>
                                        <p:cTn id="11" dur="500" fill="hold"/>
                                        <p:tgtEl>
                                          <p:spTgt spid="29"/>
                                        </p:tgtEl>
                                        <p:attrNameLst>
                                          <p:attrName>ppt_h</p:attrName>
                                        </p:attrNameLst>
                                      </p:cBhvr>
                                      <p:tavLst>
                                        <p:tav tm="0">
                                          <p:val>
                                            <p:fltVal val="0"/>
                                          </p:val>
                                        </p:tav>
                                        <p:tav tm="100000">
                                          <p:val>
                                            <p:strVal val="#ppt_h"/>
                                          </p:val>
                                        </p:tav>
                                      </p:tavLst>
                                    </p:anim>
                                    <p:animEffect transition="in" filter="fade">
                                      <p:cBhvr>
                                        <p:cTn id="12" dur="500"/>
                                        <p:tgtEl>
                                          <p:spTgt spid="29"/>
                                        </p:tgtEl>
                                      </p:cBhvr>
                                    </p:animEffect>
                                  </p:childTnLst>
                                </p:cTn>
                              </p:par>
                            </p:childTnLst>
                          </p:cTn>
                        </p:par>
                        <p:par>
                          <p:cTn id="13" fill="hold">
                            <p:stCondLst>
                              <p:cond delay="1500"/>
                            </p:stCondLst>
                            <p:childTnLst>
                              <p:par>
                                <p:cTn id="14" presetID="22" presetClass="entr" presetSubtype="4" fill="hold" nodeType="after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wipe(down)">
                                      <p:cBhvr>
                                        <p:cTn id="16" dur="500"/>
                                        <p:tgtEl>
                                          <p:spTgt spid="30"/>
                                        </p:tgtEl>
                                      </p:cBhvr>
                                    </p:animEffect>
                                  </p:childTnLst>
                                </p:cTn>
                              </p:par>
                            </p:childTnLst>
                          </p:cTn>
                        </p:par>
                        <p:par>
                          <p:cTn id="17" fill="hold">
                            <p:stCondLst>
                              <p:cond delay="2000"/>
                            </p:stCondLst>
                            <p:childTnLst>
                              <p:par>
                                <p:cTn id="18" presetID="1" presetClass="entr" presetSubtype="0"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 calcmode="lin" valueType="num">
                                      <p:cBhvr>
                                        <p:cTn id="23" dur="250" fill="hold"/>
                                        <p:tgtEl>
                                          <p:spTgt spid="32"/>
                                        </p:tgtEl>
                                        <p:attrNameLst>
                                          <p:attrName>ppt_w</p:attrName>
                                        </p:attrNameLst>
                                      </p:cBhvr>
                                      <p:tavLst>
                                        <p:tav tm="0">
                                          <p:val>
                                            <p:fltVal val="0"/>
                                          </p:val>
                                        </p:tav>
                                        <p:tav tm="100000">
                                          <p:val>
                                            <p:strVal val="#ppt_w"/>
                                          </p:val>
                                        </p:tav>
                                      </p:tavLst>
                                    </p:anim>
                                    <p:anim calcmode="lin" valueType="num">
                                      <p:cBhvr>
                                        <p:cTn id="24" dur="250" fill="hold"/>
                                        <p:tgtEl>
                                          <p:spTgt spid="32"/>
                                        </p:tgtEl>
                                        <p:attrNameLst>
                                          <p:attrName>ppt_h</p:attrName>
                                        </p:attrNameLst>
                                      </p:cBhvr>
                                      <p:tavLst>
                                        <p:tav tm="0">
                                          <p:val>
                                            <p:fltVal val="0"/>
                                          </p:val>
                                        </p:tav>
                                        <p:tav tm="100000">
                                          <p:val>
                                            <p:strVal val="#ppt_h"/>
                                          </p:val>
                                        </p:tav>
                                      </p:tavLst>
                                    </p:anim>
                                    <p:animEffect transition="in" filter="fade">
                                      <p:cBhvr>
                                        <p:cTn id="25" dur="250"/>
                                        <p:tgtEl>
                                          <p:spTgt spid="32"/>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33"/>
                                        </p:tgtEl>
                                        <p:attrNameLst>
                                          <p:attrName>style.visibility</p:attrName>
                                        </p:attrNameLst>
                                      </p:cBhvr>
                                      <p:to>
                                        <p:strVal val="visible"/>
                                      </p:to>
                                    </p:set>
                                    <p:anim calcmode="lin" valueType="num">
                                      <p:cBhvr>
                                        <p:cTn id="28" dur="500" fill="hold"/>
                                        <p:tgtEl>
                                          <p:spTgt spid="33"/>
                                        </p:tgtEl>
                                        <p:attrNameLst>
                                          <p:attrName>ppt_w</p:attrName>
                                        </p:attrNameLst>
                                      </p:cBhvr>
                                      <p:tavLst>
                                        <p:tav tm="0">
                                          <p:val>
                                            <p:fltVal val="0"/>
                                          </p:val>
                                        </p:tav>
                                        <p:tav tm="100000">
                                          <p:val>
                                            <p:strVal val="#ppt_w"/>
                                          </p:val>
                                        </p:tav>
                                      </p:tavLst>
                                    </p:anim>
                                    <p:anim calcmode="lin" valueType="num">
                                      <p:cBhvr>
                                        <p:cTn id="29" dur="500" fill="hold"/>
                                        <p:tgtEl>
                                          <p:spTgt spid="33"/>
                                        </p:tgtEl>
                                        <p:attrNameLst>
                                          <p:attrName>ppt_h</p:attrName>
                                        </p:attrNameLst>
                                      </p:cBhvr>
                                      <p:tavLst>
                                        <p:tav tm="0">
                                          <p:val>
                                            <p:fltVal val="0"/>
                                          </p:val>
                                        </p:tav>
                                        <p:tav tm="100000">
                                          <p:val>
                                            <p:strVal val="#ppt_h"/>
                                          </p:val>
                                        </p:tav>
                                      </p:tavLst>
                                    </p:anim>
                                    <p:animEffect transition="in" filter="fade">
                                      <p:cBhvr>
                                        <p:cTn id="30" dur="500"/>
                                        <p:tgtEl>
                                          <p:spTgt spid="33"/>
                                        </p:tgtEl>
                                      </p:cBhvr>
                                    </p:animEffect>
                                  </p:childTnLst>
                                </p:cTn>
                              </p:par>
                            </p:childTnLst>
                          </p:cTn>
                        </p:par>
                        <p:par>
                          <p:cTn id="31" fill="hold">
                            <p:stCondLst>
                              <p:cond delay="2500"/>
                            </p:stCondLst>
                            <p:childTnLst>
                              <p:par>
                                <p:cTn id="32" presetID="1" presetClass="entr" presetSubtype="0" fill="hold" grpId="0" nodeType="afterEffect">
                                  <p:stCondLst>
                                    <p:cond delay="0"/>
                                  </p:stCondLst>
                                  <p:childTnLst>
                                    <p:set>
                                      <p:cBhvr>
                                        <p:cTn id="33"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1" grpId="0" animBg="1"/>
      <p:bldP spid="32" grpId="0"/>
      <p:bldP spid="33" grpId="0"/>
      <p:bldP spid="28" grpId="0"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BC79F75-CFA5-4A95-AD27-7A6FFFB13816}"/>
              </a:ext>
            </a:extLst>
          </p:cNvPr>
          <p:cNvSpPr txBox="1"/>
          <p:nvPr/>
        </p:nvSpPr>
        <p:spPr>
          <a:xfrm>
            <a:off x="2284088" y="1654837"/>
            <a:ext cx="7675926" cy="1754326"/>
          </a:xfrm>
          <a:prstGeom prst="rect">
            <a:avLst/>
          </a:prstGeom>
          <a:noFill/>
        </p:spPr>
        <p:txBody>
          <a:bodyPr wrap="square" rtlCol="0">
            <a:spAutoFit/>
          </a:bodyPr>
          <a:lstStyle/>
          <a:p>
            <a:pPr algn="ctr">
              <a:lnSpc>
                <a:spcPct val="90000"/>
              </a:lnSpc>
            </a:pPr>
            <a:r>
              <a:rPr lang="en-US" sz="6000" dirty="0">
                <a:solidFill>
                  <a:srgbClr val="000000"/>
                </a:solidFill>
              </a:rPr>
              <a:t>Who replaced Judas</a:t>
            </a:r>
          </a:p>
          <a:p>
            <a:pPr algn="ctr">
              <a:lnSpc>
                <a:spcPct val="90000"/>
              </a:lnSpc>
            </a:pPr>
            <a:r>
              <a:rPr lang="en-US" sz="6000" dirty="0">
                <a:solidFill>
                  <a:srgbClr val="000000"/>
                </a:solidFill>
              </a:rPr>
              <a:t>as the twelfth apostle?</a:t>
            </a:r>
          </a:p>
        </p:txBody>
      </p:sp>
      <p:sp>
        <p:nvSpPr>
          <p:cNvPr id="22" name="Rectangle: Rounded Corners 21">
            <a:extLst>
              <a:ext uri="{FF2B5EF4-FFF2-40B4-BE49-F238E27FC236}">
                <a16:creationId xmlns:a16="http://schemas.microsoft.com/office/drawing/2014/main" id="{342A09AD-5D20-4BAE-9374-A4BE528AD32B}"/>
              </a:ext>
            </a:extLst>
          </p:cNvPr>
          <p:cNvSpPr/>
          <p:nvPr/>
        </p:nvSpPr>
        <p:spPr>
          <a:xfrm>
            <a:off x="5825355" y="949582"/>
            <a:ext cx="559837" cy="541175"/>
          </a:xfrm>
          <a:prstGeom prst="roundRect">
            <a:avLst/>
          </a:prstGeom>
          <a:solidFill>
            <a:srgbClr val="FFFFF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0000FF"/>
                </a:solidFill>
              </a:ln>
              <a:solidFill>
                <a:srgbClr val="C6E9F2"/>
              </a:solidFill>
            </a:endParaRPr>
          </a:p>
        </p:txBody>
      </p:sp>
      <p:sp>
        <p:nvSpPr>
          <p:cNvPr id="23" name="Rectangle 22">
            <a:extLst>
              <a:ext uri="{FF2B5EF4-FFF2-40B4-BE49-F238E27FC236}">
                <a16:creationId xmlns:a16="http://schemas.microsoft.com/office/drawing/2014/main" id="{7BF40765-4B8D-4122-B6CC-4A9FDF26A35B}"/>
              </a:ext>
            </a:extLst>
          </p:cNvPr>
          <p:cNvSpPr/>
          <p:nvPr/>
        </p:nvSpPr>
        <p:spPr>
          <a:xfrm>
            <a:off x="4427572" y="-72002"/>
            <a:ext cx="3353803"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DOUBLE</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4" name="Rectangle 23">
            <a:extLst>
              <a:ext uri="{FF2B5EF4-FFF2-40B4-BE49-F238E27FC236}">
                <a16:creationId xmlns:a16="http://schemas.microsoft.com/office/drawing/2014/main" id="{67D2C08D-34BE-4DBE-9683-37E7A1F7B130}"/>
              </a:ext>
            </a:extLst>
          </p:cNvPr>
          <p:cNvSpPr/>
          <p:nvPr/>
        </p:nvSpPr>
        <p:spPr>
          <a:xfrm>
            <a:off x="5884350" y="872635"/>
            <a:ext cx="444352" cy="707886"/>
          </a:xfrm>
          <a:prstGeom prst="rect">
            <a:avLst/>
          </a:prstGeom>
          <a:noFill/>
        </p:spPr>
        <p:txBody>
          <a:bodyPr wrap="none" lIns="91440" tIns="45720" rIns="91440" bIns="45720">
            <a:spAutoFit/>
          </a:bodyPr>
          <a:lstStyle/>
          <a:p>
            <a:pPr algn="ctr"/>
            <a:r>
              <a:rPr lang="en-US" sz="40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rPr>
              <a:t>4</a:t>
            </a:r>
          </a:p>
        </p:txBody>
      </p:sp>
      <p:pic>
        <p:nvPicPr>
          <p:cNvPr id="25" name="Picture 24">
            <a:extLst>
              <a:ext uri="{FF2B5EF4-FFF2-40B4-BE49-F238E27FC236}">
                <a16:creationId xmlns:a16="http://schemas.microsoft.com/office/drawing/2014/main" id="{57632611-AFB6-4518-94E6-C547352DF2E4}"/>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4500939" y="3687538"/>
            <a:ext cx="3188405" cy="2641220"/>
          </a:xfrm>
          <a:prstGeom prst="rect">
            <a:avLst/>
          </a:prstGeom>
        </p:spPr>
      </p:pic>
      <p:cxnSp>
        <p:nvCxnSpPr>
          <p:cNvPr id="26" name="Straight Connector 25">
            <a:extLst>
              <a:ext uri="{FF2B5EF4-FFF2-40B4-BE49-F238E27FC236}">
                <a16:creationId xmlns:a16="http://schemas.microsoft.com/office/drawing/2014/main" id="{31C9C22E-3D2D-4106-83BB-75039BFBF7BB}"/>
              </a:ext>
            </a:extLst>
          </p:cNvPr>
          <p:cNvCxnSpPr>
            <a:cxnSpLocks/>
          </p:cNvCxnSpPr>
          <p:nvPr/>
        </p:nvCxnSpPr>
        <p:spPr>
          <a:xfrm rot="5460000" flipV="1">
            <a:off x="6113246" y="4037585"/>
            <a:ext cx="846670" cy="861150"/>
          </a:xfrm>
          <a:prstGeom prst="line">
            <a:avLst/>
          </a:prstGeom>
          <a:ln w="76200">
            <a:solidFill>
              <a:srgbClr val="C1E7F1"/>
            </a:solidFill>
          </a:ln>
        </p:spPr>
        <p:style>
          <a:lnRef idx="1">
            <a:schemeClr val="accent1"/>
          </a:lnRef>
          <a:fillRef idx="0">
            <a:schemeClr val="accent1"/>
          </a:fillRef>
          <a:effectRef idx="0">
            <a:schemeClr val="accent1"/>
          </a:effectRef>
          <a:fontRef idx="minor">
            <a:schemeClr val="tx1"/>
          </a:fontRef>
        </p:style>
      </p:cxnSp>
      <p:sp>
        <p:nvSpPr>
          <p:cNvPr id="27" name="Rectangle: Rounded Corners 26">
            <a:extLst>
              <a:ext uri="{FF2B5EF4-FFF2-40B4-BE49-F238E27FC236}">
                <a16:creationId xmlns:a16="http://schemas.microsoft.com/office/drawing/2014/main" id="{12340FFB-747B-40E0-9582-FFEA81656848}"/>
              </a:ext>
            </a:extLst>
          </p:cNvPr>
          <p:cNvSpPr/>
          <p:nvPr/>
        </p:nvSpPr>
        <p:spPr>
          <a:xfrm rot="2700000">
            <a:off x="5907210" y="3850882"/>
            <a:ext cx="347615" cy="335069"/>
          </a:xfrm>
          <a:prstGeom prst="roundRect">
            <a:avLst/>
          </a:prstGeom>
          <a:solidFill>
            <a:srgbClr val="FFFFFF"/>
          </a:solidFill>
          <a:ln w="38100">
            <a:solidFill>
              <a:srgbClr val="C1E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D5ACD717-C039-4C74-8F9B-42784EB0E929}"/>
              </a:ext>
            </a:extLst>
          </p:cNvPr>
          <p:cNvSpPr txBox="1"/>
          <p:nvPr/>
        </p:nvSpPr>
        <p:spPr>
          <a:xfrm>
            <a:off x="5839987" y="3726028"/>
            <a:ext cx="486562" cy="584775"/>
          </a:xfrm>
          <a:prstGeom prst="rect">
            <a:avLst/>
          </a:prstGeom>
          <a:noFill/>
        </p:spPr>
        <p:txBody>
          <a:bodyPr wrap="square" rtlCol="0">
            <a:spAutoFit/>
          </a:bodyPr>
          <a:lstStyle/>
          <a:p>
            <a:pPr algn="ctr"/>
            <a:r>
              <a:rPr lang="en-US" sz="3200" b="1" dirty="0">
                <a:solidFill>
                  <a:srgbClr val="1E4117"/>
                </a:solidFill>
              </a:rPr>
              <a:t>?</a:t>
            </a:r>
          </a:p>
        </p:txBody>
      </p:sp>
      <p:cxnSp>
        <p:nvCxnSpPr>
          <p:cNvPr id="29" name="Straight Connector 28">
            <a:extLst>
              <a:ext uri="{FF2B5EF4-FFF2-40B4-BE49-F238E27FC236}">
                <a16:creationId xmlns:a16="http://schemas.microsoft.com/office/drawing/2014/main" id="{52765791-8CCC-4B40-B1A6-ED611FD25098}"/>
              </a:ext>
            </a:extLst>
          </p:cNvPr>
          <p:cNvCxnSpPr>
            <a:cxnSpLocks/>
          </p:cNvCxnSpPr>
          <p:nvPr/>
        </p:nvCxnSpPr>
        <p:spPr>
          <a:xfrm flipV="1">
            <a:off x="6128526" y="5175943"/>
            <a:ext cx="846670" cy="861150"/>
          </a:xfrm>
          <a:prstGeom prst="line">
            <a:avLst/>
          </a:prstGeom>
          <a:ln w="76200">
            <a:solidFill>
              <a:srgbClr val="C1E7F1"/>
            </a:solidFill>
          </a:ln>
        </p:spPr>
        <p:style>
          <a:lnRef idx="1">
            <a:schemeClr val="accent1"/>
          </a:lnRef>
          <a:fillRef idx="0">
            <a:schemeClr val="accent1"/>
          </a:fillRef>
          <a:effectRef idx="0">
            <a:schemeClr val="accent1"/>
          </a:effectRef>
          <a:fontRef idx="minor">
            <a:schemeClr val="tx1"/>
          </a:fontRef>
        </p:style>
      </p:cxnSp>
      <p:sp>
        <p:nvSpPr>
          <p:cNvPr id="30" name="Rectangle: Rounded Corners 29">
            <a:extLst>
              <a:ext uri="{FF2B5EF4-FFF2-40B4-BE49-F238E27FC236}">
                <a16:creationId xmlns:a16="http://schemas.microsoft.com/office/drawing/2014/main" id="{DCE0100A-4049-4E86-A39A-4307292DBDC7}"/>
              </a:ext>
            </a:extLst>
          </p:cNvPr>
          <p:cNvSpPr/>
          <p:nvPr/>
        </p:nvSpPr>
        <p:spPr>
          <a:xfrm rot="2700000">
            <a:off x="6825890" y="4874848"/>
            <a:ext cx="347615" cy="335069"/>
          </a:xfrm>
          <a:prstGeom prst="roundRect">
            <a:avLst/>
          </a:prstGeom>
          <a:solidFill>
            <a:srgbClr val="FFFFFF"/>
          </a:solidFill>
          <a:ln w="38100">
            <a:solidFill>
              <a:srgbClr val="AADE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82FCF53-D38D-4368-B694-65713741EB30}"/>
              </a:ext>
            </a:extLst>
          </p:cNvPr>
          <p:cNvSpPr txBox="1"/>
          <p:nvPr/>
        </p:nvSpPr>
        <p:spPr>
          <a:xfrm>
            <a:off x="5471331" y="4515881"/>
            <a:ext cx="1200124" cy="1131977"/>
          </a:xfrm>
          <a:prstGeom prst="rect">
            <a:avLst/>
          </a:prstGeom>
          <a:noFill/>
        </p:spPr>
        <p:txBody>
          <a:bodyPr wrap="square" rtlCol="0">
            <a:spAutoFit/>
          </a:bodyPr>
          <a:lstStyle/>
          <a:p>
            <a:pPr algn="ctr">
              <a:lnSpc>
                <a:spcPct val="80000"/>
              </a:lnSpc>
            </a:pPr>
            <a:r>
              <a:rPr lang="en-US" sz="2400" b="1" i="1" spc="-50" dirty="0">
                <a:solidFill>
                  <a:srgbClr val="1E4117"/>
                </a:solidFill>
              </a:rPr>
              <a:t>DOUBLE</a:t>
            </a:r>
          </a:p>
          <a:p>
            <a:pPr algn="ctr">
              <a:lnSpc>
                <a:spcPct val="80000"/>
              </a:lnSpc>
            </a:pPr>
            <a:r>
              <a:rPr lang="en-US" i="1" dirty="0">
                <a:solidFill>
                  <a:srgbClr val="000000"/>
                </a:solidFill>
              </a:rPr>
              <a:t>or </a:t>
            </a:r>
            <a:r>
              <a:rPr lang="en-US" sz="2400" b="1" i="1" dirty="0">
                <a:solidFill>
                  <a:srgbClr val="1E4117"/>
                </a:solidFill>
              </a:rPr>
              <a:t>OUT</a:t>
            </a:r>
            <a:endParaRPr lang="en-US" i="1" dirty="0">
              <a:solidFill>
                <a:srgbClr val="1E4117"/>
              </a:solidFill>
            </a:endParaRPr>
          </a:p>
          <a:p>
            <a:pPr algn="ctr">
              <a:lnSpc>
                <a:spcPct val="80000"/>
              </a:lnSpc>
            </a:pPr>
            <a:r>
              <a:rPr lang="en-US" i="1" dirty="0">
                <a:solidFill>
                  <a:srgbClr val="1E4117"/>
                </a:solidFill>
              </a:rPr>
              <a:t>Tap and</a:t>
            </a:r>
          </a:p>
          <a:p>
            <a:pPr algn="ctr">
              <a:lnSpc>
                <a:spcPct val="80000"/>
              </a:lnSpc>
            </a:pPr>
            <a:r>
              <a:rPr lang="en-US" i="1" dirty="0">
                <a:solidFill>
                  <a:srgbClr val="1E4117"/>
                </a:solidFill>
              </a:rPr>
              <a:t>find out!</a:t>
            </a:r>
          </a:p>
        </p:txBody>
      </p:sp>
      <p:sp>
        <p:nvSpPr>
          <p:cNvPr id="10" name="Rectangle 9">
            <a:hlinkClick r:id="rId3" action="ppaction://hlinksldjump"/>
            <a:extLst>
              <a:ext uri="{FF2B5EF4-FFF2-40B4-BE49-F238E27FC236}">
                <a16:creationId xmlns:a16="http://schemas.microsoft.com/office/drawing/2014/main" id="{C39F522E-A38F-4BDB-8B53-097D16C7A89C}"/>
              </a:ext>
            </a:extLst>
          </p:cNvPr>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hlinkClick r:id="rId4" action="ppaction://hlinksldjump"/>
            <a:extLst>
              <a:ext uri="{FF2B5EF4-FFF2-40B4-BE49-F238E27FC236}">
                <a16:creationId xmlns:a16="http://schemas.microsoft.com/office/drawing/2014/main" id="{025CDCF9-FFDF-476A-84E2-CF3BC5990230}"/>
              </a:ext>
            </a:extLst>
          </p:cNvPr>
          <p:cNvSpPr/>
          <p:nvPr/>
        </p:nvSpPr>
        <p:spPr>
          <a:xfrm rot="18961460">
            <a:off x="5232121" y="4243731"/>
            <a:ext cx="1687965" cy="16687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1242671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1000"/>
                                        <p:tgtEl>
                                          <p:spTgt spid="6"/>
                                        </p:tgtEl>
                                      </p:cBhvr>
                                    </p:animEffect>
                                  </p:childTnLst>
                                </p:cTn>
                              </p:par>
                            </p:childTnLst>
                          </p:cTn>
                        </p:par>
                        <p:par>
                          <p:cTn id="8" fill="hold">
                            <p:stCondLst>
                              <p:cond delay="1000"/>
                            </p:stCondLst>
                            <p:childTnLst>
                              <p:par>
                                <p:cTn id="9" presetID="53" presetClass="entr" presetSubtype="16" fill="hold" nodeType="afterEffect">
                                  <p:stCondLst>
                                    <p:cond delay="100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2500"/>
                            </p:stCondLst>
                            <p:childTnLst>
                              <p:par>
                                <p:cTn id="15" presetID="22" presetClass="entr" presetSubtype="4" fill="hold" nodeType="after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wipe(down)">
                                      <p:cBhvr>
                                        <p:cTn id="17" dur="500"/>
                                        <p:tgtEl>
                                          <p:spTgt spid="29"/>
                                        </p:tgtEl>
                                      </p:cBhvr>
                                    </p:animEffect>
                                  </p:childTnLst>
                                </p:cTn>
                              </p:par>
                            </p:childTnLst>
                          </p:cTn>
                        </p:par>
                        <p:par>
                          <p:cTn id="18" fill="hold">
                            <p:stCondLst>
                              <p:cond delay="3000"/>
                            </p:stCondLst>
                            <p:childTnLst>
                              <p:par>
                                <p:cTn id="19" presetID="1" presetClass="entr" presetSubtype="0" fill="hold" grpId="0" nodeType="after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childTnLst>
                          </p:cTn>
                        </p:par>
                        <p:par>
                          <p:cTn id="21" fill="hold">
                            <p:stCondLst>
                              <p:cond delay="3000"/>
                            </p:stCondLst>
                            <p:childTnLst>
                              <p:par>
                                <p:cTn id="22" presetID="22" presetClass="entr" presetSubtype="4" fill="hold"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down)">
                                      <p:cBhvr>
                                        <p:cTn id="24" dur="500"/>
                                        <p:tgtEl>
                                          <p:spTgt spid="26"/>
                                        </p:tgtEl>
                                      </p:cBhvr>
                                    </p:animEffect>
                                  </p:childTnLst>
                                </p:cTn>
                              </p:par>
                            </p:childTnLst>
                          </p:cTn>
                        </p:par>
                        <p:par>
                          <p:cTn id="25" fill="hold">
                            <p:stCondLst>
                              <p:cond delay="3500"/>
                            </p:stCondLst>
                            <p:childTnLst>
                              <p:par>
                                <p:cTn id="26" presetID="1" presetClass="entr" presetSubtype="0"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250" fill="hold"/>
                                        <p:tgtEl>
                                          <p:spTgt spid="28"/>
                                        </p:tgtEl>
                                        <p:attrNameLst>
                                          <p:attrName>ppt_w</p:attrName>
                                        </p:attrNameLst>
                                      </p:cBhvr>
                                      <p:tavLst>
                                        <p:tav tm="0">
                                          <p:val>
                                            <p:fltVal val="0"/>
                                          </p:val>
                                        </p:tav>
                                        <p:tav tm="100000">
                                          <p:val>
                                            <p:strVal val="#ppt_w"/>
                                          </p:val>
                                        </p:tav>
                                      </p:tavLst>
                                    </p:anim>
                                    <p:anim calcmode="lin" valueType="num">
                                      <p:cBhvr>
                                        <p:cTn id="32" dur="250" fill="hold"/>
                                        <p:tgtEl>
                                          <p:spTgt spid="28"/>
                                        </p:tgtEl>
                                        <p:attrNameLst>
                                          <p:attrName>ppt_h</p:attrName>
                                        </p:attrNameLst>
                                      </p:cBhvr>
                                      <p:tavLst>
                                        <p:tav tm="0">
                                          <p:val>
                                            <p:fltVal val="0"/>
                                          </p:val>
                                        </p:tav>
                                        <p:tav tm="100000">
                                          <p:val>
                                            <p:strVal val="#ppt_h"/>
                                          </p:val>
                                        </p:tav>
                                      </p:tavLst>
                                    </p:anim>
                                    <p:animEffect transition="in" filter="fade">
                                      <p:cBhvr>
                                        <p:cTn id="33" dur="250"/>
                                        <p:tgtEl>
                                          <p:spTgt spid="28"/>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Effect transition="in" filter="fade">
                                      <p:cBhvr>
                                        <p:cTn id="38" dur="500"/>
                                        <p:tgtEl>
                                          <p:spTgt spid="31"/>
                                        </p:tgtEl>
                                      </p:cBhvr>
                                    </p:animEffect>
                                  </p:childTnLst>
                                </p:cTn>
                              </p:par>
                            </p:childTnLst>
                          </p:cTn>
                        </p:par>
                        <p:par>
                          <p:cTn id="39" fill="hold">
                            <p:stCondLst>
                              <p:cond delay="4000"/>
                            </p:stCondLst>
                            <p:childTnLst>
                              <p:par>
                                <p:cTn id="40" presetID="1" presetClass="entr" presetSubtype="0" fill="hold" grpId="0" nodeType="afterEffect">
                                  <p:stCondLst>
                                    <p:cond delay="0"/>
                                  </p:stCondLst>
                                  <p:childTnLst>
                                    <p:set>
                                      <p:cBhvr>
                                        <p:cTn id="41"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7" grpId="0" animBg="1"/>
      <p:bldP spid="28" grpId="0"/>
      <p:bldP spid="30" grpId="0" animBg="1"/>
      <p:bldP spid="31" grpId="0"/>
      <p:bldP spid="32" grpId="0" animBg="1"/>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EA6F6979-28A4-48C2-AB35-D8AED0806211}"/>
              </a:ext>
            </a:extLst>
          </p:cNvPr>
          <p:cNvSpPr txBox="1"/>
          <p:nvPr/>
        </p:nvSpPr>
        <p:spPr>
          <a:xfrm>
            <a:off x="538040" y="3486487"/>
            <a:ext cx="11132697" cy="3074688"/>
          </a:xfrm>
          <a:prstGeom prst="rect">
            <a:avLst/>
          </a:prstGeom>
          <a:solidFill>
            <a:srgbClr val="FFFFFF"/>
          </a:solidFill>
          <a:ln w="38100">
            <a:solidFill>
              <a:srgbClr val="000000"/>
            </a:solidFill>
          </a:ln>
        </p:spPr>
        <p:txBody>
          <a:bodyPr wrap="square" rtlCol="0">
            <a:spAutoFit/>
          </a:bodyPr>
          <a:lstStyle/>
          <a:p>
            <a:pPr algn="ctr">
              <a:lnSpc>
                <a:spcPct val="80000"/>
              </a:lnSpc>
            </a:pPr>
            <a:endParaRPr lang="en-US" sz="600" b="1" dirty="0">
              <a:solidFill>
                <a:srgbClr val="3F8731"/>
              </a:solidFill>
            </a:endParaRPr>
          </a:p>
          <a:p>
            <a:pPr algn="ctr"/>
            <a:r>
              <a:rPr lang="en-US" sz="3200" b="1" i="1" dirty="0"/>
              <a:t>Answer:</a:t>
            </a:r>
            <a:r>
              <a:rPr lang="en-US" sz="4400" b="1" dirty="0"/>
              <a:t> Matthias</a:t>
            </a:r>
          </a:p>
          <a:p>
            <a:pPr algn="just"/>
            <a:endParaRPr lang="en-US" sz="800" b="1" dirty="0">
              <a:solidFill>
                <a:srgbClr val="000000"/>
              </a:solidFill>
              <a:latin typeface="Times New Roman" panose="02020603050405020304" pitchFamily="18" charset="0"/>
              <a:cs typeface="Times New Roman" panose="02020603050405020304" pitchFamily="18" charset="0"/>
            </a:endParaRPr>
          </a:p>
          <a:p>
            <a:pPr algn="just">
              <a:spcAft>
                <a:spcPts val="600"/>
              </a:spcAft>
            </a:pPr>
            <a:r>
              <a:rPr lang="en-US" sz="2400" b="1" dirty="0">
                <a:solidFill>
                  <a:srgbClr val="000000"/>
                </a:solidFill>
                <a:latin typeface="Times New Roman" panose="02020603050405020304" pitchFamily="18" charset="0"/>
                <a:cs typeface="Times New Roman" panose="02020603050405020304" pitchFamily="18" charset="0"/>
              </a:rPr>
              <a:t>Acts 1:24-26</a:t>
            </a:r>
            <a:endParaRPr lang="en-US" sz="2400" dirty="0">
              <a:solidFill>
                <a:srgbClr val="000000"/>
              </a:solidFill>
              <a:latin typeface="Times New Roman" panose="02020603050405020304" pitchFamily="18" charset="0"/>
              <a:cs typeface="Times New Roman" panose="02020603050405020304" pitchFamily="18" charset="0"/>
            </a:endParaRPr>
          </a:p>
          <a:p>
            <a:pPr algn="just"/>
            <a:r>
              <a:rPr lang="en-US" sz="2400" baseline="30000" dirty="0">
                <a:solidFill>
                  <a:srgbClr val="000000"/>
                </a:solidFill>
                <a:latin typeface="Times New Roman" panose="02020603050405020304" pitchFamily="18" charset="0"/>
                <a:cs typeface="Times New Roman" panose="02020603050405020304" pitchFamily="18" charset="0"/>
              </a:rPr>
              <a:t>24</a:t>
            </a:r>
            <a:r>
              <a:rPr lang="en-US" sz="2400" dirty="0">
                <a:solidFill>
                  <a:srgbClr val="000000"/>
                </a:solidFill>
                <a:latin typeface="Times New Roman" panose="02020603050405020304" pitchFamily="18" charset="0"/>
                <a:cs typeface="Times New Roman" panose="02020603050405020304" pitchFamily="18" charset="0"/>
              </a:rPr>
              <a:t> And they prayed and said, “You, Lord, who know the hearts of all, show which one of these two you have chosen </a:t>
            </a:r>
            <a:r>
              <a:rPr lang="en-US" sz="2400" baseline="30000" dirty="0">
                <a:solidFill>
                  <a:srgbClr val="000000"/>
                </a:solidFill>
                <a:latin typeface="Times New Roman" panose="02020603050405020304" pitchFamily="18" charset="0"/>
                <a:cs typeface="Times New Roman" panose="02020603050405020304" pitchFamily="18" charset="0"/>
              </a:rPr>
              <a:t>25</a:t>
            </a:r>
            <a:r>
              <a:rPr lang="en-US" sz="2400" dirty="0">
                <a:solidFill>
                  <a:srgbClr val="000000"/>
                </a:solidFill>
                <a:latin typeface="Times New Roman" panose="02020603050405020304" pitchFamily="18" charset="0"/>
                <a:cs typeface="Times New Roman" panose="02020603050405020304" pitchFamily="18" charset="0"/>
              </a:rPr>
              <a:t> to take the place in this ministry and apostleship from which Judas turned aside to go to his own place.” </a:t>
            </a:r>
            <a:r>
              <a:rPr lang="en-US" sz="2400" baseline="30000" dirty="0">
                <a:solidFill>
                  <a:srgbClr val="000000"/>
                </a:solidFill>
                <a:latin typeface="Times New Roman" panose="02020603050405020304" pitchFamily="18" charset="0"/>
                <a:cs typeface="Times New Roman" panose="02020603050405020304" pitchFamily="18" charset="0"/>
              </a:rPr>
              <a:t>26</a:t>
            </a:r>
            <a:r>
              <a:rPr lang="en-US" sz="2400" dirty="0">
                <a:solidFill>
                  <a:srgbClr val="000000"/>
                </a:solidFill>
                <a:latin typeface="Times New Roman" panose="02020603050405020304" pitchFamily="18" charset="0"/>
                <a:cs typeface="Times New Roman" panose="02020603050405020304" pitchFamily="18" charset="0"/>
              </a:rPr>
              <a:t> And they cast lots for them, and the lot fell on </a:t>
            </a:r>
            <a:r>
              <a:rPr lang="en-US" sz="2400" b="1" dirty="0">
                <a:solidFill>
                  <a:srgbClr val="0064FF"/>
                </a:solidFill>
                <a:latin typeface="Times New Roman" panose="02020603050405020304" pitchFamily="18" charset="0"/>
                <a:cs typeface="Times New Roman" panose="02020603050405020304" pitchFamily="18" charset="0"/>
              </a:rPr>
              <a:t>Matthias</a:t>
            </a:r>
            <a:r>
              <a:rPr lang="en-US" sz="2400" dirty="0">
                <a:solidFill>
                  <a:srgbClr val="0064FF"/>
                </a:solidFill>
                <a:latin typeface="Times New Roman" panose="02020603050405020304" pitchFamily="18" charset="0"/>
                <a:cs typeface="Times New Roman" panose="02020603050405020304" pitchFamily="18" charset="0"/>
              </a:rPr>
              <a:t>,</a:t>
            </a:r>
            <a:r>
              <a:rPr lang="en-US" sz="2400" dirty="0">
                <a:solidFill>
                  <a:srgbClr val="000000"/>
                </a:solidFill>
                <a:latin typeface="Times New Roman" panose="02020603050405020304" pitchFamily="18" charset="0"/>
                <a:cs typeface="Times New Roman" panose="02020603050405020304" pitchFamily="18" charset="0"/>
              </a:rPr>
              <a:t> and he was numbered with the eleven apostles.</a:t>
            </a:r>
          </a:p>
          <a:p>
            <a:endParaRPr lang="en-US" sz="1200" dirty="0">
              <a:latin typeface="Times New Roman" panose="02020603050405020304" pitchFamily="18" charset="0"/>
              <a:cs typeface="Times New Roman" panose="02020603050405020304" pitchFamily="18" charset="0"/>
            </a:endParaRPr>
          </a:p>
        </p:txBody>
      </p:sp>
      <p:sp>
        <p:nvSpPr>
          <p:cNvPr id="10" name="Rectangle: Rounded Corners 9">
            <a:extLst>
              <a:ext uri="{FF2B5EF4-FFF2-40B4-BE49-F238E27FC236}">
                <a16:creationId xmlns:a16="http://schemas.microsoft.com/office/drawing/2014/main" id="{779FCF25-9F38-4296-B3BB-1F10FAD78F91}"/>
              </a:ext>
            </a:extLst>
          </p:cNvPr>
          <p:cNvSpPr/>
          <p:nvPr/>
        </p:nvSpPr>
        <p:spPr>
          <a:xfrm>
            <a:off x="5825355" y="949582"/>
            <a:ext cx="559837" cy="541175"/>
          </a:xfrm>
          <a:prstGeom prst="roundRect">
            <a:avLst/>
          </a:prstGeom>
          <a:solidFill>
            <a:srgbClr val="FFFFF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0000FF"/>
                </a:solidFill>
              </a:ln>
              <a:solidFill>
                <a:srgbClr val="C6E9F2"/>
              </a:solidFill>
            </a:endParaRPr>
          </a:p>
        </p:txBody>
      </p:sp>
      <p:sp>
        <p:nvSpPr>
          <p:cNvPr id="11" name="Rectangle 10">
            <a:extLst>
              <a:ext uri="{FF2B5EF4-FFF2-40B4-BE49-F238E27FC236}">
                <a16:creationId xmlns:a16="http://schemas.microsoft.com/office/drawing/2014/main" id="{B9CF81C0-0939-47B1-9740-2C7919159613}"/>
              </a:ext>
            </a:extLst>
          </p:cNvPr>
          <p:cNvSpPr/>
          <p:nvPr/>
        </p:nvSpPr>
        <p:spPr>
          <a:xfrm>
            <a:off x="4427572" y="-72002"/>
            <a:ext cx="3353803"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DOUBLE</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13" name="Rectangle 12">
            <a:extLst>
              <a:ext uri="{FF2B5EF4-FFF2-40B4-BE49-F238E27FC236}">
                <a16:creationId xmlns:a16="http://schemas.microsoft.com/office/drawing/2014/main" id="{34EE6026-AE79-40B3-95C1-C6D9F45CBA94}"/>
              </a:ext>
            </a:extLst>
          </p:cNvPr>
          <p:cNvSpPr/>
          <p:nvPr/>
        </p:nvSpPr>
        <p:spPr>
          <a:xfrm>
            <a:off x="5884350" y="872635"/>
            <a:ext cx="444352" cy="707886"/>
          </a:xfrm>
          <a:prstGeom prst="rect">
            <a:avLst/>
          </a:prstGeom>
          <a:noFill/>
        </p:spPr>
        <p:txBody>
          <a:bodyPr wrap="none" lIns="91440" tIns="45720" rIns="91440" bIns="45720">
            <a:spAutoFit/>
          </a:bodyPr>
          <a:lstStyle/>
          <a:p>
            <a:pPr algn="ctr"/>
            <a:r>
              <a:rPr lang="en-US" sz="40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rPr>
              <a:t>4</a:t>
            </a:r>
          </a:p>
        </p:txBody>
      </p:sp>
      <p:sp>
        <p:nvSpPr>
          <p:cNvPr id="14" name="TextBox 13">
            <a:extLst>
              <a:ext uri="{FF2B5EF4-FFF2-40B4-BE49-F238E27FC236}">
                <a16:creationId xmlns:a16="http://schemas.microsoft.com/office/drawing/2014/main" id="{63A884B0-29D4-4BBF-AF5C-3DB0085AB8B3}"/>
              </a:ext>
            </a:extLst>
          </p:cNvPr>
          <p:cNvSpPr txBox="1"/>
          <p:nvPr/>
        </p:nvSpPr>
        <p:spPr>
          <a:xfrm>
            <a:off x="2284088" y="1654837"/>
            <a:ext cx="7675926" cy="1754326"/>
          </a:xfrm>
          <a:prstGeom prst="rect">
            <a:avLst/>
          </a:prstGeom>
          <a:noFill/>
        </p:spPr>
        <p:txBody>
          <a:bodyPr wrap="square" rtlCol="0">
            <a:spAutoFit/>
          </a:bodyPr>
          <a:lstStyle/>
          <a:p>
            <a:pPr algn="ctr">
              <a:lnSpc>
                <a:spcPct val="90000"/>
              </a:lnSpc>
            </a:pPr>
            <a:r>
              <a:rPr lang="en-US" sz="6000" dirty="0">
                <a:solidFill>
                  <a:srgbClr val="000000"/>
                </a:solidFill>
              </a:rPr>
              <a:t>Who replaced Judas</a:t>
            </a:r>
          </a:p>
          <a:p>
            <a:pPr algn="ctr">
              <a:lnSpc>
                <a:spcPct val="90000"/>
              </a:lnSpc>
            </a:pPr>
            <a:r>
              <a:rPr lang="en-US" sz="6000" dirty="0">
                <a:solidFill>
                  <a:srgbClr val="000000"/>
                </a:solidFill>
              </a:rPr>
              <a:t>as the twelfth apostle?</a:t>
            </a:r>
          </a:p>
        </p:txBody>
      </p:sp>
      <p:sp>
        <p:nvSpPr>
          <p:cNvPr id="15" name="TextBox 14">
            <a:extLst>
              <a:ext uri="{FF2B5EF4-FFF2-40B4-BE49-F238E27FC236}">
                <a16:creationId xmlns:a16="http://schemas.microsoft.com/office/drawing/2014/main" id="{CE160847-6908-427F-9766-7B2A2873074D}"/>
              </a:ext>
            </a:extLst>
          </p:cNvPr>
          <p:cNvSpPr txBox="1"/>
          <p:nvPr/>
        </p:nvSpPr>
        <p:spPr>
          <a:xfrm>
            <a:off x="9737343" y="6237192"/>
            <a:ext cx="1928649" cy="307777"/>
          </a:xfrm>
          <a:prstGeom prst="rect">
            <a:avLst/>
          </a:prstGeom>
          <a:noFill/>
        </p:spPr>
        <p:txBody>
          <a:bodyPr wrap="square" rtlCol="0">
            <a:spAutoFit/>
          </a:bodyPr>
          <a:lstStyle/>
          <a:p>
            <a:pPr algn="r"/>
            <a:r>
              <a:rPr lang="en-US" sz="1400" b="1" i="1" dirty="0">
                <a:solidFill>
                  <a:srgbClr val="0064FF"/>
                </a:solidFill>
              </a:rPr>
              <a:t>Tap screen to continue</a:t>
            </a:r>
          </a:p>
        </p:txBody>
      </p:sp>
      <p:sp>
        <p:nvSpPr>
          <p:cNvPr id="12" name="Rectangle 11">
            <a:hlinkClick r:id="rId2" action="ppaction://hlinksldjump"/>
            <a:extLst>
              <a:ext uri="{FF2B5EF4-FFF2-40B4-BE49-F238E27FC236}">
                <a16:creationId xmlns:a16="http://schemas.microsoft.com/office/drawing/2014/main" id="{25A30483-9320-4133-8BEB-52652086DA89}"/>
              </a:ext>
            </a:extLst>
          </p:cNvPr>
          <p:cNvSpPr/>
          <p:nvPr/>
        </p:nvSpPr>
        <p:spPr>
          <a:xfrm>
            <a:off x="0" y="19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64728042"/>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41A93F72-7A40-4375-A465-58414B0FC0DA}"/>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961049" y="3678"/>
            <a:ext cx="8269901" cy="6850644"/>
          </a:xfrm>
          <a:prstGeom prst="rect">
            <a:avLst/>
          </a:prstGeom>
        </p:spPr>
      </p:pic>
      <p:sp>
        <p:nvSpPr>
          <p:cNvPr id="3" name="Arrow: Pentagon 2">
            <a:extLst>
              <a:ext uri="{FF2B5EF4-FFF2-40B4-BE49-F238E27FC236}">
                <a16:creationId xmlns:a16="http://schemas.microsoft.com/office/drawing/2014/main" id="{0E698766-2C5D-4F25-88C7-23B76B7549CE}"/>
              </a:ext>
            </a:extLst>
          </p:cNvPr>
          <p:cNvSpPr/>
          <p:nvPr/>
        </p:nvSpPr>
        <p:spPr>
          <a:xfrm rot="5400000">
            <a:off x="5786126" y="5771881"/>
            <a:ext cx="559837" cy="541175"/>
          </a:xfrm>
          <a:prstGeom prst="homePlate">
            <a:avLst/>
          </a:prstGeom>
          <a:solidFill>
            <a:srgbClr val="FFFFFF"/>
          </a:solid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E26FFEE2-E142-4914-886A-7908DA12B71A}"/>
              </a:ext>
            </a:extLst>
          </p:cNvPr>
          <p:cNvSpPr/>
          <p:nvPr/>
        </p:nvSpPr>
        <p:spPr>
          <a:xfrm rot="2700000">
            <a:off x="8292973" y="3189275"/>
            <a:ext cx="559837" cy="490575"/>
          </a:xfrm>
          <a:prstGeom prst="roundRect">
            <a:avLst/>
          </a:prstGeom>
          <a:solidFill>
            <a:srgbClr val="FFFFFF"/>
          </a:solid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Rounded Corners 1">
            <a:extLst>
              <a:ext uri="{FF2B5EF4-FFF2-40B4-BE49-F238E27FC236}">
                <a16:creationId xmlns:a16="http://schemas.microsoft.com/office/drawing/2014/main" id="{26C67EEB-FAC5-47A4-8E95-72B39C554BCB}"/>
              </a:ext>
            </a:extLst>
          </p:cNvPr>
          <p:cNvSpPr/>
          <p:nvPr/>
        </p:nvSpPr>
        <p:spPr>
          <a:xfrm>
            <a:off x="5833744" y="714690"/>
            <a:ext cx="559837" cy="541175"/>
          </a:xfrm>
          <a:prstGeom prst="roundRect">
            <a:avLst/>
          </a:prstGeom>
          <a:solidFill>
            <a:srgbClr val="FFFFFF"/>
          </a:solid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Rounded Corners 5">
            <a:extLst>
              <a:ext uri="{FF2B5EF4-FFF2-40B4-BE49-F238E27FC236}">
                <a16:creationId xmlns:a16="http://schemas.microsoft.com/office/drawing/2014/main" id="{51FF1BA1-CD56-473D-85BA-056342436F57}"/>
              </a:ext>
            </a:extLst>
          </p:cNvPr>
          <p:cNvSpPr/>
          <p:nvPr/>
        </p:nvSpPr>
        <p:spPr>
          <a:xfrm rot="2700000">
            <a:off x="3192240" y="3163976"/>
            <a:ext cx="559837" cy="541175"/>
          </a:xfrm>
          <a:prstGeom prst="roundRect">
            <a:avLst/>
          </a:prstGeom>
          <a:solidFill>
            <a:srgbClr val="FFFFFF"/>
          </a:solid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241FA49-9943-405B-88E2-7921F7B4202A}"/>
              </a:ext>
            </a:extLst>
          </p:cNvPr>
          <p:cNvSpPr/>
          <p:nvPr/>
        </p:nvSpPr>
        <p:spPr>
          <a:xfrm>
            <a:off x="221682" y="2817521"/>
            <a:ext cx="2741456"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TRIPLE</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0" name="Rectangle 19">
            <a:extLst>
              <a:ext uri="{FF2B5EF4-FFF2-40B4-BE49-F238E27FC236}">
                <a16:creationId xmlns:a16="http://schemas.microsoft.com/office/drawing/2014/main" id="{0B10BECB-80DD-442E-92B9-3F4C0A002431}"/>
              </a:ext>
            </a:extLst>
          </p:cNvPr>
          <p:cNvSpPr/>
          <p:nvPr/>
        </p:nvSpPr>
        <p:spPr>
          <a:xfrm>
            <a:off x="3911648" y="5707176"/>
            <a:ext cx="4378122"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HOMERUN</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1" name="Rectangle 20">
            <a:extLst>
              <a:ext uri="{FF2B5EF4-FFF2-40B4-BE49-F238E27FC236}">
                <a16:creationId xmlns:a16="http://schemas.microsoft.com/office/drawing/2014/main" id="{D001A687-EC28-42A1-A935-5A2C1C78AA91}"/>
              </a:ext>
            </a:extLst>
          </p:cNvPr>
          <p:cNvSpPr/>
          <p:nvPr/>
        </p:nvSpPr>
        <p:spPr>
          <a:xfrm>
            <a:off x="4427572" y="-72002"/>
            <a:ext cx="3353803"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DOUBLE</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2" name="TextBox 21">
            <a:extLst>
              <a:ext uri="{FF2B5EF4-FFF2-40B4-BE49-F238E27FC236}">
                <a16:creationId xmlns:a16="http://schemas.microsoft.com/office/drawing/2014/main" id="{79EBE414-7D34-4475-87B5-9C8384501209}"/>
              </a:ext>
            </a:extLst>
          </p:cNvPr>
          <p:cNvSpPr txBox="1"/>
          <p:nvPr/>
        </p:nvSpPr>
        <p:spPr>
          <a:xfrm>
            <a:off x="4354650" y="2671022"/>
            <a:ext cx="3485724" cy="1569660"/>
          </a:xfrm>
          <a:prstGeom prst="rect">
            <a:avLst/>
          </a:prstGeom>
          <a:noFill/>
        </p:spPr>
        <p:txBody>
          <a:bodyPr wrap="square" rtlCol="0">
            <a:spAutoFit/>
          </a:bodyPr>
          <a:lstStyle/>
          <a:p>
            <a:pPr algn="ctr"/>
            <a:r>
              <a:rPr lang="en-US" sz="4800" b="1" dirty="0">
                <a:ln w="38100">
                  <a:solidFill>
                    <a:srgbClr val="0000FF"/>
                  </a:solidFill>
                </a:ln>
                <a:solidFill>
                  <a:srgbClr val="C6E9F2"/>
                </a:solidFill>
              </a:rPr>
              <a:t>Next batter!</a:t>
            </a:r>
          </a:p>
          <a:p>
            <a:pPr algn="ctr"/>
            <a:r>
              <a:rPr lang="en-US" sz="4800" b="1" dirty="0">
                <a:ln w="38100">
                  <a:solidFill>
                    <a:srgbClr val="0000FF"/>
                  </a:solidFill>
                </a:ln>
                <a:solidFill>
                  <a:srgbClr val="C6E9F2"/>
                </a:solidFill>
              </a:rPr>
              <a:t>Pick a hit</a:t>
            </a:r>
          </a:p>
        </p:txBody>
      </p:sp>
      <p:sp>
        <p:nvSpPr>
          <p:cNvPr id="27" name="Rectangle 26">
            <a:hlinkClick r:id="rId3" action="ppaction://hlinksldjump"/>
            <a:extLst>
              <a:ext uri="{FF2B5EF4-FFF2-40B4-BE49-F238E27FC236}">
                <a16:creationId xmlns:a16="http://schemas.microsoft.com/office/drawing/2014/main" id="{D92DD891-84FF-4ACE-91C9-567827698553}"/>
              </a:ext>
            </a:extLst>
          </p:cNvPr>
          <p:cNvSpPr/>
          <p:nvPr/>
        </p:nvSpPr>
        <p:spPr>
          <a:xfrm>
            <a:off x="0" y="-287"/>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hlinkClick r:id="rId4" action="ppaction://hlinksldjump"/>
            <a:extLst>
              <a:ext uri="{FF2B5EF4-FFF2-40B4-BE49-F238E27FC236}">
                <a16:creationId xmlns:a16="http://schemas.microsoft.com/office/drawing/2014/main" id="{D4C96D45-ABC1-4915-A153-4627346B4727}"/>
              </a:ext>
            </a:extLst>
          </p:cNvPr>
          <p:cNvSpPr/>
          <p:nvPr/>
        </p:nvSpPr>
        <p:spPr>
          <a:xfrm>
            <a:off x="4504879" y="176169"/>
            <a:ext cx="3204595" cy="7382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hlinkClick r:id="rId5" action="ppaction://hlinksldjump"/>
            <a:extLst>
              <a:ext uri="{FF2B5EF4-FFF2-40B4-BE49-F238E27FC236}">
                <a16:creationId xmlns:a16="http://schemas.microsoft.com/office/drawing/2014/main" id="{8AA909FD-4850-48E7-9C00-1F20249196AE}"/>
              </a:ext>
            </a:extLst>
          </p:cNvPr>
          <p:cNvSpPr/>
          <p:nvPr/>
        </p:nvSpPr>
        <p:spPr>
          <a:xfrm>
            <a:off x="221673" y="3059883"/>
            <a:ext cx="2741456" cy="7639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hlinkClick r:id="rId6" action="ppaction://hlinksldjump"/>
            <a:extLst>
              <a:ext uri="{FF2B5EF4-FFF2-40B4-BE49-F238E27FC236}">
                <a16:creationId xmlns:a16="http://schemas.microsoft.com/office/drawing/2014/main" id="{8991CFC0-EA4A-40DD-B2E8-91602EEF7B5F}"/>
              </a:ext>
            </a:extLst>
          </p:cNvPr>
          <p:cNvSpPr/>
          <p:nvPr/>
        </p:nvSpPr>
        <p:spPr>
          <a:xfrm>
            <a:off x="3916828" y="5953271"/>
            <a:ext cx="4378122" cy="7382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5742149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AB9201A-D07E-4DC0-8755-314D67AD2D71}"/>
              </a:ext>
            </a:extLst>
          </p:cNvPr>
          <p:cNvSpPr txBox="1"/>
          <p:nvPr/>
        </p:nvSpPr>
        <p:spPr>
          <a:xfrm>
            <a:off x="502889" y="1751093"/>
            <a:ext cx="11238324" cy="1569660"/>
          </a:xfrm>
          <a:prstGeom prst="rect">
            <a:avLst/>
          </a:prstGeom>
          <a:noFill/>
        </p:spPr>
        <p:txBody>
          <a:bodyPr wrap="square" rtlCol="0">
            <a:spAutoFit/>
          </a:bodyPr>
          <a:lstStyle/>
          <a:p>
            <a:pPr algn="ctr"/>
            <a:r>
              <a:rPr lang="en-US" sz="4800" dirty="0">
                <a:solidFill>
                  <a:srgbClr val="000000"/>
                </a:solidFill>
              </a:rPr>
              <a:t>What miracle did the Holy Spirit empower the apostles to do on the day of Pentecost?</a:t>
            </a:r>
          </a:p>
        </p:txBody>
      </p:sp>
      <p:sp>
        <p:nvSpPr>
          <p:cNvPr id="22" name="Rectangle: Rounded Corners 21">
            <a:extLst>
              <a:ext uri="{FF2B5EF4-FFF2-40B4-BE49-F238E27FC236}">
                <a16:creationId xmlns:a16="http://schemas.microsoft.com/office/drawing/2014/main" id="{C6BEDC25-0040-4647-B1A9-6E3181E3E6ED}"/>
              </a:ext>
            </a:extLst>
          </p:cNvPr>
          <p:cNvSpPr/>
          <p:nvPr/>
        </p:nvSpPr>
        <p:spPr>
          <a:xfrm>
            <a:off x="5825355" y="949582"/>
            <a:ext cx="559837" cy="541175"/>
          </a:xfrm>
          <a:prstGeom prst="roundRect">
            <a:avLst/>
          </a:prstGeom>
          <a:solidFill>
            <a:srgbClr val="FFFFF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0000FF"/>
                </a:solidFill>
              </a:ln>
              <a:solidFill>
                <a:srgbClr val="C6E9F2"/>
              </a:solidFill>
            </a:endParaRPr>
          </a:p>
        </p:txBody>
      </p:sp>
      <p:sp>
        <p:nvSpPr>
          <p:cNvPr id="23" name="Rectangle 22">
            <a:extLst>
              <a:ext uri="{FF2B5EF4-FFF2-40B4-BE49-F238E27FC236}">
                <a16:creationId xmlns:a16="http://schemas.microsoft.com/office/drawing/2014/main" id="{0BCA753E-B2D5-4ACD-975D-625B4B603BE3}"/>
              </a:ext>
            </a:extLst>
          </p:cNvPr>
          <p:cNvSpPr/>
          <p:nvPr/>
        </p:nvSpPr>
        <p:spPr>
          <a:xfrm>
            <a:off x="4427572" y="-72002"/>
            <a:ext cx="3353803"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DOUBLE</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4" name="Rectangle 23">
            <a:extLst>
              <a:ext uri="{FF2B5EF4-FFF2-40B4-BE49-F238E27FC236}">
                <a16:creationId xmlns:a16="http://schemas.microsoft.com/office/drawing/2014/main" id="{43DE2A4C-4B45-4DC3-88F4-D39D61795BA1}"/>
              </a:ext>
            </a:extLst>
          </p:cNvPr>
          <p:cNvSpPr/>
          <p:nvPr/>
        </p:nvSpPr>
        <p:spPr>
          <a:xfrm>
            <a:off x="5884350" y="872635"/>
            <a:ext cx="444352" cy="707886"/>
          </a:xfrm>
          <a:prstGeom prst="rect">
            <a:avLst/>
          </a:prstGeom>
          <a:noFill/>
        </p:spPr>
        <p:txBody>
          <a:bodyPr wrap="none" lIns="91440" tIns="45720" rIns="91440" bIns="45720">
            <a:spAutoFit/>
          </a:bodyPr>
          <a:lstStyle/>
          <a:p>
            <a:pPr algn="ctr"/>
            <a:r>
              <a:rPr lang="en-US" sz="40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rPr>
              <a:t>5</a:t>
            </a:r>
          </a:p>
        </p:txBody>
      </p:sp>
      <p:pic>
        <p:nvPicPr>
          <p:cNvPr id="25" name="Picture 24">
            <a:extLst>
              <a:ext uri="{FF2B5EF4-FFF2-40B4-BE49-F238E27FC236}">
                <a16:creationId xmlns:a16="http://schemas.microsoft.com/office/drawing/2014/main" id="{0FC728FA-C251-4B8A-A3D5-3FB71205353F}"/>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4500939" y="3665881"/>
            <a:ext cx="3188405" cy="2641220"/>
          </a:xfrm>
          <a:prstGeom prst="rect">
            <a:avLst/>
          </a:prstGeom>
        </p:spPr>
      </p:pic>
      <p:cxnSp>
        <p:nvCxnSpPr>
          <p:cNvPr id="26" name="Straight Connector 25">
            <a:extLst>
              <a:ext uri="{FF2B5EF4-FFF2-40B4-BE49-F238E27FC236}">
                <a16:creationId xmlns:a16="http://schemas.microsoft.com/office/drawing/2014/main" id="{831E00FE-41C8-47F9-8538-B5494A771BC0}"/>
              </a:ext>
            </a:extLst>
          </p:cNvPr>
          <p:cNvCxnSpPr>
            <a:cxnSpLocks/>
          </p:cNvCxnSpPr>
          <p:nvPr/>
        </p:nvCxnSpPr>
        <p:spPr>
          <a:xfrm rot="5460000" flipV="1">
            <a:off x="6113246" y="4015928"/>
            <a:ext cx="846670" cy="861150"/>
          </a:xfrm>
          <a:prstGeom prst="line">
            <a:avLst/>
          </a:prstGeom>
          <a:ln w="76200">
            <a:solidFill>
              <a:srgbClr val="C1E7F1"/>
            </a:solidFill>
          </a:ln>
        </p:spPr>
        <p:style>
          <a:lnRef idx="1">
            <a:schemeClr val="accent1"/>
          </a:lnRef>
          <a:fillRef idx="0">
            <a:schemeClr val="accent1"/>
          </a:fillRef>
          <a:effectRef idx="0">
            <a:schemeClr val="accent1"/>
          </a:effectRef>
          <a:fontRef idx="minor">
            <a:schemeClr val="tx1"/>
          </a:fontRef>
        </p:style>
      </p:cxnSp>
      <p:sp>
        <p:nvSpPr>
          <p:cNvPr id="27" name="Rectangle: Rounded Corners 26">
            <a:extLst>
              <a:ext uri="{FF2B5EF4-FFF2-40B4-BE49-F238E27FC236}">
                <a16:creationId xmlns:a16="http://schemas.microsoft.com/office/drawing/2014/main" id="{0CF39E11-D442-4E5D-B9D4-6B02EA6FF172}"/>
              </a:ext>
            </a:extLst>
          </p:cNvPr>
          <p:cNvSpPr/>
          <p:nvPr/>
        </p:nvSpPr>
        <p:spPr>
          <a:xfrm rot="2700000">
            <a:off x="5907210" y="3829225"/>
            <a:ext cx="347615" cy="335069"/>
          </a:xfrm>
          <a:prstGeom prst="roundRect">
            <a:avLst/>
          </a:prstGeom>
          <a:solidFill>
            <a:srgbClr val="FFFFFF"/>
          </a:solidFill>
          <a:ln w="38100">
            <a:solidFill>
              <a:srgbClr val="C1E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F48DE1BF-8990-47AD-9C13-13EB62847788}"/>
              </a:ext>
            </a:extLst>
          </p:cNvPr>
          <p:cNvSpPr txBox="1"/>
          <p:nvPr/>
        </p:nvSpPr>
        <p:spPr>
          <a:xfrm>
            <a:off x="5839987" y="3704371"/>
            <a:ext cx="486562" cy="584775"/>
          </a:xfrm>
          <a:prstGeom prst="rect">
            <a:avLst/>
          </a:prstGeom>
          <a:noFill/>
        </p:spPr>
        <p:txBody>
          <a:bodyPr wrap="square" rtlCol="0">
            <a:spAutoFit/>
          </a:bodyPr>
          <a:lstStyle/>
          <a:p>
            <a:pPr algn="ctr"/>
            <a:r>
              <a:rPr lang="en-US" sz="3200" b="1" dirty="0">
                <a:solidFill>
                  <a:srgbClr val="1E4117"/>
                </a:solidFill>
              </a:rPr>
              <a:t>?</a:t>
            </a:r>
          </a:p>
        </p:txBody>
      </p:sp>
      <p:cxnSp>
        <p:nvCxnSpPr>
          <p:cNvPr id="29" name="Straight Connector 28">
            <a:extLst>
              <a:ext uri="{FF2B5EF4-FFF2-40B4-BE49-F238E27FC236}">
                <a16:creationId xmlns:a16="http://schemas.microsoft.com/office/drawing/2014/main" id="{C0CD070B-F4D3-4290-A20B-3D46594383E9}"/>
              </a:ext>
            </a:extLst>
          </p:cNvPr>
          <p:cNvCxnSpPr>
            <a:cxnSpLocks/>
          </p:cNvCxnSpPr>
          <p:nvPr/>
        </p:nvCxnSpPr>
        <p:spPr>
          <a:xfrm flipV="1">
            <a:off x="6128526" y="5154286"/>
            <a:ext cx="846670" cy="861150"/>
          </a:xfrm>
          <a:prstGeom prst="line">
            <a:avLst/>
          </a:prstGeom>
          <a:ln w="76200">
            <a:solidFill>
              <a:srgbClr val="C1E7F1"/>
            </a:solidFill>
          </a:ln>
        </p:spPr>
        <p:style>
          <a:lnRef idx="1">
            <a:schemeClr val="accent1"/>
          </a:lnRef>
          <a:fillRef idx="0">
            <a:schemeClr val="accent1"/>
          </a:fillRef>
          <a:effectRef idx="0">
            <a:schemeClr val="accent1"/>
          </a:effectRef>
          <a:fontRef idx="minor">
            <a:schemeClr val="tx1"/>
          </a:fontRef>
        </p:style>
      </p:cxnSp>
      <p:sp>
        <p:nvSpPr>
          <p:cNvPr id="30" name="Rectangle: Rounded Corners 29">
            <a:extLst>
              <a:ext uri="{FF2B5EF4-FFF2-40B4-BE49-F238E27FC236}">
                <a16:creationId xmlns:a16="http://schemas.microsoft.com/office/drawing/2014/main" id="{CAE6BDFC-E9F6-48F2-B324-F2F5739930D0}"/>
              </a:ext>
            </a:extLst>
          </p:cNvPr>
          <p:cNvSpPr/>
          <p:nvPr/>
        </p:nvSpPr>
        <p:spPr>
          <a:xfrm rot="2700000">
            <a:off x="6825890" y="4853191"/>
            <a:ext cx="347615" cy="335069"/>
          </a:xfrm>
          <a:prstGeom prst="roundRect">
            <a:avLst/>
          </a:prstGeom>
          <a:solidFill>
            <a:srgbClr val="FFFFFF"/>
          </a:solidFill>
          <a:ln w="38100">
            <a:solidFill>
              <a:srgbClr val="AADE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15871BEA-A6C9-4070-A16E-88DCFA6900C5}"/>
              </a:ext>
            </a:extLst>
          </p:cNvPr>
          <p:cNvSpPr txBox="1"/>
          <p:nvPr/>
        </p:nvSpPr>
        <p:spPr>
          <a:xfrm>
            <a:off x="5471331" y="4494224"/>
            <a:ext cx="1200124" cy="1131977"/>
          </a:xfrm>
          <a:prstGeom prst="rect">
            <a:avLst/>
          </a:prstGeom>
          <a:noFill/>
        </p:spPr>
        <p:txBody>
          <a:bodyPr wrap="square" rtlCol="0">
            <a:spAutoFit/>
          </a:bodyPr>
          <a:lstStyle/>
          <a:p>
            <a:pPr algn="ctr">
              <a:lnSpc>
                <a:spcPct val="80000"/>
              </a:lnSpc>
            </a:pPr>
            <a:r>
              <a:rPr lang="en-US" sz="2400" b="1" i="1" spc="-50" dirty="0">
                <a:solidFill>
                  <a:srgbClr val="1E4117"/>
                </a:solidFill>
              </a:rPr>
              <a:t>DOUBLE</a:t>
            </a:r>
          </a:p>
          <a:p>
            <a:pPr algn="ctr">
              <a:lnSpc>
                <a:spcPct val="80000"/>
              </a:lnSpc>
            </a:pPr>
            <a:r>
              <a:rPr lang="en-US" i="1" dirty="0">
                <a:solidFill>
                  <a:srgbClr val="000000"/>
                </a:solidFill>
              </a:rPr>
              <a:t>or </a:t>
            </a:r>
            <a:r>
              <a:rPr lang="en-US" sz="2400" b="1" i="1" dirty="0">
                <a:solidFill>
                  <a:srgbClr val="1E4117"/>
                </a:solidFill>
              </a:rPr>
              <a:t>OUT</a:t>
            </a:r>
            <a:endParaRPr lang="en-US" i="1" dirty="0">
              <a:solidFill>
                <a:srgbClr val="1E4117"/>
              </a:solidFill>
            </a:endParaRPr>
          </a:p>
          <a:p>
            <a:pPr algn="ctr">
              <a:lnSpc>
                <a:spcPct val="80000"/>
              </a:lnSpc>
            </a:pPr>
            <a:r>
              <a:rPr lang="en-US" i="1" dirty="0">
                <a:solidFill>
                  <a:srgbClr val="1E4117"/>
                </a:solidFill>
              </a:rPr>
              <a:t>Tap and</a:t>
            </a:r>
          </a:p>
          <a:p>
            <a:pPr algn="ctr">
              <a:lnSpc>
                <a:spcPct val="80000"/>
              </a:lnSpc>
            </a:pPr>
            <a:r>
              <a:rPr lang="en-US" i="1" dirty="0">
                <a:solidFill>
                  <a:srgbClr val="1E4117"/>
                </a:solidFill>
              </a:rPr>
              <a:t>find out!</a:t>
            </a:r>
          </a:p>
        </p:txBody>
      </p:sp>
      <p:sp>
        <p:nvSpPr>
          <p:cNvPr id="9" name="Rectangle 8">
            <a:hlinkClick r:id="rId3" action="ppaction://hlinksldjump"/>
            <a:extLst>
              <a:ext uri="{FF2B5EF4-FFF2-40B4-BE49-F238E27FC236}">
                <a16:creationId xmlns:a16="http://schemas.microsoft.com/office/drawing/2014/main" id="{A2CE4EAD-95DF-43A7-A14F-53BEEF7289D5}"/>
              </a:ext>
            </a:extLst>
          </p:cNvPr>
          <p:cNvSpPr/>
          <p:nvPr/>
        </p:nvSpPr>
        <p:spPr>
          <a:xfrm>
            <a:off x="0" y="1"/>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hlinkClick r:id="rId4" action="ppaction://hlinksldjump"/>
            <a:extLst>
              <a:ext uri="{FF2B5EF4-FFF2-40B4-BE49-F238E27FC236}">
                <a16:creationId xmlns:a16="http://schemas.microsoft.com/office/drawing/2014/main" id="{55A0464D-7E2F-4BD4-8411-B2D30B7F8C31}"/>
              </a:ext>
            </a:extLst>
          </p:cNvPr>
          <p:cNvSpPr/>
          <p:nvPr/>
        </p:nvSpPr>
        <p:spPr>
          <a:xfrm rot="18961460">
            <a:off x="5232121" y="4222074"/>
            <a:ext cx="1687965" cy="16687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9080571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1000"/>
                                        <p:tgtEl>
                                          <p:spTgt spid="5"/>
                                        </p:tgtEl>
                                      </p:cBhvr>
                                    </p:animEffect>
                                  </p:childTnLst>
                                </p:cTn>
                              </p:par>
                            </p:childTnLst>
                          </p:cTn>
                        </p:par>
                        <p:par>
                          <p:cTn id="8" fill="hold">
                            <p:stCondLst>
                              <p:cond delay="1000"/>
                            </p:stCondLst>
                            <p:childTnLst>
                              <p:par>
                                <p:cTn id="9" presetID="53" presetClass="entr" presetSubtype="16" fill="hold" nodeType="afterEffect">
                                  <p:stCondLst>
                                    <p:cond delay="100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2500"/>
                            </p:stCondLst>
                            <p:childTnLst>
                              <p:par>
                                <p:cTn id="15" presetID="22" presetClass="entr" presetSubtype="4" fill="hold" nodeType="after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wipe(down)">
                                      <p:cBhvr>
                                        <p:cTn id="17" dur="500"/>
                                        <p:tgtEl>
                                          <p:spTgt spid="29"/>
                                        </p:tgtEl>
                                      </p:cBhvr>
                                    </p:animEffect>
                                  </p:childTnLst>
                                </p:cTn>
                              </p:par>
                            </p:childTnLst>
                          </p:cTn>
                        </p:par>
                        <p:par>
                          <p:cTn id="18" fill="hold">
                            <p:stCondLst>
                              <p:cond delay="3000"/>
                            </p:stCondLst>
                            <p:childTnLst>
                              <p:par>
                                <p:cTn id="19" presetID="1" presetClass="entr" presetSubtype="0" fill="hold" grpId="0" nodeType="after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childTnLst>
                          </p:cTn>
                        </p:par>
                        <p:par>
                          <p:cTn id="21" fill="hold">
                            <p:stCondLst>
                              <p:cond delay="3000"/>
                            </p:stCondLst>
                            <p:childTnLst>
                              <p:par>
                                <p:cTn id="22" presetID="22" presetClass="entr" presetSubtype="4" fill="hold"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down)">
                                      <p:cBhvr>
                                        <p:cTn id="24" dur="500"/>
                                        <p:tgtEl>
                                          <p:spTgt spid="26"/>
                                        </p:tgtEl>
                                      </p:cBhvr>
                                    </p:animEffect>
                                  </p:childTnLst>
                                </p:cTn>
                              </p:par>
                            </p:childTnLst>
                          </p:cTn>
                        </p:par>
                        <p:par>
                          <p:cTn id="25" fill="hold">
                            <p:stCondLst>
                              <p:cond delay="3500"/>
                            </p:stCondLst>
                            <p:childTnLst>
                              <p:par>
                                <p:cTn id="26" presetID="1" presetClass="entr" presetSubtype="0"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250" fill="hold"/>
                                        <p:tgtEl>
                                          <p:spTgt spid="28"/>
                                        </p:tgtEl>
                                        <p:attrNameLst>
                                          <p:attrName>ppt_w</p:attrName>
                                        </p:attrNameLst>
                                      </p:cBhvr>
                                      <p:tavLst>
                                        <p:tav tm="0">
                                          <p:val>
                                            <p:fltVal val="0"/>
                                          </p:val>
                                        </p:tav>
                                        <p:tav tm="100000">
                                          <p:val>
                                            <p:strVal val="#ppt_w"/>
                                          </p:val>
                                        </p:tav>
                                      </p:tavLst>
                                    </p:anim>
                                    <p:anim calcmode="lin" valueType="num">
                                      <p:cBhvr>
                                        <p:cTn id="32" dur="250" fill="hold"/>
                                        <p:tgtEl>
                                          <p:spTgt spid="28"/>
                                        </p:tgtEl>
                                        <p:attrNameLst>
                                          <p:attrName>ppt_h</p:attrName>
                                        </p:attrNameLst>
                                      </p:cBhvr>
                                      <p:tavLst>
                                        <p:tav tm="0">
                                          <p:val>
                                            <p:fltVal val="0"/>
                                          </p:val>
                                        </p:tav>
                                        <p:tav tm="100000">
                                          <p:val>
                                            <p:strVal val="#ppt_h"/>
                                          </p:val>
                                        </p:tav>
                                      </p:tavLst>
                                    </p:anim>
                                    <p:animEffect transition="in" filter="fade">
                                      <p:cBhvr>
                                        <p:cTn id="33" dur="250"/>
                                        <p:tgtEl>
                                          <p:spTgt spid="28"/>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Effect transition="in" filter="fade">
                                      <p:cBhvr>
                                        <p:cTn id="38" dur="500"/>
                                        <p:tgtEl>
                                          <p:spTgt spid="31"/>
                                        </p:tgtEl>
                                      </p:cBhvr>
                                    </p:animEffect>
                                  </p:childTnLst>
                                </p:cTn>
                              </p:par>
                            </p:childTnLst>
                          </p:cTn>
                        </p:par>
                        <p:par>
                          <p:cTn id="39" fill="hold">
                            <p:stCondLst>
                              <p:cond delay="4000"/>
                            </p:stCondLst>
                            <p:childTnLst>
                              <p:par>
                                <p:cTn id="40" presetID="1" presetClass="entr" presetSubtype="0" fill="hold" grpId="0" nodeType="afterEffect">
                                  <p:stCondLst>
                                    <p:cond delay="0"/>
                                  </p:stCondLst>
                                  <p:childTnLst>
                                    <p:set>
                                      <p:cBhvr>
                                        <p:cTn id="41"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7" grpId="0" animBg="1"/>
      <p:bldP spid="28" grpId="0"/>
      <p:bldP spid="30" grpId="0" animBg="1"/>
      <p:bldP spid="31" grpId="0"/>
      <p:bldP spid="32" grpId="0" animBg="1"/>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A0ACD2C-34BA-4F0F-B18B-8355801F95A0}"/>
              </a:ext>
            </a:extLst>
          </p:cNvPr>
          <p:cNvSpPr txBox="1"/>
          <p:nvPr/>
        </p:nvSpPr>
        <p:spPr>
          <a:xfrm>
            <a:off x="538040" y="3657339"/>
            <a:ext cx="11132697" cy="2662267"/>
          </a:xfrm>
          <a:prstGeom prst="rect">
            <a:avLst/>
          </a:prstGeom>
          <a:solidFill>
            <a:srgbClr val="FFFFFF"/>
          </a:solidFill>
          <a:ln w="38100">
            <a:solidFill>
              <a:srgbClr val="000000"/>
            </a:solidFill>
          </a:ln>
        </p:spPr>
        <p:txBody>
          <a:bodyPr wrap="square" rtlCol="0">
            <a:spAutoFit/>
          </a:bodyPr>
          <a:lstStyle/>
          <a:p>
            <a:pPr algn="ctr"/>
            <a:endParaRPr lang="en-US" sz="600" b="1" spc="-150" dirty="0">
              <a:solidFill>
                <a:srgbClr val="3F8731"/>
              </a:solidFill>
            </a:endParaRPr>
          </a:p>
          <a:p>
            <a:pPr algn="ctr"/>
            <a:r>
              <a:rPr lang="en-US" sz="3200" b="1" i="1" dirty="0"/>
              <a:t>Answer:</a:t>
            </a:r>
            <a:r>
              <a:rPr lang="en-US" sz="4400" b="1" i="1" dirty="0"/>
              <a:t> </a:t>
            </a:r>
            <a:r>
              <a:rPr lang="en-US" sz="4400" b="1" dirty="0"/>
              <a:t>speak in other tongues </a:t>
            </a:r>
          </a:p>
          <a:p>
            <a:pPr algn="just"/>
            <a:endParaRPr lang="en-US" sz="1200" b="1" dirty="0">
              <a:solidFill>
                <a:srgbClr val="000000"/>
              </a:solidFill>
              <a:latin typeface="Times New Roman" panose="02020603050405020304" pitchFamily="18" charset="0"/>
              <a:cs typeface="Times New Roman" panose="02020603050405020304" pitchFamily="18" charset="0"/>
            </a:endParaRPr>
          </a:p>
          <a:p>
            <a:pPr algn="just">
              <a:spcAft>
                <a:spcPts val="600"/>
              </a:spcAft>
            </a:pPr>
            <a:r>
              <a:rPr lang="en-US" sz="2800" b="1" dirty="0">
                <a:solidFill>
                  <a:srgbClr val="000000"/>
                </a:solidFill>
                <a:latin typeface="Times New Roman" panose="02020603050405020304" pitchFamily="18" charset="0"/>
                <a:cs typeface="Times New Roman" panose="02020603050405020304" pitchFamily="18" charset="0"/>
              </a:rPr>
              <a:t>Acts 2:4</a:t>
            </a:r>
            <a:endParaRPr lang="en-US" sz="2800" dirty="0">
              <a:solidFill>
                <a:srgbClr val="000000"/>
              </a:solidFill>
              <a:latin typeface="Times New Roman" panose="02020603050405020304" pitchFamily="18" charset="0"/>
              <a:cs typeface="Times New Roman" panose="02020603050405020304" pitchFamily="18" charset="0"/>
            </a:endParaRPr>
          </a:p>
          <a:p>
            <a:pPr algn="just"/>
            <a:r>
              <a:rPr lang="en-US" sz="2800" baseline="30000" dirty="0">
                <a:solidFill>
                  <a:srgbClr val="000000"/>
                </a:solidFill>
                <a:latin typeface="Times New Roman" panose="02020603050405020304" pitchFamily="18" charset="0"/>
                <a:cs typeface="Times New Roman" panose="02020603050405020304" pitchFamily="18" charset="0"/>
              </a:rPr>
              <a:t>4</a:t>
            </a:r>
            <a:r>
              <a:rPr lang="en-US" sz="2800" dirty="0">
                <a:solidFill>
                  <a:srgbClr val="000000"/>
                </a:solidFill>
                <a:latin typeface="Times New Roman" panose="02020603050405020304" pitchFamily="18" charset="0"/>
                <a:cs typeface="Times New Roman" panose="02020603050405020304" pitchFamily="18" charset="0"/>
              </a:rPr>
              <a:t> And they were all filled with the Holy Spirit and began to </a:t>
            </a:r>
            <a:r>
              <a:rPr lang="en-US" sz="2800" b="1" dirty="0">
                <a:solidFill>
                  <a:srgbClr val="0064FF"/>
                </a:solidFill>
                <a:latin typeface="Times New Roman" panose="02020603050405020304" pitchFamily="18" charset="0"/>
                <a:cs typeface="Times New Roman" panose="02020603050405020304" pitchFamily="18" charset="0"/>
              </a:rPr>
              <a:t>speak in other tongues</a:t>
            </a:r>
            <a:r>
              <a:rPr lang="en-US" sz="2800" dirty="0">
                <a:solidFill>
                  <a:srgbClr val="000000"/>
                </a:solidFill>
                <a:latin typeface="Times New Roman" panose="02020603050405020304" pitchFamily="18" charset="0"/>
                <a:cs typeface="Times New Roman" panose="02020603050405020304" pitchFamily="18" charset="0"/>
              </a:rPr>
              <a:t> as the Spirit gave them utterance</a:t>
            </a:r>
            <a:r>
              <a:rPr lang="en-US" dirty="0"/>
              <a:t>.</a:t>
            </a:r>
          </a:p>
          <a:p>
            <a:pPr algn="ctr"/>
            <a:endParaRPr lang="en-US" sz="1600" b="1" dirty="0">
              <a:solidFill>
                <a:srgbClr val="3F8731"/>
              </a:solidFill>
            </a:endParaRPr>
          </a:p>
        </p:txBody>
      </p:sp>
      <p:sp>
        <p:nvSpPr>
          <p:cNvPr id="10" name="Rectangle: Rounded Corners 9">
            <a:extLst>
              <a:ext uri="{FF2B5EF4-FFF2-40B4-BE49-F238E27FC236}">
                <a16:creationId xmlns:a16="http://schemas.microsoft.com/office/drawing/2014/main" id="{01BB6BA0-096C-489A-82E1-5DB7D6677885}"/>
              </a:ext>
            </a:extLst>
          </p:cNvPr>
          <p:cNvSpPr/>
          <p:nvPr/>
        </p:nvSpPr>
        <p:spPr>
          <a:xfrm>
            <a:off x="5825355" y="949582"/>
            <a:ext cx="559837" cy="541175"/>
          </a:xfrm>
          <a:prstGeom prst="roundRect">
            <a:avLst/>
          </a:prstGeom>
          <a:solidFill>
            <a:srgbClr val="FFFFF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0000FF"/>
                </a:solidFill>
              </a:ln>
              <a:solidFill>
                <a:srgbClr val="C6E9F2"/>
              </a:solidFill>
            </a:endParaRPr>
          </a:p>
        </p:txBody>
      </p:sp>
      <p:sp>
        <p:nvSpPr>
          <p:cNvPr id="11" name="Rectangle 10">
            <a:extLst>
              <a:ext uri="{FF2B5EF4-FFF2-40B4-BE49-F238E27FC236}">
                <a16:creationId xmlns:a16="http://schemas.microsoft.com/office/drawing/2014/main" id="{28B461C2-4E19-4D46-802F-58E46CB08580}"/>
              </a:ext>
            </a:extLst>
          </p:cNvPr>
          <p:cNvSpPr/>
          <p:nvPr/>
        </p:nvSpPr>
        <p:spPr>
          <a:xfrm>
            <a:off x="4427572" y="-72002"/>
            <a:ext cx="3353803"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DOUBLE</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13" name="Rectangle 12">
            <a:extLst>
              <a:ext uri="{FF2B5EF4-FFF2-40B4-BE49-F238E27FC236}">
                <a16:creationId xmlns:a16="http://schemas.microsoft.com/office/drawing/2014/main" id="{B8CACAC8-2C6F-4815-ADA8-221AF39A6CE4}"/>
              </a:ext>
            </a:extLst>
          </p:cNvPr>
          <p:cNvSpPr/>
          <p:nvPr/>
        </p:nvSpPr>
        <p:spPr>
          <a:xfrm>
            <a:off x="5884350" y="872635"/>
            <a:ext cx="444352" cy="707886"/>
          </a:xfrm>
          <a:prstGeom prst="rect">
            <a:avLst/>
          </a:prstGeom>
          <a:noFill/>
        </p:spPr>
        <p:txBody>
          <a:bodyPr wrap="none" lIns="91440" tIns="45720" rIns="91440" bIns="45720">
            <a:spAutoFit/>
          </a:bodyPr>
          <a:lstStyle/>
          <a:p>
            <a:pPr algn="ctr"/>
            <a:r>
              <a:rPr lang="en-US" sz="40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rPr>
              <a:t>5</a:t>
            </a:r>
          </a:p>
        </p:txBody>
      </p:sp>
      <p:sp>
        <p:nvSpPr>
          <p:cNvPr id="14" name="TextBox 13">
            <a:extLst>
              <a:ext uri="{FF2B5EF4-FFF2-40B4-BE49-F238E27FC236}">
                <a16:creationId xmlns:a16="http://schemas.microsoft.com/office/drawing/2014/main" id="{5EC96ADF-5547-4CDF-833D-0320BF5A30BA}"/>
              </a:ext>
            </a:extLst>
          </p:cNvPr>
          <p:cNvSpPr txBox="1"/>
          <p:nvPr/>
        </p:nvSpPr>
        <p:spPr>
          <a:xfrm>
            <a:off x="502889" y="1751093"/>
            <a:ext cx="11238324" cy="1569660"/>
          </a:xfrm>
          <a:prstGeom prst="rect">
            <a:avLst/>
          </a:prstGeom>
          <a:noFill/>
        </p:spPr>
        <p:txBody>
          <a:bodyPr wrap="square" rtlCol="0">
            <a:spAutoFit/>
          </a:bodyPr>
          <a:lstStyle/>
          <a:p>
            <a:pPr algn="ctr"/>
            <a:r>
              <a:rPr lang="en-US" sz="4800" dirty="0">
                <a:solidFill>
                  <a:srgbClr val="000000"/>
                </a:solidFill>
              </a:rPr>
              <a:t>What miracle did the Holy Spirit empower the apostles to do on the day of Pentecost?</a:t>
            </a:r>
          </a:p>
        </p:txBody>
      </p:sp>
      <p:sp>
        <p:nvSpPr>
          <p:cNvPr id="15" name="TextBox 14">
            <a:extLst>
              <a:ext uri="{FF2B5EF4-FFF2-40B4-BE49-F238E27FC236}">
                <a16:creationId xmlns:a16="http://schemas.microsoft.com/office/drawing/2014/main" id="{40A40430-62B4-4322-AE77-2A3A342BFBD3}"/>
              </a:ext>
            </a:extLst>
          </p:cNvPr>
          <p:cNvSpPr txBox="1"/>
          <p:nvPr/>
        </p:nvSpPr>
        <p:spPr>
          <a:xfrm>
            <a:off x="9741502" y="6012740"/>
            <a:ext cx="1928649" cy="307777"/>
          </a:xfrm>
          <a:prstGeom prst="rect">
            <a:avLst/>
          </a:prstGeom>
          <a:noFill/>
        </p:spPr>
        <p:txBody>
          <a:bodyPr wrap="square" rtlCol="0">
            <a:spAutoFit/>
          </a:bodyPr>
          <a:lstStyle/>
          <a:p>
            <a:pPr algn="r"/>
            <a:r>
              <a:rPr lang="en-US" sz="1400" b="1" i="1" dirty="0">
                <a:solidFill>
                  <a:srgbClr val="0064FF"/>
                </a:solidFill>
              </a:rPr>
              <a:t>Tap screen to continue</a:t>
            </a:r>
          </a:p>
        </p:txBody>
      </p:sp>
      <p:sp>
        <p:nvSpPr>
          <p:cNvPr id="12" name="Rectangle 11">
            <a:hlinkClick r:id="rId2" action="ppaction://hlinksldjump"/>
            <a:extLst>
              <a:ext uri="{FF2B5EF4-FFF2-40B4-BE49-F238E27FC236}">
                <a16:creationId xmlns:a16="http://schemas.microsoft.com/office/drawing/2014/main" id="{6642182C-7B64-48A7-8ED1-733AF5880969}"/>
              </a:ext>
            </a:extLst>
          </p:cNvPr>
          <p:cNvSpPr/>
          <p:nvPr/>
        </p:nvSpPr>
        <p:spPr>
          <a:xfrm>
            <a:off x="0" y="1"/>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1377387"/>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41A93F72-7A40-4375-A465-58414B0FC0DA}"/>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961049" y="3678"/>
            <a:ext cx="8269901" cy="6850644"/>
          </a:xfrm>
          <a:prstGeom prst="rect">
            <a:avLst/>
          </a:prstGeom>
        </p:spPr>
      </p:pic>
      <p:sp>
        <p:nvSpPr>
          <p:cNvPr id="3" name="Arrow: Pentagon 2">
            <a:extLst>
              <a:ext uri="{FF2B5EF4-FFF2-40B4-BE49-F238E27FC236}">
                <a16:creationId xmlns:a16="http://schemas.microsoft.com/office/drawing/2014/main" id="{0E698766-2C5D-4F25-88C7-23B76B7549CE}"/>
              </a:ext>
            </a:extLst>
          </p:cNvPr>
          <p:cNvSpPr/>
          <p:nvPr/>
        </p:nvSpPr>
        <p:spPr>
          <a:xfrm rot="5400000">
            <a:off x="5786126" y="5771881"/>
            <a:ext cx="559837" cy="541175"/>
          </a:xfrm>
          <a:prstGeom prst="homePlate">
            <a:avLst/>
          </a:prstGeom>
          <a:solidFill>
            <a:srgbClr val="FFFFFF"/>
          </a:solid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E26FFEE2-E142-4914-886A-7908DA12B71A}"/>
              </a:ext>
            </a:extLst>
          </p:cNvPr>
          <p:cNvSpPr/>
          <p:nvPr/>
        </p:nvSpPr>
        <p:spPr>
          <a:xfrm rot="2700000">
            <a:off x="8292973" y="3189275"/>
            <a:ext cx="559837" cy="490575"/>
          </a:xfrm>
          <a:prstGeom prst="roundRect">
            <a:avLst/>
          </a:prstGeom>
          <a:solidFill>
            <a:srgbClr val="FFFFFF"/>
          </a:solid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Rounded Corners 1">
            <a:extLst>
              <a:ext uri="{FF2B5EF4-FFF2-40B4-BE49-F238E27FC236}">
                <a16:creationId xmlns:a16="http://schemas.microsoft.com/office/drawing/2014/main" id="{26C67EEB-FAC5-47A4-8E95-72B39C554BCB}"/>
              </a:ext>
            </a:extLst>
          </p:cNvPr>
          <p:cNvSpPr/>
          <p:nvPr/>
        </p:nvSpPr>
        <p:spPr>
          <a:xfrm>
            <a:off x="5833744" y="714690"/>
            <a:ext cx="559837" cy="541175"/>
          </a:xfrm>
          <a:prstGeom prst="roundRect">
            <a:avLst/>
          </a:prstGeom>
          <a:solidFill>
            <a:srgbClr val="FFFFFF"/>
          </a:solid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Rounded Corners 5">
            <a:extLst>
              <a:ext uri="{FF2B5EF4-FFF2-40B4-BE49-F238E27FC236}">
                <a16:creationId xmlns:a16="http://schemas.microsoft.com/office/drawing/2014/main" id="{51FF1BA1-CD56-473D-85BA-056342436F57}"/>
              </a:ext>
            </a:extLst>
          </p:cNvPr>
          <p:cNvSpPr/>
          <p:nvPr/>
        </p:nvSpPr>
        <p:spPr>
          <a:xfrm rot="2700000">
            <a:off x="3192240" y="3163976"/>
            <a:ext cx="559837" cy="541175"/>
          </a:xfrm>
          <a:prstGeom prst="roundRect">
            <a:avLst/>
          </a:prstGeom>
          <a:solidFill>
            <a:srgbClr val="FFFFFF"/>
          </a:solid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241FA49-9943-405B-88E2-7921F7B4202A}"/>
              </a:ext>
            </a:extLst>
          </p:cNvPr>
          <p:cNvSpPr/>
          <p:nvPr/>
        </p:nvSpPr>
        <p:spPr>
          <a:xfrm>
            <a:off x="221682" y="2817521"/>
            <a:ext cx="2741456"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TRIPLE</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0" name="Rectangle 19">
            <a:extLst>
              <a:ext uri="{FF2B5EF4-FFF2-40B4-BE49-F238E27FC236}">
                <a16:creationId xmlns:a16="http://schemas.microsoft.com/office/drawing/2014/main" id="{0B10BECB-80DD-442E-92B9-3F4C0A002431}"/>
              </a:ext>
            </a:extLst>
          </p:cNvPr>
          <p:cNvSpPr/>
          <p:nvPr/>
        </p:nvSpPr>
        <p:spPr>
          <a:xfrm>
            <a:off x="3911648" y="5707176"/>
            <a:ext cx="4378122"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HOMERUN</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1" name="Rectangle 20">
            <a:extLst>
              <a:ext uri="{FF2B5EF4-FFF2-40B4-BE49-F238E27FC236}">
                <a16:creationId xmlns:a16="http://schemas.microsoft.com/office/drawing/2014/main" id="{D001A687-EC28-42A1-A935-5A2C1C78AA91}"/>
              </a:ext>
            </a:extLst>
          </p:cNvPr>
          <p:cNvSpPr/>
          <p:nvPr/>
        </p:nvSpPr>
        <p:spPr>
          <a:xfrm>
            <a:off x="4427572" y="-72002"/>
            <a:ext cx="3353803"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DOUBLE</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2" name="TextBox 21">
            <a:extLst>
              <a:ext uri="{FF2B5EF4-FFF2-40B4-BE49-F238E27FC236}">
                <a16:creationId xmlns:a16="http://schemas.microsoft.com/office/drawing/2014/main" id="{79EBE414-7D34-4475-87B5-9C8384501209}"/>
              </a:ext>
            </a:extLst>
          </p:cNvPr>
          <p:cNvSpPr txBox="1"/>
          <p:nvPr/>
        </p:nvSpPr>
        <p:spPr>
          <a:xfrm>
            <a:off x="4354650" y="2671022"/>
            <a:ext cx="3485724" cy="1569660"/>
          </a:xfrm>
          <a:prstGeom prst="rect">
            <a:avLst/>
          </a:prstGeom>
          <a:noFill/>
        </p:spPr>
        <p:txBody>
          <a:bodyPr wrap="square" rtlCol="0">
            <a:spAutoFit/>
          </a:bodyPr>
          <a:lstStyle/>
          <a:p>
            <a:pPr algn="ctr"/>
            <a:r>
              <a:rPr lang="en-US" sz="4800" b="1" dirty="0">
                <a:ln w="38100">
                  <a:solidFill>
                    <a:srgbClr val="0000FF"/>
                  </a:solidFill>
                </a:ln>
                <a:solidFill>
                  <a:srgbClr val="C6E9F2"/>
                </a:solidFill>
              </a:rPr>
              <a:t>Next batter!</a:t>
            </a:r>
          </a:p>
          <a:p>
            <a:pPr algn="ctr"/>
            <a:r>
              <a:rPr lang="en-US" sz="4800" b="1" dirty="0">
                <a:ln w="38100">
                  <a:solidFill>
                    <a:srgbClr val="0000FF"/>
                  </a:solidFill>
                </a:ln>
                <a:solidFill>
                  <a:srgbClr val="C6E9F2"/>
                </a:solidFill>
              </a:rPr>
              <a:t>Pick a hit</a:t>
            </a:r>
          </a:p>
        </p:txBody>
      </p:sp>
      <p:sp>
        <p:nvSpPr>
          <p:cNvPr id="15" name="Rectangle 14">
            <a:extLst>
              <a:ext uri="{FF2B5EF4-FFF2-40B4-BE49-F238E27FC236}">
                <a16:creationId xmlns:a16="http://schemas.microsoft.com/office/drawing/2014/main" id="{ECC38632-62A9-4DB0-A149-FC77324FE114}"/>
              </a:ext>
            </a:extLst>
          </p:cNvPr>
          <p:cNvSpPr/>
          <p:nvPr/>
        </p:nvSpPr>
        <p:spPr>
          <a:xfrm>
            <a:off x="9025723" y="2828834"/>
            <a:ext cx="2904962"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SINGLE</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7" name="Rectangle 26">
            <a:hlinkClick r:id="rId3" action="ppaction://hlinksldjump"/>
            <a:extLst>
              <a:ext uri="{FF2B5EF4-FFF2-40B4-BE49-F238E27FC236}">
                <a16:creationId xmlns:a16="http://schemas.microsoft.com/office/drawing/2014/main" id="{D92DD891-84FF-4ACE-91C9-567827698553}"/>
              </a:ext>
            </a:extLst>
          </p:cNvPr>
          <p:cNvSpPr/>
          <p:nvPr/>
        </p:nvSpPr>
        <p:spPr>
          <a:xfrm>
            <a:off x="0" y="-287"/>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hlinkClick r:id="rId4" action="ppaction://hlinksldjump"/>
            <a:extLst>
              <a:ext uri="{FF2B5EF4-FFF2-40B4-BE49-F238E27FC236}">
                <a16:creationId xmlns:a16="http://schemas.microsoft.com/office/drawing/2014/main" id="{D4C96D45-ABC1-4915-A153-4627346B4727}"/>
              </a:ext>
            </a:extLst>
          </p:cNvPr>
          <p:cNvSpPr/>
          <p:nvPr/>
        </p:nvSpPr>
        <p:spPr>
          <a:xfrm>
            <a:off x="4504879" y="176169"/>
            <a:ext cx="3204595" cy="7382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hlinkClick r:id="rId5" action="ppaction://hlinksldjump"/>
            <a:extLst>
              <a:ext uri="{FF2B5EF4-FFF2-40B4-BE49-F238E27FC236}">
                <a16:creationId xmlns:a16="http://schemas.microsoft.com/office/drawing/2014/main" id="{8AA909FD-4850-48E7-9C00-1F20249196AE}"/>
              </a:ext>
            </a:extLst>
          </p:cNvPr>
          <p:cNvSpPr/>
          <p:nvPr/>
        </p:nvSpPr>
        <p:spPr>
          <a:xfrm>
            <a:off x="221673" y="3059883"/>
            <a:ext cx="2741456" cy="7639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hlinkClick r:id="rId6" action="ppaction://hlinksldjump"/>
            <a:extLst>
              <a:ext uri="{FF2B5EF4-FFF2-40B4-BE49-F238E27FC236}">
                <a16:creationId xmlns:a16="http://schemas.microsoft.com/office/drawing/2014/main" id="{8991CFC0-EA4A-40DD-B2E8-91602EEF7B5F}"/>
              </a:ext>
            </a:extLst>
          </p:cNvPr>
          <p:cNvSpPr/>
          <p:nvPr/>
        </p:nvSpPr>
        <p:spPr>
          <a:xfrm>
            <a:off x="3916828" y="5953271"/>
            <a:ext cx="4378122" cy="7382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hlinkClick r:id="rId7" action="ppaction://hlinksldjump"/>
            <a:extLst>
              <a:ext uri="{FF2B5EF4-FFF2-40B4-BE49-F238E27FC236}">
                <a16:creationId xmlns:a16="http://schemas.microsoft.com/office/drawing/2014/main" id="{444DD879-596B-450A-BB58-3D8A8F7FDD0C}"/>
              </a:ext>
            </a:extLst>
          </p:cNvPr>
          <p:cNvSpPr/>
          <p:nvPr/>
        </p:nvSpPr>
        <p:spPr>
          <a:xfrm>
            <a:off x="9107476" y="3073878"/>
            <a:ext cx="2741456" cy="7639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6815144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Rounded Corners 22">
            <a:extLst>
              <a:ext uri="{FF2B5EF4-FFF2-40B4-BE49-F238E27FC236}">
                <a16:creationId xmlns:a16="http://schemas.microsoft.com/office/drawing/2014/main" id="{D6BA5F85-1C50-4286-BF50-2B1F5AAC1FE8}"/>
              </a:ext>
            </a:extLst>
          </p:cNvPr>
          <p:cNvSpPr/>
          <p:nvPr/>
        </p:nvSpPr>
        <p:spPr>
          <a:xfrm>
            <a:off x="5825355" y="949582"/>
            <a:ext cx="559837" cy="541175"/>
          </a:xfrm>
          <a:prstGeom prst="roundRect">
            <a:avLst/>
          </a:prstGeom>
          <a:solidFill>
            <a:srgbClr val="FFFFF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0000FF"/>
                </a:solidFill>
              </a:ln>
              <a:solidFill>
                <a:srgbClr val="C6E9F2"/>
              </a:solidFill>
            </a:endParaRPr>
          </a:p>
        </p:txBody>
      </p:sp>
      <p:sp>
        <p:nvSpPr>
          <p:cNvPr id="24" name="Rectangle 23">
            <a:extLst>
              <a:ext uri="{FF2B5EF4-FFF2-40B4-BE49-F238E27FC236}">
                <a16:creationId xmlns:a16="http://schemas.microsoft.com/office/drawing/2014/main" id="{FCC1EA58-D4E0-4B93-AE9F-6C97560ACF07}"/>
              </a:ext>
            </a:extLst>
          </p:cNvPr>
          <p:cNvSpPr/>
          <p:nvPr/>
        </p:nvSpPr>
        <p:spPr>
          <a:xfrm>
            <a:off x="4427572" y="-72002"/>
            <a:ext cx="3353803"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DOUBLE</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5" name="Rectangle 24">
            <a:extLst>
              <a:ext uri="{FF2B5EF4-FFF2-40B4-BE49-F238E27FC236}">
                <a16:creationId xmlns:a16="http://schemas.microsoft.com/office/drawing/2014/main" id="{F1BFA1D1-B7EC-42FB-A8FC-F6EB7DB3A949}"/>
              </a:ext>
            </a:extLst>
          </p:cNvPr>
          <p:cNvSpPr/>
          <p:nvPr/>
        </p:nvSpPr>
        <p:spPr>
          <a:xfrm>
            <a:off x="5884350" y="872635"/>
            <a:ext cx="444352" cy="707886"/>
          </a:xfrm>
          <a:prstGeom prst="rect">
            <a:avLst/>
          </a:prstGeom>
          <a:noFill/>
        </p:spPr>
        <p:txBody>
          <a:bodyPr wrap="none" lIns="91440" tIns="45720" rIns="91440" bIns="45720">
            <a:spAutoFit/>
          </a:bodyPr>
          <a:lstStyle/>
          <a:p>
            <a:pPr algn="ctr"/>
            <a:r>
              <a:rPr lang="en-US" sz="40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rPr>
              <a:t>6</a:t>
            </a:r>
          </a:p>
        </p:txBody>
      </p:sp>
      <p:pic>
        <p:nvPicPr>
          <p:cNvPr id="26" name="Picture 25">
            <a:extLst>
              <a:ext uri="{FF2B5EF4-FFF2-40B4-BE49-F238E27FC236}">
                <a16:creationId xmlns:a16="http://schemas.microsoft.com/office/drawing/2014/main" id="{5A357DBC-A2A6-43E4-BEFE-5230503F9FFA}"/>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4500939" y="3988338"/>
            <a:ext cx="3188405" cy="2641220"/>
          </a:xfrm>
          <a:prstGeom prst="rect">
            <a:avLst/>
          </a:prstGeom>
        </p:spPr>
      </p:pic>
      <p:cxnSp>
        <p:nvCxnSpPr>
          <p:cNvPr id="27" name="Straight Connector 26">
            <a:extLst>
              <a:ext uri="{FF2B5EF4-FFF2-40B4-BE49-F238E27FC236}">
                <a16:creationId xmlns:a16="http://schemas.microsoft.com/office/drawing/2014/main" id="{17AFDAEF-674E-4455-B368-9B6ED36FA1E7}"/>
              </a:ext>
            </a:extLst>
          </p:cNvPr>
          <p:cNvCxnSpPr>
            <a:cxnSpLocks/>
          </p:cNvCxnSpPr>
          <p:nvPr/>
        </p:nvCxnSpPr>
        <p:spPr>
          <a:xfrm rot="5460000" flipV="1">
            <a:off x="6113246" y="4338385"/>
            <a:ext cx="846670" cy="861150"/>
          </a:xfrm>
          <a:prstGeom prst="line">
            <a:avLst/>
          </a:prstGeom>
          <a:ln w="76200">
            <a:solidFill>
              <a:srgbClr val="C1E7F1"/>
            </a:solidFill>
          </a:ln>
        </p:spPr>
        <p:style>
          <a:lnRef idx="1">
            <a:schemeClr val="accent1"/>
          </a:lnRef>
          <a:fillRef idx="0">
            <a:schemeClr val="accent1"/>
          </a:fillRef>
          <a:effectRef idx="0">
            <a:schemeClr val="accent1"/>
          </a:effectRef>
          <a:fontRef idx="minor">
            <a:schemeClr val="tx1"/>
          </a:fontRef>
        </p:style>
      </p:cxnSp>
      <p:sp>
        <p:nvSpPr>
          <p:cNvPr id="28" name="Rectangle: Rounded Corners 27">
            <a:extLst>
              <a:ext uri="{FF2B5EF4-FFF2-40B4-BE49-F238E27FC236}">
                <a16:creationId xmlns:a16="http://schemas.microsoft.com/office/drawing/2014/main" id="{0F8D39A0-4042-44C0-BC97-CA7C2DA03AE4}"/>
              </a:ext>
            </a:extLst>
          </p:cNvPr>
          <p:cNvSpPr/>
          <p:nvPr/>
        </p:nvSpPr>
        <p:spPr>
          <a:xfrm rot="2700000">
            <a:off x="5907210" y="4151682"/>
            <a:ext cx="347615" cy="335069"/>
          </a:xfrm>
          <a:prstGeom prst="roundRect">
            <a:avLst/>
          </a:prstGeom>
          <a:solidFill>
            <a:srgbClr val="FFFFFF"/>
          </a:solidFill>
          <a:ln w="38100">
            <a:solidFill>
              <a:srgbClr val="C1E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C0CCB1E7-44BE-4CE2-B49C-18B7458CCE19}"/>
              </a:ext>
            </a:extLst>
          </p:cNvPr>
          <p:cNvSpPr txBox="1"/>
          <p:nvPr/>
        </p:nvSpPr>
        <p:spPr>
          <a:xfrm>
            <a:off x="5839987" y="4026828"/>
            <a:ext cx="486562" cy="584775"/>
          </a:xfrm>
          <a:prstGeom prst="rect">
            <a:avLst/>
          </a:prstGeom>
          <a:noFill/>
        </p:spPr>
        <p:txBody>
          <a:bodyPr wrap="square" rtlCol="0">
            <a:spAutoFit/>
          </a:bodyPr>
          <a:lstStyle/>
          <a:p>
            <a:pPr algn="ctr"/>
            <a:r>
              <a:rPr lang="en-US" sz="3200" b="1" dirty="0">
                <a:solidFill>
                  <a:srgbClr val="1E4117"/>
                </a:solidFill>
              </a:rPr>
              <a:t>?</a:t>
            </a:r>
          </a:p>
        </p:txBody>
      </p:sp>
      <p:cxnSp>
        <p:nvCxnSpPr>
          <p:cNvPr id="30" name="Straight Connector 29">
            <a:extLst>
              <a:ext uri="{FF2B5EF4-FFF2-40B4-BE49-F238E27FC236}">
                <a16:creationId xmlns:a16="http://schemas.microsoft.com/office/drawing/2014/main" id="{3E3B6490-2D07-43DA-A183-9E93B48970CF}"/>
              </a:ext>
            </a:extLst>
          </p:cNvPr>
          <p:cNvCxnSpPr>
            <a:cxnSpLocks/>
          </p:cNvCxnSpPr>
          <p:nvPr/>
        </p:nvCxnSpPr>
        <p:spPr>
          <a:xfrm flipV="1">
            <a:off x="6128526" y="5476743"/>
            <a:ext cx="846670" cy="861150"/>
          </a:xfrm>
          <a:prstGeom prst="line">
            <a:avLst/>
          </a:prstGeom>
          <a:ln w="76200">
            <a:solidFill>
              <a:srgbClr val="C1E7F1"/>
            </a:solidFill>
          </a:ln>
        </p:spPr>
        <p:style>
          <a:lnRef idx="1">
            <a:schemeClr val="accent1"/>
          </a:lnRef>
          <a:fillRef idx="0">
            <a:schemeClr val="accent1"/>
          </a:fillRef>
          <a:effectRef idx="0">
            <a:schemeClr val="accent1"/>
          </a:effectRef>
          <a:fontRef idx="minor">
            <a:schemeClr val="tx1"/>
          </a:fontRef>
        </p:style>
      </p:cxnSp>
      <p:sp>
        <p:nvSpPr>
          <p:cNvPr id="31" name="Rectangle: Rounded Corners 30">
            <a:extLst>
              <a:ext uri="{FF2B5EF4-FFF2-40B4-BE49-F238E27FC236}">
                <a16:creationId xmlns:a16="http://schemas.microsoft.com/office/drawing/2014/main" id="{47C7DE5F-8726-436F-8FD8-CAC20ABE458D}"/>
              </a:ext>
            </a:extLst>
          </p:cNvPr>
          <p:cNvSpPr/>
          <p:nvPr/>
        </p:nvSpPr>
        <p:spPr>
          <a:xfrm rot="2700000">
            <a:off x="6825890" y="5175648"/>
            <a:ext cx="347615" cy="335069"/>
          </a:xfrm>
          <a:prstGeom prst="roundRect">
            <a:avLst/>
          </a:prstGeom>
          <a:solidFill>
            <a:srgbClr val="FFFFFF"/>
          </a:solidFill>
          <a:ln w="38100">
            <a:solidFill>
              <a:srgbClr val="AADE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DFABFEB2-DCED-4429-908C-93AB69E430D3}"/>
              </a:ext>
            </a:extLst>
          </p:cNvPr>
          <p:cNvSpPr txBox="1"/>
          <p:nvPr/>
        </p:nvSpPr>
        <p:spPr>
          <a:xfrm>
            <a:off x="5471331" y="4816681"/>
            <a:ext cx="1200124" cy="1131977"/>
          </a:xfrm>
          <a:prstGeom prst="rect">
            <a:avLst/>
          </a:prstGeom>
          <a:noFill/>
        </p:spPr>
        <p:txBody>
          <a:bodyPr wrap="square" rtlCol="0">
            <a:spAutoFit/>
          </a:bodyPr>
          <a:lstStyle/>
          <a:p>
            <a:pPr algn="ctr">
              <a:lnSpc>
                <a:spcPct val="80000"/>
              </a:lnSpc>
            </a:pPr>
            <a:r>
              <a:rPr lang="en-US" sz="2400" b="1" i="1" spc="-50" dirty="0">
                <a:solidFill>
                  <a:srgbClr val="1E4117"/>
                </a:solidFill>
              </a:rPr>
              <a:t>DOUBLE</a:t>
            </a:r>
          </a:p>
          <a:p>
            <a:pPr algn="ctr">
              <a:lnSpc>
                <a:spcPct val="80000"/>
              </a:lnSpc>
            </a:pPr>
            <a:r>
              <a:rPr lang="en-US" i="1" dirty="0">
                <a:solidFill>
                  <a:srgbClr val="000000"/>
                </a:solidFill>
              </a:rPr>
              <a:t>or </a:t>
            </a:r>
            <a:r>
              <a:rPr lang="en-US" sz="2400" b="1" i="1" dirty="0">
                <a:solidFill>
                  <a:srgbClr val="1E4117"/>
                </a:solidFill>
              </a:rPr>
              <a:t>OUT</a:t>
            </a:r>
            <a:endParaRPr lang="en-US" i="1" dirty="0">
              <a:solidFill>
                <a:srgbClr val="1E4117"/>
              </a:solidFill>
            </a:endParaRPr>
          </a:p>
          <a:p>
            <a:pPr algn="ctr">
              <a:lnSpc>
                <a:spcPct val="80000"/>
              </a:lnSpc>
            </a:pPr>
            <a:r>
              <a:rPr lang="en-US" i="1" dirty="0">
                <a:solidFill>
                  <a:srgbClr val="1E4117"/>
                </a:solidFill>
              </a:rPr>
              <a:t>Tap and</a:t>
            </a:r>
          </a:p>
          <a:p>
            <a:pPr algn="ctr">
              <a:lnSpc>
                <a:spcPct val="80000"/>
              </a:lnSpc>
            </a:pPr>
            <a:r>
              <a:rPr lang="en-US" i="1" dirty="0">
                <a:solidFill>
                  <a:srgbClr val="1E4117"/>
                </a:solidFill>
              </a:rPr>
              <a:t>find out!</a:t>
            </a:r>
          </a:p>
        </p:txBody>
      </p:sp>
      <p:sp>
        <p:nvSpPr>
          <p:cNvPr id="10" name="TextBox 9">
            <a:extLst>
              <a:ext uri="{FF2B5EF4-FFF2-40B4-BE49-F238E27FC236}">
                <a16:creationId xmlns:a16="http://schemas.microsoft.com/office/drawing/2014/main" id="{68C3EBAB-B62E-4F27-A11D-D79F17D276A7}"/>
              </a:ext>
            </a:extLst>
          </p:cNvPr>
          <p:cNvSpPr txBox="1"/>
          <p:nvPr/>
        </p:nvSpPr>
        <p:spPr>
          <a:xfrm>
            <a:off x="486111" y="1670178"/>
            <a:ext cx="11238324" cy="2272610"/>
          </a:xfrm>
          <a:prstGeom prst="rect">
            <a:avLst/>
          </a:prstGeom>
          <a:noFill/>
        </p:spPr>
        <p:txBody>
          <a:bodyPr wrap="square" rtlCol="0">
            <a:spAutoFit/>
          </a:bodyPr>
          <a:lstStyle/>
          <a:p>
            <a:pPr algn="ctr">
              <a:lnSpc>
                <a:spcPct val="80000"/>
              </a:lnSpc>
            </a:pPr>
            <a:r>
              <a:rPr lang="en-US" sz="4400" dirty="0">
                <a:solidFill>
                  <a:srgbClr val="000000"/>
                </a:solidFill>
              </a:rPr>
              <a:t>What Old Testament prophet</a:t>
            </a:r>
          </a:p>
          <a:p>
            <a:pPr algn="ctr">
              <a:lnSpc>
                <a:spcPct val="80000"/>
              </a:lnSpc>
            </a:pPr>
            <a:r>
              <a:rPr lang="en-US" sz="4400" dirty="0">
                <a:solidFill>
                  <a:srgbClr val="000000"/>
                </a:solidFill>
              </a:rPr>
              <a:t>foretold the ascension of Christ when he said, </a:t>
            </a:r>
            <a:r>
              <a:rPr lang="en-US" sz="4400" i="1" dirty="0">
                <a:solidFill>
                  <a:srgbClr val="000000"/>
                </a:solidFill>
              </a:rPr>
              <a:t>“The Lord said to my Lord, ‘Sit at my right hand, until I make your enemies your footstool?’”</a:t>
            </a:r>
          </a:p>
        </p:txBody>
      </p:sp>
      <p:sp>
        <p:nvSpPr>
          <p:cNvPr id="9" name="Rectangle 8">
            <a:hlinkClick r:id="rId3" action="ppaction://hlinksldjump"/>
            <a:extLst>
              <a:ext uri="{FF2B5EF4-FFF2-40B4-BE49-F238E27FC236}">
                <a16:creationId xmlns:a16="http://schemas.microsoft.com/office/drawing/2014/main" id="{05F416D8-9465-44C3-9B1F-AEA888746CC9}"/>
              </a:ext>
            </a:extLst>
          </p:cNvPr>
          <p:cNvSpPr/>
          <p:nvPr/>
        </p:nvSpPr>
        <p:spPr>
          <a:xfrm>
            <a:off x="-609600" y="1"/>
            <a:ext cx="134112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hlinkClick r:id="rId4" action="ppaction://hlinksldjump"/>
            <a:extLst>
              <a:ext uri="{FF2B5EF4-FFF2-40B4-BE49-F238E27FC236}">
                <a16:creationId xmlns:a16="http://schemas.microsoft.com/office/drawing/2014/main" id="{CAD71033-51B2-45F2-8DEA-C57AC8A6069C}"/>
              </a:ext>
            </a:extLst>
          </p:cNvPr>
          <p:cNvSpPr/>
          <p:nvPr/>
        </p:nvSpPr>
        <p:spPr>
          <a:xfrm rot="18961460">
            <a:off x="5232121" y="4544531"/>
            <a:ext cx="1687965" cy="16687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1424638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1000"/>
                                        <p:tgtEl>
                                          <p:spTgt spid="10"/>
                                        </p:tgtEl>
                                      </p:cBhvr>
                                    </p:animEffect>
                                  </p:childTnLst>
                                </p:cTn>
                              </p:par>
                            </p:childTnLst>
                          </p:cTn>
                        </p:par>
                        <p:par>
                          <p:cTn id="8" fill="hold">
                            <p:stCondLst>
                              <p:cond delay="1000"/>
                            </p:stCondLst>
                            <p:childTnLst>
                              <p:par>
                                <p:cTn id="9" presetID="53" presetClass="entr" presetSubtype="16" fill="hold" nodeType="afterEffect">
                                  <p:stCondLst>
                                    <p:cond delay="100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2500"/>
                            </p:stCondLst>
                            <p:childTnLst>
                              <p:par>
                                <p:cTn id="15" presetID="22" presetClass="entr" presetSubtype="4"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wipe(down)">
                                      <p:cBhvr>
                                        <p:cTn id="17" dur="500"/>
                                        <p:tgtEl>
                                          <p:spTgt spid="30"/>
                                        </p:tgtEl>
                                      </p:cBhvr>
                                    </p:animEffect>
                                  </p:childTnLst>
                                </p:cTn>
                              </p:par>
                            </p:childTnLst>
                          </p:cTn>
                        </p:par>
                        <p:par>
                          <p:cTn id="18" fill="hold">
                            <p:stCondLst>
                              <p:cond delay="3000"/>
                            </p:stCondLst>
                            <p:childTnLst>
                              <p:par>
                                <p:cTn id="19" presetID="1" presetClass="entr" presetSubtype="0"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childTnLst>
                                </p:cTn>
                              </p:par>
                            </p:childTnLst>
                          </p:cTn>
                        </p:par>
                        <p:par>
                          <p:cTn id="21" fill="hold">
                            <p:stCondLst>
                              <p:cond delay="3000"/>
                            </p:stCondLst>
                            <p:childTnLst>
                              <p:par>
                                <p:cTn id="22" presetID="22" presetClass="entr" presetSubtype="4" fill="hold"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down)">
                                      <p:cBhvr>
                                        <p:cTn id="24" dur="500"/>
                                        <p:tgtEl>
                                          <p:spTgt spid="27"/>
                                        </p:tgtEl>
                                      </p:cBhvr>
                                    </p:animEffect>
                                  </p:childTnLst>
                                </p:cTn>
                              </p:par>
                            </p:childTnLst>
                          </p:cTn>
                        </p:par>
                        <p:par>
                          <p:cTn id="25" fill="hold">
                            <p:stCondLst>
                              <p:cond delay="3500"/>
                            </p:stCondLst>
                            <p:childTnLst>
                              <p:par>
                                <p:cTn id="26" presetID="1" presetClass="entr" presetSubtype="0" fill="hold" grpId="0" nodeType="afterEffect">
                                  <p:stCondLst>
                                    <p:cond delay="0"/>
                                  </p:stCondLst>
                                  <p:childTnLst>
                                    <p:set>
                                      <p:cBhvr>
                                        <p:cTn id="27" dur="1" fill="hold">
                                          <p:stCondLst>
                                            <p:cond delay="0"/>
                                          </p:stCondLst>
                                        </p:cTn>
                                        <p:tgtEl>
                                          <p:spTgt spid="28"/>
                                        </p:tgtEl>
                                        <p:attrNameLst>
                                          <p:attrName>style.visibility</p:attrName>
                                        </p:attrNameLst>
                                      </p:cBhvr>
                                      <p:to>
                                        <p:strVal val="visible"/>
                                      </p:to>
                                    </p:se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250" fill="hold"/>
                                        <p:tgtEl>
                                          <p:spTgt spid="29"/>
                                        </p:tgtEl>
                                        <p:attrNameLst>
                                          <p:attrName>ppt_w</p:attrName>
                                        </p:attrNameLst>
                                      </p:cBhvr>
                                      <p:tavLst>
                                        <p:tav tm="0">
                                          <p:val>
                                            <p:fltVal val="0"/>
                                          </p:val>
                                        </p:tav>
                                        <p:tav tm="100000">
                                          <p:val>
                                            <p:strVal val="#ppt_w"/>
                                          </p:val>
                                        </p:tav>
                                      </p:tavLst>
                                    </p:anim>
                                    <p:anim calcmode="lin" valueType="num">
                                      <p:cBhvr>
                                        <p:cTn id="32" dur="250" fill="hold"/>
                                        <p:tgtEl>
                                          <p:spTgt spid="29"/>
                                        </p:tgtEl>
                                        <p:attrNameLst>
                                          <p:attrName>ppt_h</p:attrName>
                                        </p:attrNameLst>
                                      </p:cBhvr>
                                      <p:tavLst>
                                        <p:tav tm="0">
                                          <p:val>
                                            <p:fltVal val="0"/>
                                          </p:val>
                                        </p:tav>
                                        <p:tav tm="100000">
                                          <p:val>
                                            <p:strVal val="#ppt_h"/>
                                          </p:val>
                                        </p:tav>
                                      </p:tavLst>
                                    </p:anim>
                                    <p:animEffect transition="in" filter="fade">
                                      <p:cBhvr>
                                        <p:cTn id="33" dur="250"/>
                                        <p:tgtEl>
                                          <p:spTgt spid="2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4000"/>
                            </p:stCondLst>
                            <p:childTnLst>
                              <p:par>
                                <p:cTn id="40" presetID="1" presetClass="entr" presetSubtype="0" fill="hold" grpId="0" nodeType="afterEffect">
                                  <p:stCondLst>
                                    <p:cond delay="0"/>
                                  </p:stCondLst>
                                  <p:childTnLst>
                                    <p:set>
                                      <p:cBhvr>
                                        <p:cTn id="41"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p:bldP spid="31" grpId="0" animBg="1"/>
      <p:bldP spid="32" grpId="0"/>
      <p:bldP spid="10" grpId="0"/>
      <p:bldP spid="33" grpId="0" animBg="1"/>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A642E32-4DD0-4E78-8159-39D7D5DD5F54}"/>
              </a:ext>
            </a:extLst>
          </p:cNvPr>
          <p:cNvSpPr txBox="1"/>
          <p:nvPr/>
        </p:nvSpPr>
        <p:spPr>
          <a:xfrm>
            <a:off x="538040" y="4112481"/>
            <a:ext cx="11132697" cy="2397579"/>
          </a:xfrm>
          <a:prstGeom prst="rect">
            <a:avLst/>
          </a:prstGeom>
          <a:solidFill>
            <a:srgbClr val="FFFFFF"/>
          </a:solidFill>
          <a:ln w="38100">
            <a:solidFill>
              <a:srgbClr val="000000"/>
            </a:solidFill>
          </a:ln>
        </p:spPr>
        <p:txBody>
          <a:bodyPr wrap="square" rtlCol="0">
            <a:spAutoFit/>
          </a:bodyPr>
          <a:lstStyle/>
          <a:p>
            <a:pPr algn="ctr">
              <a:lnSpc>
                <a:spcPct val="80000"/>
              </a:lnSpc>
            </a:pPr>
            <a:endParaRPr lang="en-US" sz="600" b="1" dirty="0">
              <a:solidFill>
                <a:srgbClr val="3F8731"/>
              </a:solidFill>
            </a:endParaRPr>
          </a:p>
          <a:p>
            <a:pPr algn="ctr">
              <a:lnSpc>
                <a:spcPct val="80000"/>
              </a:lnSpc>
            </a:pPr>
            <a:endParaRPr lang="en-US" sz="600" b="1" spc="-150" dirty="0">
              <a:solidFill>
                <a:srgbClr val="3F8731"/>
              </a:solidFill>
            </a:endParaRPr>
          </a:p>
          <a:p>
            <a:pPr algn="ctr">
              <a:lnSpc>
                <a:spcPct val="80000"/>
              </a:lnSpc>
            </a:pPr>
            <a:r>
              <a:rPr lang="en-US" sz="3200" b="1" i="1" dirty="0"/>
              <a:t>Answer:</a:t>
            </a:r>
            <a:r>
              <a:rPr lang="en-US" sz="4400" b="1" i="1" dirty="0"/>
              <a:t> </a:t>
            </a:r>
            <a:r>
              <a:rPr lang="en-US" sz="4400" b="1" dirty="0"/>
              <a:t>David</a:t>
            </a:r>
          </a:p>
          <a:p>
            <a:pPr algn="just"/>
            <a:endParaRPr lang="en-US" sz="1000" b="1" dirty="0">
              <a:solidFill>
                <a:srgbClr val="000000"/>
              </a:solidFill>
              <a:latin typeface="Times New Roman" panose="02020603050405020304" pitchFamily="18" charset="0"/>
              <a:cs typeface="Times New Roman" panose="02020603050405020304" pitchFamily="18" charset="0"/>
            </a:endParaRPr>
          </a:p>
          <a:p>
            <a:pPr algn="just">
              <a:spcAft>
                <a:spcPts val="600"/>
              </a:spcAft>
            </a:pPr>
            <a:r>
              <a:rPr lang="en-US" sz="2400" b="1" dirty="0">
                <a:solidFill>
                  <a:srgbClr val="000000"/>
                </a:solidFill>
                <a:latin typeface="Times New Roman" panose="02020603050405020304" pitchFamily="18" charset="0"/>
                <a:cs typeface="Times New Roman" panose="02020603050405020304" pitchFamily="18" charset="0"/>
              </a:rPr>
              <a:t>Acts 2:34-35 x-ref </a:t>
            </a:r>
            <a:r>
              <a:rPr lang="en-US" sz="2400" b="1"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a:t>
            </a:r>
            <a:r>
              <a:rPr lang="en-US" sz="2400" b="1" dirty="0">
                <a:solidFill>
                  <a:srgbClr val="000000"/>
                </a:solidFill>
                <a:latin typeface="Times New Roman" panose="02020603050405020304" pitchFamily="18" charset="0"/>
                <a:cs typeface="Times New Roman" panose="02020603050405020304" pitchFamily="18" charset="0"/>
              </a:rPr>
              <a:t> Psalm 110:1</a:t>
            </a:r>
            <a:endParaRPr lang="en-US" sz="2400" dirty="0">
              <a:solidFill>
                <a:srgbClr val="000000"/>
              </a:solidFill>
              <a:latin typeface="Times New Roman" panose="02020603050405020304" pitchFamily="18" charset="0"/>
              <a:cs typeface="Times New Roman" panose="02020603050405020304" pitchFamily="18" charset="0"/>
            </a:endParaRPr>
          </a:p>
          <a:p>
            <a:pPr algn="just"/>
            <a:r>
              <a:rPr lang="en-US" sz="2400" baseline="30000" dirty="0">
                <a:solidFill>
                  <a:srgbClr val="000000"/>
                </a:solidFill>
                <a:latin typeface="Times New Roman" panose="02020603050405020304" pitchFamily="18" charset="0"/>
                <a:cs typeface="Times New Roman" panose="02020603050405020304" pitchFamily="18" charset="0"/>
              </a:rPr>
              <a:t>34</a:t>
            </a:r>
            <a:r>
              <a:rPr lang="en-US" sz="2400" dirty="0">
                <a:solidFill>
                  <a:srgbClr val="000000"/>
                </a:solidFill>
                <a:latin typeface="Times New Roman" panose="02020603050405020304" pitchFamily="18" charset="0"/>
                <a:cs typeface="Times New Roman" panose="02020603050405020304" pitchFamily="18" charset="0"/>
              </a:rPr>
              <a:t> For </a:t>
            </a:r>
            <a:r>
              <a:rPr lang="en-US" sz="2400" b="1" dirty="0">
                <a:solidFill>
                  <a:srgbClr val="0064FF"/>
                </a:solidFill>
                <a:latin typeface="Times New Roman" panose="02020603050405020304" pitchFamily="18" charset="0"/>
                <a:cs typeface="Times New Roman" panose="02020603050405020304" pitchFamily="18" charset="0"/>
              </a:rPr>
              <a:t>David</a:t>
            </a:r>
            <a:r>
              <a:rPr lang="en-US" sz="2400" dirty="0">
                <a:solidFill>
                  <a:srgbClr val="000000"/>
                </a:solidFill>
                <a:latin typeface="Times New Roman" panose="02020603050405020304" pitchFamily="18" charset="0"/>
                <a:cs typeface="Times New Roman" panose="02020603050405020304" pitchFamily="18" charset="0"/>
              </a:rPr>
              <a:t> did not ascend into the heavens, but he himself </a:t>
            </a:r>
            <a:r>
              <a:rPr lang="en-US" sz="2400" b="1" dirty="0">
                <a:solidFill>
                  <a:srgbClr val="0064FF"/>
                </a:solidFill>
                <a:latin typeface="Times New Roman" panose="02020603050405020304" pitchFamily="18" charset="0"/>
                <a:cs typeface="Times New Roman" panose="02020603050405020304" pitchFamily="18" charset="0"/>
              </a:rPr>
              <a:t>says</a:t>
            </a:r>
            <a:r>
              <a:rPr lang="en-US" sz="2400" dirty="0">
                <a:solidFill>
                  <a:srgbClr val="0064FF"/>
                </a:solidFill>
                <a:latin typeface="Times New Roman" panose="02020603050405020304" pitchFamily="18" charset="0"/>
                <a:cs typeface="Times New Roman" panose="02020603050405020304" pitchFamily="18" charset="0"/>
              </a:rPr>
              <a:t>,</a:t>
            </a:r>
            <a:r>
              <a:rPr lang="en-US" sz="2400" dirty="0">
                <a:solidFill>
                  <a:srgbClr val="000000"/>
                </a:solidFill>
                <a:latin typeface="Times New Roman" panose="02020603050405020304" pitchFamily="18" charset="0"/>
                <a:cs typeface="Times New Roman" panose="02020603050405020304" pitchFamily="18" charset="0"/>
              </a:rPr>
              <a:t> “The Lord said to my Lord, ‘Sit at my right hand, </a:t>
            </a:r>
            <a:r>
              <a:rPr lang="en-US" sz="2400" baseline="30000" dirty="0">
                <a:solidFill>
                  <a:srgbClr val="000000"/>
                </a:solidFill>
                <a:latin typeface="Times New Roman" panose="02020603050405020304" pitchFamily="18" charset="0"/>
                <a:cs typeface="Times New Roman" panose="02020603050405020304" pitchFamily="18" charset="0"/>
              </a:rPr>
              <a:t>35</a:t>
            </a:r>
            <a:r>
              <a:rPr lang="en-US" sz="2400" dirty="0">
                <a:solidFill>
                  <a:srgbClr val="000000"/>
                </a:solidFill>
                <a:latin typeface="Times New Roman" panose="02020603050405020304" pitchFamily="18" charset="0"/>
                <a:cs typeface="Times New Roman" panose="02020603050405020304" pitchFamily="18" charset="0"/>
              </a:rPr>
              <a:t> until I make your enemies your footstool.’”</a:t>
            </a:r>
          </a:p>
          <a:p>
            <a:pPr algn="just"/>
            <a:endParaRPr lang="en-US" dirty="0">
              <a:solidFill>
                <a:srgbClr val="000000"/>
              </a:solidFill>
              <a:latin typeface="Times New Roman" panose="02020603050405020304" pitchFamily="18" charset="0"/>
              <a:cs typeface="Times New Roman" panose="02020603050405020304" pitchFamily="18" charset="0"/>
            </a:endParaRPr>
          </a:p>
        </p:txBody>
      </p:sp>
      <p:sp>
        <p:nvSpPr>
          <p:cNvPr id="10" name="Rectangle: Rounded Corners 9">
            <a:extLst>
              <a:ext uri="{FF2B5EF4-FFF2-40B4-BE49-F238E27FC236}">
                <a16:creationId xmlns:a16="http://schemas.microsoft.com/office/drawing/2014/main" id="{9EC379A3-466B-430D-AD80-FC8837490BB3}"/>
              </a:ext>
            </a:extLst>
          </p:cNvPr>
          <p:cNvSpPr/>
          <p:nvPr/>
        </p:nvSpPr>
        <p:spPr>
          <a:xfrm>
            <a:off x="5825355" y="949582"/>
            <a:ext cx="559837" cy="541175"/>
          </a:xfrm>
          <a:prstGeom prst="roundRect">
            <a:avLst/>
          </a:prstGeom>
          <a:solidFill>
            <a:srgbClr val="FFFFF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0000FF"/>
                </a:solidFill>
              </a:ln>
              <a:solidFill>
                <a:srgbClr val="C6E9F2"/>
              </a:solidFill>
            </a:endParaRPr>
          </a:p>
        </p:txBody>
      </p:sp>
      <p:sp>
        <p:nvSpPr>
          <p:cNvPr id="12" name="Rectangle 11">
            <a:extLst>
              <a:ext uri="{FF2B5EF4-FFF2-40B4-BE49-F238E27FC236}">
                <a16:creationId xmlns:a16="http://schemas.microsoft.com/office/drawing/2014/main" id="{6A287A72-7AF2-42BA-9C7E-D0B17A528224}"/>
              </a:ext>
            </a:extLst>
          </p:cNvPr>
          <p:cNvSpPr/>
          <p:nvPr/>
        </p:nvSpPr>
        <p:spPr>
          <a:xfrm>
            <a:off x="4427572" y="-72002"/>
            <a:ext cx="3353803"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DOUBLE</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13" name="Rectangle 12">
            <a:extLst>
              <a:ext uri="{FF2B5EF4-FFF2-40B4-BE49-F238E27FC236}">
                <a16:creationId xmlns:a16="http://schemas.microsoft.com/office/drawing/2014/main" id="{9007F071-621E-4740-8421-D9C0B49E70E1}"/>
              </a:ext>
            </a:extLst>
          </p:cNvPr>
          <p:cNvSpPr/>
          <p:nvPr/>
        </p:nvSpPr>
        <p:spPr>
          <a:xfrm>
            <a:off x="5884350" y="872635"/>
            <a:ext cx="444352" cy="707886"/>
          </a:xfrm>
          <a:prstGeom prst="rect">
            <a:avLst/>
          </a:prstGeom>
          <a:noFill/>
        </p:spPr>
        <p:txBody>
          <a:bodyPr wrap="none" lIns="91440" tIns="45720" rIns="91440" bIns="45720">
            <a:spAutoFit/>
          </a:bodyPr>
          <a:lstStyle/>
          <a:p>
            <a:pPr algn="ctr"/>
            <a:r>
              <a:rPr lang="en-US" sz="40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rPr>
              <a:t>6</a:t>
            </a:r>
          </a:p>
        </p:txBody>
      </p:sp>
      <p:sp>
        <p:nvSpPr>
          <p:cNvPr id="14" name="TextBox 13">
            <a:extLst>
              <a:ext uri="{FF2B5EF4-FFF2-40B4-BE49-F238E27FC236}">
                <a16:creationId xmlns:a16="http://schemas.microsoft.com/office/drawing/2014/main" id="{6DF611B6-3798-4650-BDC9-BD6742400524}"/>
              </a:ext>
            </a:extLst>
          </p:cNvPr>
          <p:cNvSpPr txBox="1"/>
          <p:nvPr/>
        </p:nvSpPr>
        <p:spPr>
          <a:xfrm>
            <a:off x="486111" y="1670178"/>
            <a:ext cx="11238324" cy="2272610"/>
          </a:xfrm>
          <a:prstGeom prst="rect">
            <a:avLst/>
          </a:prstGeom>
          <a:noFill/>
        </p:spPr>
        <p:txBody>
          <a:bodyPr wrap="square" rtlCol="0">
            <a:spAutoFit/>
          </a:bodyPr>
          <a:lstStyle/>
          <a:p>
            <a:pPr algn="ctr">
              <a:lnSpc>
                <a:spcPct val="80000"/>
              </a:lnSpc>
            </a:pPr>
            <a:r>
              <a:rPr lang="en-US" sz="4400" dirty="0">
                <a:solidFill>
                  <a:srgbClr val="000000"/>
                </a:solidFill>
              </a:rPr>
              <a:t>What Old Testament prophet</a:t>
            </a:r>
          </a:p>
          <a:p>
            <a:pPr algn="ctr">
              <a:lnSpc>
                <a:spcPct val="80000"/>
              </a:lnSpc>
            </a:pPr>
            <a:r>
              <a:rPr lang="en-US" sz="4400" dirty="0">
                <a:solidFill>
                  <a:srgbClr val="000000"/>
                </a:solidFill>
              </a:rPr>
              <a:t>foretold the ascension of Christ when he said, </a:t>
            </a:r>
            <a:r>
              <a:rPr lang="en-US" sz="4400" i="1" dirty="0">
                <a:solidFill>
                  <a:srgbClr val="000000"/>
                </a:solidFill>
              </a:rPr>
              <a:t>“The Lord said to my Lord, ‘Sit at my right hand, until I make your enemies your footstool?’”</a:t>
            </a:r>
          </a:p>
        </p:txBody>
      </p:sp>
      <p:sp>
        <p:nvSpPr>
          <p:cNvPr id="15" name="TextBox 14">
            <a:extLst>
              <a:ext uri="{FF2B5EF4-FFF2-40B4-BE49-F238E27FC236}">
                <a16:creationId xmlns:a16="http://schemas.microsoft.com/office/drawing/2014/main" id="{A0CE4079-D9CF-406A-8FA0-148F45ADC578}"/>
              </a:ext>
            </a:extLst>
          </p:cNvPr>
          <p:cNvSpPr txBox="1"/>
          <p:nvPr/>
        </p:nvSpPr>
        <p:spPr>
          <a:xfrm>
            <a:off x="9747658" y="6185163"/>
            <a:ext cx="1928649" cy="307777"/>
          </a:xfrm>
          <a:prstGeom prst="rect">
            <a:avLst/>
          </a:prstGeom>
          <a:noFill/>
        </p:spPr>
        <p:txBody>
          <a:bodyPr wrap="square" rtlCol="0">
            <a:spAutoFit/>
          </a:bodyPr>
          <a:lstStyle/>
          <a:p>
            <a:pPr algn="r"/>
            <a:r>
              <a:rPr lang="en-US" sz="1400" b="1" i="1" dirty="0">
                <a:solidFill>
                  <a:srgbClr val="0064FF"/>
                </a:solidFill>
              </a:rPr>
              <a:t>Tap screen to continue</a:t>
            </a:r>
          </a:p>
        </p:txBody>
      </p:sp>
      <p:sp>
        <p:nvSpPr>
          <p:cNvPr id="11" name="Rectangle 10">
            <a:hlinkClick r:id="rId2" action="ppaction://hlinksldjump"/>
            <a:extLst>
              <a:ext uri="{FF2B5EF4-FFF2-40B4-BE49-F238E27FC236}">
                <a16:creationId xmlns:a16="http://schemas.microsoft.com/office/drawing/2014/main" id="{1AB285ED-CA20-455E-AD48-FA67635BAE2F}"/>
              </a:ext>
            </a:extLst>
          </p:cNvPr>
          <p:cNvSpPr/>
          <p:nvPr/>
        </p:nvSpPr>
        <p:spPr>
          <a:xfrm>
            <a:off x="0" y="1"/>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36012917"/>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41A93F72-7A40-4375-A465-58414B0FC0DA}"/>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961049" y="3678"/>
            <a:ext cx="8269901" cy="6850644"/>
          </a:xfrm>
          <a:prstGeom prst="rect">
            <a:avLst/>
          </a:prstGeom>
        </p:spPr>
      </p:pic>
      <p:sp>
        <p:nvSpPr>
          <p:cNvPr id="15" name="Rectangle: Rounded Corners 14">
            <a:extLst>
              <a:ext uri="{FF2B5EF4-FFF2-40B4-BE49-F238E27FC236}">
                <a16:creationId xmlns:a16="http://schemas.microsoft.com/office/drawing/2014/main" id="{E1F6AB99-BD09-489F-B331-33D9B9D49A14}"/>
              </a:ext>
            </a:extLst>
          </p:cNvPr>
          <p:cNvSpPr/>
          <p:nvPr/>
        </p:nvSpPr>
        <p:spPr>
          <a:xfrm>
            <a:off x="5833744" y="714690"/>
            <a:ext cx="559837" cy="541175"/>
          </a:xfrm>
          <a:prstGeom prst="roundRect">
            <a:avLst/>
          </a:prstGeom>
          <a:solidFill>
            <a:srgbClr val="FFFFFF"/>
          </a:solid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Rounded Corners 4">
            <a:extLst>
              <a:ext uri="{FF2B5EF4-FFF2-40B4-BE49-F238E27FC236}">
                <a16:creationId xmlns:a16="http://schemas.microsoft.com/office/drawing/2014/main" id="{E26FFEE2-E142-4914-886A-7908DA12B71A}"/>
              </a:ext>
            </a:extLst>
          </p:cNvPr>
          <p:cNvSpPr/>
          <p:nvPr/>
        </p:nvSpPr>
        <p:spPr>
          <a:xfrm rot="2700000">
            <a:off x="8292973" y="3189275"/>
            <a:ext cx="559837" cy="490575"/>
          </a:xfrm>
          <a:prstGeom prst="roundRect">
            <a:avLst/>
          </a:prstGeom>
          <a:solidFill>
            <a:srgbClr val="FFFFFF"/>
          </a:solid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Rounded Corners 5">
            <a:extLst>
              <a:ext uri="{FF2B5EF4-FFF2-40B4-BE49-F238E27FC236}">
                <a16:creationId xmlns:a16="http://schemas.microsoft.com/office/drawing/2014/main" id="{51FF1BA1-CD56-473D-85BA-056342436F57}"/>
              </a:ext>
            </a:extLst>
          </p:cNvPr>
          <p:cNvSpPr/>
          <p:nvPr/>
        </p:nvSpPr>
        <p:spPr>
          <a:xfrm rot="2700000">
            <a:off x="3192240" y="3163976"/>
            <a:ext cx="559837" cy="541175"/>
          </a:xfrm>
          <a:prstGeom prst="roundRect">
            <a:avLst/>
          </a:prstGeom>
          <a:solidFill>
            <a:srgbClr val="FFFFFF"/>
          </a:solid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Pentagon 2">
            <a:extLst>
              <a:ext uri="{FF2B5EF4-FFF2-40B4-BE49-F238E27FC236}">
                <a16:creationId xmlns:a16="http://schemas.microsoft.com/office/drawing/2014/main" id="{0E698766-2C5D-4F25-88C7-23B76B7549CE}"/>
              </a:ext>
            </a:extLst>
          </p:cNvPr>
          <p:cNvSpPr/>
          <p:nvPr/>
        </p:nvSpPr>
        <p:spPr>
          <a:xfrm rot="5400000">
            <a:off x="5786126" y="5771881"/>
            <a:ext cx="559837" cy="541175"/>
          </a:xfrm>
          <a:prstGeom prst="homePlate">
            <a:avLst/>
          </a:prstGeom>
          <a:solidFill>
            <a:srgbClr val="FFFFFF"/>
          </a:solidFill>
          <a:ln w="38100">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241FA49-9943-405B-88E2-7921F7B4202A}"/>
              </a:ext>
            </a:extLst>
          </p:cNvPr>
          <p:cNvSpPr/>
          <p:nvPr/>
        </p:nvSpPr>
        <p:spPr>
          <a:xfrm>
            <a:off x="221682" y="2817521"/>
            <a:ext cx="2741456"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TRIPLE</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0" name="Rectangle 19">
            <a:extLst>
              <a:ext uri="{FF2B5EF4-FFF2-40B4-BE49-F238E27FC236}">
                <a16:creationId xmlns:a16="http://schemas.microsoft.com/office/drawing/2014/main" id="{0B10BECB-80DD-442E-92B9-3F4C0A002431}"/>
              </a:ext>
            </a:extLst>
          </p:cNvPr>
          <p:cNvSpPr/>
          <p:nvPr/>
        </p:nvSpPr>
        <p:spPr>
          <a:xfrm>
            <a:off x="3911648" y="5707176"/>
            <a:ext cx="4378122"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HOMERUN</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2" name="TextBox 21">
            <a:extLst>
              <a:ext uri="{FF2B5EF4-FFF2-40B4-BE49-F238E27FC236}">
                <a16:creationId xmlns:a16="http://schemas.microsoft.com/office/drawing/2014/main" id="{79EBE414-7D34-4475-87B5-9C8384501209}"/>
              </a:ext>
            </a:extLst>
          </p:cNvPr>
          <p:cNvSpPr txBox="1"/>
          <p:nvPr/>
        </p:nvSpPr>
        <p:spPr>
          <a:xfrm>
            <a:off x="4354650" y="2671022"/>
            <a:ext cx="3485724" cy="1569660"/>
          </a:xfrm>
          <a:prstGeom prst="rect">
            <a:avLst/>
          </a:prstGeom>
          <a:noFill/>
        </p:spPr>
        <p:txBody>
          <a:bodyPr wrap="square" rtlCol="0">
            <a:spAutoFit/>
          </a:bodyPr>
          <a:lstStyle/>
          <a:p>
            <a:pPr algn="ctr"/>
            <a:r>
              <a:rPr lang="en-US" sz="4800" b="1" dirty="0">
                <a:ln w="38100">
                  <a:solidFill>
                    <a:srgbClr val="0000FF"/>
                  </a:solidFill>
                </a:ln>
                <a:solidFill>
                  <a:srgbClr val="C6E9F2"/>
                </a:solidFill>
              </a:rPr>
              <a:t>Next batter!</a:t>
            </a:r>
          </a:p>
          <a:p>
            <a:pPr algn="ctr"/>
            <a:r>
              <a:rPr lang="en-US" sz="4800" b="1" dirty="0">
                <a:ln w="38100">
                  <a:solidFill>
                    <a:srgbClr val="0000FF"/>
                  </a:solidFill>
                </a:ln>
                <a:solidFill>
                  <a:srgbClr val="C6E9F2"/>
                </a:solidFill>
              </a:rPr>
              <a:t>Pick a hit</a:t>
            </a:r>
          </a:p>
        </p:txBody>
      </p:sp>
      <p:sp>
        <p:nvSpPr>
          <p:cNvPr id="14" name="Rectangle 13">
            <a:hlinkClick r:id="rId3" action="ppaction://hlinksldjump"/>
            <a:extLst>
              <a:ext uri="{FF2B5EF4-FFF2-40B4-BE49-F238E27FC236}">
                <a16:creationId xmlns:a16="http://schemas.microsoft.com/office/drawing/2014/main" id="{2D7A2F4D-DAD1-422C-B2F0-012D47BE7D76}"/>
              </a:ext>
            </a:extLst>
          </p:cNvPr>
          <p:cNvSpPr/>
          <p:nvPr/>
        </p:nvSpPr>
        <p:spPr>
          <a:xfrm>
            <a:off x="0" y="-287"/>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hlinkClick r:id="rId4" action="ppaction://hlinksldjump"/>
            <a:extLst>
              <a:ext uri="{FF2B5EF4-FFF2-40B4-BE49-F238E27FC236}">
                <a16:creationId xmlns:a16="http://schemas.microsoft.com/office/drawing/2014/main" id="{8AA909FD-4850-48E7-9C00-1F20249196AE}"/>
              </a:ext>
            </a:extLst>
          </p:cNvPr>
          <p:cNvSpPr/>
          <p:nvPr/>
        </p:nvSpPr>
        <p:spPr>
          <a:xfrm>
            <a:off x="221673" y="3059883"/>
            <a:ext cx="2741456" cy="7639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hlinkClick r:id="rId5" action="ppaction://hlinksldjump"/>
            <a:extLst>
              <a:ext uri="{FF2B5EF4-FFF2-40B4-BE49-F238E27FC236}">
                <a16:creationId xmlns:a16="http://schemas.microsoft.com/office/drawing/2014/main" id="{8991CFC0-EA4A-40DD-B2E8-91602EEF7B5F}"/>
              </a:ext>
            </a:extLst>
          </p:cNvPr>
          <p:cNvSpPr/>
          <p:nvPr/>
        </p:nvSpPr>
        <p:spPr>
          <a:xfrm>
            <a:off x="3916828" y="5953271"/>
            <a:ext cx="4378122" cy="7382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282149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AB9201A-D07E-4DC0-8755-314D67AD2D71}"/>
              </a:ext>
            </a:extLst>
          </p:cNvPr>
          <p:cNvSpPr txBox="1"/>
          <p:nvPr/>
        </p:nvSpPr>
        <p:spPr>
          <a:xfrm>
            <a:off x="996944" y="1672718"/>
            <a:ext cx="10216658" cy="1754326"/>
          </a:xfrm>
          <a:prstGeom prst="rect">
            <a:avLst/>
          </a:prstGeom>
          <a:noFill/>
        </p:spPr>
        <p:txBody>
          <a:bodyPr wrap="square" rtlCol="0">
            <a:spAutoFit/>
          </a:bodyPr>
          <a:lstStyle/>
          <a:p>
            <a:pPr algn="ctr">
              <a:lnSpc>
                <a:spcPct val="90000"/>
              </a:lnSpc>
            </a:pPr>
            <a:r>
              <a:rPr lang="en-US" sz="6000" dirty="0">
                <a:solidFill>
                  <a:srgbClr val="000000"/>
                </a:solidFill>
              </a:rPr>
              <a:t>For what were people baptized</a:t>
            </a:r>
          </a:p>
          <a:p>
            <a:pPr algn="ctr">
              <a:lnSpc>
                <a:spcPct val="90000"/>
              </a:lnSpc>
            </a:pPr>
            <a:r>
              <a:rPr lang="en-US" sz="6000" dirty="0">
                <a:solidFill>
                  <a:srgbClr val="000000"/>
                </a:solidFill>
              </a:rPr>
              <a:t>on the Day of Pentecost?</a:t>
            </a:r>
          </a:p>
        </p:txBody>
      </p:sp>
      <p:sp>
        <p:nvSpPr>
          <p:cNvPr id="22" name="Rectangle: Rounded Corners 21">
            <a:extLst>
              <a:ext uri="{FF2B5EF4-FFF2-40B4-BE49-F238E27FC236}">
                <a16:creationId xmlns:a16="http://schemas.microsoft.com/office/drawing/2014/main" id="{A1A4DE92-F0CE-4DE7-A871-77830AC1296F}"/>
              </a:ext>
            </a:extLst>
          </p:cNvPr>
          <p:cNvSpPr/>
          <p:nvPr/>
        </p:nvSpPr>
        <p:spPr>
          <a:xfrm>
            <a:off x="5825355" y="949582"/>
            <a:ext cx="559837" cy="541175"/>
          </a:xfrm>
          <a:prstGeom prst="roundRect">
            <a:avLst/>
          </a:prstGeom>
          <a:solidFill>
            <a:srgbClr val="FFFFF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0000FF"/>
                </a:solidFill>
              </a:ln>
              <a:solidFill>
                <a:srgbClr val="C6E9F2"/>
              </a:solidFill>
            </a:endParaRPr>
          </a:p>
        </p:txBody>
      </p:sp>
      <p:sp>
        <p:nvSpPr>
          <p:cNvPr id="23" name="Rectangle 22">
            <a:extLst>
              <a:ext uri="{FF2B5EF4-FFF2-40B4-BE49-F238E27FC236}">
                <a16:creationId xmlns:a16="http://schemas.microsoft.com/office/drawing/2014/main" id="{981B36F8-330E-445F-AE0F-A4D7ED51E71C}"/>
              </a:ext>
            </a:extLst>
          </p:cNvPr>
          <p:cNvSpPr/>
          <p:nvPr/>
        </p:nvSpPr>
        <p:spPr>
          <a:xfrm>
            <a:off x="4427572" y="-72002"/>
            <a:ext cx="3353803" cy="1200329"/>
          </a:xfrm>
          <a:prstGeom prst="rect">
            <a:avLst/>
          </a:prstGeom>
          <a:noFill/>
          <a:ln>
            <a:noFill/>
          </a:ln>
        </p:spPr>
        <p:txBody>
          <a:bodyPr wrap="none" lIns="91440" tIns="45720" rIns="91440" bIns="45720">
            <a:spAutoFit/>
          </a:bodyPr>
          <a:lstStyle/>
          <a:p>
            <a:pPr algn="ctr"/>
            <a:r>
              <a:rPr lang="en-US" sz="7200" b="1" dirty="0">
                <a:ln w="28575">
                  <a:solidFill>
                    <a:srgbClr val="0000FF"/>
                  </a:solidFill>
                  <a:prstDash val="solid"/>
                </a:ln>
                <a:solidFill>
                  <a:srgbClr val="C6E9F2"/>
                </a:solidFill>
                <a:effectLst>
                  <a:outerShdw blurRad="38100" dist="22860" dir="5400000" algn="tl" rotWithShape="0">
                    <a:srgbClr val="000000">
                      <a:alpha val="30000"/>
                    </a:srgbClr>
                  </a:outerShdw>
                </a:effectLst>
              </a:rPr>
              <a:t>DOUBLE</a:t>
            </a:r>
            <a:endParaRPr lang="en-US" sz="72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endParaRPr>
          </a:p>
        </p:txBody>
      </p:sp>
      <p:sp>
        <p:nvSpPr>
          <p:cNvPr id="24" name="Rectangle 23">
            <a:extLst>
              <a:ext uri="{FF2B5EF4-FFF2-40B4-BE49-F238E27FC236}">
                <a16:creationId xmlns:a16="http://schemas.microsoft.com/office/drawing/2014/main" id="{9FD81044-6800-4E1E-A025-6BEB126A57AC}"/>
              </a:ext>
            </a:extLst>
          </p:cNvPr>
          <p:cNvSpPr/>
          <p:nvPr/>
        </p:nvSpPr>
        <p:spPr>
          <a:xfrm>
            <a:off x="5884350" y="872635"/>
            <a:ext cx="444352" cy="707886"/>
          </a:xfrm>
          <a:prstGeom prst="rect">
            <a:avLst/>
          </a:prstGeom>
          <a:noFill/>
        </p:spPr>
        <p:txBody>
          <a:bodyPr wrap="none" lIns="91440" tIns="45720" rIns="91440" bIns="45720">
            <a:spAutoFit/>
          </a:bodyPr>
          <a:lstStyle/>
          <a:p>
            <a:pPr algn="ctr"/>
            <a:r>
              <a:rPr lang="en-US" sz="4000" b="1" cap="none" spc="0" dirty="0">
                <a:ln w="28575">
                  <a:solidFill>
                    <a:srgbClr val="0000FF"/>
                  </a:solidFill>
                  <a:prstDash val="solid"/>
                </a:ln>
                <a:solidFill>
                  <a:srgbClr val="C6E9F2"/>
                </a:solidFill>
                <a:effectLst>
                  <a:outerShdw blurRad="38100" dist="22860" dir="5400000" algn="tl" rotWithShape="0">
                    <a:srgbClr val="000000">
                      <a:alpha val="30000"/>
                    </a:srgbClr>
                  </a:outerShdw>
                </a:effectLst>
              </a:rPr>
              <a:t>7</a:t>
            </a:r>
          </a:p>
        </p:txBody>
      </p:sp>
      <p:pic>
        <p:nvPicPr>
          <p:cNvPr id="25" name="Picture 24">
            <a:extLst>
              <a:ext uri="{FF2B5EF4-FFF2-40B4-BE49-F238E27FC236}">
                <a16:creationId xmlns:a16="http://schemas.microsoft.com/office/drawing/2014/main" id="{B320AE17-0CD2-4EEF-9968-DAD80E243BBC}"/>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4500939" y="3706788"/>
            <a:ext cx="3188405" cy="2641220"/>
          </a:xfrm>
          <a:prstGeom prst="rect">
            <a:avLst/>
          </a:prstGeom>
        </p:spPr>
      </p:pic>
      <p:cxnSp>
        <p:nvCxnSpPr>
          <p:cNvPr id="26" name="Straight Connector 25">
            <a:extLst>
              <a:ext uri="{FF2B5EF4-FFF2-40B4-BE49-F238E27FC236}">
                <a16:creationId xmlns:a16="http://schemas.microsoft.com/office/drawing/2014/main" id="{DB202DAD-6661-4FC3-92BB-75C418C38F13}"/>
              </a:ext>
            </a:extLst>
          </p:cNvPr>
          <p:cNvCxnSpPr>
            <a:cxnSpLocks/>
          </p:cNvCxnSpPr>
          <p:nvPr/>
        </p:nvCxnSpPr>
        <p:spPr>
          <a:xfrm rot="5460000" flipV="1">
            <a:off x="6113246" y="4056835"/>
            <a:ext cx="846670" cy="861150"/>
          </a:xfrm>
          <a:prstGeom prst="line">
            <a:avLst/>
          </a:prstGeom>
          <a:ln w="76200">
            <a:solidFill>
              <a:srgbClr val="C1E7F1"/>
            </a:solidFill>
          </a:ln>
        </p:spPr>
        <p:style>
          <a:lnRef idx="1">
            <a:schemeClr val="accent1"/>
          </a:lnRef>
          <a:fillRef idx="0">
            <a:schemeClr val="accent1"/>
          </a:fillRef>
          <a:effectRef idx="0">
            <a:schemeClr val="accent1"/>
          </a:effectRef>
          <a:fontRef idx="minor">
            <a:schemeClr val="tx1"/>
          </a:fontRef>
        </p:style>
      </p:cxnSp>
      <p:sp>
        <p:nvSpPr>
          <p:cNvPr id="27" name="Rectangle: Rounded Corners 26">
            <a:extLst>
              <a:ext uri="{FF2B5EF4-FFF2-40B4-BE49-F238E27FC236}">
                <a16:creationId xmlns:a16="http://schemas.microsoft.com/office/drawing/2014/main" id="{BEBEDEE9-54B4-4AEB-868C-7AB5383D723B}"/>
              </a:ext>
            </a:extLst>
          </p:cNvPr>
          <p:cNvSpPr/>
          <p:nvPr/>
        </p:nvSpPr>
        <p:spPr>
          <a:xfrm rot="2700000">
            <a:off x="5907210" y="3870132"/>
            <a:ext cx="347615" cy="335069"/>
          </a:xfrm>
          <a:prstGeom prst="roundRect">
            <a:avLst/>
          </a:prstGeom>
          <a:solidFill>
            <a:srgbClr val="FFFFFF"/>
          </a:solidFill>
          <a:ln w="38100">
            <a:solidFill>
              <a:srgbClr val="C1E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632E48A8-70D4-4D6E-8290-479E796C7148}"/>
              </a:ext>
            </a:extLst>
          </p:cNvPr>
          <p:cNvSpPr txBox="1"/>
          <p:nvPr/>
        </p:nvSpPr>
        <p:spPr>
          <a:xfrm>
            <a:off x="5839987" y="3745278"/>
            <a:ext cx="486562" cy="584775"/>
          </a:xfrm>
          <a:prstGeom prst="rect">
            <a:avLst/>
          </a:prstGeom>
          <a:noFill/>
        </p:spPr>
        <p:txBody>
          <a:bodyPr wrap="square" rtlCol="0">
            <a:spAutoFit/>
          </a:bodyPr>
          <a:lstStyle/>
          <a:p>
            <a:pPr algn="ctr"/>
            <a:r>
              <a:rPr lang="en-US" sz="3200" b="1" dirty="0">
                <a:solidFill>
                  <a:srgbClr val="1E4117"/>
                </a:solidFill>
              </a:rPr>
              <a:t>?</a:t>
            </a:r>
          </a:p>
        </p:txBody>
      </p:sp>
      <p:cxnSp>
        <p:nvCxnSpPr>
          <p:cNvPr id="29" name="Straight Connector 28">
            <a:extLst>
              <a:ext uri="{FF2B5EF4-FFF2-40B4-BE49-F238E27FC236}">
                <a16:creationId xmlns:a16="http://schemas.microsoft.com/office/drawing/2014/main" id="{C35AD77D-1DEA-4FF2-859C-DD9ED278EDEB}"/>
              </a:ext>
            </a:extLst>
          </p:cNvPr>
          <p:cNvCxnSpPr>
            <a:cxnSpLocks/>
          </p:cNvCxnSpPr>
          <p:nvPr/>
        </p:nvCxnSpPr>
        <p:spPr>
          <a:xfrm flipV="1">
            <a:off x="6128526" y="5195193"/>
            <a:ext cx="846670" cy="861150"/>
          </a:xfrm>
          <a:prstGeom prst="line">
            <a:avLst/>
          </a:prstGeom>
          <a:ln w="76200">
            <a:solidFill>
              <a:srgbClr val="C1E7F1"/>
            </a:solidFill>
          </a:ln>
        </p:spPr>
        <p:style>
          <a:lnRef idx="1">
            <a:schemeClr val="accent1"/>
          </a:lnRef>
          <a:fillRef idx="0">
            <a:schemeClr val="accent1"/>
          </a:fillRef>
          <a:effectRef idx="0">
            <a:schemeClr val="accent1"/>
          </a:effectRef>
          <a:fontRef idx="minor">
            <a:schemeClr val="tx1"/>
          </a:fontRef>
        </p:style>
      </p:cxnSp>
      <p:sp>
        <p:nvSpPr>
          <p:cNvPr id="30" name="Rectangle: Rounded Corners 29">
            <a:extLst>
              <a:ext uri="{FF2B5EF4-FFF2-40B4-BE49-F238E27FC236}">
                <a16:creationId xmlns:a16="http://schemas.microsoft.com/office/drawing/2014/main" id="{2C7FCA6E-DE20-4155-B293-6947D449E029}"/>
              </a:ext>
            </a:extLst>
          </p:cNvPr>
          <p:cNvSpPr/>
          <p:nvPr/>
        </p:nvSpPr>
        <p:spPr>
          <a:xfrm rot="2700000">
            <a:off x="6825890" y="4894098"/>
            <a:ext cx="347615" cy="335069"/>
          </a:xfrm>
          <a:prstGeom prst="roundRect">
            <a:avLst/>
          </a:prstGeom>
          <a:solidFill>
            <a:srgbClr val="FFFFFF"/>
          </a:solidFill>
          <a:ln w="38100">
            <a:solidFill>
              <a:srgbClr val="AADE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7E8DAC87-7865-42BE-8E46-CB2E0DA635D4}"/>
              </a:ext>
            </a:extLst>
          </p:cNvPr>
          <p:cNvSpPr txBox="1"/>
          <p:nvPr/>
        </p:nvSpPr>
        <p:spPr>
          <a:xfrm>
            <a:off x="5471331" y="4535131"/>
            <a:ext cx="1200124" cy="1131977"/>
          </a:xfrm>
          <a:prstGeom prst="rect">
            <a:avLst/>
          </a:prstGeom>
          <a:noFill/>
        </p:spPr>
        <p:txBody>
          <a:bodyPr wrap="square" rtlCol="0">
            <a:spAutoFit/>
          </a:bodyPr>
          <a:lstStyle/>
          <a:p>
            <a:pPr algn="ctr">
              <a:lnSpc>
                <a:spcPct val="80000"/>
              </a:lnSpc>
            </a:pPr>
            <a:r>
              <a:rPr lang="en-US" sz="2400" b="1" i="1" spc="-50" dirty="0">
                <a:solidFill>
                  <a:srgbClr val="1E4117"/>
                </a:solidFill>
              </a:rPr>
              <a:t>DOUBLE</a:t>
            </a:r>
          </a:p>
          <a:p>
            <a:pPr algn="ctr">
              <a:lnSpc>
                <a:spcPct val="80000"/>
              </a:lnSpc>
            </a:pPr>
            <a:r>
              <a:rPr lang="en-US" i="1" dirty="0">
                <a:solidFill>
                  <a:srgbClr val="000000"/>
                </a:solidFill>
              </a:rPr>
              <a:t>or </a:t>
            </a:r>
            <a:r>
              <a:rPr lang="en-US" sz="2400" b="1" i="1" dirty="0">
                <a:solidFill>
                  <a:srgbClr val="1E4117"/>
                </a:solidFill>
              </a:rPr>
              <a:t>OUT</a:t>
            </a:r>
            <a:endParaRPr lang="en-US" i="1" dirty="0">
              <a:solidFill>
                <a:srgbClr val="1E4117"/>
              </a:solidFill>
            </a:endParaRPr>
          </a:p>
          <a:p>
            <a:pPr algn="ctr">
              <a:lnSpc>
                <a:spcPct val="80000"/>
              </a:lnSpc>
            </a:pPr>
            <a:r>
              <a:rPr lang="en-US" i="1" dirty="0">
                <a:solidFill>
                  <a:srgbClr val="1E4117"/>
                </a:solidFill>
              </a:rPr>
              <a:t>Tap and</a:t>
            </a:r>
          </a:p>
          <a:p>
            <a:pPr algn="ctr">
              <a:lnSpc>
                <a:spcPct val="80000"/>
              </a:lnSpc>
            </a:pPr>
            <a:r>
              <a:rPr lang="en-US" i="1" dirty="0">
                <a:solidFill>
                  <a:srgbClr val="1E4117"/>
                </a:solidFill>
              </a:rPr>
              <a:t>find out!</a:t>
            </a:r>
          </a:p>
        </p:txBody>
      </p:sp>
      <p:sp>
        <p:nvSpPr>
          <p:cNvPr id="9" name="Rectangle 8">
            <a:hlinkClick r:id="rId3" action="ppaction://hlinksldjump"/>
            <a:extLst>
              <a:ext uri="{FF2B5EF4-FFF2-40B4-BE49-F238E27FC236}">
                <a16:creationId xmlns:a16="http://schemas.microsoft.com/office/drawing/2014/main" id="{827A50D2-5237-49DB-B6D7-EC8C875C1D18}"/>
              </a:ext>
            </a:extLst>
          </p:cNvPr>
          <p:cNvSpPr/>
          <p:nvPr/>
        </p:nvSpPr>
        <p:spPr>
          <a:xfrm>
            <a:off x="0" y="1"/>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hlinkClick r:id="rId4" action="ppaction://hlinksldjump"/>
            <a:extLst>
              <a:ext uri="{FF2B5EF4-FFF2-40B4-BE49-F238E27FC236}">
                <a16:creationId xmlns:a16="http://schemas.microsoft.com/office/drawing/2014/main" id="{D099A349-CE4A-4CF9-BE5D-9B2B02F1AD98}"/>
              </a:ext>
            </a:extLst>
          </p:cNvPr>
          <p:cNvSpPr/>
          <p:nvPr/>
        </p:nvSpPr>
        <p:spPr>
          <a:xfrm rot="18961460">
            <a:off x="5232121" y="4262981"/>
            <a:ext cx="1687965" cy="16687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0580112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1000"/>
                                        <p:tgtEl>
                                          <p:spTgt spid="5"/>
                                        </p:tgtEl>
                                      </p:cBhvr>
                                    </p:animEffect>
                                  </p:childTnLst>
                                </p:cTn>
                              </p:par>
                            </p:childTnLst>
                          </p:cTn>
                        </p:par>
                        <p:par>
                          <p:cTn id="8" fill="hold">
                            <p:stCondLst>
                              <p:cond delay="1000"/>
                            </p:stCondLst>
                            <p:childTnLst>
                              <p:par>
                                <p:cTn id="9" presetID="53" presetClass="entr" presetSubtype="16" fill="hold" nodeType="afterEffect">
                                  <p:stCondLst>
                                    <p:cond delay="100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2500"/>
                            </p:stCondLst>
                            <p:childTnLst>
                              <p:par>
                                <p:cTn id="15" presetID="22" presetClass="entr" presetSubtype="4" fill="hold" nodeType="after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wipe(down)">
                                      <p:cBhvr>
                                        <p:cTn id="17" dur="500"/>
                                        <p:tgtEl>
                                          <p:spTgt spid="29"/>
                                        </p:tgtEl>
                                      </p:cBhvr>
                                    </p:animEffect>
                                  </p:childTnLst>
                                </p:cTn>
                              </p:par>
                            </p:childTnLst>
                          </p:cTn>
                        </p:par>
                        <p:par>
                          <p:cTn id="18" fill="hold">
                            <p:stCondLst>
                              <p:cond delay="3000"/>
                            </p:stCondLst>
                            <p:childTnLst>
                              <p:par>
                                <p:cTn id="19" presetID="1" presetClass="entr" presetSubtype="0" fill="hold" grpId="0" nodeType="after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childTnLst>
                          </p:cTn>
                        </p:par>
                        <p:par>
                          <p:cTn id="21" fill="hold">
                            <p:stCondLst>
                              <p:cond delay="3000"/>
                            </p:stCondLst>
                            <p:childTnLst>
                              <p:par>
                                <p:cTn id="22" presetID="22" presetClass="entr" presetSubtype="4" fill="hold"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down)">
                                      <p:cBhvr>
                                        <p:cTn id="24" dur="500"/>
                                        <p:tgtEl>
                                          <p:spTgt spid="26"/>
                                        </p:tgtEl>
                                      </p:cBhvr>
                                    </p:animEffect>
                                  </p:childTnLst>
                                </p:cTn>
                              </p:par>
                            </p:childTnLst>
                          </p:cTn>
                        </p:par>
                        <p:par>
                          <p:cTn id="25" fill="hold">
                            <p:stCondLst>
                              <p:cond delay="3500"/>
                            </p:stCondLst>
                            <p:childTnLst>
                              <p:par>
                                <p:cTn id="26" presetID="1" presetClass="entr" presetSubtype="0"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250" fill="hold"/>
                                        <p:tgtEl>
                                          <p:spTgt spid="28"/>
                                        </p:tgtEl>
                                        <p:attrNameLst>
                                          <p:attrName>ppt_w</p:attrName>
                                        </p:attrNameLst>
                                      </p:cBhvr>
                                      <p:tavLst>
                                        <p:tav tm="0">
                                          <p:val>
                                            <p:fltVal val="0"/>
                                          </p:val>
                                        </p:tav>
                                        <p:tav tm="100000">
                                          <p:val>
                                            <p:strVal val="#ppt_w"/>
                                          </p:val>
                                        </p:tav>
                                      </p:tavLst>
                                    </p:anim>
                                    <p:anim calcmode="lin" valueType="num">
                                      <p:cBhvr>
                                        <p:cTn id="32" dur="250" fill="hold"/>
                                        <p:tgtEl>
                                          <p:spTgt spid="28"/>
                                        </p:tgtEl>
                                        <p:attrNameLst>
                                          <p:attrName>ppt_h</p:attrName>
                                        </p:attrNameLst>
                                      </p:cBhvr>
                                      <p:tavLst>
                                        <p:tav tm="0">
                                          <p:val>
                                            <p:fltVal val="0"/>
                                          </p:val>
                                        </p:tav>
                                        <p:tav tm="100000">
                                          <p:val>
                                            <p:strVal val="#ppt_h"/>
                                          </p:val>
                                        </p:tav>
                                      </p:tavLst>
                                    </p:anim>
                                    <p:animEffect transition="in" filter="fade">
                                      <p:cBhvr>
                                        <p:cTn id="33" dur="250"/>
                                        <p:tgtEl>
                                          <p:spTgt spid="28"/>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Effect transition="in" filter="fade">
                                      <p:cBhvr>
                                        <p:cTn id="38" dur="500"/>
                                        <p:tgtEl>
                                          <p:spTgt spid="31"/>
                                        </p:tgtEl>
                                      </p:cBhvr>
                                    </p:animEffect>
                                  </p:childTnLst>
                                </p:cTn>
                              </p:par>
                            </p:childTnLst>
                          </p:cTn>
                        </p:par>
                        <p:par>
                          <p:cTn id="39" fill="hold">
                            <p:stCondLst>
                              <p:cond delay="4000"/>
                            </p:stCondLst>
                            <p:childTnLst>
                              <p:par>
                                <p:cTn id="40" presetID="1" presetClass="entr" presetSubtype="0" fill="hold" grpId="0" nodeType="afterEffect">
                                  <p:stCondLst>
                                    <p:cond delay="0"/>
                                  </p:stCondLst>
                                  <p:childTnLst>
                                    <p:set>
                                      <p:cBhvr>
                                        <p:cTn id="41"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7" grpId="0" animBg="1"/>
      <p:bldP spid="28" grpId="0"/>
      <p:bldP spid="30" grpId="0" animBg="1"/>
      <p:bldP spid="31" grpId="0"/>
      <p:bldP spid="32" grpId="0" animBg="1"/>
    </p:bldLst>
  </p:timing>
</p:sld>
</file>

<file path=ppt/theme/theme1.xml><?xml version="1.0" encoding="utf-8"?>
<a:theme xmlns:a="http://schemas.openxmlformats.org/drawingml/2006/main" name="Office Theme">
  <a:themeElements>
    <a:clrScheme name="Custom 73">
      <a:dk1>
        <a:srgbClr val="0064FF"/>
      </a:dk1>
      <a:lt1>
        <a:srgbClr val="0064FF"/>
      </a:lt1>
      <a:dk2>
        <a:srgbClr val="0064FF"/>
      </a:dk2>
      <a:lt2>
        <a:srgbClr val="0064FF"/>
      </a:lt2>
      <a:accent1>
        <a:srgbClr val="0064FF"/>
      </a:accent1>
      <a:accent2>
        <a:srgbClr val="0064FF"/>
      </a:accent2>
      <a:accent3>
        <a:srgbClr val="0064FF"/>
      </a:accent3>
      <a:accent4>
        <a:srgbClr val="0064FF"/>
      </a:accent4>
      <a:accent5>
        <a:srgbClr val="0064FF"/>
      </a:accent5>
      <a:accent6>
        <a:srgbClr val="0064FF"/>
      </a:accent6>
      <a:hlink>
        <a:srgbClr val="4187DB"/>
      </a:hlink>
      <a:folHlink>
        <a:srgbClr val="FFFFFF"/>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14161</TotalTime>
  <Words>12598</Words>
  <Application>Microsoft Office PowerPoint</Application>
  <PresentationFormat>Widescreen</PresentationFormat>
  <Paragraphs>2471</Paragraphs>
  <Slides>298</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298</vt:i4>
      </vt:variant>
    </vt:vector>
  </HeadingPairs>
  <TitlesOfParts>
    <vt:vector size="303"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Harper</dc:creator>
  <cp:lastModifiedBy>James Harper</cp:lastModifiedBy>
  <cp:revision>646</cp:revision>
  <dcterms:created xsi:type="dcterms:W3CDTF">2019-06-07T15:19:27Z</dcterms:created>
  <dcterms:modified xsi:type="dcterms:W3CDTF">2024-03-23T18:24:47Z</dcterms:modified>
</cp:coreProperties>
</file>