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60" r:id="rId2"/>
    <p:sldId id="703" r:id="rId3"/>
    <p:sldId id="334" r:id="rId4"/>
    <p:sldId id="258" r:id="rId5"/>
    <p:sldId id="259" r:id="rId6"/>
    <p:sldId id="264" r:id="rId7"/>
    <p:sldId id="293" r:id="rId8"/>
    <p:sldId id="261" r:id="rId9"/>
    <p:sldId id="290" r:id="rId10"/>
    <p:sldId id="263" r:id="rId11"/>
    <p:sldId id="292" r:id="rId12"/>
    <p:sldId id="262" r:id="rId13"/>
    <p:sldId id="291" r:id="rId14"/>
    <p:sldId id="333" r:id="rId15"/>
    <p:sldId id="265" r:id="rId16"/>
    <p:sldId id="294" r:id="rId17"/>
    <p:sldId id="267" r:id="rId18"/>
    <p:sldId id="296" r:id="rId19"/>
    <p:sldId id="269" r:id="rId20"/>
    <p:sldId id="298" r:id="rId21"/>
    <p:sldId id="332" r:id="rId22"/>
    <p:sldId id="266" r:id="rId23"/>
    <p:sldId id="295" r:id="rId24"/>
    <p:sldId id="268" r:id="rId25"/>
    <p:sldId id="297" r:id="rId26"/>
    <p:sldId id="270" r:id="rId27"/>
    <p:sldId id="299" r:id="rId28"/>
    <p:sldId id="273" r:id="rId29"/>
    <p:sldId id="300" r:id="rId30"/>
    <p:sldId id="274" r:id="rId31"/>
    <p:sldId id="301" r:id="rId32"/>
    <p:sldId id="275" r:id="rId33"/>
    <p:sldId id="302" r:id="rId34"/>
    <p:sldId id="276" r:id="rId35"/>
    <p:sldId id="303" r:id="rId36"/>
    <p:sldId id="277" r:id="rId37"/>
    <p:sldId id="304" r:id="rId38"/>
    <p:sldId id="331" r:id="rId39"/>
    <p:sldId id="280" r:id="rId40"/>
    <p:sldId id="306" r:id="rId41"/>
    <p:sldId id="279" r:id="rId42"/>
    <p:sldId id="305" r:id="rId43"/>
    <p:sldId id="282" r:id="rId44"/>
    <p:sldId id="308" r:id="rId45"/>
    <p:sldId id="281" r:id="rId46"/>
    <p:sldId id="307" r:id="rId47"/>
    <p:sldId id="283" r:id="rId48"/>
    <p:sldId id="309" r:id="rId49"/>
    <p:sldId id="286" r:id="rId50"/>
    <p:sldId id="312" r:id="rId51"/>
    <p:sldId id="289" r:id="rId52"/>
    <p:sldId id="315" r:id="rId53"/>
    <p:sldId id="287" r:id="rId54"/>
    <p:sldId id="313" r:id="rId55"/>
    <p:sldId id="329" r:id="rId56"/>
    <p:sldId id="288" r:id="rId57"/>
    <p:sldId id="314" r:id="rId58"/>
    <p:sldId id="285" r:id="rId59"/>
    <p:sldId id="311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F2F7FD"/>
    <a:srgbClr val="F96330"/>
    <a:srgbClr val="CB3A07"/>
    <a:srgbClr val="DF4007"/>
    <a:srgbClr val="F85F28"/>
    <a:srgbClr val="C00000"/>
    <a:srgbClr val="F75319"/>
    <a:srgbClr val="F75B23"/>
    <a:srgbClr val="E0D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9F873-CE6B-497E-8E64-F797024EAE9B}" v="19" dt="2024-03-23T19:37:08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per" userId="9f6d1c45048739e2" providerId="LiveId" clId="{E009F873-CE6B-497E-8E64-F797024EAE9B}"/>
    <pc:docChg chg="undo custSel modSld">
      <pc:chgData name="James Harper" userId="9f6d1c45048739e2" providerId="LiveId" clId="{E009F873-CE6B-497E-8E64-F797024EAE9B}" dt="2024-03-23T19:37:08.516" v="240"/>
      <pc:docMkLst>
        <pc:docMk/>
      </pc:docMkLst>
      <pc:sldChg chg="addSp delSp modSp mod">
        <pc:chgData name="James Harper" userId="9f6d1c45048739e2" providerId="LiveId" clId="{E009F873-CE6B-497E-8E64-F797024EAE9B}" dt="2024-03-23T19:33:17.493" v="115"/>
        <pc:sldMkLst>
          <pc:docMk/>
          <pc:sldMk cId="3502669715" sldId="258"/>
        </pc:sldMkLst>
        <pc:spChg chg="mod">
          <ac:chgData name="James Harper" userId="9f6d1c45048739e2" providerId="LiveId" clId="{E009F873-CE6B-497E-8E64-F797024EAE9B}" dt="2024-03-23T19:33:14.685" v="114" actId="20577"/>
          <ac:spMkLst>
            <pc:docMk/>
            <pc:sldMk cId="3502669715" sldId="258"/>
            <ac:spMk id="2" creationId="{39EFA71E-2400-6239-FCC8-9A7603FF1621}"/>
          </ac:spMkLst>
        </pc:spChg>
        <pc:spChg chg="add mod">
          <ac:chgData name="James Harper" userId="9f6d1c45048739e2" providerId="LiveId" clId="{E009F873-CE6B-497E-8E64-F797024EAE9B}" dt="2024-03-23T19:33:17.493" v="115"/>
          <ac:spMkLst>
            <pc:docMk/>
            <pc:sldMk cId="3502669715" sldId="258"/>
            <ac:spMk id="3" creationId="{292E2CC3-A6E4-363B-0A02-35906A0879D9}"/>
          </ac:spMkLst>
        </pc:spChg>
        <pc:spChg chg="del">
          <ac:chgData name="James Harper" userId="9f6d1c45048739e2" providerId="LiveId" clId="{E009F873-CE6B-497E-8E64-F797024EAE9B}" dt="2024-03-23T19:33:07.916" v="104" actId="21"/>
          <ac:spMkLst>
            <pc:docMk/>
            <pc:sldMk cId="3502669715" sldId="258"/>
            <ac:spMk id="6" creationId="{292E2CC3-A6E4-363B-0A02-35906A0879D9}"/>
          </ac:spMkLst>
        </pc:spChg>
      </pc:sldChg>
      <pc:sldChg chg="addSp delSp modSp mod">
        <pc:chgData name="James Harper" userId="9f6d1c45048739e2" providerId="LiveId" clId="{E009F873-CE6B-497E-8E64-F797024EAE9B}" dt="2024-03-23T19:29:07.366" v="11"/>
        <pc:sldMkLst>
          <pc:docMk/>
          <pc:sldMk cId="435512577" sldId="260"/>
        </pc:sldMkLst>
        <pc:spChg chg="del">
          <ac:chgData name="James Harper" userId="9f6d1c45048739e2" providerId="LiveId" clId="{E009F873-CE6B-497E-8E64-F797024EAE9B}" dt="2024-03-23T19:28:59.063" v="0" actId="21"/>
          <ac:spMkLst>
            <pc:docMk/>
            <pc:sldMk cId="435512577" sldId="260"/>
            <ac:spMk id="5" creationId="{1C720DEB-5474-6AC9-E4B1-4BD5E6AC048E}"/>
          </ac:spMkLst>
        </pc:spChg>
        <pc:spChg chg="mod">
          <ac:chgData name="James Harper" userId="9f6d1c45048739e2" providerId="LiveId" clId="{E009F873-CE6B-497E-8E64-F797024EAE9B}" dt="2024-03-23T19:29:04.863" v="10" actId="20577"/>
          <ac:spMkLst>
            <pc:docMk/>
            <pc:sldMk cId="435512577" sldId="260"/>
            <ac:spMk id="6" creationId="{4A78A6A5-B8D0-C6A1-5DBD-4E83D23F4C1B}"/>
          </ac:spMkLst>
        </pc:spChg>
        <pc:spChg chg="add mod">
          <ac:chgData name="James Harper" userId="9f6d1c45048739e2" providerId="LiveId" clId="{E009F873-CE6B-497E-8E64-F797024EAE9B}" dt="2024-03-23T19:29:07.366" v="11"/>
          <ac:spMkLst>
            <pc:docMk/>
            <pc:sldMk cId="435512577" sldId="260"/>
            <ac:spMk id="7" creationId="{1C720DEB-5474-6AC9-E4B1-4BD5E6AC048E}"/>
          </ac:spMkLst>
        </pc:spChg>
      </pc:sldChg>
      <pc:sldChg chg="addSp delSp modSp mod">
        <pc:chgData name="James Harper" userId="9f6d1c45048739e2" providerId="LiveId" clId="{E009F873-CE6B-497E-8E64-F797024EAE9B}" dt="2024-03-23T19:35:43.242" v="189"/>
        <pc:sldMkLst>
          <pc:docMk/>
          <pc:sldMk cId="3718313417" sldId="329"/>
        </pc:sldMkLst>
        <pc:spChg chg="add mod">
          <ac:chgData name="James Harper" userId="9f6d1c45048739e2" providerId="LiveId" clId="{E009F873-CE6B-497E-8E64-F797024EAE9B}" dt="2024-03-23T19:35:43.242" v="189"/>
          <ac:spMkLst>
            <pc:docMk/>
            <pc:sldMk cId="3718313417" sldId="329"/>
            <ac:spMk id="3" creationId="{BD2113FB-6DFF-D441-C121-48F9BF91D6EE}"/>
          </ac:spMkLst>
        </pc:spChg>
        <pc:spChg chg="mod">
          <ac:chgData name="James Harper" userId="9f6d1c45048739e2" providerId="LiveId" clId="{E009F873-CE6B-497E-8E64-F797024EAE9B}" dt="2024-03-23T19:35:40.903" v="188" actId="14100"/>
          <ac:spMkLst>
            <pc:docMk/>
            <pc:sldMk cId="3718313417" sldId="329"/>
            <ac:spMk id="8" creationId="{2B432575-598B-7AF7-5DD1-12EAF4EBB060}"/>
          </ac:spMkLst>
        </pc:spChg>
        <pc:spChg chg="del mod">
          <ac:chgData name="James Harper" userId="9f6d1c45048739e2" providerId="LiveId" clId="{E009F873-CE6B-497E-8E64-F797024EAE9B}" dt="2024-03-23T19:35:28.387" v="174" actId="21"/>
          <ac:spMkLst>
            <pc:docMk/>
            <pc:sldMk cId="3718313417" sldId="329"/>
            <ac:spMk id="11" creationId="{BD2113FB-6DFF-D441-C121-48F9BF91D6EE}"/>
          </ac:spMkLst>
        </pc:spChg>
      </pc:sldChg>
      <pc:sldChg chg="addSp delSp modSp mod">
        <pc:chgData name="James Harper" userId="9f6d1c45048739e2" providerId="LiveId" clId="{E009F873-CE6B-497E-8E64-F797024EAE9B}" dt="2024-03-23T19:35:08.158" v="171"/>
        <pc:sldMkLst>
          <pc:docMk/>
          <pc:sldMk cId="3509941158" sldId="331"/>
        </pc:sldMkLst>
        <pc:spChg chg="del">
          <ac:chgData name="James Harper" userId="9f6d1c45048739e2" providerId="LiveId" clId="{E009F873-CE6B-497E-8E64-F797024EAE9B}" dt="2024-03-23T19:34:52.351" v="156" actId="21"/>
          <ac:spMkLst>
            <pc:docMk/>
            <pc:sldMk cId="3509941158" sldId="331"/>
            <ac:spMk id="3" creationId="{DECE8C80-FD90-CB0D-E941-F2E1FEDB342A}"/>
          </ac:spMkLst>
        </pc:spChg>
        <pc:spChg chg="add mod">
          <ac:chgData name="James Harper" userId="9f6d1c45048739e2" providerId="LiveId" clId="{E009F873-CE6B-497E-8E64-F797024EAE9B}" dt="2024-03-23T19:35:08.158" v="171"/>
          <ac:spMkLst>
            <pc:docMk/>
            <pc:sldMk cId="3509941158" sldId="331"/>
            <ac:spMk id="5" creationId="{DECE8C80-FD90-CB0D-E941-F2E1FEDB342A}"/>
          </ac:spMkLst>
        </pc:spChg>
        <pc:spChg chg="mod">
          <ac:chgData name="James Harper" userId="9f6d1c45048739e2" providerId="LiveId" clId="{E009F873-CE6B-497E-8E64-F797024EAE9B}" dt="2024-03-23T19:35:05.868" v="170" actId="14100"/>
          <ac:spMkLst>
            <pc:docMk/>
            <pc:sldMk cId="3509941158" sldId="331"/>
            <ac:spMk id="8" creationId="{2B432575-598B-7AF7-5DD1-12EAF4EBB060}"/>
          </ac:spMkLst>
        </pc:spChg>
      </pc:sldChg>
      <pc:sldChg chg="addSp delSp modSp mod">
        <pc:chgData name="James Harper" userId="9f6d1c45048739e2" providerId="LiveId" clId="{E009F873-CE6B-497E-8E64-F797024EAE9B}" dt="2024-03-23T19:34:44.640" v="155"/>
        <pc:sldMkLst>
          <pc:docMk/>
          <pc:sldMk cId="2960575958" sldId="332"/>
        </pc:sldMkLst>
        <pc:spChg chg="del">
          <ac:chgData name="James Harper" userId="9f6d1c45048739e2" providerId="LiveId" clId="{E009F873-CE6B-497E-8E64-F797024EAE9B}" dt="2024-03-23T19:34:25.931" v="137" actId="21"/>
          <ac:spMkLst>
            <pc:docMk/>
            <pc:sldMk cId="2960575958" sldId="332"/>
            <ac:spMk id="3" creationId="{9DA4433C-3936-0FBC-E396-5B0BC2A0C975}"/>
          </ac:spMkLst>
        </pc:spChg>
        <pc:spChg chg="add mod">
          <ac:chgData name="James Harper" userId="9f6d1c45048739e2" providerId="LiveId" clId="{E009F873-CE6B-497E-8E64-F797024EAE9B}" dt="2024-03-23T19:34:44.640" v="155"/>
          <ac:spMkLst>
            <pc:docMk/>
            <pc:sldMk cId="2960575958" sldId="332"/>
            <ac:spMk id="5" creationId="{9DA4433C-3936-0FBC-E396-5B0BC2A0C975}"/>
          </ac:spMkLst>
        </pc:spChg>
        <pc:spChg chg="mod">
          <ac:chgData name="James Harper" userId="9f6d1c45048739e2" providerId="LiveId" clId="{E009F873-CE6B-497E-8E64-F797024EAE9B}" dt="2024-03-23T19:34:42.303" v="154" actId="14100"/>
          <ac:spMkLst>
            <pc:docMk/>
            <pc:sldMk cId="2960575958" sldId="332"/>
            <ac:spMk id="8" creationId="{2B432575-598B-7AF7-5DD1-12EAF4EBB060}"/>
          </ac:spMkLst>
        </pc:spChg>
      </pc:sldChg>
      <pc:sldChg chg="addSp delSp modSp mod">
        <pc:chgData name="James Harper" userId="9f6d1c45048739e2" providerId="LiveId" clId="{E009F873-CE6B-497E-8E64-F797024EAE9B}" dt="2024-03-23T19:34:17.781" v="136"/>
        <pc:sldMkLst>
          <pc:docMk/>
          <pc:sldMk cId="1584150342" sldId="333"/>
        </pc:sldMkLst>
        <pc:spChg chg="del">
          <ac:chgData name="James Harper" userId="9f6d1c45048739e2" providerId="LiveId" clId="{E009F873-CE6B-497E-8E64-F797024EAE9B}" dt="2024-03-23T19:33:59.814" v="116" actId="21"/>
          <ac:spMkLst>
            <pc:docMk/>
            <pc:sldMk cId="1584150342" sldId="333"/>
            <ac:spMk id="3" creationId="{E33FD536-D496-0176-60F4-33154B33D303}"/>
          </ac:spMkLst>
        </pc:spChg>
        <pc:spChg chg="add mod">
          <ac:chgData name="James Harper" userId="9f6d1c45048739e2" providerId="LiveId" clId="{E009F873-CE6B-497E-8E64-F797024EAE9B}" dt="2024-03-23T19:34:17.781" v="136"/>
          <ac:spMkLst>
            <pc:docMk/>
            <pc:sldMk cId="1584150342" sldId="333"/>
            <ac:spMk id="5" creationId="{E33FD536-D496-0176-60F4-33154B33D303}"/>
          </ac:spMkLst>
        </pc:spChg>
        <pc:spChg chg="mod">
          <ac:chgData name="James Harper" userId="9f6d1c45048739e2" providerId="LiveId" clId="{E009F873-CE6B-497E-8E64-F797024EAE9B}" dt="2024-03-23T19:34:15.644" v="135" actId="14100"/>
          <ac:spMkLst>
            <pc:docMk/>
            <pc:sldMk cId="1584150342" sldId="333"/>
            <ac:spMk id="8" creationId="{2B432575-598B-7AF7-5DD1-12EAF4EBB060}"/>
          </ac:spMkLst>
        </pc:spChg>
      </pc:sldChg>
      <pc:sldChg chg="addSp delSp modSp mod">
        <pc:chgData name="James Harper" userId="9f6d1c45048739e2" providerId="LiveId" clId="{E009F873-CE6B-497E-8E64-F797024EAE9B}" dt="2024-03-23T19:37:08.516" v="240"/>
        <pc:sldMkLst>
          <pc:docMk/>
          <pc:sldMk cId="2478682440" sldId="334"/>
        </pc:sldMkLst>
        <pc:spChg chg="add del mod">
          <ac:chgData name="James Harper" userId="9f6d1c45048739e2" providerId="LiveId" clId="{E009F873-CE6B-497E-8E64-F797024EAE9B}" dt="2024-03-23T19:37:05.914" v="238" actId="21"/>
          <ac:spMkLst>
            <pc:docMk/>
            <pc:sldMk cId="2478682440" sldId="334"/>
            <ac:spMk id="2" creationId="{61AC573A-A9D6-E86A-5033-624B9586E1F8}"/>
          </ac:spMkLst>
        </pc:spChg>
        <pc:spChg chg="add mod">
          <ac:chgData name="James Harper" userId="9f6d1c45048739e2" providerId="LiveId" clId="{E009F873-CE6B-497E-8E64-F797024EAE9B}" dt="2024-03-23T19:37:08.516" v="240"/>
          <ac:spMkLst>
            <pc:docMk/>
            <pc:sldMk cId="2478682440" sldId="334"/>
            <ac:spMk id="8" creationId="{61AC573A-A9D6-E86A-5033-624B9586E1F8}"/>
          </ac:spMkLst>
        </pc:spChg>
        <pc:spChg chg="mod">
          <ac:chgData name="James Harper" userId="9f6d1c45048739e2" providerId="LiveId" clId="{E009F873-CE6B-497E-8E64-F797024EAE9B}" dt="2024-03-23T19:32:08.435" v="101" actId="947"/>
          <ac:spMkLst>
            <pc:docMk/>
            <pc:sldMk cId="2478682440" sldId="334"/>
            <ac:spMk id="17" creationId="{EB0E8BB3-DAC3-4965-B368-916DC0208813}"/>
          </ac:spMkLst>
        </pc:spChg>
        <pc:spChg chg="del">
          <ac:chgData name="James Harper" userId="9f6d1c45048739e2" providerId="LiveId" clId="{E009F873-CE6B-497E-8E64-F797024EAE9B}" dt="2024-03-23T19:29:28.171" v="24" actId="21"/>
          <ac:spMkLst>
            <pc:docMk/>
            <pc:sldMk cId="2478682440" sldId="334"/>
            <ac:spMk id="18" creationId="{61AC573A-A9D6-E86A-5033-624B9586E1F8}"/>
          </ac:spMkLst>
        </pc:spChg>
        <pc:picChg chg="add mod ord">
          <ac:chgData name="James Harper" userId="9f6d1c45048739e2" providerId="LiveId" clId="{E009F873-CE6B-497E-8E64-F797024EAE9B}" dt="2024-03-23T19:37:02.541" v="237" actId="167"/>
          <ac:picMkLst>
            <pc:docMk/>
            <pc:sldMk cId="2478682440" sldId="334"/>
            <ac:picMk id="4" creationId="{804FEDBB-07EA-D643-37FD-88F2D1F0C741}"/>
          </ac:picMkLst>
        </pc:picChg>
        <pc:picChg chg="del">
          <ac:chgData name="James Harper" userId="9f6d1c45048739e2" providerId="LiveId" clId="{E009F873-CE6B-497E-8E64-F797024EAE9B}" dt="2024-03-23T19:37:07.374" v="239" actId="478"/>
          <ac:picMkLst>
            <pc:docMk/>
            <pc:sldMk cId="2478682440" sldId="334"/>
            <ac:picMk id="16" creationId="{FF93120C-5443-80F6-DE77-061B2835EBCB}"/>
          </ac:picMkLst>
        </pc:picChg>
        <pc:cxnChg chg="mod">
          <ac:chgData name="James Harper" userId="9f6d1c45048739e2" providerId="LiveId" clId="{E009F873-CE6B-497E-8E64-F797024EAE9B}" dt="2024-03-23T19:31:27.603" v="100" actId="208"/>
          <ac:cxnSpMkLst>
            <pc:docMk/>
            <pc:sldMk cId="2478682440" sldId="334"/>
            <ac:cxnSpMk id="22" creationId="{46C11519-834C-3A2A-3DA2-F26FC41FE72F}"/>
          </ac:cxnSpMkLst>
        </pc:cxnChg>
        <pc:cxnChg chg="mod">
          <ac:chgData name="James Harper" userId="9f6d1c45048739e2" providerId="LiveId" clId="{E009F873-CE6B-497E-8E64-F797024EAE9B}" dt="2024-03-23T19:31:17.566" v="99" actId="208"/>
          <ac:cxnSpMkLst>
            <pc:docMk/>
            <pc:sldMk cId="2478682440" sldId="334"/>
            <ac:cxnSpMk id="23" creationId="{831C8017-759C-7B6E-02DA-8FE24843E1EE}"/>
          </ac:cxnSpMkLst>
        </pc:cxnChg>
      </pc:sldChg>
      <pc:sldChg chg="addSp delSp modSp mod">
        <pc:chgData name="James Harper" userId="9f6d1c45048739e2" providerId="LiveId" clId="{E009F873-CE6B-497E-8E64-F797024EAE9B}" dt="2024-03-23T19:32:51.073" v="102" actId="1076"/>
        <pc:sldMkLst>
          <pc:docMk/>
          <pc:sldMk cId="121240496" sldId="703"/>
        </pc:sldMkLst>
        <pc:spChg chg="mod">
          <ac:chgData name="James Harper" userId="9f6d1c45048739e2" providerId="LiveId" clId="{E009F873-CE6B-497E-8E64-F797024EAE9B}" dt="2024-03-23T19:29:17.713" v="22" actId="20577"/>
          <ac:spMkLst>
            <pc:docMk/>
            <pc:sldMk cId="121240496" sldId="703"/>
            <ac:spMk id="2" creationId="{85AEE300-5F80-C833-62A3-9568ED082D16}"/>
          </ac:spMkLst>
        </pc:spChg>
        <pc:spChg chg="add mod">
          <ac:chgData name="James Harper" userId="9f6d1c45048739e2" providerId="LiveId" clId="{E009F873-CE6B-497E-8E64-F797024EAE9B}" dt="2024-03-23T19:32:51.073" v="102" actId="1076"/>
          <ac:spMkLst>
            <pc:docMk/>
            <pc:sldMk cId="121240496" sldId="703"/>
            <ac:spMk id="3" creationId="{37663CA0-B58E-81B0-29CC-D11F756B4E72}"/>
          </ac:spMkLst>
        </pc:spChg>
        <pc:spChg chg="del">
          <ac:chgData name="James Harper" userId="9f6d1c45048739e2" providerId="LiveId" clId="{E009F873-CE6B-497E-8E64-F797024EAE9B}" dt="2024-03-23T19:29:12.630" v="12" actId="21"/>
          <ac:spMkLst>
            <pc:docMk/>
            <pc:sldMk cId="121240496" sldId="703"/>
            <ac:spMk id="17" creationId="{37663CA0-B58E-81B0-29CC-D11F756B4E72}"/>
          </ac:spMkLst>
        </pc:spChg>
      </pc:sldChg>
    </pc:docChg>
  </pc:docChgLst>
  <pc:docChgLst>
    <pc:chgData name="James Harper" userId="9f6d1c45048739e2" providerId="LiveId" clId="{12D5BB10-5CDA-433A-A145-53CFF7BB6060}"/>
    <pc:docChg chg="undo custSel addSld delSld modSld sldOrd modMainMaster">
      <pc:chgData name="James Harper" userId="9f6d1c45048739e2" providerId="LiveId" clId="{12D5BB10-5CDA-433A-A145-53CFF7BB6060}" dt="2023-10-25T16:34:42.230" v="3984"/>
      <pc:docMkLst>
        <pc:docMk/>
      </pc:docMkLst>
      <pc:sldChg chg="addSp delSp modSp mod modTransition">
        <pc:chgData name="James Harper" userId="9f6d1c45048739e2" providerId="LiveId" clId="{12D5BB10-5CDA-433A-A145-53CFF7BB6060}" dt="2023-10-25T16:15:13.166" v="3808"/>
        <pc:sldMkLst>
          <pc:docMk/>
          <pc:sldMk cId="3502669715" sldId="258"/>
        </pc:sldMkLst>
        <pc:spChg chg="mod">
          <ac:chgData name="James Harper" userId="9f6d1c45048739e2" providerId="LiveId" clId="{12D5BB10-5CDA-433A-A145-53CFF7BB6060}" dt="2023-10-24T17:13:50.027" v="1080" actId="1036"/>
          <ac:spMkLst>
            <pc:docMk/>
            <pc:sldMk cId="3502669715" sldId="258"/>
            <ac:spMk id="2" creationId="{39EFA71E-2400-6239-FCC8-9A7603FF1621}"/>
          </ac:spMkLst>
        </pc:spChg>
        <pc:spChg chg="del">
          <ac:chgData name="James Harper" userId="9f6d1c45048739e2" providerId="LiveId" clId="{12D5BB10-5CDA-433A-A145-53CFF7BB6060}" dt="2023-10-23T18:25:48.421" v="1" actId="21"/>
          <ac:spMkLst>
            <pc:docMk/>
            <pc:sldMk cId="3502669715" sldId="258"/>
            <ac:spMk id="3" creationId="{A4AFE623-06F5-E364-5762-8E149D1E25A4}"/>
          </ac:spMkLst>
        </pc:spChg>
        <pc:spChg chg="add mod">
          <ac:chgData name="James Harper" userId="9f6d1c45048739e2" providerId="LiveId" clId="{12D5BB10-5CDA-433A-A145-53CFF7BB6060}" dt="2023-10-25T16:15:13.166" v="3808"/>
          <ac:spMkLst>
            <pc:docMk/>
            <pc:sldMk cId="3502669715" sldId="258"/>
            <ac:spMk id="3" creationId="{E9E00024-180E-759E-05FC-6B4960754ACD}"/>
          </ac:spMkLst>
        </pc:spChg>
        <pc:spChg chg="mod">
          <ac:chgData name="James Harper" userId="9f6d1c45048739e2" providerId="LiveId" clId="{12D5BB10-5CDA-433A-A145-53CFF7BB6060}" dt="2023-10-23T18:27:39.429" v="17" actId="207"/>
          <ac:spMkLst>
            <pc:docMk/>
            <pc:sldMk cId="3502669715" sldId="258"/>
            <ac:spMk id="7" creationId="{F22C7F99-4B5F-A046-35AD-5549EC24F12C}"/>
          </ac:spMkLst>
        </pc:spChg>
      </pc:sldChg>
      <pc:sldChg chg="addSp delSp modSp mod modTransition">
        <pc:chgData name="James Harper" userId="9f6d1c45048739e2" providerId="LiveId" clId="{12D5BB10-5CDA-433A-A145-53CFF7BB6060}" dt="2023-10-25T16:17:06.557" v="3815" actId="1076"/>
        <pc:sldMkLst>
          <pc:docMk/>
          <pc:sldMk cId="740284346" sldId="259"/>
        </pc:sldMkLst>
        <pc:spChg chg="mod">
          <ac:chgData name="James Harper" userId="9f6d1c45048739e2" providerId="LiveId" clId="{12D5BB10-5CDA-433A-A145-53CFF7BB6060}" dt="2023-10-23T18:29:23.282" v="60" actId="207"/>
          <ac:spMkLst>
            <pc:docMk/>
            <pc:sldMk cId="740284346" sldId="259"/>
            <ac:spMk id="2" creationId="{1B41A32D-FA70-4D8A-A2B9-A2F21299AA75}"/>
          </ac:spMkLst>
        </pc:spChg>
        <pc:spChg chg="mod">
          <ac:chgData name="James Harper" userId="9f6d1c45048739e2" providerId="LiveId" clId="{12D5BB10-5CDA-433A-A145-53CFF7BB6060}" dt="2023-10-23T18:46:20.120" v="79" actId="20577"/>
          <ac:spMkLst>
            <pc:docMk/>
            <pc:sldMk cId="740284346" sldId="259"/>
            <ac:spMk id="3" creationId="{F78F222F-AC09-42D8-8E0D-F63F96062AFE}"/>
          </ac:spMkLst>
        </pc:spChg>
        <pc:spChg chg="mod">
          <ac:chgData name="James Harper" userId="9f6d1c45048739e2" providerId="LiveId" clId="{12D5BB10-5CDA-433A-A145-53CFF7BB6060}" dt="2023-10-23T18:29:23.282" v="60" actId="207"/>
          <ac:spMkLst>
            <pc:docMk/>
            <pc:sldMk cId="740284346" sldId="259"/>
            <ac:spMk id="4" creationId="{350C15E7-624A-41FF-9B3E-7CB16AA0B8EB}"/>
          </ac:spMkLst>
        </pc:spChg>
        <pc:spChg chg="mod">
          <ac:chgData name="James Harper" userId="9f6d1c45048739e2" providerId="LiveId" clId="{12D5BB10-5CDA-433A-A145-53CFF7BB6060}" dt="2023-10-23T18:29:23.282" v="60" actId="207"/>
          <ac:spMkLst>
            <pc:docMk/>
            <pc:sldMk cId="740284346" sldId="259"/>
            <ac:spMk id="5" creationId="{80B3BFC7-93A1-487F-AD4C-A0CD32FF6D4B}"/>
          </ac:spMkLst>
        </pc:spChg>
        <pc:spChg chg="mod">
          <ac:chgData name="James Harper" userId="9f6d1c45048739e2" providerId="LiveId" clId="{12D5BB10-5CDA-433A-A145-53CFF7BB6060}" dt="2023-10-23T18:29:23.282" v="60" actId="207"/>
          <ac:spMkLst>
            <pc:docMk/>
            <pc:sldMk cId="740284346" sldId="259"/>
            <ac:spMk id="6" creationId="{DE7F32CF-327D-4F99-9375-C7A311463069}"/>
          </ac:spMkLst>
        </pc:spChg>
        <pc:spChg chg="mod">
          <ac:chgData name="James Harper" userId="9f6d1c45048739e2" providerId="LiveId" clId="{12D5BB10-5CDA-433A-A145-53CFF7BB6060}" dt="2023-10-23T18:29:23.282" v="60" actId="207"/>
          <ac:spMkLst>
            <pc:docMk/>
            <pc:sldMk cId="740284346" sldId="259"/>
            <ac:spMk id="7" creationId="{856864D1-5D88-46A5-B56B-D60C254F05FF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8" creationId="{57180DBC-1307-41D4-8EF1-17C90764648A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9" creationId="{182481AB-0392-4CE2-806F-43E7B5D792BA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10" creationId="{17C421F9-F3DD-4F93-AE74-B58446946C22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11" creationId="{5E760824-7D77-43CB-A294-DC29D22E7C1C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12" creationId="{719FF8B1-B3E2-425F-B3AF-F8E4E741F4FF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13" creationId="{342C0CD4-8B85-45D4-9F68-F40911FE908A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14" creationId="{37BD3D31-0B5D-4D48-9630-E70E2E72BE11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15" creationId="{CD80F43F-61BD-44F1-A992-896953FD8055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16" creationId="{3AAE7311-ED1E-4A0D-891C-8FC1C8FB6782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17" creationId="{EECC75F5-5B7D-4F1F-9B26-2C71C9E86ADA}"/>
          </ac:spMkLst>
        </pc:spChg>
        <pc:spChg chg="mod ord">
          <ac:chgData name="James Harper" userId="9f6d1c45048739e2" providerId="LiveId" clId="{12D5BB10-5CDA-433A-A145-53CFF7BB6060}" dt="2023-10-25T16:16:02.075" v="3811" actId="1076"/>
          <ac:spMkLst>
            <pc:docMk/>
            <pc:sldMk cId="740284346" sldId="259"/>
            <ac:spMk id="18" creationId="{C2C095EE-9CB4-4446-93B1-A7FE90D3E8AA}"/>
          </ac:spMkLst>
        </pc:spChg>
        <pc:spChg chg="mod ord">
          <ac:chgData name="James Harper" userId="9f6d1c45048739e2" providerId="LiveId" clId="{12D5BB10-5CDA-433A-A145-53CFF7BB6060}" dt="2023-10-25T16:17:06.557" v="3815" actId="1076"/>
          <ac:spMkLst>
            <pc:docMk/>
            <pc:sldMk cId="740284346" sldId="259"/>
            <ac:spMk id="19" creationId="{74B369CD-E299-4983-AF40-1C1EC5C02EAB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20" creationId="{64F3C280-0E7A-4780-A9E1-B51EFB0C19C8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21" creationId="{246283BF-4BBC-4E63-9B2C-D581AF5B7DE2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22" creationId="{DD3C4D7F-9FC1-4D22-98FF-C73C4695045A}"/>
          </ac:spMkLst>
        </pc:spChg>
        <pc:spChg chg="mod ord">
          <ac:chgData name="James Harper" userId="9f6d1c45048739e2" providerId="LiveId" clId="{12D5BB10-5CDA-433A-A145-53CFF7BB6060}" dt="2023-10-25T16:16:16.749" v="3813" actId="1076"/>
          <ac:spMkLst>
            <pc:docMk/>
            <pc:sldMk cId="740284346" sldId="259"/>
            <ac:spMk id="23" creationId="{FEEE71BC-5AAB-476F-8E46-AD7D4769516C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24" creationId="{4C7A6459-BB81-4364-AF9C-E78477F801CD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25" creationId="{91EB2DF8-964F-4376-BFB7-58B5F45A82AA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26" creationId="{DD5AB6B4-C1D5-4867-9479-B5202615F95D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27" creationId="{A7BF7007-93E4-4C78-A38C-197E4023F40E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28" creationId="{3A79279E-A5E8-4F27-BB6D-F131A5310689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29" creationId="{26123C5C-0016-4D9E-A1DF-34ECDD5921C3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30" creationId="{6AB1BC8D-8117-4CB5-B657-29B5AE5891E3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31" creationId="{B663BD01-9AE8-4D4C-852F-8E300306A667}"/>
          </ac:spMkLst>
        </pc:spChg>
        <pc:spChg chg="ord">
          <ac:chgData name="James Harper" userId="9f6d1c45048739e2" providerId="LiveId" clId="{12D5BB10-5CDA-433A-A145-53CFF7BB6060}" dt="2023-10-25T16:15:35.587" v="3809" actId="166"/>
          <ac:spMkLst>
            <pc:docMk/>
            <pc:sldMk cId="740284346" sldId="259"/>
            <ac:spMk id="32" creationId="{E610DC69-2FB0-4695-8C51-2133E0D207F8}"/>
          </ac:spMkLst>
        </pc:spChg>
        <pc:spChg chg="del mod">
          <ac:chgData name="James Harper" userId="9f6d1c45048739e2" providerId="LiveId" clId="{12D5BB10-5CDA-433A-A145-53CFF7BB6060}" dt="2023-10-23T18:28:48.763" v="56" actId="21"/>
          <ac:spMkLst>
            <pc:docMk/>
            <pc:sldMk cId="740284346" sldId="259"/>
            <ac:spMk id="33" creationId="{56631638-A208-5AA3-F124-548CD0B4E8DC}"/>
          </ac:spMkLst>
        </pc:spChg>
        <pc:spChg chg="add mod">
          <ac:chgData name="James Harper" userId="9f6d1c45048739e2" providerId="LiveId" clId="{12D5BB10-5CDA-433A-A145-53CFF7BB6060}" dt="2023-10-23T18:46:32.376" v="126" actId="1036"/>
          <ac:spMkLst>
            <pc:docMk/>
            <pc:sldMk cId="740284346" sldId="259"/>
            <ac:spMk id="34" creationId="{5E55294A-07A0-6987-4DB0-419153366F0A}"/>
          </ac:spMkLst>
        </pc:spChg>
      </pc:sldChg>
      <pc:sldChg chg="addSp modSp mod modTransition setBg">
        <pc:chgData name="James Harper" userId="9f6d1c45048739e2" providerId="LiveId" clId="{12D5BB10-5CDA-433A-A145-53CFF7BB6060}" dt="2023-10-24T16:46:23.588" v="393"/>
        <pc:sldMkLst>
          <pc:docMk/>
          <pc:sldMk cId="435512577" sldId="260"/>
        </pc:sldMkLst>
        <pc:spChg chg="add mod">
          <ac:chgData name="James Harper" userId="9f6d1c45048739e2" providerId="LiveId" clId="{12D5BB10-5CDA-433A-A145-53CFF7BB6060}" dt="2023-10-23T18:28:21.580" v="51" actId="1035"/>
          <ac:spMkLst>
            <pc:docMk/>
            <pc:sldMk cId="435512577" sldId="260"/>
            <ac:spMk id="9" creationId="{1C720DEB-5474-6AC9-E4B1-4BD5E6AC048E}"/>
          </ac:spMkLst>
        </pc:spChg>
      </pc:sldChg>
      <pc:sldChg chg="addSp delSp modSp mod modTransition setBg">
        <pc:chgData name="James Harper" userId="9f6d1c45048739e2" providerId="LiveId" clId="{12D5BB10-5CDA-433A-A145-53CFF7BB6060}" dt="2023-10-25T16:34:42.230" v="3984"/>
        <pc:sldMkLst>
          <pc:docMk/>
          <pc:sldMk cId="1192078885" sldId="261"/>
        </pc:sldMkLst>
        <pc:spChg chg="add mod">
          <ac:chgData name="James Harper" userId="9f6d1c45048739e2" providerId="LiveId" clId="{12D5BB10-5CDA-433A-A145-53CFF7BB6060}" dt="2023-10-24T16:23:51.138" v="203" actId="207"/>
          <ac:spMkLst>
            <pc:docMk/>
            <pc:sldMk cId="1192078885" sldId="261"/>
            <ac:spMk id="2" creationId="{A4EA2AA1-D145-F781-D0D1-5AC93503F334}"/>
          </ac:spMkLst>
        </pc:spChg>
        <pc:spChg chg="add mod">
          <ac:chgData name="James Harper" userId="9f6d1c45048739e2" providerId="LiveId" clId="{12D5BB10-5CDA-433A-A145-53CFF7BB6060}" dt="2023-10-24T16:53:10.854" v="620" actId="1036"/>
          <ac:spMkLst>
            <pc:docMk/>
            <pc:sldMk cId="1192078885" sldId="261"/>
            <ac:spMk id="3" creationId="{0ED28B94-E4DC-B710-6594-55824170FE5C}"/>
          </ac:spMkLst>
        </pc:spChg>
        <pc:spChg chg="add del mod">
          <ac:chgData name="James Harper" userId="9f6d1c45048739e2" providerId="LiveId" clId="{12D5BB10-5CDA-433A-A145-53CFF7BB6060}" dt="2023-10-24T16:45:00.941" v="366" actId="478"/>
          <ac:spMkLst>
            <pc:docMk/>
            <pc:sldMk cId="1192078885" sldId="261"/>
            <ac:spMk id="4" creationId="{73139AC5-5938-5EA7-C545-B5FCF17BDF93}"/>
          </ac:spMkLst>
        </pc:spChg>
        <pc:spChg chg="add mod">
          <ac:chgData name="James Harper" userId="9f6d1c45048739e2" providerId="LiveId" clId="{12D5BB10-5CDA-433A-A145-53CFF7BB6060}" dt="2023-10-25T16:34:42.230" v="3984"/>
          <ac:spMkLst>
            <pc:docMk/>
            <pc:sldMk cId="1192078885" sldId="261"/>
            <ac:spMk id="4" creationId="{CA4A4FC7-E8FE-A84A-587C-AF24DDC03A9F}"/>
          </ac:spMkLst>
        </pc:spChg>
        <pc:spChg chg="add del mod">
          <ac:chgData name="James Harper" userId="9f6d1c45048739e2" providerId="LiveId" clId="{12D5BB10-5CDA-433A-A145-53CFF7BB6060}" dt="2023-10-24T16:46:04.396" v="388" actId="21"/>
          <ac:spMkLst>
            <pc:docMk/>
            <pc:sldMk cId="1192078885" sldId="261"/>
            <ac:spMk id="5" creationId="{9B033F57-0D6D-8116-7A7D-1F28A7295FDE}"/>
          </ac:spMkLst>
        </pc:spChg>
      </pc:sldChg>
      <pc:sldChg chg="addSp delSp modSp add mod modTransition setBg">
        <pc:chgData name="James Harper" userId="9f6d1c45048739e2" providerId="LiveId" clId="{12D5BB10-5CDA-433A-A145-53CFF7BB6060}" dt="2023-10-25T16:23:38.335" v="3848"/>
        <pc:sldMkLst>
          <pc:docMk/>
          <pc:sldMk cId="3980919333" sldId="262"/>
        </pc:sldMkLst>
        <pc:spChg chg="add mod">
          <ac:chgData name="James Harper" userId="9f6d1c45048739e2" providerId="LiveId" clId="{12D5BB10-5CDA-433A-A145-53CFF7BB6060}" dt="2023-10-25T16:23:38.335" v="3848"/>
          <ac:spMkLst>
            <pc:docMk/>
            <pc:sldMk cId="3980919333" sldId="262"/>
            <ac:spMk id="2" creationId="{76BCE9A0-A210-39C0-2447-44EFF3A2923E}"/>
          </ac:spMkLst>
        </pc:spChg>
        <pc:spChg chg="add del mod">
          <ac:chgData name="James Harper" userId="9f6d1c45048739e2" providerId="LiveId" clId="{12D5BB10-5CDA-433A-A145-53CFF7BB6060}" dt="2023-10-24T15:48:58.335" v="156" actId="478"/>
          <ac:spMkLst>
            <pc:docMk/>
            <pc:sldMk cId="3980919333" sldId="262"/>
            <ac:spMk id="2" creationId="{C2CBA838-64BA-9C35-2F6D-0651DB408465}"/>
          </ac:spMkLst>
        </pc:spChg>
        <pc:spChg chg="add del mod">
          <ac:chgData name="James Harper" userId="9f6d1c45048739e2" providerId="LiveId" clId="{12D5BB10-5CDA-433A-A145-53CFF7BB6060}" dt="2023-10-24T16:23:58.679" v="204" actId="478"/>
          <ac:spMkLst>
            <pc:docMk/>
            <pc:sldMk cId="3980919333" sldId="262"/>
            <ac:spMk id="3" creationId="{FCFB593A-AF81-6E64-5F13-7D6F625F3E09}"/>
          </ac:spMkLst>
        </pc:spChg>
        <pc:spChg chg="add mod">
          <ac:chgData name="James Harper" userId="9f6d1c45048739e2" providerId="LiveId" clId="{12D5BB10-5CDA-433A-A145-53CFF7BB6060}" dt="2023-10-24T16:53:30.642" v="644" actId="1036"/>
          <ac:spMkLst>
            <pc:docMk/>
            <pc:sldMk cId="3980919333" sldId="262"/>
            <ac:spMk id="5" creationId="{ADF7D218-D2B8-FD46-0049-56068EDE983F}"/>
          </ac:spMkLst>
        </pc:spChg>
        <pc:spChg chg="add mod">
          <ac:chgData name="James Harper" userId="9f6d1c45048739e2" providerId="LiveId" clId="{12D5BB10-5CDA-433A-A145-53CFF7BB6060}" dt="2023-10-24T16:23:59.352" v="205"/>
          <ac:spMkLst>
            <pc:docMk/>
            <pc:sldMk cId="3980919333" sldId="262"/>
            <ac:spMk id="6" creationId="{81858717-D780-EF94-2292-8C337C95218A}"/>
          </ac:spMkLst>
        </pc:spChg>
        <pc:spChg chg="add del mod">
          <ac:chgData name="James Harper" userId="9f6d1c45048739e2" providerId="LiveId" clId="{12D5BB10-5CDA-433A-A145-53CFF7BB6060}" dt="2023-10-24T16:50:43.944" v="489" actId="21"/>
          <ac:spMkLst>
            <pc:docMk/>
            <pc:sldMk cId="3980919333" sldId="262"/>
            <ac:spMk id="7" creationId="{4A60400B-BDB8-E068-4474-CBEEA144AA6D}"/>
          </ac:spMkLst>
        </pc:spChg>
      </pc:sldChg>
      <pc:sldChg chg="addSp delSp modSp add mod ord modTransition setBg">
        <pc:chgData name="James Harper" userId="9f6d1c45048739e2" providerId="LiveId" clId="{12D5BB10-5CDA-433A-A145-53CFF7BB6060}" dt="2023-10-25T16:23:26.502" v="3846"/>
        <pc:sldMkLst>
          <pc:docMk/>
          <pc:sldMk cId="3251563564" sldId="263"/>
        </pc:sldMkLst>
        <pc:spChg chg="add mod">
          <ac:chgData name="James Harper" userId="9f6d1c45048739e2" providerId="LiveId" clId="{12D5BB10-5CDA-433A-A145-53CFF7BB6060}" dt="2023-10-25T16:23:26.502" v="3846"/>
          <ac:spMkLst>
            <pc:docMk/>
            <pc:sldMk cId="3251563564" sldId="263"/>
            <ac:spMk id="2" creationId="{2BD6A01E-012E-DAC9-42A1-205003563CDB}"/>
          </ac:spMkLst>
        </pc:spChg>
        <pc:spChg chg="add del mod">
          <ac:chgData name="James Harper" userId="9f6d1c45048739e2" providerId="LiveId" clId="{12D5BB10-5CDA-433A-A145-53CFF7BB6060}" dt="2023-10-24T15:49:02.819" v="158" actId="478"/>
          <ac:spMkLst>
            <pc:docMk/>
            <pc:sldMk cId="3251563564" sldId="263"/>
            <ac:spMk id="2" creationId="{83E3E61C-9BC3-C33D-FE8E-A670314F84FF}"/>
          </ac:spMkLst>
        </pc:spChg>
        <pc:spChg chg="add del mod">
          <ac:chgData name="James Harper" userId="9f6d1c45048739e2" providerId="LiveId" clId="{12D5BB10-5CDA-433A-A145-53CFF7BB6060}" dt="2023-10-24T16:24:03.515" v="206" actId="478"/>
          <ac:spMkLst>
            <pc:docMk/>
            <pc:sldMk cId="3251563564" sldId="263"/>
            <ac:spMk id="3" creationId="{F0931310-E01A-E4CB-7968-6FE80C80C6B2}"/>
          </ac:spMkLst>
        </pc:spChg>
        <pc:spChg chg="add mod">
          <ac:chgData name="James Harper" userId="9f6d1c45048739e2" providerId="LiveId" clId="{12D5BB10-5CDA-433A-A145-53CFF7BB6060}" dt="2023-10-24T17:00:52.503" v="744" actId="1035"/>
          <ac:spMkLst>
            <pc:docMk/>
            <pc:sldMk cId="3251563564" sldId="263"/>
            <ac:spMk id="5" creationId="{BC02C9B2-FF4C-B37E-8E2B-4776D70757ED}"/>
          </ac:spMkLst>
        </pc:spChg>
        <pc:spChg chg="add mod">
          <ac:chgData name="James Harper" userId="9f6d1c45048739e2" providerId="LiveId" clId="{12D5BB10-5CDA-433A-A145-53CFF7BB6060}" dt="2023-10-24T16:24:03.840" v="207"/>
          <ac:spMkLst>
            <pc:docMk/>
            <pc:sldMk cId="3251563564" sldId="263"/>
            <ac:spMk id="6" creationId="{44FA84DD-A6F0-905D-F028-748E4B767A23}"/>
          </ac:spMkLst>
        </pc:spChg>
        <pc:spChg chg="add del mod">
          <ac:chgData name="James Harper" userId="9f6d1c45048739e2" providerId="LiveId" clId="{12D5BB10-5CDA-433A-A145-53CFF7BB6060}" dt="2023-10-24T16:59:12.402" v="658" actId="478"/>
          <ac:spMkLst>
            <pc:docMk/>
            <pc:sldMk cId="3251563564" sldId="263"/>
            <ac:spMk id="7" creationId="{14A58555-474D-75C0-C83E-E9153B6055AE}"/>
          </ac:spMkLst>
        </pc:spChg>
        <pc:spChg chg="add del mod">
          <ac:chgData name="James Harper" userId="9f6d1c45048739e2" providerId="LiveId" clId="{12D5BB10-5CDA-433A-A145-53CFF7BB6060}" dt="2023-10-24T17:02:01.712" v="773" actId="478"/>
          <ac:spMkLst>
            <pc:docMk/>
            <pc:sldMk cId="3251563564" sldId="263"/>
            <ac:spMk id="8" creationId="{2A653C75-2EE6-8DD1-AF3D-FEAB4D9827EF}"/>
          </ac:spMkLst>
        </pc:spChg>
      </pc:sldChg>
      <pc:sldChg chg="addSp delSp modSp add mod ord modTransition setBg">
        <pc:chgData name="James Harper" userId="9f6d1c45048739e2" providerId="LiveId" clId="{12D5BB10-5CDA-433A-A145-53CFF7BB6060}" dt="2023-10-25T16:21:13.731" v="3817"/>
        <pc:sldMkLst>
          <pc:docMk/>
          <pc:sldMk cId="1945664346" sldId="264"/>
        </pc:sldMkLst>
        <pc:spChg chg="add mod">
          <ac:chgData name="James Harper" userId="9f6d1c45048739e2" providerId="LiveId" clId="{12D5BB10-5CDA-433A-A145-53CFF7BB6060}" dt="2023-10-25T16:21:13.731" v="3817"/>
          <ac:spMkLst>
            <pc:docMk/>
            <pc:sldMk cId="1945664346" sldId="264"/>
            <ac:spMk id="2" creationId="{192B8A68-6387-2398-2E5C-1C810014BCE9}"/>
          </ac:spMkLst>
        </pc:spChg>
        <pc:spChg chg="add del mod">
          <ac:chgData name="James Harper" userId="9f6d1c45048739e2" providerId="LiveId" clId="{12D5BB10-5CDA-433A-A145-53CFF7BB6060}" dt="2023-10-24T15:49:06.011" v="160" actId="478"/>
          <ac:spMkLst>
            <pc:docMk/>
            <pc:sldMk cId="1945664346" sldId="264"/>
            <ac:spMk id="2" creationId="{90E9FD70-7CFC-A055-0C08-359D864D27BD}"/>
          </ac:spMkLst>
        </pc:spChg>
        <pc:spChg chg="add del mod">
          <ac:chgData name="James Harper" userId="9f6d1c45048739e2" providerId="LiveId" clId="{12D5BB10-5CDA-433A-A145-53CFF7BB6060}" dt="2023-10-24T16:24:07.507" v="208" actId="478"/>
          <ac:spMkLst>
            <pc:docMk/>
            <pc:sldMk cId="1945664346" sldId="264"/>
            <ac:spMk id="3" creationId="{7E17820B-7C27-D7F3-04DB-F369242A45BB}"/>
          </ac:spMkLst>
        </pc:spChg>
        <pc:spChg chg="add mod">
          <ac:chgData name="James Harper" userId="9f6d1c45048739e2" providerId="LiveId" clId="{12D5BB10-5CDA-433A-A145-53CFF7BB6060}" dt="2023-10-24T17:05:20.205" v="884" actId="1035"/>
          <ac:spMkLst>
            <pc:docMk/>
            <pc:sldMk cId="1945664346" sldId="264"/>
            <ac:spMk id="5" creationId="{964496F3-F797-E626-E3CE-B1BFE6ED87D0}"/>
          </ac:spMkLst>
        </pc:spChg>
        <pc:spChg chg="add mod">
          <ac:chgData name="James Harper" userId="9f6d1c45048739e2" providerId="LiveId" clId="{12D5BB10-5CDA-433A-A145-53CFF7BB6060}" dt="2023-10-24T16:24:07.865" v="209"/>
          <ac:spMkLst>
            <pc:docMk/>
            <pc:sldMk cId="1945664346" sldId="264"/>
            <ac:spMk id="6" creationId="{FBC17592-AC17-FE5B-50E9-21CFECEA0F3A}"/>
          </ac:spMkLst>
        </pc:spChg>
        <pc:spChg chg="add del mod">
          <ac:chgData name="James Harper" userId="9f6d1c45048739e2" providerId="LiveId" clId="{12D5BB10-5CDA-433A-A145-53CFF7BB6060}" dt="2023-10-24T17:03:57.661" v="840" actId="478"/>
          <ac:spMkLst>
            <pc:docMk/>
            <pc:sldMk cId="1945664346" sldId="264"/>
            <ac:spMk id="7" creationId="{1C2692C8-B4EA-4F10-C30B-4756B8DB751B}"/>
          </ac:spMkLst>
        </pc:spChg>
        <pc:spChg chg="add del mod">
          <ac:chgData name="James Harper" userId="9f6d1c45048739e2" providerId="LiveId" clId="{12D5BB10-5CDA-433A-A145-53CFF7BB6060}" dt="2023-10-24T17:05:03.303" v="878" actId="478"/>
          <ac:spMkLst>
            <pc:docMk/>
            <pc:sldMk cId="1945664346" sldId="264"/>
            <ac:spMk id="8" creationId="{17723F49-1DC4-C2ED-8CB4-7F292F0343C3}"/>
          </ac:spMkLst>
        </pc:spChg>
      </pc:sldChg>
      <pc:sldChg chg="addSp delSp modSp add mod modTransition setBg">
        <pc:chgData name="James Harper" userId="9f6d1c45048739e2" providerId="LiveId" clId="{12D5BB10-5CDA-433A-A145-53CFF7BB6060}" dt="2023-10-25T16:23:53.256" v="3850"/>
        <pc:sldMkLst>
          <pc:docMk/>
          <pc:sldMk cId="807662563" sldId="265"/>
        </pc:sldMkLst>
        <pc:spChg chg="add del mod">
          <ac:chgData name="James Harper" userId="9f6d1c45048739e2" providerId="LiveId" clId="{12D5BB10-5CDA-433A-A145-53CFF7BB6060}" dt="2023-10-24T15:49:10.208" v="162" actId="478"/>
          <ac:spMkLst>
            <pc:docMk/>
            <pc:sldMk cId="807662563" sldId="265"/>
            <ac:spMk id="2" creationId="{0A8B81C7-DE2A-49D8-CFF9-58361AC76891}"/>
          </ac:spMkLst>
        </pc:spChg>
        <pc:spChg chg="add mod">
          <ac:chgData name="James Harper" userId="9f6d1c45048739e2" providerId="LiveId" clId="{12D5BB10-5CDA-433A-A145-53CFF7BB6060}" dt="2023-10-25T16:23:53.256" v="3850"/>
          <ac:spMkLst>
            <pc:docMk/>
            <pc:sldMk cId="807662563" sldId="265"/>
            <ac:spMk id="2" creationId="{C1E6EDEC-72F2-1A42-EADE-5A2288E65250}"/>
          </ac:spMkLst>
        </pc:spChg>
        <pc:spChg chg="add del mod">
          <ac:chgData name="James Harper" userId="9f6d1c45048739e2" providerId="LiveId" clId="{12D5BB10-5CDA-433A-A145-53CFF7BB6060}" dt="2023-10-24T16:24:11.945" v="210" actId="478"/>
          <ac:spMkLst>
            <pc:docMk/>
            <pc:sldMk cId="807662563" sldId="265"/>
            <ac:spMk id="3" creationId="{8390CDFC-3E39-3AEC-0B93-C9E05BE7076D}"/>
          </ac:spMkLst>
        </pc:spChg>
        <pc:spChg chg="add del">
          <ac:chgData name="James Harper" userId="9f6d1c45048739e2" providerId="LiveId" clId="{12D5BB10-5CDA-433A-A145-53CFF7BB6060}" dt="2023-10-24T15:49:57.737" v="165" actId="21"/>
          <ac:spMkLst>
            <pc:docMk/>
            <pc:sldMk cId="807662563" sldId="265"/>
            <ac:spMk id="5" creationId="{4DF7AF55-AC60-55A2-E353-FE2F83137B91}"/>
          </ac:spMkLst>
        </pc:spChg>
        <pc:spChg chg="add mod">
          <ac:chgData name="James Harper" userId="9f6d1c45048739e2" providerId="LiveId" clId="{12D5BB10-5CDA-433A-A145-53CFF7BB6060}" dt="2023-10-24T17:07:34.347" v="958" actId="1035"/>
          <ac:spMkLst>
            <pc:docMk/>
            <pc:sldMk cId="807662563" sldId="265"/>
            <ac:spMk id="7" creationId="{4CF2AACD-69D7-7178-1FCF-E72F46E0F9BF}"/>
          </ac:spMkLst>
        </pc:spChg>
        <pc:spChg chg="add mod">
          <ac:chgData name="James Harper" userId="9f6d1c45048739e2" providerId="LiveId" clId="{12D5BB10-5CDA-433A-A145-53CFF7BB6060}" dt="2023-10-24T16:24:12.292" v="211"/>
          <ac:spMkLst>
            <pc:docMk/>
            <pc:sldMk cId="807662563" sldId="265"/>
            <ac:spMk id="8" creationId="{37DEFB23-5440-77D0-999D-051AA0CE2853}"/>
          </ac:spMkLst>
        </pc:spChg>
        <pc:spChg chg="add del mod">
          <ac:chgData name="James Harper" userId="9f6d1c45048739e2" providerId="LiveId" clId="{12D5BB10-5CDA-433A-A145-53CFF7BB6060}" dt="2023-10-24T17:07:18.802" v="942" actId="478"/>
          <ac:spMkLst>
            <pc:docMk/>
            <pc:sldMk cId="807662563" sldId="265"/>
            <ac:spMk id="9" creationId="{60F2292E-935F-467D-E3BD-25210BDBC484}"/>
          </ac:spMkLst>
        </pc:spChg>
        <pc:spChg chg="add del mod">
          <ac:chgData name="James Harper" userId="9f6d1c45048739e2" providerId="LiveId" clId="{12D5BB10-5CDA-433A-A145-53CFF7BB6060}" dt="2023-10-24T17:09:09.572" v="978" actId="478"/>
          <ac:spMkLst>
            <pc:docMk/>
            <pc:sldMk cId="807662563" sldId="265"/>
            <ac:spMk id="10" creationId="{ADAB78E9-33E3-1FCA-BF71-DC4818066A90}"/>
          </ac:spMkLst>
        </pc:spChg>
      </pc:sldChg>
      <pc:sldChg chg="addSp delSp modSp add mod modTransition setBg">
        <pc:chgData name="James Harper" userId="9f6d1c45048739e2" providerId="LiveId" clId="{12D5BB10-5CDA-433A-A145-53CFF7BB6060}" dt="2023-10-25T16:24:41.698" v="3856"/>
        <pc:sldMkLst>
          <pc:docMk/>
          <pc:sldMk cId="2744389403" sldId="266"/>
        </pc:sldMkLst>
        <pc:spChg chg="add mod">
          <ac:chgData name="James Harper" userId="9f6d1c45048739e2" providerId="LiveId" clId="{12D5BB10-5CDA-433A-A145-53CFF7BB6060}" dt="2023-10-24T15:53:16.859" v="171"/>
          <ac:spMkLst>
            <pc:docMk/>
            <pc:sldMk cId="2744389403" sldId="266"/>
            <ac:spMk id="2" creationId="{16362CF3-0A91-A5A5-DC57-589C24062144}"/>
          </ac:spMkLst>
        </pc:spChg>
        <pc:spChg chg="add mod">
          <ac:chgData name="James Harper" userId="9f6d1c45048739e2" providerId="LiveId" clId="{12D5BB10-5CDA-433A-A145-53CFF7BB6060}" dt="2023-10-24T16:19:29.226" v="186" actId="207"/>
          <ac:spMkLst>
            <pc:docMk/>
            <pc:sldMk cId="2744389403" sldId="266"/>
            <ac:spMk id="3" creationId="{5632E2B2-2951-7720-F4F4-D87C581C58DC}"/>
          </ac:spMkLst>
        </pc:spChg>
        <pc:spChg chg="add mod">
          <ac:chgData name="James Harper" userId="9f6d1c45048739e2" providerId="LiveId" clId="{12D5BB10-5CDA-433A-A145-53CFF7BB6060}" dt="2023-10-25T16:24:41.698" v="3856"/>
          <ac:spMkLst>
            <pc:docMk/>
            <pc:sldMk cId="2744389403" sldId="266"/>
            <ac:spMk id="4" creationId="{121727F5-294F-E5FF-E895-DDDB3E6E248E}"/>
          </ac:spMkLst>
        </pc:spChg>
        <pc:spChg chg="add mod">
          <ac:chgData name="James Harper" userId="9f6d1c45048739e2" providerId="LiveId" clId="{12D5BB10-5CDA-433A-A145-53CFF7BB6060}" dt="2023-10-24T17:25:34.940" v="1255" actId="1036"/>
          <ac:spMkLst>
            <pc:docMk/>
            <pc:sldMk cId="2744389403" sldId="266"/>
            <ac:spMk id="5" creationId="{FC65E701-5239-6EBC-0400-014F0FBEE78A}"/>
          </ac:spMkLst>
        </pc:spChg>
        <pc:spChg chg="add del mod">
          <ac:chgData name="James Harper" userId="9f6d1c45048739e2" providerId="LiveId" clId="{12D5BB10-5CDA-433A-A145-53CFF7BB6060}" dt="2023-10-24T18:03:04.482" v="1627" actId="478"/>
          <ac:spMkLst>
            <pc:docMk/>
            <pc:sldMk cId="2744389403" sldId="266"/>
            <ac:spMk id="6" creationId="{82C4A6D5-2691-E3FA-4117-009AF0AF5A3D}"/>
          </ac:spMkLst>
        </pc:spChg>
      </pc:sldChg>
      <pc:sldChg chg="addSp delSp modSp add mod ord modTransition setBg">
        <pc:chgData name="James Harper" userId="9f6d1c45048739e2" providerId="LiveId" clId="{12D5BB10-5CDA-433A-A145-53CFF7BB6060}" dt="2023-10-25T16:24:08.362" v="3852"/>
        <pc:sldMkLst>
          <pc:docMk/>
          <pc:sldMk cId="3244980551" sldId="267"/>
        </pc:sldMkLst>
        <pc:spChg chg="add mod">
          <ac:chgData name="James Harper" userId="9f6d1c45048739e2" providerId="LiveId" clId="{12D5BB10-5CDA-433A-A145-53CFF7BB6060}" dt="2023-10-25T16:24:08.362" v="3852"/>
          <ac:spMkLst>
            <pc:docMk/>
            <pc:sldMk cId="3244980551" sldId="267"/>
            <ac:spMk id="2" creationId="{8BA34338-21B0-38F1-D008-7B0CE6CFC24F}"/>
          </ac:spMkLst>
        </pc:spChg>
        <pc:spChg chg="add del mod">
          <ac:chgData name="James Harper" userId="9f6d1c45048739e2" providerId="LiveId" clId="{12D5BB10-5CDA-433A-A145-53CFF7BB6060}" dt="2023-10-24T16:19:39.158" v="187" actId="478"/>
          <ac:spMkLst>
            <pc:docMk/>
            <pc:sldMk cId="3244980551" sldId="267"/>
            <ac:spMk id="2" creationId="{98320B68-F6A5-CA01-77D2-727C266694BB}"/>
          </ac:spMkLst>
        </pc:spChg>
        <pc:spChg chg="add mod">
          <ac:chgData name="James Harper" userId="9f6d1c45048739e2" providerId="LiveId" clId="{12D5BB10-5CDA-433A-A145-53CFF7BB6060}" dt="2023-10-24T16:19:39.580" v="188"/>
          <ac:spMkLst>
            <pc:docMk/>
            <pc:sldMk cId="3244980551" sldId="267"/>
            <ac:spMk id="3" creationId="{937ED290-F894-0AD0-EEB8-FB1CB6C99A32}"/>
          </ac:spMkLst>
        </pc:spChg>
        <pc:spChg chg="add mod">
          <ac:chgData name="James Harper" userId="9f6d1c45048739e2" providerId="LiveId" clId="{12D5BB10-5CDA-433A-A145-53CFF7BB6060}" dt="2023-10-24T17:27:10.633" v="1316" actId="1035"/>
          <ac:spMkLst>
            <pc:docMk/>
            <pc:sldMk cId="3244980551" sldId="267"/>
            <ac:spMk id="5" creationId="{AB9292B8-1736-C498-40CB-A0F64FC317C0}"/>
          </ac:spMkLst>
        </pc:spChg>
        <pc:spChg chg="add del mod">
          <ac:chgData name="James Harper" userId="9f6d1c45048739e2" providerId="LiveId" clId="{12D5BB10-5CDA-433A-A145-53CFF7BB6060}" dt="2023-10-24T18:04:17.155" v="1630" actId="478"/>
          <ac:spMkLst>
            <pc:docMk/>
            <pc:sldMk cId="3244980551" sldId="267"/>
            <ac:spMk id="6" creationId="{FBF12996-83EB-96EA-DA89-B79FD40A765D}"/>
          </ac:spMkLst>
        </pc:spChg>
      </pc:sldChg>
      <pc:sldChg chg="addSp delSp modSp add mod modTransition setBg">
        <pc:chgData name="James Harper" userId="9f6d1c45048739e2" providerId="LiveId" clId="{12D5BB10-5CDA-433A-A145-53CFF7BB6060}" dt="2023-10-25T16:24:54.425" v="3858"/>
        <pc:sldMkLst>
          <pc:docMk/>
          <pc:sldMk cId="3933457247" sldId="268"/>
        </pc:sldMkLst>
        <pc:spChg chg="add mod">
          <ac:chgData name="James Harper" userId="9f6d1c45048739e2" providerId="LiveId" clId="{12D5BB10-5CDA-433A-A145-53CFF7BB6060}" dt="2023-10-25T16:24:54.425" v="3858"/>
          <ac:spMkLst>
            <pc:docMk/>
            <pc:sldMk cId="3933457247" sldId="268"/>
            <ac:spMk id="2" creationId="{0E2BF588-3233-D1D0-56DA-C7EB10C66E87}"/>
          </ac:spMkLst>
        </pc:spChg>
        <pc:spChg chg="add del mod">
          <ac:chgData name="James Harper" userId="9f6d1c45048739e2" providerId="LiveId" clId="{12D5BB10-5CDA-433A-A145-53CFF7BB6060}" dt="2023-10-24T16:19:42.682" v="189" actId="478"/>
          <ac:spMkLst>
            <pc:docMk/>
            <pc:sldMk cId="3933457247" sldId="268"/>
            <ac:spMk id="2" creationId="{33FA88F5-B17E-D0E7-077F-CD90EB0E9783}"/>
          </ac:spMkLst>
        </pc:spChg>
        <pc:spChg chg="add mod">
          <ac:chgData name="James Harper" userId="9f6d1c45048739e2" providerId="LiveId" clId="{12D5BB10-5CDA-433A-A145-53CFF7BB6060}" dt="2023-10-24T16:19:43.121" v="190"/>
          <ac:spMkLst>
            <pc:docMk/>
            <pc:sldMk cId="3933457247" sldId="268"/>
            <ac:spMk id="3" creationId="{12F00268-2D85-64D1-1F5B-33CFE141BC2D}"/>
          </ac:spMkLst>
        </pc:spChg>
        <pc:spChg chg="add mod">
          <ac:chgData name="James Harper" userId="9f6d1c45048739e2" providerId="LiveId" clId="{12D5BB10-5CDA-433A-A145-53CFF7BB6060}" dt="2023-10-24T17:29:22.132" v="1394" actId="1035"/>
          <ac:spMkLst>
            <pc:docMk/>
            <pc:sldMk cId="3933457247" sldId="268"/>
            <ac:spMk id="5" creationId="{9E89C6C1-C0F1-0C14-2B63-2136B0D571F5}"/>
          </ac:spMkLst>
        </pc:spChg>
        <pc:spChg chg="add del mod">
          <ac:chgData name="James Harper" userId="9f6d1c45048739e2" providerId="LiveId" clId="{12D5BB10-5CDA-433A-A145-53CFF7BB6060}" dt="2023-10-24T18:04:25.332" v="1631" actId="478"/>
          <ac:spMkLst>
            <pc:docMk/>
            <pc:sldMk cId="3933457247" sldId="268"/>
            <ac:spMk id="6" creationId="{20DF93AB-64B0-B34E-3A08-91AA5CECF8DB}"/>
          </ac:spMkLst>
        </pc:spChg>
      </pc:sldChg>
      <pc:sldChg chg="addSp delSp modSp add mod ord modTransition setBg">
        <pc:chgData name="James Harper" userId="9f6d1c45048739e2" providerId="LiveId" clId="{12D5BB10-5CDA-433A-A145-53CFF7BB6060}" dt="2023-10-25T16:24:23.951" v="3854"/>
        <pc:sldMkLst>
          <pc:docMk/>
          <pc:sldMk cId="466469420" sldId="269"/>
        </pc:sldMkLst>
        <pc:spChg chg="add del mod">
          <ac:chgData name="James Harper" userId="9f6d1c45048739e2" providerId="LiveId" clId="{12D5BB10-5CDA-433A-A145-53CFF7BB6060}" dt="2023-10-24T16:19:46.884" v="191" actId="478"/>
          <ac:spMkLst>
            <pc:docMk/>
            <pc:sldMk cId="466469420" sldId="269"/>
            <ac:spMk id="2" creationId="{A979A2B2-ACD5-328A-4112-D4D4C41C6690}"/>
          </ac:spMkLst>
        </pc:spChg>
        <pc:spChg chg="add mod">
          <ac:chgData name="James Harper" userId="9f6d1c45048739e2" providerId="LiveId" clId="{12D5BB10-5CDA-433A-A145-53CFF7BB6060}" dt="2023-10-25T16:24:23.951" v="3854"/>
          <ac:spMkLst>
            <pc:docMk/>
            <pc:sldMk cId="466469420" sldId="269"/>
            <ac:spMk id="2" creationId="{BE0D230E-3110-21EA-AD4B-6858AD6C7C5B}"/>
          </ac:spMkLst>
        </pc:spChg>
        <pc:spChg chg="add mod">
          <ac:chgData name="James Harper" userId="9f6d1c45048739e2" providerId="LiveId" clId="{12D5BB10-5CDA-433A-A145-53CFF7BB6060}" dt="2023-10-24T16:19:47.277" v="192"/>
          <ac:spMkLst>
            <pc:docMk/>
            <pc:sldMk cId="466469420" sldId="269"/>
            <ac:spMk id="3" creationId="{EE6AD4AE-F773-489D-4A42-64EBF74E385D}"/>
          </ac:spMkLst>
        </pc:spChg>
        <pc:spChg chg="add mod">
          <ac:chgData name="James Harper" userId="9f6d1c45048739e2" providerId="LiveId" clId="{12D5BB10-5CDA-433A-A145-53CFF7BB6060}" dt="2023-10-24T17:31:47.208" v="1470" actId="1035"/>
          <ac:spMkLst>
            <pc:docMk/>
            <pc:sldMk cId="466469420" sldId="269"/>
            <ac:spMk id="5" creationId="{84B1F2DE-B573-9010-F760-1612AF5EC7C9}"/>
          </ac:spMkLst>
        </pc:spChg>
        <pc:spChg chg="add del mod">
          <ac:chgData name="James Harper" userId="9f6d1c45048739e2" providerId="LiveId" clId="{12D5BB10-5CDA-433A-A145-53CFF7BB6060}" dt="2023-10-24T18:04:40.252" v="1633" actId="478"/>
          <ac:spMkLst>
            <pc:docMk/>
            <pc:sldMk cId="466469420" sldId="269"/>
            <ac:spMk id="6" creationId="{D930C16C-2A1A-6D0B-04B0-96D10916D555}"/>
          </ac:spMkLst>
        </pc:spChg>
      </pc:sldChg>
      <pc:sldChg chg="addSp delSp modSp add mod modTransition setBg">
        <pc:chgData name="James Harper" userId="9f6d1c45048739e2" providerId="LiveId" clId="{12D5BB10-5CDA-433A-A145-53CFF7BB6060}" dt="2023-10-25T16:25:07.073" v="3860"/>
        <pc:sldMkLst>
          <pc:docMk/>
          <pc:sldMk cId="3921393909" sldId="270"/>
        </pc:sldMkLst>
        <pc:spChg chg="add del mod">
          <ac:chgData name="James Harper" userId="9f6d1c45048739e2" providerId="LiveId" clId="{12D5BB10-5CDA-433A-A145-53CFF7BB6060}" dt="2023-10-24T15:45:10.264" v="139" actId="21"/>
          <ac:spMkLst>
            <pc:docMk/>
            <pc:sldMk cId="3921393909" sldId="270"/>
            <ac:spMk id="2" creationId="{8DCA7917-CAA3-A9E2-185E-F6CFFB8252B5}"/>
          </ac:spMkLst>
        </pc:spChg>
        <pc:spChg chg="add mod">
          <ac:chgData name="James Harper" userId="9f6d1c45048739e2" providerId="LiveId" clId="{12D5BB10-5CDA-433A-A145-53CFF7BB6060}" dt="2023-10-25T16:25:07.073" v="3860"/>
          <ac:spMkLst>
            <pc:docMk/>
            <pc:sldMk cId="3921393909" sldId="270"/>
            <ac:spMk id="2" creationId="{C101DF4B-D949-894B-851D-48F4B3904C61}"/>
          </ac:spMkLst>
        </pc:spChg>
        <pc:spChg chg="add del mod">
          <ac:chgData name="James Harper" userId="9f6d1c45048739e2" providerId="LiveId" clId="{12D5BB10-5CDA-433A-A145-53CFF7BB6060}" dt="2023-10-24T16:19:50.615" v="193" actId="478"/>
          <ac:spMkLst>
            <pc:docMk/>
            <pc:sldMk cId="3921393909" sldId="270"/>
            <ac:spMk id="3" creationId="{A3A85657-74F8-0346-015F-6452545B8BF2}"/>
          </ac:spMkLst>
        </pc:spChg>
        <pc:spChg chg="add mod">
          <ac:chgData name="James Harper" userId="9f6d1c45048739e2" providerId="LiveId" clId="{12D5BB10-5CDA-433A-A145-53CFF7BB6060}" dt="2023-10-24T16:19:50.961" v="194"/>
          <ac:spMkLst>
            <pc:docMk/>
            <pc:sldMk cId="3921393909" sldId="270"/>
            <ac:spMk id="4" creationId="{A229DB77-B2CA-7194-2D72-7AB54DDB3CA3}"/>
          </ac:spMkLst>
        </pc:spChg>
        <pc:spChg chg="add mod">
          <ac:chgData name="James Harper" userId="9f6d1c45048739e2" providerId="LiveId" clId="{12D5BB10-5CDA-433A-A145-53CFF7BB6060}" dt="2023-10-24T17:36:06.958" v="1593" actId="1035"/>
          <ac:spMkLst>
            <pc:docMk/>
            <pc:sldMk cId="3921393909" sldId="270"/>
            <ac:spMk id="6" creationId="{D20DF825-B504-2378-D3E0-65A4C692FAFA}"/>
          </ac:spMkLst>
        </pc:spChg>
        <pc:spChg chg="add del mod">
          <ac:chgData name="James Harper" userId="9f6d1c45048739e2" providerId="LiveId" clId="{12D5BB10-5CDA-433A-A145-53CFF7BB6060}" dt="2023-10-24T18:04:53.932" v="1635" actId="478"/>
          <ac:spMkLst>
            <pc:docMk/>
            <pc:sldMk cId="3921393909" sldId="270"/>
            <ac:spMk id="7" creationId="{67A7CE2F-0B4C-F3C8-C66D-A88323D5EFBA}"/>
          </ac:spMkLst>
        </pc:spChg>
      </pc:sldChg>
      <pc:sldChg chg="add del setBg">
        <pc:chgData name="James Harper" userId="9f6d1c45048739e2" providerId="LiveId" clId="{12D5BB10-5CDA-433A-A145-53CFF7BB6060}" dt="2023-10-24T15:45:21.900" v="141"/>
        <pc:sldMkLst>
          <pc:docMk/>
          <pc:sldMk cId="3059717431" sldId="271"/>
        </pc:sldMkLst>
      </pc:sldChg>
      <pc:sldChg chg="new del ord modTransition">
        <pc:chgData name="James Harper" userId="9f6d1c45048739e2" providerId="LiveId" clId="{12D5BB10-5CDA-433A-A145-53CFF7BB6060}" dt="2023-10-24T17:18:05.230" v="1081" actId="47"/>
        <pc:sldMkLst>
          <pc:docMk/>
          <pc:sldMk cId="3499613291" sldId="271"/>
        </pc:sldMkLst>
      </pc:sldChg>
      <pc:sldChg chg="addSp delSp modSp add del mod modTransition">
        <pc:chgData name="James Harper" userId="9f6d1c45048739e2" providerId="LiveId" clId="{12D5BB10-5CDA-433A-A145-53CFF7BB6060}" dt="2023-10-24T18:07:39.708" v="1643" actId="47"/>
        <pc:sldMkLst>
          <pc:docMk/>
          <pc:sldMk cId="1947669331" sldId="272"/>
        </pc:sldMkLst>
        <pc:picChg chg="add del mod modCrop">
          <ac:chgData name="James Harper" userId="9f6d1c45048739e2" providerId="LiveId" clId="{12D5BB10-5CDA-433A-A145-53CFF7BB6060}" dt="2023-10-24T16:22:10.768" v="201" actId="478"/>
          <ac:picMkLst>
            <pc:docMk/>
            <pc:sldMk cId="1947669331" sldId="272"/>
            <ac:picMk id="3" creationId="{5E1CEAFC-FE3D-145E-729C-87CF4F364304}"/>
          </ac:picMkLst>
        </pc:picChg>
      </pc:sldChg>
      <pc:sldChg chg="addSp delSp modSp add mod modTransition setBg">
        <pc:chgData name="James Harper" userId="9f6d1c45048739e2" providerId="LiveId" clId="{12D5BB10-5CDA-433A-A145-53CFF7BB6060}" dt="2023-10-25T16:25:19.095" v="3862"/>
        <pc:sldMkLst>
          <pc:docMk/>
          <pc:sldMk cId="807949663" sldId="273"/>
        </pc:sldMkLst>
        <pc:spChg chg="add mod">
          <ac:chgData name="James Harper" userId="9f6d1c45048739e2" providerId="LiveId" clId="{12D5BB10-5CDA-433A-A145-53CFF7BB6060}" dt="2023-10-24T16:22:26.021" v="202" actId="207"/>
          <ac:spMkLst>
            <pc:docMk/>
            <pc:sldMk cId="807949663" sldId="273"/>
            <ac:spMk id="2" creationId="{0D991A97-A30C-7E7B-68A6-4304095F40F0}"/>
          </ac:spMkLst>
        </pc:spChg>
        <pc:spChg chg="add mod">
          <ac:chgData name="James Harper" userId="9f6d1c45048739e2" providerId="LiveId" clId="{12D5BB10-5CDA-433A-A145-53CFF7BB6060}" dt="2023-10-25T16:25:19.095" v="3862"/>
          <ac:spMkLst>
            <pc:docMk/>
            <pc:sldMk cId="807949663" sldId="273"/>
            <ac:spMk id="3" creationId="{2B66B0B6-D84E-25AD-2B7F-A6A382C84485}"/>
          </ac:spMkLst>
        </pc:spChg>
        <pc:spChg chg="add del mod">
          <ac:chgData name="James Harper" userId="9f6d1c45048739e2" providerId="LiveId" clId="{12D5BB10-5CDA-433A-A145-53CFF7BB6060}" dt="2023-10-24T19:45:49.180" v="2356" actId="478"/>
          <ac:spMkLst>
            <pc:docMk/>
            <pc:sldMk cId="807949663" sldId="273"/>
            <ac:spMk id="3" creationId="{2C7695B4-AAEF-A07F-556C-98864E56B057}"/>
          </ac:spMkLst>
        </pc:spChg>
        <pc:spChg chg="add mod">
          <ac:chgData name="James Harper" userId="9f6d1c45048739e2" providerId="LiveId" clId="{12D5BB10-5CDA-433A-A145-53CFF7BB6060}" dt="2023-10-24T19:40:29.833" v="2226" actId="207"/>
          <ac:spMkLst>
            <pc:docMk/>
            <pc:sldMk cId="807949663" sldId="273"/>
            <ac:spMk id="4" creationId="{15DE4E80-3917-5B00-5785-1B94D97D5B69}"/>
          </ac:spMkLst>
        </pc:spChg>
        <pc:spChg chg="add del mod">
          <ac:chgData name="James Harper" userId="9f6d1c45048739e2" providerId="LiveId" clId="{12D5BB10-5CDA-433A-A145-53CFF7BB6060}" dt="2023-10-24T19:33:21.197" v="1943" actId="478"/>
          <ac:spMkLst>
            <pc:docMk/>
            <pc:sldMk cId="807949663" sldId="273"/>
            <ac:spMk id="5" creationId="{4410400E-0046-53C0-789A-F5538FD016BE}"/>
          </ac:spMkLst>
        </pc:spChg>
      </pc:sldChg>
      <pc:sldChg chg="addSp delSp modSp add mod modTransition setBg">
        <pc:chgData name="James Harper" userId="9f6d1c45048739e2" providerId="LiveId" clId="{12D5BB10-5CDA-433A-A145-53CFF7BB6060}" dt="2023-10-25T16:25:36.738" v="3866"/>
        <pc:sldMkLst>
          <pc:docMk/>
          <pc:sldMk cId="2825616141" sldId="274"/>
        </pc:sldMkLst>
        <pc:spChg chg="add mod">
          <ac:chgData name="James Harper" userId="9f6d1c45048739e2" providerId="LiveId" clId="{12D5BB10-5CDA-433A-A145-53CFF7BB6060}" dt="2023-10-24T16:31:30.346" v="212"/>
          <ac:spMkLst>
            <pc:docMk/>
            <pc:sldMk cId="2825616141" sldId="274"/>
            <ac:spMk id="2" creationId="{3D43E1D1-7F69-6E37-30D7-9DD8A371A8C9}"/>
          </ac:spMkLst>
        </pc:spChg>
        <pc:spChg chg="add mod">
          <ac:chgData name="James Harper" userId="9f6d1c45048739e2" providerId="LiveId" clId="{12D5BB10-5CDA-433A-A145-53CFF7BB6060}" dt="2023-10-25T16:25:32.675" v="3864"/>
          <ac:spMkLst>
            <pc:docMk/>
            <pc:sldMk cId="2825616141" sldId="274"/>
            <ac:spMk id="3" creationId="{74E2D4D3-AF74-BC8D-BCF7-029F47AD6AC0}"/>
          </ac:spMkLst>
        </pc:spChg>
        <pc:spChg chg="add del mod">
          <ac:chgData name="James Harper" userId="9f6d1c45048739e2" providerId="LiveId" clId="{12D5BB10-5CDA-433A-A145-53CFF7BB6060}" dt="2023-10-24T19:45:54.017" v="2357" actId="478"/>
          <ac:spMkLst>
            <pc:docMk/>
            <pc:sldMk cId="2825616141" sldId="274"/>
            <ac:spMk id="3" creationId="{F60C3A25-7658-2C5D-699C-07F5903041EC}"/>
          </ac:spMkLst>
        </pc:spChg>
        <pc:spChg chg="add mod">
          <ac:chgData name="James Harper" userId="9f6d1c45048739e2" providerId="LiveId" clId="{12D5BB10-5CDA-433A-A145-53CFF7BB6060}" dt="2023-10-24T19:40:24.014" v="2225" actId="207"/>
          <ac:spMkLst>
            <pc:docMk/>
            <pc:sldMk cId="2825616141" sldId="274"/>
            <ac:spMk id="4" creationId="{1F4668A6-A93E-72D1-6CFB-BC8F745B4C8B}"/>
          </ac:spMkLst>
        </pc:spChg>
        <pc:spChg chg="add del mod">
          <ac:chgData name="James Harper" userId="9f6d1c45048739e2" providerId="LiveId" clId="{12D5BB10-5CDA-433A-A145-53CFF7BB6060}" dt="2023-10-25T16:25:36.738" v="3866"/>
          <ac:spMkLst>
            <pc:docMk/>
            <pc:sldMk cId="2825616141" sldId="274"/>
            <ac:spMk id="5" creationId="{534D5731-5D3C-C88F-F0B5-785152581126}"/>
          </ac:spMkLst>
        </pc:spChg>
      </pc:sldChg>
      <pc:sldChg chg="addSp delSp modSp add mod modTransition setBg">
        <pc:chgData name="James Harper" userId="9f6d1c45048739e2" providerId="LiveId" clId="{12D5BB10-5CDA-433A-A145-53CFF7BB6060}" dt="2023-10-25T16:25:49.369" v="3868"/>
        <pc:sldMkLst>
          <pc:docMk/>
          <pc:sldMk cId="3557100180" sldId="275"/>
        </pc:sldMkLst>
        <pc:spChg chg="add mod">
          <ac:chgData name="James Harper" userId="9f6d1c45048739e2" providerId="LiveId" clId="{12D5BB10-5CDA-433A-A145-53CFF7BB6060}" dt="2023-10-24T16:31:32.233" v="213"/>
          <ac:spMkLst>
            <pc:docMk/>
            <pc:sldMk cId="3557100180" sldId="275"/>
            <ac:spMk id="2" creationId="{CD949691-41A7-268C-750E-5BA0975472B2}"/>
          </ac:spMkLst>
        </pc:spChg>
        <pc:spChg chg="add mod">
          <ac:chgData name="James Harper" userId="9f6d1c45048739e2" providerId="LiveId" clId="{12D5BB10-5CDA-433A-A145-53CFF7BB6060}" dt="2023-10-25T16:25:49.369" v="3868"/>
          <ac:spMkLst>
            <pc:docMk/>
            <pc:sldMk cId="3557100180" sldId="275"/>
            <ac:spMk id="3" creationId="{29322BB5-B9B4-551A-2471-54C0289ACE01}"/>
          </ac:spMkLst>
        </pc:spChg>
        <pc:spChg chg="add del mod">
          <ac:chgData name="James Harper" userId="9f6d1c45048739e2" providerId="LiveId" clId="{12D5BB10-5CDA-433A-A145-53CFF7BB6060}" dt="2023-10-24T19:45:59.109" v="2358" actId="478"/>
          <ac:spMkLst>
            <pc:docMk/>
            <pc:sldMk cId="3557100180" sldId="275"/>
            <ac:spMk id="3" creationId="{D4908F63-A0E2-C39B-ED95-841437BB5A82}"/>
          </ac:spMkLst>
        </pc:spChg>
        <pc:spChg chg="add mod">
          <ac:chgData name="James Harper" userId="9f6d1c45048739e2" providerId="LiveId" clId="{12D5BB10-5CDA-433A-A145-53CFF7BB6060}" dt="2023-10-24T19:36:35.686" v="2058" actId="255"/>
          <ac:spMkLst>
            <pc:docMk/>
            <pc:sldMk cId="3557100180" sldId="275"/>
            <ac:spMk id="4" creationId="{8AC42155-F6BB-7D0F-01F6-9E1B16AEDC36}"/>
          </ac:spMkLst>
        </pc:spChg>
      </pc:sldChg>
      <pc:sldChg chg="addSp delSp modSp add mod modTransition setBg">
        <pc:chgData name="James Harper" userId="9f6d1c45048739e2" providerId="LiveId" clId="{12D5BB10-5CDA-433A-A145-53CFF7BB6060}" dt="2023-10-25T16:26:00.511" v="3870"/>
        <pc:sldMkLst>
          <pc:docMk/>
          <pc:sldMk cId="3902864695" sldId="276"/>
        </pc:sldMkLst>
        <pc:spChg chg="add mod">
          <ac:chgData name="James Harper" userId="9f6d1c45048739e2" providerId="LiveId" clId="{12D5BB10-5CDA-433A-A145-53CFF7BB6060}" dt="2023-10-24T16:31:34.493" v="214"/>
          <ac:spMkLst>
            <pc:docMk/>
            <pc:sldMk cId="3902864695" sldId="276"/>
            <ac:spMk id="2" creationId="{4FB2D815-9BDB-A4DA-FA12-FF59681EC008}"/>
          </ac:spMkLst>
        </pc:spChg>
        <pc:spChg chg="add mod">
          <ac:chgData name="James Harper" userId="9f6d1c45048739e2" providerId="LiveId" clId="{12D5BB10-5CDA-433A-A145-53CFF7BB6060}" dt="2023-10-25T16:26:00.511" v="3870"/>
          <ac:spMkLst>
            <pc:docMk/>
            <pc:sldMk cId="3902864695" sldId="276"/>
            <ac:spMk id="3" creationId="{7521B165-FF07-B783-07FE-B55C472D6977}"/>
          </ac:spMkLst>
        </pc:spChg>
        <pc:spChg chg="add del mod">
          <ac:chgData name="James Harper" userId="9f6d1c45048739e2" providerId="LiveId" clId="{12D5BB10-5CDA-433A-A145-53CFF7BB6060}" dt="2023-10-24T19:46:02.975" v="2359" actId="478"/>
          <ac:spMkLst>
            <pc:docMk/>
            <pc:sldMk cId="3902864695" sldId="276"/>
            <ac:spMk id="3" creationId="{A12DE97F-7347-EF87-A79C-27BB7749A7B6}"/>
          </ac:spMkLst>
        </pc:spChg>
        <pc:spChg chg="add mod">
          <ac:chgData name="James Harper" userId="9f6d1c45048739e2" providerId="LiveId" clId="{12D5BB10-5CDA-433A-A145-53CFF7BB6060}" dt="2023-10-24T19:40:10.052" v="2224" actId="207"/>
          <ac:spMkLst>
            <pc:docMk/>
            <pc:sldMk cId="3902864695" sldId="276"/>
            <ac:spMk id="4" creationId="{C8F8FDBB-DC9B-BA20-BA66-F43678AC3EEB}"/>
          </ac:spMkLst>
        </pc:spChg>
      </pc:sldChg>
      <pc:sldChg chg="addSp delSp modSp add mod modTransition setBg">
        <pc:chgData name="James Harper" userId="9f6d1c45048739e2" providerId="LiveId" clId="{12D5BB10-5CDA-433A-A145-53CFF7BB6060}" dt="2023-10-25T16:26:12.940" v="3872"/>
        <pc:sldMkLst>
          <pc:docMk/>
          <pc:sldMk cId="355258180" sldId="277"/>
        </pc:sldMkLst>
        <pc:spChg chg="add mod">
          <ac:chgData name="James Harper" userId="9f6d1c45048739e2" providerId="LiveId" clId="{12D5BB10-5CDA-433A-A145-53CFF7BB6060}" dt="2023-10-24T16:31:36.153" v="215"/>
          <ac:spMkLst>
            <pc:docMk/>
            <pc:sldMk cId="355258180" sldId="277"/>
            <ac:spMk id="2" creationId="{67F71BEE-72C3-9C3C-24FC-EA5ED17DE461}"/>
          </ac:spMkLst>
        </pc:spChg>
        <pc:spChg chg="add del mod">
          <ac:chgData name="James Harper" userId="9f6d1c45048739e2" providerId="LiveId" clId="{12D5BB10-5CDA-433A-A145-53CFF7BB6060}" dt="2023-10-24T19:46:06.371" v="2360" actId="478"/>
          <ac:spMkLst>
            <pc:docMk/>
            <pc:sldMk cId="355258180" sldId="277"/>
            <ac:spMk id="3" creationId="{11669DA8-4D84-0A08-0263-8C3BBDF418E7}"/>
          </ac:spMkLst>
        </pc:spChg>
        <pc:spChg chg="add mod">
          <ac:chgData name="James Harper" userId="9f6d1c45048739e2" providerId="LiveId" clId="{12D5BB10-5CDA-433A-A145-53CFF7BB6060}" dt="2023-10-25T16:26:12.940" v="3872"/>
          <ac:spMkLst>
            <pc:docMk/>
            <pc:sldMk cId="355258180" sldId="277"/>
            <ac:spMk id="3" creationId="{27B03D05-DF54-D29D-9478-721E71190526}"/>
          </ac:spMkLst>
        </pc:spChg>
        <pc:spChg chg="add mod">
          <ac:chgData name="James Harper" userId="9f6d1c45048739e2" providerId="LiveId" clId="{12D5BB10-5CDA-433A-A145-53CFF7BB6060}" dt="2023-10-24T19:43:17.529" v="2313" actId="1036"/>
          <ac:spMkLst>
            <pc:docMk/>
            <pc:sldMk cId="355258180" sldId="277"/>
            <ac:spMk id="4" creationId="{CA9226F3-F046-57FE-2C00-71403726E09A}"/>
          </ac:spMkLst>
        </pc:spChg>
      </pc:sldChg>
      <pc:sldChg chg="add del modTransition">
        <pc:chgData name="James Harper" userId="9f6d1c45048739e2" providerId="LiveId" clId="{12D5BB10-5CDA-433A-A145-53CFF7BB6060}" dt="2023-10-24T19:47:03.699" v="2361" actId="47"/>
        <pc:sldMkLst>
          <pc:docMk/>
          <pc:sldMk cId="625650001" sldId="278"/>
        </pc:sldMkLst>
      </pc:sldChg>
      <pc:sldChg chg="addSp delSp modSp add mod modTransition setBg">
        <pc:chgData name="James Harper" userId="9f6d1c45048739e2" providerId="LiveId" clId="{12D5BB10-5CDA-433A-A145-53CFF7BB6060}" dt="2023-10-25T16:28:32.565" v="3957" actId="1038"/>
        <pc:sldMkLst>
          <pc:docMk/>
          <pc:sldMk cId="488037342" sldId="279"/>
        </pc:sldMkLst>
        <pc:spChg chg="add mod">
          <ac:chgData name="James Harper" userId="9f6d1c45048739e2" providerId="LiveId" clId="{12D5BB10-5CDA-433A-A145-53CFF7BB6060}" dt="2023-10-24T16:33:33.228" v="266" actId="207"/>
          <ac:spMkLst>
            <pc:docMk/>
            <pc:sldMk cId="488037342" sldId="279"/>
            <ac:spMk id="2" creationId="{E83CCEDA-713D-6C68-0281-EC8BD208E85D}"/>
          </ac:spMkLst>
        </pc:spChg>
        <pc:spChg chg="add mod">
          <ac:chgData name="James Harper" userId="9f6d1c45048739e2" providerId="LiveId" clId="{12D5BB10-5CDA-433A-A145-53CFF7BB6060}" dt="2023-10-25T16:27:16.236" v="3879"/>
          <ac:spMkLst>
            <pc:docMk/>
            <pc:sldMk cId="488037342" sldId="279"/>
            <ac:spMk id="3" creationId="{1C634E1C-EA14-8E27-C817-E923C05DEDBF}"/>
          </ac:spMkLst>
        </pc:spChg>
        <pc:spChg chg="add mod">
          <ac:chgData name="James Harper" userId="9f6d1c45048739e2" providerId="LiveId" clId="{12D5BB10-5CDA-433A-A145-53CFF7BB6060}" dt="2023-10-24T23:31:21.300" v="2909" actId="1036"/>
          <ac:spMkLst>
            <pc:docMk/>
            <pc:sldMk cId="488037342" sldId="279"/>
            <ac:spMk id="4" creationId="{E9EE4639-B76F-0C57-2F9C-24B33C80247D}"/>
          </ac:spMkLst>
        </pc:spChg>
        <pc:spChg chg="add mod">
          <ac:chgData name="James Harper" userId="9f6d1c45048739e2" providerId="LiveId" clId="{12D5BB10-5CDA-433A-A145-53CFF7BB6060}" dt="2023-10-25T16:27:16.729" v="3880"/>
          <ac:spMkLst>
            <pc:docMk/>
            <pc:sldMk cId="488037342" sldId="279"/>
            <ac:spMk id="5" creationId="{33FB9A04-5A50-E609-0AE4-4D86D64118D2}"/>
          </ac:spMkLst>
        </pc:spChg>
        <pc:spChg chg="add del mod">
          <ac:chgData name="James Harper" userId="9f6d1c45048739e2" providerId="LiveId" clId="{12D5BB10-5CDA-433A-A145-53CFF7BB6060}" dt="2023-10-24T23:30:41.275" v="2903" actId="478"/>
          <ac:spMkLst>
            <pc:docMk/>
            <pc:sldMk cId="488037342" sldId="279"/>
            <ac:spMk id="5" creationId="{5441F65B-FA2D-6E5D-8B02-8B059084F200}"/>
          </ac:spMkLst>
        </pc:spChg>
        <pc:spChg chg="add mod">
          <ac:chgData name="James Harper" userId="9f6d1c45048739e2" providerId="LiveId" clId="{12D5BB10-5CDA-433A-A145-53CFF7BB6060}" dt="2023-10-25T16:27:16.773" v="3881"/>
          <ac:spMkLst>
            <pc:docMk/>
            <pc:sldMk cId="488037342" sldId="279"/>
            <ac:spMk id="6" creationId="{87F5E19C-4031-3F8C-17E0-9A324249F947}"/>
          </ac:spMkLst>
        </pc:spChg>
        <pc:spChg chg="add mod">
          <ac:chgData name="James Harper" userId="9f6d1c45048739e2" providerId="LiveId" clId="{12D5BB10-5CDA-433A-A145-53CFF7BB6060}" dt="2023-10-25T16:27:16.795" v="3882"/>
          <ac:spMkLst>
            <pc:docMk/>
            <pc:sldMk cId="488037342" sldId="279"/>
            <ac:spMk id="7" creationId="{E797A9B5-61AA-E2F7-A433-9CBACBDDFCCE}"/>
          </ac:spMkLst>
        </pc:spChg>
        <pc:spChg chg="add mod">
          <ac:chgData name="James Harper" userId="9f6d1c45048739e2" providerId="LiveId" clId="{12D5BB10-5CDA-433A-A145-53CFF7BB6060}" dt="2023-10-25T16:27:16.837" v="3883"/>
          <ac:spMkLst>
            <pc:docMk/>
            <pc:sldMk cId="488037342" sldId="279"/>
            <ac:spMk id="8" creationId="{351ADE90-7BE4-E2C9-F9F8-18BA12AA663F}"/>
          </ac:spMkLst>
        </pc:spChg>
        <pc:spChg chg="add mod">
          <ac:chgData name="James Harper" userId="9f6d1c45048739e2" providerId="LiveId" clId="{12D5BB10-5CDA-433A-A145-53CFF7BB6060}" dt="2023-10-25T16:27:16.860" v="3884"/>
          <ac:spMkLst>
            <pc:docMk/>
            <pc:sldMk cId="488037342" sldId="279"/>
            <ac:spMk id="9" creationId="{CDCC4C02-559B-4104-B874-735230EA9C62}"/>
          </ac:spMkLst>
        </pc:spChg>
        <pc:spChg chg="add mod">
          <ac:chgData name="James Harper" userId="9f6d1c45048739e2" providerId="LiveId" clId="{12D5BB10-5CDA-433A-A145-53CFF7BB6060}" dt="2023-10-25T16:27:16.895" v="3885"/>
          <ac:spMkLst>
            <pc:docMk/>
            <pc:sldMk cId="488037342" sldId="279"/>
            <ac:spMk id="10" creationId="{BBC98AB0-C1A3-00AB-D540-0AFDAF7AA793}"/>
          </ac:spMkLst>
        </pc:spChg>
        <pc:spChg chg="add mod">
          <ac:chgData name="James Harper" userId="9f6d1c45048739e2" providerId="LiveId" clId="{12D5BB10-5CDA-433A-A145-53CFF7BB6060}" dt="2023-10-25T16:27:16.928" v="3886"/>
          <ac:spMkLst>
            <pc:docMk/>
            <pc:sldMk cId="488037342" sldId="279"/>
            <ac:spMk id="11" creationId="{F23E94EF-3A76-0B79-63AE-C70409528356}"/>
          </ac:spMkLst>
        </pc:spChg>
        <pc:spChg chg="add mod">
          <ac:chgData name="James Harper" userId="9f6d1c45048739e2" providerId="LiveId" clId="{12D5BB10-5CDA-433A-A145-53CFF7BB6060}" dt="2023-10-25T16:27:16.968" v="3887"/>
          <ac:spMkLst>
            <pc:docMk/>
            <pc:sldMk cId="488037342" sldId="279"/>
            <ac:spMk id="12" creationId="{5A5D8414-1F02-03E3-9A3B-5DD9930E89AD}"/>
          </ac:spMkLst>
        </pc:spChg>
        <pc:spChg chg="add mod">
          <ac:chgData name="James Harper" userId="9f6d1c45048739e2" providerId="LiveId" clId="{12D5BB10-5CDA-433A-A145-53CFF7BB6060}" dt="2023-10-25T16:27:17.001" v="3888"/>
          <ac:spMkLst>
            <pc:docMk/>
            <pc:sldMk cId="488037342" sldId="279"/>
            <ac:spMk id="13" creationId="{65784F68-9774-8690-D261-A00F92E4777B}"/>
          </ac:spMkLst>
        </pc:spChg>
        <pc:spChg chg="add mod">
          <ac:chgData name="James Harper" userId="9f6d1c45048739e2" providerId="LiveId" clId="{12D5BB10-5CDA-433A-A145-53CFF7BB6060}" dt="2023-10-25T16:27:58.104" v="3942" actId="1035"/>
          <ac:spMkLst>
            <pc:docMk/>
            <pc:sldMk cId="488037342" sldId="279"/>
            <ac:spMk id="14" creationId="{F727DA64-36EF-F82B-B8F3-6A7DC0F4E04F}"/>
          </ac:spMkLst>
        </pc:spChg>
        <pc:spChg chg="add mod">
          <ac:chgData name="James Harper" userId="9f6d1c45048739e2" providerId="LiveId" clId="{12D5BB10-5CDA-433A-A145-53CFF7BB6060}" dt="2023-10-25T16:28:32.565" v="3957" actId="1038"/>
          <ac:spMkLst>
            <pc:docMk/>
            <pc:sldMk cId="488037342" sldId="279"/>
            <ac:spMk id="15" creationId="{75B7235F-22B9-1D64-7668-C8A055572712}"/>
          </ac:spMkLst>
        </pc:spChg>
        <pc:spChg chg="add del mod">
          <ac:chgData name="James Harper" userId="9f6d1c45048739e2" providerId="LiveId" clId="{12D5BB10-5CDA-433A-A145-53CFF7BB6060}" dt="2023-10-25T16:27:26.094" v="3930"/>
          <ac:spMkLst>
            <pc:docMk/>
            <pc:sldMk cId="488037342" sldId="279"/>
            <ac:spMk id="16" creationId="{99FC1D68-E785-D43A-27E1-01DBF3ECBD94}"/>
          </ac:spMkLst>
        </pc:spChg>
        <pc:spChg chg="add del mod">
          <ac:chgData name="James Harper" userId="9f6d1c45048739e2" providerId="LiveId" clId="{12D5BB10-5CDA-433A-A145-53CFF7BB6060}" dt="2023-10-25T16:27:25.827" v="3929"/>
          <ac:spMkLst>
            <pc:docMk/>
            <pc:sldMk cId="488037342" sldId="279"/>
            <ac:spMk id="17" creationId="{B05E5D3B-F069-9135-FB35-316F6D4D9791}"/>
          </ac:spMkLst>
        </pc:spChg>
        <pc:spChg chg="add del mod">
          <ac:chgData name="James Harper" userId="9f6d1c45048739e2" providerId="LiveId" clId="{12D5BB10-5CDA-433A-A145-53CFF7BB6060}" dt="2023-10-25T16:27:25.576" v="3928"/>
          <ac:spMkLst>
            <pc:docMk/>
            <pc:sldMk cId="488037342" sldId="279"/>
            <ac:spMk id="18" creationId="{D7BD6D06-1B1B-0750-21D3-E352E31B3A29}"/>
          </ac:spMkLst>
        </pc:spChg>
        <pc:spChg chg="add del mod">
          <ac:chgData name="James Harper" userId="9f6d1c45048739e2" providerId="LiveId" clId="{12D5BB10-5CDA-433A-A145-53CFF7BB6060}" dt="2023-10-25T16:27:25.312" v="3927"/>
          <ac:spMkLst>
            <pc:docMk/>
            <pc:sldMk cId="488037342" sldId="279"/>
            <ac:spMk id="19" creationId="{5555F74D-0DF5-E93F-9C1C-587C68126894}"/>
          </ac:spMkLst>
        </pc:spChg>
        <pc:spChg chg="add del mod">
          <ac:chgData name="James Harper" userId="9f6d1c45048739e2" providerId="LiveId" clId="{12D5BB10-5CDA-433A-A145-53CFF7BB6060}" dt="2023-10-25T16:27:25.056" v="3926"/>
          <ac:spMkLst>
            <pc:docMk/>
            <pc:sldMk cId="488037342" sldId="279"/>
            <ac:spMk id="20" creationId="{B4C998AC-4212-8085-C10D-26559C48B684}"/>
          </ac:spMkLst>
        </pc:spChg>
        <pc:spChg chg="add del mod">
          <ac:chgData name="James Harper" userId="9f6d1c45048739e2" providerId="LiveId" clId="{12D5BB10-5CDA-433A-A145-53CFF7BB6060}" dt="2023-10-25T16:27:24.790" v="3925"/>
          <ac:spMkLst>
            <pc:docMk/>
            <pc:sldMk cId="488037342" sldId="279"/>
            <ac:spMk id="21" creationId="{440756D6-EEFA-47BC-9E28-F94C755BF4AE}"/>
          </ac:spMkLst>
        </pc:spChg>
        <pc:spChg chg="add del mod">
          <ac:chgData name="James Harper" userId="9f6d1c45048739e2" providerId="LiveId" clId="{12D5BB10-5CDA-433A-A145-53CFF7BB6060}" dt="2023-10-25T16:27:24.546" v="3924"/>
          <ac:spMkLst>
            <pc:docMk/>
            <pc:sldMk cId="488037342" sldId="279"/>
            <ac:spMk id="22" creationId="{02129706-22AB-0D5D-E4C0-1FCB32046852}"/>
          </ac:spMkLst>
        </pc:spChg>
        <pc:spChg chg="add del mod">
          <ac:chgData name="James Harper" userId="9f6d1c45048739e2" providerId="LiveId" clId="{12D5BB10-5CDA-433A-A145-53CFF7BB6060}" dt="2023-10-25T16:27:24.261" v="3923"/>
          <ac:spMkLst>
            <pc:docMk/>
            <pc:sldMk cId="488037342" sldId="279"/>
            <ac:spMk id="23" creationId="{86575666-B451-5A03-A1E4-1C203FB71062}"/>
          </ac:spMkLst>
        </pc:spChg>
        <pc:spChg chg="add del mod">
          <ac:chgData name="James Harper" userId="9f6d1c45048739e2" providerId="LiveId" clId="{12D5BB10-5CDA-433A-A145-53CFF7BB6060}" dt="2023-10-25T16:27:23.995" v="3922"/>
          <ac:spMkLst>
            <pc:docMk/>
            <pc:sldMk cId="488037342" sldId="279"/>
            <ac:spMk id="24" creationId="{A1F87A43-422E-E800-0F7D-81DB938CF230}"/>
          </ac:spMkLst>
        </pc:spChg>
        <pc:spChg chg="add del mod">
          <ac:chgData name="James Harper" userId="9f6d1c45048739e2" providerId="LiveId" clId="{12D5BB10-5CDA-433A-A145-53CFF7BB6060}" dt="2023-10-25T16:27:23.718" v="3921"/>
          <ac:spMkLst>
            <pc:docMk/>
            <pc:sldMk cId="488037342" sldId="279"/>
            <ac:spMk id="25" creationId="{B3D00203-368D-BA26-D625-1325B53B7AC9}"/>
          </ac:spMkLst>
        </pc:spChg>
        <pc:spChg chg="add del mod">
          <ac:chgData name="James Harper" userId="9f6d1c45048739e2" providerId="LiveId" clId="{12D5BB10-5CDA-433A-A145-53CFF7BB6060}" dt="2023-10-25T16:27:23.455" v="3920"/>
          <ac:spMkLst>
            <pc:docMk/>
            <pc:sldMk cId="488037342" sldId="279"/>
            <ac:spMk id="26" creationId="{45D1C2B6-D6DD-66B7-8D8A-E654790270EC}"/>
          </ac:spMkLst>
        </pc:spChg>
        <pc:spChg chg="add del mod">
          <ac:chgData name="James Harper" userId="9f6d1c45048739e2" providerId="LiveId" clId="{12D5BB10-5CDA-433A-A145-53CFF7BB6060}" dt="2023-10-25T16:27:23.162" v="3919"/>
          <ac:spMkLst>
            <pc:docMk/>
            <pc:sldMk cId="488037342" sldId="279"/>
            <ac:spMk id="27" creationId="{344770BE-68F8-CEDC-9F27-FC3C3F614BC0}"/>
          </ac:spMkLst>
        </pc:spChg>
        <pc:spChg chg="add del mod">
          <ac:chgData name="James Harper" userId="9f6d1c45048739e2" providerId="LiveId" clId="{12D5BB10-5CDA-433A-A145-53CFF7BB6060}" dt="2023-10-25T16:27:22.772" v="3918"/>
          <ac:spMkLst>
            <pc:docMk/>
            <pc:sldMk cId="488037342" sldId="279"/>
            <ac:spMk id="28" creationId="{D250CF64-36EE-E3EF-E3D5-147725E2D495}"/>
          </ac:spMkLst>
        </pc:spChg>
        <pc:spChg chg="add del mod">
          <ac:chgData name="James Harper" userId="9f6d1c45048739e2" providerId="LiveId" clId="{12D5BB10-5CDA-433A-A145-53CFF7BB6060}" dt="2023-10-25T16:27:22.521" v="3917"/>
          <ac:spMkLst>
            <pc:docMk/>
            <pc:sldMk cId="488037342" sldId="279"/>
            <ac:spMk id="29" creationId="{5899E75B-676C-D443-A2C6-CC0866EE32E1}"/>
          </ac:spMkLst>
        </pc:spChg>
        <pc:spChg chg="add del mod">
          <ac:chgData name="James Harper" userId="9f6d1c45048739e2" providerId="LiveId" clId="{12D5BB10-5CDA-433A-A145-53CFF7BB6060}" dt="2023-10-25T16:27:22.278" v="3916"/>
          <ac:spMkLst>
            <pc:docMk/>
            <pc:sldMk cId="488037342" sldId="279"/>
            <ac:spMk id="30" creationId="{4EACC8BD-C15E-B3DB-28A5-1F7EF60C9ED8}"/>
          </ac:spMkLst>
        </pc:spChg>
        <pc:spChg chg="add del mod">
          <ac:chgData name="James Harper" userId="9f6d1c45048739e2" providerId="LiveId" clId="{12D5BB10-5CDA-433A-A145-53CFF7BB6060}" dt="2023-10-25T16:27:22.037" v="3915"/>
          <ac:spMkLst>
            <pc:docMk/>
            <pc:sldMk cId="488037342" sldId="279"/>
            <ac:spMk id="31" creationId="{C5A196DF-3FD9-D378-2713-0394FF5FC24B}"/>
          </ac:spMkLst>
        </pc:spChg>
        <pc:spChg chg="add del mod">
          <ac:chgData name="James Harper" userId="9f6d1c45048739e2" providerId="LiveId" clId="{12D5BB10-5CDA-433A-A145-53CFF7BB6060}" dt="2023-10-25T16:27:21.786" v="3914"/>
          <ac:spMkLst>
            <pc:docMk/>
            <pc:sldMk cId="488037342" sldId="279"/>
            <ac:spMk id="32" creationId="{220C4931-EB03-7700-B21E-A49298251D44}"/>
          </ac:spMkLst>
        </pc:spChg>
        <pc:spChg chg="add del mod">
          <ac:chgData name="James Harper" userId="9f6d1c45048739e2" providerId="LiveId" clId="{12D5BB10-5CDA-433A-A145-53CFF7BB6060}" dt="2023-10-25T16:27:21.529" v="3913"/>
          <ac:spMkLst>
            <pc:docMk/>
            <pc:sldMk cId="488037342" sldId="279"/>
            <ac:spMk id="33" creationId="{62068DE3-4B41-378C-5F11-B0CD3643D706}"/>
          </ac:spMkLst>
        </pc:spChg>
        <pc:spChg chg="add del mod">
          <ac:chgData name="James Harper" userId="9f6d1c45048739e2" providerId="LiveId" clId="{12D5BB10-5CDA-433A-A145-53CFF7BB6060}" dt="2023-10-25T16:27:21.156" v="3912"/>
          <ac:spMkLst>
            <pc:docMk/>
            <pc:sldMk cId="488037342" sldId="279"/>
            <ac:spMk id="34" creationId="{CBAEED66-0E83-94EC-2F16-22E74D95602D}"/>
          </ac:spMkLst>
        </pc:spChg>
        <pc:spChg chg="add del mod">
          <ac:chgData name="James Harper" userId="9f6d1c45048739e2" providerId="LiveId" clId="{12D5BB10-5CDA-433A-A145-53CFF7BB6060}" dt="2023-10-25T16:27:20.433" v="3911"/>
          <ac:spMkLst>
            <pc:docMk/>
            <pc:sldMk cId="488037342" sldId="279"/>
            <ac:spMk id="35" creationId="{F2794B08-250B-3A9F-B6DF-8D7F8FDBA3AB}"/>
          </ac:spMkLst>
        </pc:spChg>
      </pc:sldChg>
      <pc:sldChg chg="addSp delSp modSp add mod ord modTransition setBg">
        <pc:chgData name="James Harper" userId="9f6d1c45048739e2" providerId="LiveId" clId="{12D5BB10-5CDA-433A-A145-53CFF7BB6060}" dt="2023-10-25T16:27:11.007" v="3878"/>
        <pc:sldMkLst>
          <pc:docMk/>
          <pc:sldMk cId="3245756396" sldId="280"/>
        </pc:sldMkLst>
        <pc:spChg chg="add mod">
          <ac:chgData name="James Harper" userId="9f6d1c45048739e2" providerId="LiveId" clId="{12D5BB10-5CDA-433A-A145-53CFF7BB6060}" dt="2023-10-24T16:33:43.407" v="267"/>
          <ac:spMkLst>
            <pc:docMk/>
            <pc:sldMk cId="3245756396" sldId="280"/>
            <ac:spMk id="2" creationId="{FA923443-DC1D-CB88-E705-D0DFEE6C7AA8}"/>
          </ac:spMkLst>
        </pc:spChg>
        <pc:spChg chg="add mod">
          <ac:chgData name="James Harper" userId="9f6d1c45048739e2" providerId="LiveId" clId="{12D5BB10-5CDA-433A-A145-53CFF7BB6060}" dt="2023-10-25T16:27:11.007" v="3878"/>
          <ac:spMkLst>
            <pc:docMk/>
            <pc:sldMk cId="3245756396" sldId="280"/>
            <ac:spMk id="3" creationId="{2D49DC23-7179-F1E6-4F26-2846D5D56D5B}"/>
          </ac:spMkLst>
        </pc:spChg>
        <pc:spChg chg="add mod">
          <ac:chgData name="James Harper" userId="9f6d1c45048739e2" providerId="LiveId" clId="{12D5BB10-5CDA-433A-A145-53CFF7BB6060}" dt="2023-10-24T23:23:31.103" v="2773" actId="1035"/>
          <ac:spMkLst>
            <pc:docMk/>
            <pc:sldMk cId="3245756396" sldId="280"/>
            <ac:spMk id="4" creationId="{11E4AEC7-D06D-BFEA-277E-C0EAA9DE81CD}"/>
          </ac:spMkLst>
        </pc:spChg>
        <pc:spChg chg="add del mod">
          <ac:chgData name="James Harper" userId="9f6d1c45048739e2" providerId="LiveId" clId="{12D5BB10-5CDA-433A-A145-53CFF7BB6060}" dt="2023-10-24T23:30:44.729" v="2904" actId="478"/>
          <ac:spMkLst>
            <pc:docMk/>
            <pc:sldMk cId="3245756396" sldId="280"/>
            <ac:spMk id="5" creationId="{6472ED9E-F819-FE3B-72F2-76F1F0F8FFE5}"/>
          </ac:spMkLst>
        </pc:spChg>
      </pc:sldChg>
      <pc:sldChg chg="addSp delSp modSp add mod ord modTransition setBg">
        <pc:chgData name="James Harper" userId="9f6d1c45048739e2" providerId="LiveId" clId="{12D5BB10-5CDA-433A-A145-53CFF7BB6060}" dt="2023-10-25T16:29:09.620" v="3962" actId="1076"/>
        <pc:sldMkLst>
          <pc:docMk/>
          <pc:sldMk cId="816965411" sldId="281"/>
        </pc:sldMkLst>
        <pc:spChg chg="add mod">
          <ac:chgData name="James Harper" userId="9f6d1c45048739e2" providerId="LiveId" clId="{12D5BB10-5CDA-433A-A145-53CFF7BB6060}" dt="2023-10-24T16:33:44.966" v="268"/>
          <ac:spMkLst>
            <pc:docMk/>
            <pc:sldMk cId="816965411" sldId="281"/>
            <ac:spMk id="2" creationId="{7ED1186B-068F-0018-6256-BB7117E73B4B}"/>
          </ac:spMkLst>
        </pc:spChg>
        <pc:spChg chg="add mod">
          <ac:chgData name="James Harper" userId="9f6d1c45048739e2" providerId="LiveId" clId="{12D5BB10-5CDA-433A-A145-53CFF7BB6060}" dt="2023-10-25T16:29:09.620" v="3962" actId="1076"/>
          <ac:spMkLst>
            <pc:docMk/>
            <pc:sldMk cId="816965411" sldId="281"/>
            <ac:spMk id="3" creationId="{838E803E-FA30-EECD-76BF-6DB5CF5A02D4}"/>
          </ac:spMkLst>
        </pc:spChg>
        <pc:spChg chg="add mod">
          <ac:chgData name="James Harper" userId="9f6d1c45048739e2" providerId="LiveId" clId="{12D5BB10-5CDA-433A-A145-53CFF7BB6060}" dt="2023-10-24T23:24:29.987" v="2827" actId="1035"/>
          <ac:spMkLst>
            <pc:docMk/>
            <pc:sldMk cId="816965411" sldId="281"/>
            <ac:spMk id="4" creationId="{C825618B-CB60-9E1F-E11E-0268AC8C79AD}"/>
          </ac:spMkLst>
        </pc:spChg>
        <pc:spChg chg="add del mod">
          <ac:chgData name="James Harper" userId="9f6d1c45048739e2" providerId="LiveId" clId="{12D5BB10-5CDA-433A-A145-53CFF7BB6060}" dt="2023-10-24T23:30:48.194" v="2905" actId="478"/>
          <ac:spMkLst>
            <pc:docMk/>
            <pc:sldMk cId="816965411" sldId="281"/>
            <ac:spMk id="5" creationId="{4634427B-FF4C-CC45-1381-695AE6EA23D7}"/>
          </ac:spMkLst>
        </pc:spChg>
      </pc:sldChg>
      <pc:sldChg chg="addSp delSp modSp add mod modTransition setBg">
        <pc:chgData name="James Harper" userId="9f6d1c45048739e2" providerId="LiveId" clId="{12D5BB10-5CDA-433A-A145-53CFF7BB6060}" dt="2023-10-25T16:28:54.258" v="3959"/>
        <pc:sldMkLst>
          <pc:docMk/>
          <pc:sldMk cId="320081681" sldId="282"/>
        </pc:sldMkLst>
        <pc:spChg chg="add mod">
          <ac:chgData name="James Harper" userId="9f6d1c45048739e2" providerId="LiveId" clId="{12D5BB10-5CDA-433A-A145-53CFF7BB6060}" dt="2023-10-24T16:33:46.096" v="269"/>
          <ac:spMkLst>
            <pc:docMk/>
            <pc:sldMk cId="320081681" sldId="282"/>
            <ac:spMk id="2" creationId="{AEB698C0-5592-DEF5-D3F6-DF2CE059D96F}"/>
          </ac:spMkLst>
        </pc:spChg>
        <pc:spChg chg="add mod">
          <ac:chgData name="James Harper" userId="9f6d1c45048739e2" providerId="LiveId" clId="{12D5BB10-5CDA-433A-A145-53CFF7BB6060}" dt="2023-10-25T16:28:54.258" v="3959"/>
          <ac:spMkLst>
            <pc:docMk/>
            <pc:sldMk cId="320081681" sldId="282"/>
            <ac:spMk id="3" creationId="{8B90249C-0F4F-7A2B-A97F-79AD0B5345CC}"/>
          </ac:spMkLst>
        </pc:spChg>
        <pc:spChg chg="add mod">
          <ac:chgData name="James Harper" userId="9f6d1c45048739e2" providerId="LiveId" clId="{12D5BB10-5CDA-433A-A145-53CFF7BB6060}" dt="2023-10-24T23:25:48.459" v="2835" actId="947"/>
          <ac:spMkLst>
            <pc:docMk/>
            <pc:sldMk cId="320081681" sldId="282"/>
            <ac:spMk id="4" creationId="{ED732449-8FD9-9BE2-14BF-07C3F9E60AF9}"/>
          </ac:spMkLst>
        </pc:spChg>
        <pc:spChg chg="add del mod">
          <ac:chgData name="James Harper" userId="9f6d1c45048739e2" providerId="LiveId" clId="{12D5BB10-5CDA-433A-A145-53CFF7BB6060}" dt="2023-10-24T23:30:51.872" v="2906" actId="478"/>
          <ac:spMkLst>
            <pc:docMk/>
            <pc:sldMk cId="320081681" sldId="282"/>
            <ac:spMk id="5" creationId="{6F555174-DA3E-BEC5-C427-50ED0E5E175E}"/>
          </ac:spMkLst>
        </pc:spChg>
      </pc:sldChg>
      <pc:sldChg chg="addSp delSp modSp add mod ord modTransition setBg">
        <pc:chgData name="James Harper" userId="9f6d1c45048739e2" providerId="LiveId" clId="{12D5BB10-5CDA-433A-A145-53CFF7BB6060}" dt="2023-10-25T16:29:24.621" v="3964"/>
        <pc:sldMkLst>
          <pc:docMk/>
          <pc:sldMk cId="3892969203" sldId="283"/>
        </pc:sldMkLst>
        <pc:spChg chg="add mod">
          <ac:chgData name="James Harper" userId="9f6d1c45048739e2" providerId="LiveId" clId="{12D5BB10-5CDA-433A-A145-53CFF7BB6060}" dt="2023-10-24T16:33:47.086" v="270"/>
          <ac:spMkLst>
            <pc:docMk/>
            <pc:sldMk cId="3892969203" sldId="283"/>
            <ac:spMk id="2" creationId="{B03418A7-3874-37D5-227A-9909F5817D55}"/>
          </ac:spMkLst>
        </pc:spChg>
        <pc:spChg chg="add mod">
          <ac:chgData name="James Harper" userId="9f6d1c45048739e2" providerId="LiveId" clId="{12D5BB10-5CDA-433A-A145-53CFF7BB6060}" dt="2023-10-25T16:29:24.621" v="3964"/>
          <ac:spMkLst>
            <pc:docMk/>
            <pc:sldMk cId="3892969203" sldId="283"/>
            <ac:spMk id="3" creationId="{5F1CEB2A-48C6-5F20-254B-95AE40F8D2D0}"/>
          </ac:spMkLst>
        </pc:spChg>
        <pc:spChg chg="add mod">
          <ac:chgData name="James Harper" userId="9f6d1c45048739e2" providerId="LiveId" clId="{12D5BB10-5CDA-433A-A145-53CFF7BB6060}" dt="2023-10-24T23:28:32.319" v="2884" actId="1035"/>
          <ac:spMkLst>
            <pc:docMk/>
            <pc:sldMk cId="3892969203" sldId="283"/>
            <ac:spMk id="4" creationId="{892B51C4-BC89-1473-9FFD-AEAE783D3CE3}"/>
          </ac:spMkLst>
        </pc:spChg>
        <pc:spChg chg="add del mod">
          <ac:chgData name="James Harper" userId="9f6d1c45048739e2" providerId="LiveId" clId="{12D5BB10-5CDA-433A-A145-53CFF7BB6060}" dt="2023-10-24T23:30:54.891" v="2907" actId="478"/>
          <ac:spMkLst>
            <pc:docMk/>
            <pc:sldMk cId="3892969203" sldId="283"/>
            <ac:spMk id="5" creationId="{40BCAE0D-2A9C-30A4-6786-1E12FCEB48AD}"/>
          </ac:spMkLst>
        </pc:spChg>
      </pc:sldChg>
      <pc:sldChg chg="add del modTransition">
        <pc:chgData name="James Harper" userId="9f6d1c45048739e2" providerId="LiveId" clId="{12D5BB10-5CDA-433A-A145-53CFF7BB6060}" dt="2023-10-24T23:32:06.373" v="2912" actId="47"/>
        <pc:sldMkLst>
          <pc:docMk/>
          <pc:sldMk cId="3896974103" sldId="284"/>
        </pc:sldMkLst>
      </pc:sldChg>
      <pc:sldChg chg="addSp delSp modSp add mod modTransition setBg">
        <pc:chgData name="James Harper" userId="9f6d1c45048739e2" providerId="LiveId" clId="{12D5BB10-5CDA-433A-A145-53CFF7BB6060}" dt="2023-10-25T16:30:27.774" v="3974"/>
        <pc:sldMkLst>
          <pc:docMk/>
          <pc:sldMk cId="1181037257" sldId="285"/>
        </pc:sldMkLst>
        <pc:spChg chg="add mod">
          <ac:chgData name="James Harper" userId="9f6d1c45048739e2" providerId="LiveId" clId="{12D5BB10-5CDA-433A-A145-53CFF7BB6060}" dt="2023-10-24T16:36:22.095" v="281" actId="207"/>
          <ac:spMkLst>
            <pc:docMk/>
            <pc:sldMk cId="1181037257" sldId="285"/>
            <ac:spMk id="2" creationId="{28A16D38-9F19-59DF-7480-7E9650C02C12}"/>
          </ac:spMkLst>
        </pc:spChg>
        <pc:spChg chg="add mod">
          <ac:chgData name="James Harper" userId="9f6d1c45048739e2" providerId="LiveId" clId="{12D5BB10-5CDA-433A-A145-53CFF7BB6060}" dt="2023-10-25T16:30:27.774" v="3974"/>
          <ac:spMkLst>
            <pc:docMk/>
            <pc:sldMk cId="1181037257" sldId="285"/>
            <ac:spMk id="3" creationId="{91A47417-F09D-FB48-CC22-CFD08E12735C}"/>
          </ac:spMkLst>
        </pc:spChg>
        <pc:spChg chg="add mod">
          <ac:chgData name="James Harper" userId="9f6d1c45048739e2" providerId="LiveId" clId="{12D5BB10-5CDA-433A-A145-53CFF7BB6060}" dt="2023-10-24T23:46:17.062" v="3348" actId="1036"/>
          <ac:spMkLst>
            <pc:docMk/>
            <pc:sldMk cId="1181037257" sldId="285"/>
            <ac:spMk id="4" creationId="{7779116F-E85C-D9F9-A4A9-8ABF4E2CDF64}"/>
          </ac:spMkLst>
        </pc:spChg>
        <pc:spChg chg="add del mod">
          <ac:chgData name="James Harper" userId="9f6d1c45048739e2" providerId="LiveId" clId="{12D5BB10-5CDA-433A-A145-53CFF7BB6060}" dt="2023-10-24T23:51:13.443" v="3447" actId="478"/>
          <ac:spMkLst>
            <pc:docMk/>
            <pc:sldMk cId="1181037257" sldId="285"/>
            <ac:spMk id="5" creationId="{025886BD-88F2-A74C-9D48-7D8C035965AA}"/>
          </ac:spMkLst>
        </pc:spChg>
        <pc:spChg chg="add del mod">
          <ac:chgData name="James Harper" userId="9f6d1c45048739e2" providerId="LiveId" clId="{12D5BB10-5CDA-433A-A145-53CFF7BB6060}" dt="2023-10-24T23:41:44.770" v="3200" actId="478"/>
          <ac:spMkLst>
            <pc:docMk/>
            <pc:sldMk cId="1181037257" sldId="285"/>
            <ac:spMk id="6" creationId="{2F073BCD-2EDA-EE79-5126-FE741CE0B6CA}"/>
          </ac:spMkLst>
        </pc:spChg>
      </pc:sldChg>
      <pc:sldChg chg="addSp delSp modSp add mod ord modTransition setBg">
        <pc:chgData name="James Harper" userId="9f6d1c45048739e2" providerId="LiveId" clId="{12D5BB10-5CDA-433A-A145-53CFF7BB6060}" dt="2023-10-25T16:29:36.271" v="3966"/>
        <pc:sldMkLst>
          <pc:docMk/>
          <pc:sldMk cId="2866734725" sldId="286"/>
        </pc:sldMkLst>
        <pc:spChg chg="add mod">
          <ac:chgData name="James Harper" userId="9f6d1c45048739e2" providerId="LiveId" clId="{12D5BB10-5CDA-433A-A145-53CFF7BB6060}" dt="2023-10-24T16:36:37.254" v="282"/>
          <ac:spMkLst>
            <pc:docMk/>
            <pc:sldMk cId="2866734725" sldId="286"/>
            <ac:spMk id="2" creationId="{A96C8373-180F-9796-ED70-8CDF7360A6C0}"/>
          </ac:spMkLst>
        </pc:spChg>
        <pc:spChg chg="add mod">
          <ac:chgData name="James Harper" userId="9f6d1c45048739e2" providerId="LiveId" clId="{12D5BB10-5CDA-433A-A145-53CFF7BB6060}" dt="2023-10-25T16:29:36.271" v="3966"/>
          <ac:spMkLst>
            <pc:docMk/>
            <pc:sldMk cId="2866734725" sldId="286"/>
            <ac:spMk id="3" creationId="{724422F6-C0A3-87EE-EFA3-A1D0154B11AE}"/>
          </ac:spMkLst>
        </pc:spChg>
        <pc:spChg chg="add mod">
          <ac:chgData name="James Harper" userId="9f6d1c45048739e2" providerId="LiveId" clId="{12D5BB10-5CDA-433A-A145-53CFF7BB6060}" dt="2023-10-24T23:46:59.078" v="3361" actId="1035"/>
          <ac:spMkLst>
            <pc:docMk/>
            <pc:sldMk cId="2866734725" sldId="286"/>
            <ac:spMk id="4" creationId="{3A6E6463-F9D8-205A-DCC3-FAFBB4026C08}"/>
          </ac:spMkLst>
        </pc:spChg>
        <pc:spChg chg="add del mod">
          <ac:chgData name="James Harper" userId="9f6d1c45048739e2" providerId="LiveId" clId="{12D5BB10-5CDA-433A-A145-53CFF7BB6060}" dt="2023-10-24T23:51:18.953" v="3449" actId="478"/>
          <ac:spMkLst>
            <pc:docMk/>
            <pc:sldMk cId="2866734725" sldId="286"/>
            <ac:spMk id="5" creationId="{20B027FE-B999-27BC-20AB-A3CE18D0D5E0}"/>
          </ac:spMkLst>
        </pc:spChg>
      </pc:sldChg>
      <pc:sldChg chg="addSp delSp modSp add mod ord modTransition setBg">
        <pc:chgData name="James Harper" userId="9f6d1c45048739e2" providerId="LiveId" clId="{12D5BB10-5CDA-433A-A145-53CFF7BB6060}" dt="2023-10-25T16:30:01.730" v="3970"/>
        <pc:sldMkLst>
          <pc:docMk/>
          <pc:sldMk cId="779773209" sldId="287"/>
        </pc:sldMkLst>
        <pc:spChg chg="add mod">
          <ac:chgData name="James Harper" userId="9f6d1c45048739e2" providerId="LiveId" clId="{12D5BB10-5CDA-433A-A145-53CFF7BB6060}" dt="2023-10-24T16:36:38.923" v="283"/>
          <ac:spMkLst>
            <pc:docMk/>
            <pc:sldMk cId="779773209" sldId="287"/>
            <ac:spMk id="2" creationId="{B2A0E97A-EE24-C462-6454-153408791A5B}"/>
          </ac:spMkLst>
        </pc:spChg>
        <pc:spChg chg="add mod">
          <ac:chgData name="James Harper" userId="9f6d1c45048739e2" providerId="LiveId" clId="{12D5BB10-5CDA-433A-A145-53CFF7BB6060}" dt="2023-10-25T16:30:01.730" v="3970"/>
          <ac:spMkLst>
            <pc:docMk/>
            <pc:sldMk cId="779773209" sldId="287"/>
            <ac:spMk id="3" creationId="{FD8D13FA-6BBA-F616-1A0A-B444E7E76278}"/>
          </ac:spMkLst>
        </pc:spChg>
        <pc:spChg chg="add mod">
          <ac:chgData name="James Harper" userId="9f6d1c45048739e2" providerId="LiveId" clId="{12D5BB10-5CDA-433A-A145-53CFF7BB6060}" dt="2023-10-24T23:47:50.321" v="3379" actId="1035"/>
          <ac:spMkLst>
            <pc:docMk/>
            <pc:sldMk cId="779773209" sldId="287"/>
            <ac:spMk id="4" creationId="{1943AA91-F362-23F3-2BB8-AC87DE3315B8}"/>
          </ac:spMkLst>
        </pc:spChg>
        <pc:spChg chg="add del mod">
          <ac:chgData name="James Harper" userId="9f6d1c45048739e2" providerId="LiveId" clId="{12D5BB10-5CDA-433A-A145-53CFF7BB6060}" dt="2023-10-24T23:51:22.526" v="3450" actId="478"/>
          <ac:spMkLst>
            <pc:docMk/>
            <pc:sldMk cId="779773209" sldId="287"/>
            <ac:spMk id="5" creationId="{CDDCCE58-B855-AFA5-478E-91850EDDD1F5}"/>
          </ac:spMkLst>
        </pc:spChg>
      </pc:sldChg>
      <pc:sldChg chg="addSp delSp modSp add mod ord modTransition setBg">
        <pc:chgData name="James Harper" userId="9f6d1c45048739e2" providerId="LiveId" clId="{12D5BB10-5CDA-433A-A145-53CFF7BB6060}" dt="2023-10-25T16:30:17.105" v="3972"/>
        <pc:sldMkLst>
          <pc:docMk/>
          <pc:sldMk cId="316129091" sldId="288"/>
        </pc:sldMkLst>
        <pc:spChg chg="add mod">
          <ac:chgData name="James Harper" userId="9f6d1c45048739e2" providerId="LiveId" clId="{12D5BB10-5CDA-433A-A145-53CFF7BB6060}" dt="2023-10-24T16:36:40.148" v="284"/>
          <ac:spMkLst>
            <pc:docMk/>
            <pc:sldMk cId="316129091" sldId="288"/>
            <ac:spMk id="2" creationId="{BFD284DB-77B9-373C-F673-CC77867FC320}"/>
          </ac:spMkLst>
        </pc:spChg>
        <pc:spChg chg="add mod">
          <ac:chgData name="James Harper" userId="9f6d1c45048739e2" providerId="LiveId" clId="{12D5BB10-5CDA-433A-A145-53CFF7BB6060}" dt="2023-10-25T16:30:17.105" v="3972"/>
          <ac:spMkLst>
            <pc:docMk/>
            <pc:sldMk cId="316129091" sldId="288"/>
            <ac:spMk id="3" creationId="{A21CE17F-F56E-176F-8EF9-CD72FECD643D}"/>
          </ac:spMkLst>
        </pc:spChg>
        <pc:spChg chg="add mod">
          <ac:chgData name="James Harper" userId="9f6d1c45048739e2" providerId="LiveId" clId="{12D5BB10-5CDA-433A-A145-53CFF7BB6060}" dt="2023-10-24T23:49:05.121" v="3410" actId="1035"/>
          <ac:spMkLst>
            <pc:docMk/>
            <pc:sldMk cId="316129091" sldId="288"/>
            <ac:spMk id="4" creationId="{E2870A57-360C-1CD5-6ACC-42ACB677DF61}"/>
          </ac:spMkLst>
        </pc:spChg>
        <pc:spChg chg="add del mod">
          <ac:chgData name="James Harper" userId="9f6d1c45048739e2" providerId="LiveId" clId="{12D5BB10-5CDA-433A-A145-53CFF7BB6060}" dt="2023-10-24T23:51:27.690" v="3451" actId="478"/>
          <ac:spMkLst>
            <pc:docMk/>
            <pc:sldMk cId="316129091" sldId="288"/>
            <ac:spMk id="5" creationId="{697967D9-D14D-99A2-A360-CB2099CE5DC7}"/>
          </ac:spMkLst>
        </pc:spChg>
      </pc:sldChg>
      <pc:sldChg chg="addSp delSp modSp add mod ord modTransition setBg">
        <pc:chgData name="James Harper" userId="9f6d1c45048739e2" providerId="LiveId" clId="{12D5BB10-5CDA-433A-A145-53CFF7BB6060}" dt="2023-10-25T16:29:49.175" v="3968"/>
        <pc:sldMkLst>
          <pc:docMk/>
          <pc:sldMk cId="1422087585" sldId="289"/>
        </pc:sldMkLst>
        <pc:spChg chg="add mod">
          <ac:chgData name="James Harper" userId="9f6d1c45048739e2" providerId="LiveId" clId="{12D5BB10-5CDA-433A-A145-53CFF7BB6060}" dt="2023-10-24T16:36:41.184" v="285"/>
          <ac:spMkLst>
            <pc:docMk/>
            <pc:sldMk cId="1422087585" sldId="289"/>
            <ac:spMk id="2" creationId="{3F12D1A3-8FB4-F50A-F448-D095C528EAF7}"/>
          </ac:spMkLst>
        </pc:spChg>
        <pc:spChg chg="add mod">
          <ac:chgData name="James Harper" userId="9f6d1c45048739e2" providerId="LiveId" clId="{12D5BB10-5CDA-433A-A145-53CFF7BB6060}" dt="2023-10-25T16:29:49.175" v="3968"/>
          <ac:spMkLst>
            <pc:docMk/>
            <pc:sldMk cId="1422087585" sldId="289"/>
            <ac:spMk id="3" creationId="{CFBB8257-7F10-331A-7649-E914519E6AA0}"/>
          </ac:spMkLst>
        </pc:spChg>
        <pc:spChg chg="add mod">
          <ac:chgData name="James Harper" userId="9f6d1c45048739e2" providerId="LiveId" clId="{12D5BB10-5CDA-433A-A145-53CFF7BB6060}" dt="2023-10-24T23:49:59.530" v="3437" actId="948"/>
          <ac:spMkLst>
            <pc:docMk/>
            <pc:sldMk cId="1422087585" sldId="289"/>
            <ac:spMk id="4" creationId="{C89D20B9-59D7-A78F-3CCE-52B281A950A8}"/>
          </ac:spMkLst>
        </pc:spChg>
        <pc:spChg chg="add del mod">
          <ac:chgData name="James Harper" userId="9f6d1c45048739e2" providerId="LiveId" clId="{12D5BB10-5CDA-433A-A145-53CFF7BB6060}" dt="2023-10-24T23:51:31.961" v="3452" actId="478"/>
          <ac:spMkLst>
            <pc:docMk/>
            <pc:sldMk cId="1422087585" sldId="289"/>
            <ac:spMk id="5" creationId="{A344D6CE-1389-3FD8-2959-016EBE2E2EBE}"/>
          </ac:spMkLst>
        </pc:spChg>
      </pc:sldChg>
      <pc:sldChg chg="addSp delSp modSp add mod modTransition setBg">
        <pc:chgData name="James Harper" userId="9f6d1c45048739e2" providerId="LiveId" clId="{12D5BB10-5CDA-433A-A145-53CFF7BB6060}" dt="2023-10-25T16:21:36.624" v="3820"/>
        <pc:sldMkLst>
          <pc:docMk/>
          <pc:sldMk cId="2790910331" sldId="290"/>
        </pc:sldMkLst>
        <pc:spChg chg="mod">
          <ac:chgData name="James Harper" userId="9f6d1c45048739e2" providerId="LiveId" clId="{12D5BB10-5CDA-433A-A145-53CFF7BB6060}" dt="2023-10-24T16:53:05.411" v="614" actId="1036"/>
          <ac:spMkLst>
            <pc:docMk/>
            <pc:sldMk cId="2790910331" sldId="290"/>
            <ac:spMk id="3" creationId="{0ED28B94-E4DC-B710-6594-55824170FE5C}"/>
          </ac:spMkLst>
        </pc:spChg>
        <pc:spChg chg="add mod">
          <ac:chgData name="James Harper" userId="9f6d1c45048739e2" providerId="LiveId" clId="{12D5BB10-5CDA-433A-A145-53CFF7BB6060}" dt="2023-10-24T18:05:52.622" v="1638" actId="208"/>
          <ac:spMkLst>
            <pc:docMk/>
            <pc:sldMk cId="2790910331" sldId="290"/>
            <ac:spMk id="4" creationId="{F6493D11-1311-1CC9-51E4-701B95F77723}"/>
          </ac:spMkLst>
        </pc:spChg>
        <pc:spChg chg="add del mod">
          <ac:chgData name="James Harper" userId="9f6d1c45048739e2" providerId="LiveId" clId="{12D5BB10-5CDA-433A-A145-53CFF7BB6060}" dt="2023-10-24T16:50:18.947" v="480" actId="21"/>
          <ac:spMkLst>
            <pc:docMk/>
            <pc:sldMk cId="2790910331" sldId="290"/>
            <ac:spMk id="5" creationId="{F27F7567-2499-9D58-C810-29B45240E5E2}"/>
          </ac:spMkLst>
        </pc:spChg>
        <pc:spChg chg="add mod">
          <ac:chgData name="James Harper" userId="9f6d1c45048739e2" providerId="LiveId" clId="{12D5BB10-5CDA-433A-A145-53CFF7BB6060}" dt="2023-10-25T16:21:36.624" v="3820"/>
          <ac:spMkLst>
            <pc:docMk/>
            <pc:sldMk cId="2790910331" sldId="290"/>
            <ac:spMk id="5" creationId="{FC71CBC2-B4E3-F9D6-02C8-32A50176220F}"/>
          </ac:spMkLst>
        </pc:spChg>
      </pc:sldChg>
      <pc:sldChg chg="add del setBg">
        <pc:chgData name="James Harper" userId="9f6d1c45048739e2" providerId="LiveId" clId="{12D5BB10-5CDA-433A-A145-53CFF7BB6060}" dt="2023-10-24T16:50:40.416" v="487"/>
        <pc:sldMkLst>
          <pc:docMk/>
          <pc:sldMk cId="2301061424" sldId="291"/>
        </pc:sldMkLst>
      </pc:sldChg>
      <pc:sldChg chg="addSp modSp add mod setBg">
        <pc:chgData name="James Harper" userId="9f6d1c45048739e2" providerId="LiveId" clId="{12D5BB10-5CDA-433A-A145-53CFF7BB6060}" dt="2023-10-25T16:21:41.923" v="3822"/>
        <pc:sldMkLst>
          <pc:docMk/>
          <pc:sldMk cId="2424008261" sldId="291"/>
        </pc:sldMkLst>
        <pc:spChg chg="add mod">
          <ac:chgData name="James Harper" userId="9f6d1c45048739e2" providerId="LiveId" clId="{12D5BB10-5CDA-433A-A145-53CFF7BB6060}" dt="2023-10-24T18:06:14.022" v="1639" actId="208"/>
          <ac:spMkLst>
            <pc:docMk/>
            <pc:sldMk cId="2424008261" sldId="291"/>
            <ac:spMk id="2" creationId="{7518238C-95B0-893D-2297-9053E3A94B9F}"/>
          </ac:spMkLst>
        </pc:spChg>
        <pc:spChg chg="add mod">
          <ac:chgData name="James Harper" userId="9f6d1c45048739e2" providerId="LiveId" clId="{12D5BB10-5CDA-433A-A145-53CFF7BB6060}" dt="2023-10-25T16:21:41.923" v="3822"/>
          <ac:spMkLst>
            <pc:docMk/>
            <pc:sldMk cId="2424008261" sldId="291"/>
            <ac:spMk id="3" creationId="{1B1765E2-1137-27E7-EF91-E310E5521E6D}"/>
          </ac:spMkLst>
        </pc:spChg>
        <pc:spChg chg="mod">
          <ac:chgData name="James Harper" userId="9f6d1c45048739e2" providerId="LiveId" clId="{12D5BB10-5CDA-433A-A145-53CFF7BB6060}" dt="2023-10-24T16:53:25.233" v="639" actId="1035"/>
          <ac:spMkLst>
            <pc:docMk/>
            <pc:sldMk cId="2424008261" sldId="291"/>
            <ac:spMk id="5" creationId="{ADF7D218-D2B8-FD46-0049-56068EDE983F}"/>
          </ac:spMkLst>
        </pc:spChg>
      </pc:sldChg>
      <pc:sldChg chg="addSp modSp add mod ord setBg">
        <pc:chgData name="James Harper" userId="9f6d1c45048739e2" providerId="LiveId" clId="{12D5BB10-5CDA-433A-A145-53CFF7BB6060}" dt="2023-10-25T16:21:39.306" v="3821"/>
        <pc:sldMkLst>
          <pc:docMk/>
          <pc:sldMk cId="468481749" sldId="292"/>
        </pc:sldMkLst>
        <pc:spChg chg="add mod">
          <ac:chgData name="James Harper" userId="9f6d1c45048739e2" providerId="LiveId" clId="{12D5BB10-5CDA-433A-A145-53CFF7BB6060}" dt="2023-10-25T16:21:39.306" v="3821"/>
          <ac:spMkLst>
            <pc:docMk/>
            <pc:sldMk cId="468481749" sldId="292"/>
            <ac:spMk id="2" creationId="{875D3643-6D87-9D4C-9C9A-03D0AA05CB2E}"/>
          </ac:spMkLst>
        </pc:spChg>
        <pc:spChg chg="mod">
          <ac:chgData name="James Harper" userId="9f6d1c45048739e2" providerId="LiveId" clId="{12D5BB10-5CDA-433A-A145-53CFF7BB6060}" dt="2023-10-24T18:06:20.575" v="1640" actId="208"/>
          <ac:spMkLst>
            <pc:docMk/>
            <pc:sldMk cId="468481749" sldId="292"/>
            <ac:spMk id="8" creationId="{2A653C75-2EE6-8DD1-AF3D-FEAB4D9827EF}"/>
          </ac:spMkLst>
        </pc:spChg>
      </pc:sldChg>
      <pc:sldChg chg="addSp modSp add mod ord setBg">
        <pc:chgData name="James Harper" userId="9f6d1c45048739e2" providerId="LiveId" clId="{12D5BB10-5CDA-433A-A145-53CFF7BB6060}" dt="2023-10-25T16:21:31.828" v="3819"/>
        <pc:sldMkLst>
          <pc:docMk/>
          <pc:sldMk cId="3130461684" sldId="293"/>
        </pc:sldMkLst>
        <pc:spChg chg="add mod">
          <ac:chgData name="James Harper" userId="9f6d1c45048739e2" providerId="LiveId" clId="{12D5BB10-5CDA-433A-A145-53CFF7BB6060}" dt="2023-10-25T16:21:31.828" v="3819"/>
          <ac:spMkLst>
            <pc:docMk/>
            <pc:sldMk cId="3130461684" sldId="293"/>
            <ac:spMk id="2" creationId="{E0459EF1-3883-8AD9-0609-BD539DADA61D}"/>
          </ac:spMkLst>
        </pc:spChg>
        <pc:spChg chg="mod">
          <ac:chgData name="James Harper" userId="9f6d1c45048739e2" providerId="LiveId" clId="{12D5BB10-5CDA-433A-A145-53CFF7BB6060}" dt="2023-10-24T17:05:14.282" v="881" actId="1035"/>
          <ac:spMkLst>
            <pc:docMk/>
            <pc:sldMk cId="3130461684" sldId="293"/>
            <ac:spMk id="5" creationId="{964496F3-F797-E626-E3CE-B1BFE6ED87D0}"/>
          </ac:spMkLst>
        </pc:spChg>
        <pc:spChg chg="mod">
          <ac:chgData name="James Harper" userId="9f6d1c45048739e2" providerId="LiveId" clId="{12D5BB10-5CDA-433A-A145-53CFF7BB6060}" dt="2023-10-24T18:06:26.360" v="1641" actId="208"/>
          <ac:spMkLst>
            <pc:docMk/>
            <pc:sldMk cId="3130461684" sldId="293"/>
            <ac:spMk id="8" creationId="{17723F49-1DC4-C2ED-8CB4-7F292F0343C3}"/>
          </ac:spMkLst>
        </pc:spChg>
      </pc:sldChg>
      <pc:sldChg chg="addSp modSp add mod setBg">
        <pc:chgData name="James Harper" userId="9f6d1c45048739e2" providerId="LiveId" clId="{12D5BB10-5CDA-433A-A145-53CFF7BB6060}" dt="2023-10-25T16:21:44.812" v="3823"/>
        <pc:sldMkLst>
          <pc:docMk/>
          <pc:sldMk cId="1049005600" sldId="294"/>
        </pc:sldMkLst>
        <pc:spChg chg="add mod">
          <ac:chgData name="James Harper" userId="9f6d1c45048739e2" providerId="LiveId" clId="{12D5BB10-5CDA-433A-A145-53CFF7BB6060}" dt="2023-10-25T16:21:44.812" v="3823"/>
          <ac:spMkLst>
            <pc:docMk/>
            <pc:sldMk cId="1049005600" sldId="294"/>
            <ac:spMk id="2" creationId="{51814ED5-FB53-1892-C381-0AD83D8EB21D}"/>
          </ac:spMkLst>
        </pc:spChg>
        <pc:spChg chg="mod">
          <ac:chgData name="James Harper" userId="9f6d1c45048739e2" providerId="LiveId" clId="{12D5BB10-5CDA-433A-A145-53CFF7BB6060}" dt="2023-10-24T18:06:31.934" v="1642" actId="208"/>
          <ac:spMkLst>
            <pc:docMk/>
            <pc:sldMk cId="1049005600" sldId="294"/>
            <ac:spMk id="10" creationId="{ADAB78E9-33E3-1FCA-BF71-DC4818066A90}"/>
          </ac:spMkLst>
        </pc:spChg>
      </pc:sldChg>
      <pc:sldChg chg="addSp delSp modSp add mod setBg">
        <pc:chgData name="James Harper" userId="9f6d1c45048739e2" providerId="LiveId" clId="{12D5BB10-5CDA-433A-A145-53CFF7BB6060}" dt="2023-10-25T16:21:56.526" v="3826"/>
        <pc:sldMkLst>
          <pc:docMk/>
          <pc:sldMk cId="4041646359" sldId="295"/>
        </pc:sldMkLst>
        <pc:spChg chg="mod">
          <ac:chgData name="James Harper" userId="9f6d1c45048739e2" providerId="LiveId" clId="{12D5BB10-5CDA-433A-A145-53CFF7BB6060}" dt="2023-10-24T18:03:40.712" v="1628" actId="208"/>
          <ac:spMkLst>
            <pc:docMk/>
            <pc:sldMk cId="4041646359" sldId="295"/>
            <ac:spMk id="6" creationId="{82C4A6D5-2691-E3FA-4117-009AF0AF5A3D}"/>
          </ac:spMkLst>
        </pc:spChg>
        <pc:spChg chg="add mod">
          <ac:chgData name="James Harper" userId="9f6d1c45048739e2" providerId="LiveId" clId="{12D5BB10-5CDA-433A-A145-53CFF7BB6060}" dt="2023-10-25T16:21:56.526" v="3826"/>
          <ac:spMkLst>
            <pc:docMk/>
            <pc:sldMk cId="4041646359" sldId="295"/>
            <ac:spMk id="7" creationId="{2F417343-1F49-CE6B-9C4D-C90112FECEF1}"/>
          </ac:spMkLst>
        </pc:spChg>
        <pc:picChg chg="add del mod">
          <ac:chgData name="James Harper" userId="9f6d1c45048739e2" providerId="LiveId" clId="{12D5BB10-5CDA-433A-A145-53CFF7BB6060}" dt="2023-10-25T15:52:03.486" v="3594" actId="478"/>
          <ac:picMkLst>
            <pc:docMk/>
            <pc:sldMk cId="4041646359" sldId="295"/>
            <ac:picMk id="4" creationId="{55C12E24-CF06-A7AD-1E98-0461CA414E91}"/>
          </ac:picMkLst>
        </pc:picChg>
      </pc:sldChg>
      <pc:sldChg chg="addSp modSp add mod ord setBg">
        <pc:chgData name="James Harper" userId="9f6d1c45048739e2" providerId="LiveId" clId="{12D5BB10-5CDA-433A-A145-53CFF7BB6060}" dt="2023-10-25T16:21:51.411" v="3824"/>
        <pc:sldMkLst>
          <pc:docMk/>
          <pc:sldMk cId="1663034324" sldId="296"/>
        </pc:sldMkLst>
        <pc:spChg chg="add mod">
          <ac:chgData name="James Harper" userId="9f6d1c45048739e2" providerId="LiveId" clId="{12D5BB10-5CDA-433A-A145-53CFF7BB6060}" dt="2023-10-25T16:21:51.411" v="3824"/>
          <ac:spMkLst>
            <pc:docMk/>
            <pc:sldMk cId="1663034324" sldId="296"/>
            <ac:spMk id="2" creationId="{D5A39F66-11B3-ECDD-A141-919054746C71}"/>
          </ac:spMkLst>
        </pc:spChg>
        <pc:spChg chg="mod">
          <ac:chgData name="James Harper" userId="9f6d1c45048739e2" providerId="LiveId" clId="{12D5BB10-5CDA-433A-A145-53CFF7BB6060}" dt="2023-10-24T18:04:07.955" v="1629" actId="208"/>
          <ac:spMkLst>
            <pc:docMk/>
            <pc:sldMk cId="1663034324" sldId="296"/>
            <ac:spMk id="6" creationId="{FBF12996-83EB-96EA-DA89-B79FD40A765D}"/>
          </ac:spMkLst>
        </pc:spChg>
      </pc:sldChg>
      <pc:sldChg chg="addSp modSp add mod setBg">
        <pc:chgData name="James Harper" userId="9f6d1c45048739e2" providerId="LiveId" clId="{12D5BB10-5CDA-433A-A145-53CFF7BB6060}" dt="2023-10-25T16:21:58.569" v="3827"/>
        <pc:sldMkLst>
          <pc:docMk/>
          <pc:sldMk cId="3941139009" sldId="297"/>
        </pc:sldMkLst>
        <pc:spChg chg="add mod">
          <ac:chgData name="James Harper" userId="9f6d1c45048739e2" providerId="LiveId" clId="{12D5BB10-5CDA-433A-A145-53CFF7BB6060}" dt="2023-10-25T16:21:58.569" v="3827"/>
          <ac:spMkLst>
            <pc:docMk/>
            <pc:sldMk cId="3941139009" sldId="297"/>
            <ac:spMk id="2" creationId="{4AB5F127-E70F-0211-5F43-2603280A8C03}"/>
          </ac:spMkLst>
        </pc:spChg>
        <pc:spChg chg="mod">
          <ac:chgData name="James Harper" userId="9f6d1c45048739e2" providerId="LiveId" clId="{12D5BB10-5CDA-433A-A145-53CFF7BB6060}" dt="2023-10-24T18:04:30.760" v="1632" actId="208"/>
          <ac:spMkLst>
            <pc:docMk/>
            <pc:sldMk cId="3941139009" sldId="297"/>
            <ac:spMk id="6" creationId="{20DF93AB-64B0-B34E-3A08-91AA5CECF8DB}"/>
          </ac:spMkLst>
        </pc:spChg>
      </pc:sldChg>
      <pc:sldChg chg="addSp modSp add mod ord setBg">
        <pc:chgData name="James Harper" userId="9f6d1c45048739e2" providerId="LiveId" clId="{12D5BB10-5CDA-433A-A145-53CFF7BB6060}" dt="2023-10-25T16:21:53.539" v="3825"/>
        <pc:sldMkLst>
          <pc:docMk/>
          <pc:sldMk cId="2849897343" sldId="298"/>
        </pc:sldMkLst>
        <pc:spChg chg="add mod">
          <ac:chgData name="James Harper" userId="9f6d1c45048739e2" providerId="LiveId" clId="{12D5BB10-5CDA-433A-A145-53CFF7BB6060}" dt="2023-10-25T16:21:53.539" v="3825"/>
          <ac:spMkLst>
            <pc:docMk/>
            <pc:sldMk cId="2849897343" sldId="298"/>
            <ac:spMk id="2" creationId="{3C5ED8A0-AA90-2B5F-5C0F-0B4EA9EC1BAA}"/>
          </ac:spMkLst>
        </pc:spChg>
        <pc:spChg chg="mod">
          <ac:chgData name="James Harper" userId="9f6d1c45048739e2" providerId="LiveId" clId="{12D5BB10-5CDA-433A-A145-53CFF7BB6060}" dt="2023-10-24T18:04:46.534" v="1634" actId="208"/>
          <ac:spMkLst>
            <pc:docMk/>
            <pc:sldMk cId="2849897343" sldId="298"/>
            <ac:spMk id="6" creationId="{D930C16C-2A1A-6D0B-04B0-96D10916D555}"/>
          </ac:spMkLst>
        </pc:spChg>
      </pc:sldChg>
      <pc:sldChg chg="addSp modSp add mod setBg">
        <pc:chgData name="James Harper" userId="9f6d1c45048739e2" providerId="LiveId" clId="{12D5BB10-5CDA-433A-A145-53CFF7BB6060}" dt="2023-10-25T16:22:00.517" v="3828"/>
        <pc:sldMkLst>
          <pc:docMk/>
          <pc:sldMk cId="2354377625" sldId="299"/>
        </pc:sldMkLst>
        <pc:spChg chg="add mod">
          <ac:chgData name="James Harper" userId="9f6d1c45048739e2" providerId="LiveId" clId="{12D5BB10-5CDA-433A-A145-53CFF7BB6060}" dt="2023-10-25T16:22:00.517" v="3828"/>
          <ac:spMkLst>
            <pc:docMk/>
            <pc:sldMk cId="2354377625" sldId="299"/>
            <ac:spMk id="2" creationId="{23C0C692-8E50-3A61-1E18-C05140D566BE}"/>
          </ac:spMkLst>
        </pc:spChg>
        <pc:spChg chg="mod">
          <ac:chgData name="James Harper" userId="9f6d1c45048739e2" providerId="LiveId" clId="{12D5BB10-5CDA-433A-A145-53CFF7BB6060}" dt="2023-10-24T18:05:06.449" v="1636" actId="208"/>
          <ac:spMkLst>
            <pc:docMk/>
            <pc:sldMk cId="2354377625" sldId="299"/>
            <ac:spMk id="7" creationId="{67A7CE2F-0B4C-F3C8-C66D-A88323D5EFBA}"/>
          </ac:spMkLst>
        </pc:spChg>
      </pc:sldChg>
      <pc:sldChg chg="addSp modSp add setBg">
        <pc:chgData name="James Harper" userId="9f6d1c45048739e2" providerId="LiveId" clId="{12D5BB10-5CDA-433A-A145-53CFF7BB6060}" dt="2023-10-25T16:22:02.428" v="3829"/>
        <pc:sldMkLst>
          <pc:docMk/>
          <pc:sldMk cId="181544826" sldId="300"/>
        </pc:sldMkLst>
        <pc:spChg chg="add mod">
          <ac:chgData name="James Harper" userId="9f6d1c45048739e2" providerId="LiveId" clId="{12D5BB10-5CDA-433A-A145-53CFF7BB6060}" dt="2023-10-25T16:22:02.428" v="3829"/>
          <ac:spMkLst>
            <pc:docMk/>
            <pc:sldMk cId="181544826" sldId="300"/>
            <ac:spMk id="5" creationId="{060C07AC-6966-A374-40BF-5194E3FFD2B4}"/>
          </ac:spMkLst>
        </pc:spChg>
      </pc:sldChg>
      <pc:sldChg chg="addSp modSp add setBg">
        <pc:chgData name="James Harper" userId="9f6d1c45048739e2" providerId="LiveId" clId="{12D5BB10-5CDA-433A-A145-53CFF7BB6060}" dt="2023-10-25T16:22:04.652" v="3830"/>
        <pc:sldMkLst>
          <pc:docMk/>
          <pc:sldMk cId="1147485410" sldId="301"/>
        </pc:sldMkLst>
        <pc:spChg chg="add mod">
          <ac:chgData name="James Harper" userId="9f6d1c45048739e2" providerId="LiveId" clId="{12D5BB10-5CDA-433A-A145-53CFF7BB6060}" dt="2023-10-25T16:22:04.652" v="3830"/>
          <ac:spMkLst>
            <pc:docMk/>
            <pc:sldMk cId="1147485410" sldId="301"/>
            <ac:spMk id="5" creationId="{D9D2F614-FF15-9B7E-8DCA-8A8EEF9B0FC3}"/>
          </ac:spMkLst>
        </pc:spChg>
      </pc:sldChg>
      <pc:sldChg chg="addSp modSp add setBg">
        <pc:chgData name="James Harper" userId="9f6d1c45048739e2" providerId="LiveId" clId="{12D5BB10-5CDA-433A-A145-53CFF7BB6060}" dt="2023-10-25T16:22:06.687" v="3831"/>
        <pc:sldMkLst>
          <pc:docMk/>
          <pc:sldMk cId="3743761214" sldId="302"/>
        </pc:sldMkLst>
        <pc:spChg chg="add mod">
          <ac:chgData name="James Harper" userId="9f6d1c45048739e2" providerId="LiveId" clId="{12D5BB10-5CDA-433A-A145-53CFF7BB6060}" dt="2023-10-25T16:22:06.687" v="3831"/>
          <ac:spMkLst>
            <pc:docMk/>
            <pc:sldMk cId="3743761214" sldId="302"/>
            <ac:spMk id="5" creationId="{28FA6FC7-D43E-9CD0-E417-C0C6800A3EFD}"/>
          </ac:spMkLst>
        </pc:spChg>
      </pc:sldChg>
      <pc:sldChg chg="add del setBg">
        <pc:chgData name="James Harper" userId="9f6d1c45048739e2" providerId="LiveId" clId="{12D5BB10-5CDA-433A-A145-53CFF7BB6060}" dt="2023-10-24T19:44:36.082" v="2351"/>
        <pc:sldMkLst>
          <pc:docMk/>
          <pc:sldMk cId="1822990729" sldId="303"/>
        </pc:sldMkLst>
      </pc:sldChg>
      <pc:sldChg chg="addSp modSp add setBg">
        <pc:chgData name="James Harper" userId="9f6d1c45048739e2" providerId="LiveId" clId="{12D5BB10-5CDA-433A-A145-53CFF7BB6060}" dt="2023-10-25T16:22:08.461" v="3832"/>
        <pc:sldMkLst>
          <pc:docMk/>
          <pc:sldMk cId="2210286833" sldId="303"/>
        </pc:sldMkLst>
        <pc:spChg chg="add mod">
          <ac:chgData name="James Harper" userId="9f6d1c45048739e2" providerId="LiveId" clId="{12D5BB10-5CDA-433A-A145-53CFF7BB6060}" dt="2023-10-25T16:22:08.461" v="3832"/>
          <ac:spMkLst>
            <pc:docMk/>
            <pc:sldMk cId="2210286833" sldId="303"/>
            <ac:spMk id="5" creationId="{D8B82A01-3C08-BA91-9011-526B4D7B7394}"/>
          </ac:spMkLst>
        </pc:spChg>
      </pc:sldChg>
      <pc:sldChg chg="addSp modSp add setBg">
        <pc:chgData name="James Harper" userId="9f6d1c45048739e2" providerId="LiveId" clId="{12D5BB10-5CDA-433A-A145-53CFF7BB6060}" dt="2023-10-25T16:22:10.362" v="3833"/>
        <pc:sldMkLst>
          <pc:docMk/>
          <pc:sldMk cId="2617489342" sldId="304"/>
        </pc:sldMkLst>
        <pc:spChg chg="add mod">
          <ac:chgData name="James Harper" userId="9f6d1c45048739e2" providerId="LiveId" clId="{12D5BB10-5CDA-433A-A145-53CFF7BB6060}" dt="2023-10-25T16:22:10.362" v="3833"/>
          <ac:spMkLst>
            <pc:docMk/>
            <pc:sldMk cId="2617489342" sldId="304"/>
            <ac:spMk id="5" creationId="{10873C22-7F00-8759-FE10-DC06F79C2316}"/>
          </ac:spMkLst>
        </pc:spChg>
      </pc:sldChg>
      <pc:sldChg chg="addSp modSp add mod setBg">
        <pc:chgData name="James Harper" userId="9f6d1c45048739e2" providerId="LiveId" clId="{12D5BB10-5CDA-433A-A145-53CFF7BB6060}" dt="2023-10-25T16:22:14.896" v="3835"/>
        <pc:sldMkLst>
          <pc:docMk/>
          <pc:sldMk cId="637064364" sldId="305"/>
        </pc:sldMkLst>
        <pc:spChg chg="add mod">
          <ac:chgData name="James Harper" userId="9f6d1c45048739e2" providerId="LiveId" clId="{12D5BB10-5CDA-433A-A145-53CFF7BB6060}" dt="2023-10-25T16:22:14.896" v="3835"/>
          <ac:spMkLst>
            <pc:docMk/>
            <pc:sldMk cId="637064364" sldId="305"/>
            <ac:spMk id="3" creationId="{BEF49855-BACA-BB3D-A12F-A78836C8C60B}"/>
          </ac:spMkLst>
        </pc:spChg>
        <pc:spChg chg="mod">
          <ac:chgData name="James Harper" userId="9f6d1c45048739e2" providerId="LiveId" clId="{12D5BB10-5CDA-433A-A145-53CFF7BB6060}" dt="2023-10-24T23:31:25.878" v="2911" actId="1036"/>
          <ac:spMkLst>
            <pc:docMk/>
            <pc:sldMk cId="637064364" sldId="305"/>
            <ac:spMk id="4" creationId="{E9EE4639-B76F-0C57-2F9C-24B33C80247D}"/>
          </ac:spMkLst>
        </pc:spChg>
        <pc:spChg chg="mod">
          <ac:chgData name="James Harper" userId="9f6d1c45048739e2" providerId="LiveId" clId="{12D5BB10-5CDA-433A-A145-53CFF7BB6060}" dt="2023-10-24T23:38:30.398" v="3187" actId="208"/>
          <ac:spMkLst>
            <pc:docMk/>
            <pc:sldMk cId="637064364" sldId="305"/>
            <ac:spMk id="5" creationId="{5441F65B-FA2D-6E5D-8B02-8B059084F200}"/>
          </ac:spMkLst>
        </pc:spChg>
      </pc:sldChg>
      <pc:sldChg chg="addSp modSp add mod ord setBg">
        <pc:chgData name="James Harper" userId="9f6d1c45048739e2" providerId="LiveId" clId="{12D5BB10-5CDA-433A-A145-53CFF7BB6060}" dt="2023-10-25T16:22:13.176" v="3834"/>
        <pc:sldMkLst>
          <pc:docMk/>
          <pc:sldMk cId="3787591341" sldId="306"/>
        </pc:sldMkLst>
        <pc:spChg chg="add mod">
          <ac:chgData name="James Harper" userId="9f6d1c45048739e2" providerId="LiveId" clId="{12D5BB10-5CDA-433A-A145-53CFF7BB6060}" dt="2023-10-25T16:22:13.176" v="3834"/>
          <ac:spMkLst>
            <pc:docMk/>
            <pc:sldMk cId="3787591341" sldId="306"/>
            <ac:spMk id="3" creationId="{911C9A7E-6FBC-9817-F35B-0AAB24CB8103}"/>
          </ac:spMkLst>
        </pc:spChg>
        <pc:spChg chg="mod">
          <ac:chgData name="James Harper" userId="9f6d1c45048739e2" providerId="LiveId" clId="{12D5BB10-5CDA-433A-A145-53CFF7BB6060}" dt="2023-10-24T23:38:24.366" v="3186" actId="208"/>
          <ac:spMkLst>
            <pc:docMk/>
            <pc:sldMk cId="3787591341" sldId="306"/>
            <ac:spMk id="5" creationId="{6472ED9E-F819-FE3B-72F2-76F1F0F8FFE5}"/>
          </ac:spMkLst>
        </pc:spChg>
      </pc:sldChg>
      <pc:sldChg chg="addSp modSp add mod ord setBg">
        <pc:chgData name="James Harper" userId="9f6d1c45048739e2" providerId="LiveId" clId="{12D5BB10-5CDA-433A-A145-53CFF7BB6060}" dt="2023-10-25T16:22:18.506" v="3837"/>
        <pc:sldMkLst>
          <pc:docMk/>
          <pc:sldMk cId="1119983677" sldId="307"/>
        </pc:sldMkLst>
        <pc:spChg chg="add mod">
          <ac:chgData name="James Harper" userId="9f6d1c45048739e2" providerId="LiveId" clId="{12D5BB10-5CDA-433A-A145-53CFF7BB6060}" dt="2023-10-25T16:22:18.506" v="3837"/>
          <ac:spMkLst>
            <pc:docMk/>
            <pc:sldMk cId="1119983677" sldId="307"/>
            <ac:spMk id="3" creationId="{720F77C5-0588-B1B9-2457-62AFC0105965}"/>
          </ac:spMkLst>
        </pc:spChg>
        <pc:spChg chg="mod">
          <ac:chgData name="James Harper" userId="9f6d1c45048739e2" providerId="LiveId" clId="{12D5BB10-5CDA-433A-A145-53CFF7BB6060}" dt="2023-10-24T23:38:18.990" v="3185" actId="208"/>
          <ac:spMkLst>
            <pc:docMk/>
            <pc:sldMk cId="1119983677" sldId="307"/>
            <ac:spMk id="5" creationId="{4634427B-FF4C-CC45-1381-695AE6EA23D7}"/>
          </ac:spMkLst>
        </pc:spChg>
      </pc:sldChg>
      <pc:sldChg chg="addSp modSp add mod setBg">
        <pc:chgData name="James Harper" userId="9f6d1c45048739e2" providerId="LiveId" clId="{12D5BB10-5CDA-433A-A145-53CFF7BB6060}" dt="2023-10-25T16:22:16.722" v="3836"/>
        <pc:sldMkLst>
          <pc:docMk/>
          <pc:sldMk cId="1441157709" sldId="308"/>
        </pc:sldMkLst>
        <pc:spChg chg="add mod">
          <ac:chgData name="James Harper" userId="9f6d1c45048739e2" providerId="LiveId" clId="{12D5BB10-5CDA-433A-A145-53CFF7BB6060}" dt="2023-10-25T16:22:16.722" v="3836"/>
          <ac:spMkLst>
            <pc:docMk/>
            <pc:sldMk cId="1441157709" sldId="308"/>
            <ac:spMk id="3" creationId="{A6A04CA7-DA87-7BA9-1B8D-E462892711DE}"/>
          </ac:spMkLst>
        </pc:spChg>
        <pc:spChg chg="mod">
          <ac:chgData name="James Harper" userId="9f6d1c45048739e2" providerId="LiveId" clId="{12D5BB10-5CDA-433A-A145-53CFF7BB6060}" dt="2023-10-24T23:38:12.247" v="3184" actId="208"/>
          <ac:spMkLst>
            <pc:docMk/>
            <pc:sldMk cId="1441157709" sldId="308"/>
            <ac:spMk id="5" creationId="{6F555174-DA3E-BEC5-C427-50ED0E5E175E}"/>
          </ac:spMkLst>
        </pc:spChg>
      </pc:sldChg>
      <pc:sldChg chg="addSp modSp add mod setBg">
        <pc:chgData name="James Harper" userId="9f6d1c45048739e2" providerId="LiveId" clId="{12D5BB10-5CDA-433A-A145-53CFF7BB6060}" dt="2023-10-25T16:22:20.256" v="3838"/>
        <pc:sldMkLst>
          <pc:docMk/>
          <pc:sldMk cId="1989290335" sldId="309"/>
        </pc:sldMkLst>
        <pc:spChg chg="add mod">
          <ac:chgData name="James Harper" userId="9f6d1c45048739e2" providerId="LiveId" clId="{12D5BB10-5CDA-433A-A145-53CFF7BB6060}" dt="2023-10-25T16:22:20.256" v="3838"/>
          <ac:spMkLst>
            <pc:docMk/>
            <pc:sldMk cId="1989290335" sldId="309"/>
            <ac:spMk id="3" creationId="{3D2A1195-6D37-A863-7497-3F7841F860BB}"/>
          </ac:spMkLst>
        </pc:spChg>
        <pc:spChg chg="mod">
          <ac:chgData name="James Harper" userId="9f6d1c45048739e2" providerId="LiveId" clId="{12D5BB10-5CDA-433A-A145-53CFF7BB6060}" dt="2023-10-24T23:38:00.716" v="3183" actId="208"/>
          <ac:spMkLst>
            <pc:docMk/>
            <pc:sldMk cId="1989290335" sldId="309"/>
            <ac:spMk id="5" creationId="{40BCAE0D-2A9C-30A4-6786-1E12FCEB48AD}"/>
          </ac:spMkLst>
        </pc:spChg>
      </pc:sldChg>
      <pc:sldChg chg="addSp delSp modSp new del mod">
        <pc:chgData name="James Harper" userId="9f6d1c45048739e2" providerId="LiveId" clId="{12D5BB10-5CDA-433A-A145-53CFF7BB6060}" dt="2023-10-24T23:50:34.879" v="3443" actId="47"/>
        <pc:sldMkLst>
          <pc:docMk/>
          <pc:sldMk cId="493366024" sldId="310"/>
        </pc:sldMkLst>
        <pc:spChg chg="add del mod">
          <ac:chgData name="James Harper" userId="9f6d1c45048739e2" providerId="LiveId" clId="{12D5BB10-5CDA-433A-A145-53CFF7BB6060}" dt="2023-10-24T23:41:32.676" v="3197" actId="21"/>
          <ac:spMkLst>
            <pc:docMk/>
            <pc:sldMk cId="493366024" sldId="310"/>
            <ac:spMk id="4" creationId="{4B2ECE6F-2F0B-520E-A036-24513A76D4B8}"/>
          </ac:spMkLst>
        </pc:spChg>
        <pc:picChg chg="add mod modCrop">
          <ac:chgData name="James Harper" userId="9f6d1c45048739e2" providerId="LiveId" clId="{12D5BB10-5CDA-433A-A145-53CFF7BB6060}" dt="2023-10-24T23:40:11.339" v="3194" actId="732"/>
          <ac:picMkLst>
            <pc:docMk/>
            <pc:sldMk cId="493366024" sldId="310"/>
            <ac:picMk id="3" creationId="{E9D1D8C7-C00B-AB6A-7697-DE2B7ACDA960}"/>
          </ac:picMkLst>
        </pc:picChg>
      </pc:sldChg>
      <pc:sldChg chg="addSp modSp add setBg">
        <pc:chgData name="James Harper" userId="9f6d1c45048739e2" providerId="LiveId" clId="{12D5BB10-5CDA-433A-A145-53CFF7BB6060}" dt="2023-10-25T16:22:30.102" v="3843"/>
        <pc:sldMkLst>
          <pc:docMk/>
          <pc:sldMk cId="3356198927" sldId="311"/>
        </pc:sldMkLst>
        <pc:spChg chg="add mod">
          <ac:chgData name="James Harper" userId="9f6d1c45048739e2" providerId="LiveId" clId="{12D5BB10-5CDA-433A-A145-53CFF7BB6060}" dt="2023-10-25T16:22:30.102" v="3843"/>
          <ac:spMkLst>
            <pc:docMk/>
            <pc:sldMk cId="3356198927" sldId="311"/>
            <ac:spMk id="3" creationId="{8A58FAB8-C792-014E-F0A5-DC751030C896}"/>
          </ac:spMkLst>
        </pc:spChg>
      </pc:sldChg>
      <pc:sldChg chg="addSp modSp add ord setBg">
        <pc:chgData name="James Harper" userId="9f6d1c45048739e2" providerId="LiveId" clId="{12D5BB10-5CDA-433A-A145-53CFF7BB6060}" dt="2023-10-25T16:22:22.481" v="3839"/>
        <pc:sldMkLst>
          <pc:docMk/>
          <pc:sldMk cId="2906106490" sldId="312"/>
        </pc:sldMkLst>
        <pc:spChg chg="add mod">
          <ac:chgData name="James Harper" userId="9f6d1c45048739e2" providerId="LiveId" clId="{12D5BB10-5CDA-433A-A145-53CFF7BB6060}" dt="2023-10-25T16:22:22.481" v="3839"/>
          <ac:spMkLst>
            <pc:docMk/>
            <pc:sldMk cId="2906106490" sldId="312"/>
            <ac:spMk id="3" creationId="{B7B32F70-922C-76B1-DBEA-2E3991553F42}"/>
          </ac:spMkLst>
        </pc:spChg>
      </pc:sldChg>
      <pc:sldChg chg="addSp modSp add ord setBg">
        <pc:chgData name="James Harper" userId="9f6d1c45048739e2" providerId="LiveId" clId="{12D5BB10-5CDA-433A-A145-53CFF7BB6060}" dt="2023-10-25T16:22:26.226" v="3841"/>
        <pc:sldMkLst>
          <pc:docMk/>
          <pc:sldMk cId="2813863430" sldId="313"/>
        </pc:sldMkLst>
        <pc:spChg chg="add mod">
          <ac:chgData name="James Harper" userId="9f6d1c45048739e2" providerId="LiveId" clId="{12D5BB10-5CDA-433A-A145-53CFF7BB6060}" dt="2023-10-25T16:22:26.226" v="3841"/>
          <ac:spMkLst>
            <pc:docMk/>
            <pc:sldMk cId="2813863430" sldId="313"/>
            <ac:spMk id="3" creationId="{B2035AF1-4EFB-22AD-071E-DA016753FB24}"/>
          </ac:spMkLst>
        </pc:spChg>
      </pc:sldChg>
      <pc:sldChg chg="addSp modSp add mod ord setBg">
        <pc:chgData name="James Harper" userId="9f6d1c45048739e2" providerId="LiveId" clId="{12D5BB10-5CDA-433A-A145-53CFF7BB6060}" dt="2023-10-25T16:22:28.502" v="3842"/>
        <pc:sldMkLst>
          <pc:docMk/>
          <pc:sldMk cId="1129916866" sldId="314"/>
        </pc:sldMkLst>
        <pc:spChg chg="add mod">
          <ac:chgData name="James Harper" userId="9f6d1c45048739e2" providerId="LiveId" clId="{12D5BB10-5CDA-433A-A145-53CFF7BB6060}" dt="2023-10-25T16:22:28.502" v="3842"/>
          <ac:spMkLst>
            <pc:docMk/>
            <pc:sldMk cId="1129916866" sldId="314"/>
            <ac:spMk id="3" creationId="{D9DF423F-BAC8-E169-F684-A6337CFA3C0B}"/>
          </ac:spMkLst>
        </pc:spChg>
        <pc:spChg chg="mod">
          <ac:chgData name="James Harper" userId="9f6d1c45048739e2" providerId="LiveId" clId="{12D5BB10-5CDA-433A-A145-53CFF7BB6060}" dt="2023-10-24T23:52:06.574" v="3465" actId="1038"/>
          <ac:spMkLst>
            <pc:docMk/>
            <pc:sldMk cId="1129916866" sldId="314"/>
            <ac:spMk id="5" creationId="{697967D9-D14D-99A2-A360-CB2099CE5DC7}"/>
          </ac:spMkLst>
        </pc:spChg>
      </pc:sldChg>
      <pc:sldChg chg="addSp modSp add ord setBg">
        <pc:chgData name="James Harper" userId="9f6d1c45048739e2" providerId="LiveId" clId="{12D5BB10-5CDA-433A-A145-53CFF7BB6060}" dt="2023-10-25T16:22:24.201" v="3840"/>
        <pc:sldMkLst>
          <pc:docMk/>
          <pc:sldMk cId="1428870745" sldId="315"/>
        </pc:sldMkLst>
        <pc:spChg chg="add mod">
          <ac:chgData name="James Harper" userId="9f6d1c45048739e2" providerId="LiveId" clId="{12D5BB10-5CDA-433A-A145-53CFF7BB6060}" dt="2023-10-25T16:22:24.201" v="3840"/>
          <ac:spMkLst>
            <pc:docMk/>
            <pc:sldMk cId="1428870745" sldId="315"/>
            <ac:spMk id="3" creationId="{01C94AB8-2E1A-E414-01D9-D984BA8AE6CF}"/>
          </ac:spMkLst>
        </pc:spChg>
      </pc:sldChg>
      <pc:sldChg chg="delSp modSp add del mod setBg">
        <pc:chgData name="James Harper" userId="9f6d1c45048739e2" providerId="LiveId" clId="{12D5BB10-5CDA-433A-A145-53CFF7BB6060}" dt="2023-10-25T16:10:39.915" v="3804" actId="47"/>
        <pc:sldMkLst>
          <pc:docMk/>
          <pc:sldMk cId="1024375991" sldId="326"/>
        </pc:sldMkLst>
        <pc:spChg chg="del">
          <ac:chgData name="James Harper" userId="9f6d1c45048739e2" providerId="LiveId" clId="{12D5BB10-5CDA-433A-A145-53CFF7BB6060}" dt="2023-10-25T15:27:16.826" v="3495" actId="21"/>
          <ac:spMkLst>
            <pc:docMk/>
            <pc:sldMk cId="1024375991" sldId="326"/>
            <ac:spMk id="6" creationId="{ADCE2BAB-CE18-CDD2-53E2-384243A2D03C}"/>
          </ac:spMkLst>
        </pc:spChg>
        <pc:spChg chg="mod">
          <ac:chgData name="James Harper" userId="9f6d1c45048739e2" providerId="LiveId" clId="{12D5BB10-5CDA-433A-A145-53CFF7BB6060}" dt="2023-10-25T15:36:10.010" v="3518" actId="208"/>
          <ac:spMkLst>
            <pc:docMk/>
            <pc:sldMk cId="1024375991" sldId="326"/>
            <ac:spMk id="8" creationId="{2B432575-598B-7AF7-5DD1-12EAF4EBB060}"/>
          </ac:spMkLst>
        </pc:spChg>
        <pc:spChg chg="mod">
          <ac:chgData name="James Harper" userId="9f6d1c45048739e2" providerId="LiveId" clId="{12D5BB10-5CDA-433A-A145-53CFF7BB6060}" dt="2023-10-25T15:36:31.393" v="3520" actId="207"/>
          <ac:spMkLst>
            <pc:docMk/>
            <pc:sldMk cId="1024375991" sldId="326"/>
            <ac:spMk id="9" creationId="{61F95F4E-A0EA-650E-F162-F3B3EC19A942}"/>
          </ac:spMkLst>
        </pc:spChg>
      </pc:sldChg>
      <pc:sldChg chg="modSp add del mod setBg">
        <pc:chgData name="James Harper" userId="9f6d1c45048739e2" providerId="LiveId" clId="{12D5BB10-5CDA-433A-A145-53CFF7BB6060}" dt="2023-10-25T15:52:49.131" v="3598" actId="47"/>
        <pc:sldMkLst>
          <pc:docMk/>
          <pc:sldMk cId="572153538" sldId="327"/>
        </pc:sldMkLst>
        <pc:spChg chg="mod">
          <ac:chgData name="James Harper" userId="9f6d1c45048739e2" providerId="LiveId" clId="{12D5BB10-5CDA-433A-A145-53CFF7BB6060}" dt="2023-10-25T15:45:19.309" v="3557" actId="207"/>
          <ac:spMkLst>
            <pc:docMk/>
            <pc:sldMk cId="572153538" sldId="327"/>
            <ac:spMk id="2" creationId="{2FC749CD-E3C2-5942-4280-BBF16106A03B}"/>
          </ac:spMkLst>
        </pc:spChg>
        <pc:spChg chg="mod">
          <ac:chgData name="James Harper" userId="9f6d1c45048739e2" providerId="LiveId" clId="{12D5BB10-5CDA-433A-A145-53CFF7BB6060}" dt="2023-10-25T15:45:01.426" v="3554" actId="207"/>
          <ac:spMkLst>
            <pc:docMk/>
            <pc:sldMk cId="572153538" sldId="327"/>
            <ac:spMk id="4" creationId="{7169D894-393F-EEBF-862F-CF337732D044}"/>
          </ac:spMkLst>
        </pc:spChg>
        <pc:spChg chg="mod">
          <ac:chgData name="James Harper" userId="9f6d1c45048739e2" providerId="LiveId" clId="{12D5BB10-5CDA-433A-A145-53CFF7BB6060}" dt="2023-10-25T15:45:04.795" v="3555" actId="207"/>
          <ac:spMkLst>
            <pc:docMk/>
            <pc:sldMk cId="572153538" sldId="327"/>
            <ac:spMk id="9" creationId="{61F95F4E-A0EA-650E-F162-F3B3EC19A942}"/>
          </ac:spMkLst>
        </pc:spChg>
        <pc:spChg chg="mod">
          <ac:chgData name="James Harper" userId="9f6d1c45048739e2" providerId="LiveId" clId="{12D5BB10-5CDA-433A-A145-53CFF7BB6060}" dt="2023-10-25T15:44:51.856" v="3552" actId="207"/>
          <ac:spMkLst>
            <pc:docMk/>
            <pc:sldMk cId="572153538" sldId="327"/>
            <ac:spMk id="10" creationId="{97A06D1F-C413-EE44-A10D-65A25D479109}"/>
          </ac:spMkLst>
        </pc:spChg>
        <pc:spChg chg="mod">
          <ac:chgData name="James Harper" userId="9f6d1c45048739e2" providerId="LiveId" clId="{12D5BB10-5CDA-433A-A145-53CFF7BB6060}" dt="2023-10-25T15:44:58.265" v="3553" actId="207"/>
          <ac:spMkLst>
            <pc:docMk/>
            <pc:sldMk cId="572153538" sldId="327"/>
            <ac:spMk id="12" creationId="{D36FAAD2-5A2F-153B-15A6-524B1A4548CF}"/>
          </ac:spMkLst>
        </pc:spChg>
        <pc:grpChg chg="mod">
          <ac:chgData name="James Harper" userId="9f6d1c45048739e2" providerId="LiveId" clId="{12D5BB10-5CDA-433A-A145-53CFF7BB6060}" dt="2023-10-25T15:44:41.794" v="3551" actId="1076"/>
          <ac:grpSpMkLst>
            <pc:docMk/>
            <pc:sldMk cId="572153538" sldId="327"/>
            <ac:grpSpMk id="15" creationId="{75FD324E-8802-F084-9AC7-28ECFD1E1865}"/>
          </ac:grpSpMkLst>
        </pc:grpChg>
      </pc:sldChg>
      <pc:sldChg chg="addSp delSp modSp new del mod">
        <pc:chgData name="James Harper" userId="9f6d1c45048739e2" providerId="LiveId" clId="{12D5BB10-5CDA-433A-A145-53CFF7BB6060}" dt="2023-10-25T15:33:41.042" v="3512" actId="47"/>
        <pc:sldMkLst>
          <pc:docMk/>
          <pc:sldMk cId="3225823005" sldId="327"/>
        </pc:sldMkLst>
        <pc:picChg chg="add del mod modCrop">
          <ac:chgData name="James Harper" userId="9f6d1c45048739e2" providerId="LiveId" clId="{12D5BB10-5CDA-433A-A145-53CFF7BB6060}" dt="2023-10-25T15:33:36.846" v="3511" actId="478"/>
          <ac:picMkLst>
            <pc:docMk/>
            <pc:sldMk cId="3225823005" sldId="327"/>
            <ac:picMk id="3" creationId="{72D27A03-26BB-714A-5C4D-31AE146CA316}"/>
          </ac:picMkLst>
        </pc:picChg>
      </pc:sldChg>
      <pc:sldChg chg="add del setBg">
        <pc:chgData name="James Harper" userId="9f6d1c45048739e2" providerId="LiveId" clId="{12D5BB10-5CDA-433A-A145-53CFF7BB6060}" dt="2023-10-25T16:08:54.637" v="3788" actId="47"/>
        <pc:sldMkLst>
          <pc:docMk/>
          <pc:sldMk cId="1832188045" sldId="328"/>
        </pc:sldMkLst>
      </pc:sldChg>
      <pc:sldChg chg="addSp delSp modSp add mod setBg modAnim">
        <pc:chgData name="James Harper" userId="9f6d1c45048739e2" providerId="LiveId" clId="{12D5BB10-5CDA-433A-A145-53CFF7BB6060}" dt="2023-10-25T16:30:40.399" v="3976"/>
        <pc:sldMkLst>
          <pc:docMk/>
          <pc:sldMk cId="3718313417" sldId="329"/>
        </pc:sldMkLst>
        <pc:spChg chg="mod ord topLvl">
          <ac:chgData name="James Harper" userId="9f6d1c45048739e2" providerId="LiveId" clId="{12D5BB10-5CDA-433A-A145-53CFF7BB6060}" dt="2023-10-25T16:06:13.641" v="3684" actId="207"/>
          <ac:spMkLst>
            <pc:docMk/>
            <pc:sldMk cId="3718313417" sldId="329"/>
            <ac:spMk id="2" creationId="{2FC749CD-E3C2-5942-4280-BBF16106A03B}"/>
          </ac:spMkLst>
        </pc:spChg>
        <pc:spChg chg="mod">
          <ac:chgData name="James Harper" userId="9f6d1c45048739e2" providerId="LiveId" clId="{12D5BB10-5CDA-433A-A145-53CFF7BB6060}" dt="2023-10-25T16:07:21.535" v="3688" actId="207"/>
          <ac:spMkLst>
            <pc:docMk/>
            <pc:sldMk cId="3718313417" sldId="329"/>
            <ac:spMk id="4" creationId="{7169D894-393F-EEBF-862F-CF337732D044}"/>
          </ac:spMkLst>
        </pc:spChg>
        <pc:spChg chg="mod topLvl">
          <ac:chgData name="James Harper" userId="9f6d1c45048739e2" providerId="LiveId" clId="{12D5BB10-5CDA-433A-A145-53CFF7BB6060}" dt="2023-10-25T16:05:13.039" v="3677" actId="208"/>
          <ac:spMkLst>
            <pc:docMk/>
            <pc:sldMk cId="3718313417" sldId="329"/>
            <ac:spMk id="8" creationId="{2B432575-598B-7AF7-5DD1-12EAF4EBB060}"/>
          </ac:spMkLst>
        </pc:spChg>
        <pc:spChg chg="mod">
          <ac:chgData name="James Harper" userId="9f6d1c45048739e2" providerId="LiveId" clId="{12D5BB10-5CDA-433A-A145-53CFF7BB6060}" dt="2023-10-25T16:05:51.511" v="3680" actId="207"/>
          <ac:spMkLst>
            <pc:docMk/>
            <pc:sldMk cId="3718313417" sldId="329"/>
            <ac:spMk id="9" creationId="{61F95F4E-A0EA-650E-F162-F3B3EC19A942}"/>
          </ac:spMkLst>
        </pc:spChg>
        <pc:spChg chg="mod">
          <ac:chgData name="James Harper" userId="9f6d1c45048739e2" providerId="LiveId" clId="{12D5BB10-5CDA-433A-A145-53CFF7BB6060}" dt="2023-10-25T16:05:59.311" v="3682" actId="207"/>
          <ac:spMkLst>
            <pc:docMk/>
            <pc:sldMk cId="3718313417" sldId="329"/>
            <ac:spMk id="10" creationId="{97A06D1F-C413-EE44-A10D-65A25D479109}"/>
          </ac:spMkLst>
        </pc:spChg>
        <pc:spChg chg="add mod">
          <ac:chgData name="James Harper" userId="9f6d1c45048739e2" providerId="LiveId" clId="{12D5BB10-5CDA-433A-A145-53CFF7BB6060}" dt="2023-10-25T16:30:40.399" v="3976"/>
          <ac:spMkLst>
            <pc:docMk/>
            <pc:sldMk cId="3718313417" sldId="329"/>
            <ac:spMk id="11" creationId="{BD2113FB-6DFF-D441-C121-48F9BF91D6EE}"/>
          </ac:spMkLst>
        </pc:spChg>
        <pc:spChg chg="mod">
          <ac:chgData name="James Harper" userId="9f6d1c45048739e2" providerId="LiveId" clId="{12D5BB10-5CDA-433A-A145-53CFF7BB6060}" dt="2023-10-25T16:05:56.244" v="3681" actId="207"/>
          <ac:spMkLst>
            <pc:docMk/>
            <pc:sldMk cId="3718313417" sldId="329"/>
            <ac:spMk id="12" creationId="{D36FAAD2-5A2F-153B-15A6-524B1A4548CF}"/>
          </ac:spMkLst>
        </pc:spChg>
        <pc:grpChg chg="add mod">
          <ac:chgData name="James Harper" userId="9f6d1c45048739e2" providerId="LiveId" clId="{12D5BB10-5CDA-433A-A145-53CFF7BB6060}" dt="2023-10-25T16:02:02.717" v="3666" actId="164"/>
          <ac:grpSpMkLst>
            <pc:docMk/>
            <pc:sldMk cId="3718313417" sldId="329"/>
            <ac:grpSpMk id="7" creationId="{BA0B11E8-908B-8CFC-5078-CEFFA35685F9}"/>
          </ac:grpSpMkLst>
        </pc:grpChg>
        <pc:grpChg chg="del">
          <ac:chgData name="James Harper" userId="9f6d1c45048739e2" providerId="LiveId" clId="{12D5BB10-5CDA-433A-A145-53CFF7BB6060}" dt="2023-10-25T15:56:58.413" v="3599" actId="165"/>
          <ac:grpSpMkLst>
            <pc:docMk/>
            <pc:sldMk cId="3718313417" sldId="329"/>
            <ac:grpSpMk id="15" creationId="{75FD324E-8802-F084-9AC7-28ECFD1E1865}"/>
          </ac:grpSpMkLst>
        </pc:grpChg>
        <pc:grpChg chg="mod topLvl">
          <ac:chgData name="James Harper" userId="9f6d1c45048739e2" providerId="LiveId" clId="{12D5BB10-5CDA-433A-A145-53CFF7BB6060}" dt="2023-10-25T16:07:45.707" v="3736" actId="1037"/>
          <ac:grpSpMkLst>
            <pc:docMk/>
            <pc:sldMk cId="3718313417" sldId="329"/>
            <ac:grpSpMk id="16" creationId="{76AB61A9-352D-79A8-35AB-DB44BDD72DC5}"/>
          </ac:grpSpMkLst>
        </pc:grpChg>
        <pc:grpChg chg="mod topLvl">
          <ac:chgData name="James Harper" userId="9f6d1c45048739e2" providerId="LiveId" clId="{12D5BB10-5CDA-433A-A145-53CFF7BB6060}" dt="2023-10-25T16:08:03.154" v="3784" actId="1038"/>
          <ac:grpSpMkLst>
            <pc:docMk/>
            <pc:sldMk cId="3718313417" sldId="329"/>
            <ac:grpSpMk id="17" creationId="{EE1352AD-49B7-9EEF-3412-C2641D336FE1}"/>
          </ac:grpSpMkLst>
        </pc:grpChg>
        <pc:grpChg chg="del">
          <ac:chgData name="James Harper" userId="9f6d1c45048739e2" providerId="LiveId" clId="{12D5BB10-5CDA-433A-A145-53CFF7BB6060}" dt="2023-10-25T16:02:46.601" v="3667" actId="165"/>
          <ac:grpSpMkLst>
            <pc:docMk/>
            <pc:sldMk cId="3718313417" sldId="329"/>
            <ac:grpSpMk id="18" creationId="{27E9E5E3-4291-9A4A-0FD3-5F93008645A0}"/>
          </ac:grpSpMkLst>
        </pc:grpChg>
        <pc:picChg chg="del mod topLvl">
          <ac:chgData name="James Harper" userId="9f6d1c45048739e2" providerId="LiveId" clId="{12D5BB10-5CDA-433A-A145-53CFF7BB6060}" dt="2023-10-25T15:57:33.083" v="3615" actId="478"/>
          <ac:picMkLst>
            <pc:docMk/>
            <pc:sldMk cId="3718313417" sldId="329"/>
            <ac:picMk id="5" creationId="{947AFF35-ED3F-00AF-B8F3-733D63BD9A06}"/>
          </ac:picMkLst>
        </pc:picChg>
        <pc:picChg chg="add mod ord">
          <ac:chgData name="James Harper" userId="9f6d1c45048739e2" providerId="LiveId" clId="{12D5BB10-5CDA-433A-A145-53CFF7BB6060}" dt="2023-10-25T16:02:02.717" v="3666" actId="164"/>
          <ac:picMkLst>
            <pc:docMk/>
            <pc:sldMk cId="3718313417" sldId="329"/>
            <ac:picMk id="6" creationId="{4EBC369E-69E0-620A-0A3F-0C3201618790}"/>
          </ac:picMkLst>
        </pc:picChg>
      </pc:sldChg>
      <pc:sldChg chg="addSp modSp new del mod">
        <pc:chgData name="James Harper" userId="9f6d1c45048739e2" providerId="LiveId" clId="{12D5BB10-5CDA-433A-A145-53CFF7BB6060}" dt="2023-10-25T15:51:13.132" v="3591" actId="47"/>
        <pc:sldMkLst>
          <pc:docMk/>
          <pc:sldMk cId="443327151" sldId="330"/>
        </pc:sldMkLst>
        <pc:grpChg chg="add mod">
          <ac:chgData name="James Harper" userId="9f6d1c45048739e2" providerId="LiveId" clId="{12D5BB10-5CDA-433A-A145-53CFF7BB6060}" dt="2023-10-25T15:50:12.135" v="3588" actId="164"/>
          <ac:grpSpMkLst>
            <pc:docMk/>
            <pc:sldMk cId="443327151" sldId="330"/>
            <ac:grpSpMk id="5" creationId="{1D1C448A-EB5C-CA4F-AA11-5F3EB7297252}"/>
          </ac:grpSpMkLst>
        </pc:grpChg>
        <pc:picChg chg="add mod modCrop">
          <ac:chgData name="James Harper" userId="9f6d1c45048739e2" providerId="LiveId" clId="{12D5BB10-5CDA-433A-A145-53CFF7BB6060}" dt="2023-10-25T15:50:12.135" v="3588" actId="164"/>
          <ac:picMkLst>
            <pc:docMk/>
            <pc:sldMk cId="443327151" sldId="330"/>
            <ac:picMk id="3" creationId="{6D6F8562-EB9B-9BBC-DAAE-7ED187276FF0}"/>
          </ac:picMkLst>
        </pc:picChg>
        <pc:picChg chg="add mod">
          <ac:chgData name="James Harper" userId="9f6d1c45048739e2" providerId="LiveId" clId="{12D5BB10-5CDA-433A-A145-53CFF7BB6060}" dt="2023-10-25T15:50:12.135" v="3588" actId="164"/>
          <ac:picMkLst>
            <pc:docMk/>
            <pc:sldMk cId="443327151" sldId="330"/>
            <ac:picMk id="4" creationId="{387B8896-4C06-749F-335A-7F127824D8A6}"/>
          </ac:picMkLst>
        </pc:picChg>
      </pc:sldChg>
      <pc:sldChg chg="addSp delSp modSp new del mod">
        <pc:chgData name="James Harper" userId="9f6d1c45048739e2" providerId="LiveId" clId="{12D5BB10-5CDA-433A-A145-53CFF7BB6060}" dt="2023-10-25T15:42:31.859" v="3537" actId="47"/>
        <pc:sldMkLst>
          <pc:docMk/>
          <pc:sldMk cId="3995146138" sldId="330"/>
        </pc:sldMkLst>
        <pc:picChg chg="add del mod modCrop">
          <ac:chgData name="James Harper" userId="9f6d1c45048739e2" providerId="LiveId" clId="{12D5BB10-5CDA-433A-A145-53CFF7BB6060}" dt="2023-10-25T15:42:28.700" v="3536" actId="478"/>
          <ac:picMkLst>
            <pc:docMk/>
            <pc:sldMk cId="3995146138" sldId="330"/>
            <ac:picMk id="3" creationId="{B4A14120-B70C-5F93-47EF-ED82B47AE28D}"/>
          </ac:picMkLst>
        </pc:picChg>
      </pc:sldChg>
      <pc:sldChg chg="add del setBg">
        <pc:chgData name="James Harper" userId="9f6d1c45048739e2" providerId="LiveId" clId="{12D5BB10-5CDA-433A-A145-53CFF7BB6060}" dt="2023-10-25T16:10:09.445" v="3800" actId="47"/>
        <pc:sldMkLst>
          <pc:docMk/>
          <pc:sldMk cId="4118397660" sldId="330"/>
        </pc:sldMkLst>
      </pc:sldChg>
      <pc:sldChg chg="addSp modSp add setBg">
        <pc:chgData name="James Harper" userId="9f6d1c45048739e2" providerId="LiveId" clId="{12D5BB10-5CDA-433A-A145-53CFF7BB6060}" dt="2023-10-25T16:30:59.004" v="3978"/>
        <pc:sldMkLst>
          <pc:docMk/>
          <pc:sldMk cId="3509941158" sldId="331"/>
        </pc:sldMkLst>
        <pc:spChg chg="add mod">
          <ac:chgData name="James Harper" userId="9f6d1c45048739e2" providerId="LiveId" clId="{12D5BB10-5CDA-433A-A145-53CFF7BB6060}" dt="2023-10-25T16:30:59.004" v="3978"/>
          <ac:spMkLst>
            <pc:docMk/>
            <pc:sldMk cId="3509941158" sldId="331"/>
            <ac:spMk id="3" creationId="{DECE8C80-FD90-CB0D-E941-F2E1FEDB342A}"/>
          </ac:spMkLst>
        </pc:spChg>
      </pc:sldChg>
      <pc:sldChg chg="addSp modSp add ord setBg">
        <pc:chgData name="James Harper" userId="9f6d1c45048739e2" providerId="LiveId" clId="{12D5BB10-5CDA-433A-A145-53CFF7BB6060}" dt="2023-10-25T16:31:18.213" v="3980"/>
        <pc:sldMkLst>
          <pc:docMk/>
          <pc:sldMk cId="2960575958" sldId="332"/>
        </pc:sldMkLst>
        <pc:spChg chg="add mod">
          <ac:chgData name="James Harper" userId="9f6d1c45048739e2" providerId="LiveId" clId="{12D5BB10-5CDA-433A-A145-53CFF7BB6060}" dt="2023-10-25T16:31:18.213" v="3980"/>
          <ac:spMkLst>
            <pc:docMk/>
            <pc:sldMk cId="2960575958" sldId="332"/>
            <ac:spMk id="3" creationId="{9DA4433C-3936-0FBC-E396-5B0BC2A0C975}"/>
          </ac:spMkLst>
        </pc:spChg>
      </pc:sldChg>
      <pc:sldChg chg="addSp modSp add setBg">
        <pc:chgData name="James Harper" userId="9f6d1c45048739e2" providerId="LiveId" clId="{12D5BB10-5CDA-433A-A145-53CFF7BB6060}" dt="2023-10-25T16:31:36.102" v="3982"/>
        <pc:sldMkLst>
          <pc:docMk/>
          <pc:sldMk cId="1584150342" sldId="333"/>
        </pc:sldMkLst>
        <pc:spChg chg="add mod">
          <ac:chgData name="James Harper" userId="9f6d1c45048739e2" providerId="LiveId" clId="{12D5BB10-5CDA-433A-A145-53CFF7BB6060}" dt="2023-10-25T16:31:36.102" v="3982"/>
          <ac:spMkLst>
            <pc:docMk/>
            <pc:sldMk cId="1584150342" sldId="333"/>
            <ac:spMk id="3" creationId="{E33FD536-D496-0176-60F4-33154B33D303}"/>
          </ac:spMkLst>
        </pc:spChg>
      </pc:sldChg>
      <pc:sldChg chg="add del setBg">
        <pc:chgData name="James Harper" userId="9f6d1c45048739e2" providerId="LiveId" clId="{12D5BB10-5CDA-433A-A145-53CFF7BB6060}" dt="2023-10-25T16:26:31.126" v="3876"/>
        <pc:sldMkLst>
          <pc:docMk/>
          <pc:sldMk cId="1820766584" sldId="334"/>
        </pc:sldMkLst>
      </pc:sldChg>
      <pc:sldChg chg="add del setBg">
        <pc:chgData name="James Harper" userId="9f6d1c45048739e2" providerId="LiveId" clId="{12D5BB10-5CDA-433A-A145-53CFF7BB6060}" dt="2023-10-25T16:26:23.657" v="3874"/>
        <pc:sldMkLst>
          <pc:docMk/>
          <pc:sldMk cId="2697500296" sldId="334"/>
        </pc:sldMkLst>
      </pc:sldChg>
      <pc:sldMasterChg chg="modTransition setBg modSldLayout">
        <pc:chgData name="James Harper" userId="9f6d1c45048739e2" providerId="LiveId" clId="{12D5BB10-5CDA-433A-A145-53CFF7BB6060}" dt="2023-10-24T16:46:23.588" v="393"/>
        <pc:sldMasterMkLst>
          <pc:docMk/>
          <pc:sldMasterMk cId="2926449650" sldId="2147483648"/>
        </pc:sldMasterMkLst>
        <pc:sldLayoutChg chg="modTransition setBg">
          <pc:chgData name="James Harper" userId="9f6d1c45048739e2" providerId="LiveId" clId="{12D5BB10-5CDA-433A-A145-53CFF7BB6060}" dt="2023-10-24T16:46:23.588" v="393"/>
          <pc:sldLayoutMkLst>
            <pc:docMk/>
            <pc:sldMasterMk cId="2926449650" sldId="2147483648"/>
            <pc:sldLayoutMk cId="1227410149" sldId="2147483649"/>
          </pc:sldLayoutMkLst>
        </pc:sldLayoutChg>
        <pc:sldLayoutChg chg="modTransition setBg">
          <pc:chgData name="James Harper" userId="9f6d1c45048739e2" providerId="LiveId" clId="{12D5BB10-5CDA-433A-A145-53CFF7BB6060}" dt="2023-10-24T16:46:23.588" v="393"/>
          <pc:sldLayoutMkLst>
            <pc:docMk/>
            <pc:sldMasterMk cId="2926449650" sldId="2147483648"/>
            <pc:sldLayoutMk cId="619579959" sldId="2147483650"/>
          </pc:sldLayoutMkLst>
        </pc:sldLayoutChg>
        <pc:sldLayoutChg chg="modTransition setBg">
          <pc:chgData name="James Harper" userId="9f6d1c45048739e2" providerId="LiveId" clId="{12D5BB10-5CDA-433A-A145-53CFF7BB6060}" dt="2023-10-24T16:46:23.588" v="393"/>
          <pc:sldLayoutMkLst>
            <pc:docMk/>
            <pc:sldMasterMk cId="2926449650" sldId="2147483648"/>
            <pc:sldLayoutMk cId="2087743156" sldId="2147483651"/>
          </pc:sldLayoutMkLst>
        </pc:sldLayoutChg>
        <pc:sldLayoutChg chg="modTransition setBg">
          <pc:chgData name="James Harper" userId="9f6d1c45048739e2" providerId="LiveId" clId="{12D5BB10-5CDA-433A-A145-53CFF7BB6060}" dt="2023-10-24T16:46:23.588" v="393"/>
          <pc:sldLayoutMkLst>
            <pc:docMk/>
            <pc:sldMasterMk cId="2926449650" sldId="2147483648"/>
            <pc:sldLayoutMk cId="241505344" sldId="2147483652"/>
          </pc:sldLayoutMkLst>
        </pc:sldLayoutChg>
        <pc:sldLayoutChg chg="modTransition setBg">
          <pc:chgData name="James Harper" userId="9f6d1c45048739e2" providerId="LiveId" clId="{12D5BB10-5CDA-433A-A145-53CFF7BB6060}" dt="2023-10-24T16:46:23.588" v="393"/>
          <pc:sldLayoutMkLst>
            <pc:docMk/>
            <pc:sldMasterMk cId="2926449650" sldId="2147483648"/>
            <pc:sldLayoutMk cId="1208635216" sldId="2147483653"/>
          </pc:sldLayoutMkLst>
        </pc:sldLayoutChg>
        <pc:sldLayoutChg chg="modTransition setBg">
          <pc:chgData name="James Harper" userId="9f6d1c45048739e2" providerId="LiveId" clId="{12D5BB10-5CDA-433A-A145-53CFF7BB6060}" dt="2023-10-24T16:46:23.588" v="393"/>
          <pc:sldLayoutMkLst>
            <pc:docMk/>
            <pc:sldMasterMk cId="2926449650" sldId="2147483648"/>
            <pc:sldLayoutMk cId="4239724820" sldId="2147483654"/>
          </pc:sldLayoutMkLst>
        </pc:sldLayoutChg>
        <pc:sldLayoutChg chg="modTransition setBg">
          <pc:chgData name="James Harper" userId="9f6d1c45048739e2" providerId="LiveId" clId="{12D5BB10-5CDA-433A-A145-53CFF7BB6060}" dt="2023-10-24T16:46:23.588" v="393"/>
          <pc:sldLayoutMkLst>
            <pc:docMk/>
            <pc:sldMasterMk cId="2926449650" sldId="2147483648"/>
            <pc:sldLayoutMk cId="3546252791" sldId="2147483655"/>
          </pc:sldLayoutMkLst>
        </pc:sldLayoutChg>
        <pc:sldLayoutChg chg="modTransition setBg">
          <pc:chgData name="James Harper" userId="9f6d1c45048739e2" providerId="LiveId" clId="{12D5BB10-5CDA-433A-A145-53CFF7BB6060}" dt="2023-10-24T16:46:23.588" v="393"/>
          <pc:sldLayoutMkLst>
            <pc:docMk/>
            <pc:sldMasterMk cId="2926449650" sldId="2147483648"/>
            <pc:sldLayoutMk cId="852743795" sldId="2147483656"/>
          </pc:sldLayoutMkLst>
        </pc:sldLayoutChg>
        <pc:sldLayoutChg chg="modTransition setBg">
          <pc:chgData name="James Harper" userId="9f6d1c45048739e2" providerId="LiveId" clId="{12D5BB10-5CDA-433A-A145-53CFF7BB6060}" dt="2023-10-24T16:46:23.588" v="393"/>
          <pc:sldLayoutMkLst>
            <pc:docMk/>
            <pc:sldMasterMk cId="2926449650" sldId="2147483648"/>
            <pc:sldLayoutMk cId="156474233" sldId="2147483657"/>
          </pc:sldLayoutMkLst>
        </pc:sldLayoutChg>
        <pc:sldLayoutChg chg="modTransition setBg">
          <pc:chgData name="James Harper" userId="9f6d1c45048739e2" providerId="LiveId" clId="{12D5BB10-5CDA-433A-A145-53CFF7BB6060}" dt="2023-10-24T16:46:23.588" v="393"/>
          <pc:sldLayoutMkLst>
            <pc:docMk/>
            <pc:sldMasterMk cId="2926449650" sldId="2147483648"/>
            <pc:sldLayoutMk cId="1376318102" sldId="2147483658"/>
          </pc:sldLayoutMkLst>
        </pc:sldLayoutChg>
        <pc:sldLayoutChg chg="modTransition setBg">
          <pc:chgData name="James Harper" userId="9f6d1c45048739e2" providerId="LiveId" clId="{12D5BB10-5CDA-433A-A145-53CFF7BB6060}" dt="2023-10-24T16:46:23.588" v="393"/>
          <pc:sldLayoutMkLst>
            <pc:docMk/>
            <pc:sldMasterMk cId="2926449650" sldId="2147483648"/>
            <pc:sldLayoutMk cId="2017742802" sldId="2147483659"/>
          </pc:sldLayoutMkLst>
        </pc:sldLayoutChg>
      </pc:sldMasterChg>
    </pc:docChg>
  </pc:docChgLst>
  <pc:docChgLst>
    <pc:chgData name="James Harper" userId="9f6d1c45048739e2" providerId="LiveId" clId="{7E15BD82-0190-4535-9E35-965C2C9B0E77}"/>
    <pc:docChg chg="addSld delSld modSld">
      <pc:chgData name="James Harper" userId="9f6d1c45048739e2" providerId="LiveId" clId="{7E15BD82-0190-4535-9E35-965C2C9B0E77}" dt="2023-12-04T01:31:17.768" v="239" actId="166"/>
      <pc:docMkLst>
        <pc:docMk/>
      </pc:docMkLst>
      <pc:sldChg chg="modSp mod">
        <pc:chgData name="James Harper" userId="9f6d1c45048739e2" providerId="LiveId" clId="{7E15BD82-0190-4535-9E35-965C2C9B0E77}" dt="2023-12-04T01:31:17.768" v="239" actId="166"/>
        <pc:sldMkLst>
          <pc:docMk/>
          <pc:sldMk cId="3502669715" sldId="258"/>
        </pc:sldMkLst>
        <pc:spChg chg="mod">
          <ac:chgData name="James Harper" userId="9f6d1c45048739e2" providerId="LiveId" clId="{7E15BD82-0190-4535-9E35-965C2C9B0E77}" dt="2023-12-04T01:31:08.279" v="238" actId="20577"/>
          <ac:spMkLst>
            <pc:docMk/>
            <pc:sldMk cId="3502669715" sldId="258"/>
            <ac:spMk id="2" creationId="{39EFA71E-2400-6239-FCC8-9A7603FF1621}"/>
          </ac:spMkLst>
        </pc:spChg>
        <pc:spChg chg="mod ord">
          <ac:chgData name="James Harper" userId="9f6d1c45048739e2" providerId="LiveId" clId="{7E15BD82-0190-4535-9E35-965C2C9B0E77}" dt="2023-12-04T01:31:17.768" v="239" actId="166"/>
          <ac:spMkLst>
            <pc:docMk/>
            <pc:sldMk cId="3502669715" sldId="258"/>
            <ac:spMk id="3" creationId="{E9E00024-180E-759E-05FC-6B4960754ACD}"/>
          </ac:spMkLst>
        </pc:spChg>
      </pc:sldChg>
      <pc:sldChg chg="addSp modSp mod">
        <pc:chgData name="James Harper" userId="9f6d1c45048739e2" providerId="LiveId" clId="{7E15BD82-0190-4535-9E35-965C2C9B0E77}" dt="2023-12-04T01:30:54.901" v="233" actId="167"/>
        <pc:sldMkLst>
          <pc:docMk/>
          <pc:sldMk cId="435512577" sldId="260"/>
        </pc:sldMkLst>
        <pc:spChg chg="add mod ord">
          <ac:chgData name="James Harper" userId="9f6d1c45048739e2" providerId="LiveId" clId="{7E15BD82-0190-4535-9E35-965C2C9B0E77}" dt="2023-12-04T01:30:54.901" v="233" actId="167"/>
          <ac:spMkLst>
            <pc:docMk/>
            <pc:sldMk cId="435512577" sldId="260"/>
            <ac:spMk id="4" creationId="{07EAF784-D0B2-3804-B538-E07594891D42}"/>
          </ac:spMkLst>
        </pc:spChg>
      </pc:sldChg>
      <pc:sldChg chg="modSp mod setBg">
        <pc:chgData name="James Harper" userId="9f6d1c45048739e2" providerId="LiveId" clId="{7E15BD82-0190-4535-9E35-965C2C9B0E77}" dt="2023-12-01T21:47:24.838" v="127" actId="166"/>
        <pc:sldMkLst>
          <pc:docMk/>
          <pc:sldMk cId="3718313417" sldId="329"/>
        </pc:sldMkLst>
        <pc:spChg chg="mod">
          <ac:chgData name="James Harper" userId="9f6d1c45048739e2" providerId="LiveId" clId="{7E15BD82-0190-4535-9E35-965C2C9B0E77}" dt="2023-12-01T21:47:17.622" v="126" actId="20577"/>
          <ac:spMkLst>
            <pc:docMk/>
            <pc:sldMk cId="3718313417" sldId="329"/>
            <ac:spMk id="2" creationId="{2FC749CD-E3C2-5942-4280-BBF16106A03B}"/>
          </ac:spMkLst>
        </pc:spChg>
        <pc:spChg chg="mod ord">
          <ac:chgData name="James Harper" userId="9f6d1c45048739e2" providerId="LiveId" clId="{7E15BD82-0190-4535-9E35-965C2C9B0E77}" dt="2023-12-01T21:47:24.838" v="127" actId="166"/>
          <ac:spMkLst>
            <pc:docMk/>
            <pc:sldMk cId="3718313417" sldId="329"/>
            <ac:spMk id="11" creationId="{BD2113FB-6DFF-D441-C121-48F9BF91D6EE}"/>
          </ac:spMkLst>
        </pc:spChg>
      </pc:sldChg>
      <pc:sldChg chg="modSp mod setBg">
        <pc:chgData name="James Harper" userId="9f6d1c45048739e2" providerId="LiveId" clId="{7E15BD82-0190-4535-9E35-965C2C9B0E77}" dt="2023-12-01T21:46:30.839" v="108" actId="166"/>
        <pc:sldMkLst>
          <pc:docMk/>
          <pc:sldMk cId="3509941158" sldId="331"/>
        </pc:sldMkLst>
        <pc:spChg chg="mod">
          <ac:chgData name="James Harper" userId="9f6d1c45048739e2" providerId="LiveId" clId="{7E15BD82-0190-4535-9E35-965C2C9B0E77}" dt="2023-12-01T21:46:22.729" v="107" actId="20577"/>
          <ac:spMkLst>
            <pc:docMk/>
            <pc:sldMk cId="3509941158" sldId="331"/>
            <ac:spMk id="2" creationId="{2FC749CD-E3C2-5942-4280-BBF16106A03B}"/>
          </ac:spMkLst>
        </pc:spChg>
        <pc:spChg chg="ord">
          <ac:chgData name="James Harper" userId="9f6d1c45048739e2" providerId="LiveId" clId="{7E15BD82-0190-4535-9E35-965C2C9B0E77}" dt="2023-12-01T21:46:30.839" v="108" actId="166"/>
          <ac:spMkLst>
            <pc:docMk/>
            <pc:sldMk cId="3509941158" sldId="331"/>
            <ac:spMk id="3" creationId="{DECE8C80-FD90-CB0D-E941-F2E1FEDB342A}"/>
          </ac:spMkLst>
        </pc:spChg>
      </pc:sldChg>
      <pc:sldChg chg="modSp mod setBg">
        <pc:chgData name="James Harper" userId="9f6d1c45048739e2" providerId="LiveId" clId="{7E15BD82-0190-4535-9E35-965C2C9B0E77}" dt="2023-12-01T21:45:44.896" v="92" actId="166"/>
        <pc:sldMkLst>
          <pc:docMk/>
          <pc:sldMk cId="2960575958" sldId="332"/>
        </pc:sldMkLst>
        <pc:spChg chg="mod">
          <ac:chgData name="James Harper" userId="9f6d1c45048739e2" providerId="LiveId" clId="{7E15BD82-0190-4535-9E35-965C2C9B0E77}" dt="2023-12-01T21:45:28.650" v="91" actId="20577"/>
          <ac:spMkLst>
            <pc:docMk/>
            <pc:sldMk cId="2960575958" sldId="332"/>
            <ac:spMk id="2" creationId="{2FC749CD-E3C2-5942-4280-BBF16106A03B}"/>
          </ac:spMkLst>
        </pc:spChg>
        <pc:spChg chg="ord">
          <ac:chgData name="James Harper" userId="9f6d1c45048739e2" providerId="LiveId" clId="{7E15BD82-0190-4535-9E35-965C2C9B0E77}" dt="2023-12-01T21:45:44.896" v="92" actId="166"/>
          <ac:spMkLst>
            <pc:docMk/>
            <pc:sldMk cId="2960575958" sldId="332"/>
            <ac:spMk id="3" creationId="{9DA4433C-3936-0FBC-E396-5B0BC2A0C975}"/>
          </ac:spMkLst>
        </pc:spChg>
      </pc:sldChg>
      <pc:sldChg chg="modSp mod setBg">
        <pc:chgData name="James Harper" userId="9f6d1c45048739e2" providerId="LiveId" clId="{7E15BD82-0190-4535-9E35-965C2C9B0E77}" dt="2023-12-01T21:44:32.931" v="76" actId="166"/>
        <pc:sldMkLst>
          <pc:docMk/>
          <pc:sldMk cId="1584150342" sldId="333"/>
        </pc:sldMkLst>
        <pc:spChg chg="mod">
          <ac:chgData name="James Harper" userId="9f6d1c45048739e2" providerId="LiveId" clId="{7E15BD82-0190-4535-9E35-965C2C9B0E77}" dt="2023-12-01T21:44:19.005" v="75" actId="20577"/>
          <ac:spMkLst>
            <pc:docMk/>
            <pc:sldMk cId="1584150342" sldId="333"/>
            <ac:spMk id="2" creationId="{2FC749CD-E3C2-5942-4280-BBF16106A03B}"/>
          </ac:spMkLst>
        </pc:spChg>
        <pc:spChg chg="ord">
          <ac:chgData name="James Harper" userId="9f6d1c45048739e2" providerId="LiveId" clId="{7E15BD82-0190-4535-9E35-965C2C9B0E77}" dt="2023-12-01T21:44:32.931" v="76" actId="166"/>
          <ac:spMkLst>
            <pc:docMk/>
            <pc:sldMk cId="1584150342" sldId="333"/>
            <ac:spMk id="3" creationId="{E33FD536-D496-0176-60F4-33154B33D303}"/>
          </ac:spMkLst>
        </pc:spChg>
      </pc:sldChg>
      <pc:sldChg chg="modSp add del mod setBg">
        <pc:chgData name="James Harper" userId="9f6d1c45048739e2" providerId="LiveId" clId="{7E15BD82-0190-4535-9E35-965C2C9B0E77}" dt="2023-12-01T21:42:39.253" v="34" actId="2696"/>
        <pc:sldMkLst>
          <pc:docMk/>
          <pc:sldMk cId="3863113981" sldId="334"/>
        </pc:sldMkLst>
        <pc:spChg chg="ord">
          <ac:chgData name="James Harper" userId="9f6d1c45048739e2" providerId="LiveId" clId="{7E15BD82-0190-4535-9E35-965C2C9B0E77}" dt="2023-12-01T21:39:33.624" v="1" actId="167"/>
          <ac:spMkLst>
            <pc:docMk/>
            <pc:sldMk cId="3863113981" sldId="334"/>
            <ac:spMk id="3" creationId="{3D5563C0-3993-CDD9-850A-242C7841D234}"/>
          </ac:spMkLst>
        </pc:spChg>
      </pc:sldChg>
    </pc:docChg>
  </pc:docChgLst>
  <pc:docChgLst>
    <pc:chgData name="James Harper" userId="9f6d1c45048739e2" providerId="LiveId" clId="{EF74B082-A8F4-489D-94BA-BFD76B3FF933}"/>
    <pc:docChg chg="undo redo custSel addSld delSld modSld sldOrd">
      <pc:chgData name="James Harper" userId="9f6d1c45048739e2" providerId="LiveId" clId="{EF74B082-A8F4-489D-94BA-BFD76B3FF933}" dt="2024-02-29T17:36:38.900" v="3102" actId="166"/>
      <pc:docMkLst>
        <pc:docMk/>
      </pc:docMkLst>
      <pc:sldChg chg="addSp delSp modSp mod setBg">
        <pc:chgData name="James Harper" userId="9f6d1c45048739e2" providerId="LiveId" clId="{EF74B082-A8F4-489D-94BA-BFD76B3FF933}" dt="2024-02-29T17:35:47.431" v="3098" actId="166"/>
        <pc:sldMkLst>
          <pc:docMk/>
          <pc:sldMk cId="3502669715" sldId="258"/>
        </pc:sldMkLst>
        <pc:spChg chg="mod">
          <ac:chgData name="James Harper" userId="9f6d1c45048739e2" providerId="LiveId" clId="{EF74B082-A8F4-489D-94BA-BFD76B3FF933}" dt="2024-02-29T17:35:33.076" v="3097" actId="20577"/>
          <ac:spMkLst>
            <pc:docMk/>
            <pc:sldMk cId="3502669715" sldId="258"/>
            <ac:spMk id="2" creationId="{39EFA71E-2400-6239-FCC8-9A7603FF1621}"/>
          </ac:spMkLst>
        </pc:spChg>
        <pc:spChg chg="del mod ord">
          <ac:chgData name="James Harper" userId="9f6d1c45048739e2" providerId="LiveId" clId="{EF74B082-A8F4-489D-94BA-BFD76B3FF933}" dt="2024-02-27T19:45:44.066" v="2125" actId="21"/>
          <ac:spMkLst>
            <pc:docMk/>
            <pc:sldMk cId="3502669715" sldId="258"/>
            <ac:spMk id="3" creationId="{E9E00024-180E-759E-05FC-6B4960754ACD}"/>
          </ac:spMkLst>
        </pc:spChg>
        <pc:spChg chg="add del mod">
          <ac:chgData name="James Harper" userId="9f6d1c45048739e2" providerId="LiveId" clId="{EF74B082-A8F4-489D-94BA-BFD76B3FF933}" dt="2024-02-27T19:53:12.181" v="2393" actId="21"/>
          <ac:spMkLst>
            <pc:docMk/>
            <pc:sldMk cId="3502669715" sldId="258"/>
            <ac:spMk id="4" creationId="{E9E00024-180E-759E-05FC-6B4960754ACD}"/>
          </ac:spMkLst>
        </pc:spChg>
        <pc:spChg chg="add mod ord">
          <ac:chgData name="James Harper" userId="9f6d1c45048739e2" providerId="LiveId" clId="{EF74B082-A8F4-489D-94BA-BFD76B3FF933}" dt="2024-02-29T17:35:26.043" v="3095" actId="167"/>
          <ac:spMkLst>
            <pc:docMk/>
            <pc:sldMk cId="3502669715" sldId="258"/>
            <ac:spMk id="5" creationId="{0BB01F3A-B426-3862-DB9A-C4BB1AB6BF34}"/>
          </ac:spMkLst>
        </pc:spChg>
        <pc:spChg chg="add mod ord">
          <ac:chgData name="James Harper" userId="9f6d1c45048739e2" providerId="LiveId" clId="{EF74B082-A8F4-489D-94BA-BFD76B3FF933}" dt="2024-02-29T17:35:47.431" v="3098" actId="166"/>
          <ac:spMkLst>
            <pc:docMk/>
            <pc:sldMk cId="3502669715" sldId="258"/>
            <ac:spMk id="6" creationId="{292E2CC3-A6E4-363B-0A02-35906A0879D9}"/>
          </ac:spMkLst>
        </pc:spChg>
        <pc:spChg chg="mod ord">
          <ac:chgData name="James Harper" userId="9f6d1c45048739e2" providerId="LiveId" clId="{EF74B082-A8F4-489D-94BA-BFD76B3FF933}" dt="2024-02-27T19:15:21.431" v="1744" actId="167"/>
          <ac:spMkLst>
            <pc:docMk/>
            <pc:sldMk cId="3502669715" sldId="258"/>
            <ac:spMk id="7" creationId="{F22C7F99-4B5F-A046-35AD-5549EC24F12C}"/>
          </ac:spMkLst>
        </pc:spChg>
        <pc:spChg chg="add mod">
          <ac:chgData name="James Harper" userId="9f6d1c45048739e2" providerId="LiveId" clId="{EF74B082-A8F4-489D-94BA-BFD76B3FF933}" dt="2024-02-27T19:59:03.212" v="2559" actId="14100"/>
          <ac:spMkLst>
            <pc:docMk/>
            <pc:sldMk cId="3502669715" sldId="258"/>
            <ac:spMk id="8" creationId="{5ABDA718-51B5-004A-DB97-5EA6A2BFD1E9}"/>
          </ac:spMkLst>
        </pc:spChg>
        <pc:spChg chg="add mod ord">
          <ac:chgData name="James Harper" userId="9f6d1c45048739e2" providerId="LiveId" clId="{EF74B082-A8F4-489D-94BA-BFD76B3FF933}" dt="2024-02-27T20:22:00.092" v="2678" actId="167"/>
          <ac:spMkLst>
            <pc:docMk/>
            <pc:sldMk cId="3502669715" sldId="258"/>
            <ac:spMk id="9" creationId="{8042BEDC-BA29-FDD1-6073-9196558A542B}"/>
          </ac:spMkLst>
        </pc:spChg>
      </pc:sldChg>
      <pc:sldChg chg="addSp delSp modSp mod modAnim">
        <pc:chgData name="James Harper" userId="9f6d1c45048739e2" providerId="LiveId" clId="{EF74B082-A8F4-489D-94BA-BFD76B3FF933}" dt="2024-02-28T20:54:59.496" v="3078" actId="166"/>
        <pc:sldMkLst>
          <pc:docMk/>
          <pc:sldMk cId="435512577" sldId="260"/>
        </pc:sldMkLst>
        <pc:spChg chg="mod">
          <ac:chgData name="James Harper" userId="9f6d1c45048739e2" providerId="LiveId" clId="{EF74B082-A8F4-489D-94BA-BFD76B3FF933}" dt="2024-02-27T19:41:05.383" v="1841" actId="1076"/>
          <ac:spMkLst>
            <pc:docMk/>
            <pc:sldMk cId="435512577" sldId="260"/>
            <ac:spMk id="2" creationId="{9B992110-B671-C538-FD60-97AA57FDA670}"/>
          </ac:spMkLst>
        </pc:spChg>
        <pc:spChg chg="mod ord">
          <ac:chgData name="James Harper" userId="9f6d1c45048739e2" providerId="LiveId" clId="{EF74B082-A8F4-489D-94BA-BFD76B3FF933}" dt="2024-02-27T20:10:16.006" v="2677" actId="167"/>
          <ac:spMkLst>
            <pc:docMk/>
            <pc:sldMk cId="435512577" sldId="260"/>
            <ac:spMk id="4" creationId="{07EAF784-D0B2-3804-B538-E07594891D42}"/>
          </ac:spMkLst>
        </pc:spChg>
        <pc:spChg chg="add mod ord">
          <ac:chgData name="James Harper" userId="9f6d1c45048739e2" providerId="LiveId" clId="{EF74B082-A8F4-489D-94BA-BFD76B3FF933}" dt="2024-02-28T20:54:59.496" v="3078" actId="166"/>
          <ac:spMkLst>
            <pc:docMk/>
            <pc:sldMk cId="435512577" sldId="260"/>
            <ac:spMk id="5" creationId="{1C720DEB-5474-6AC9-E4B1-4BD5E6AC048E}"/>
          </ac:spMkLst>
        </pc:spChg>
        <pc:spChg chg="add mod">
          <ac:chgData name="James Harper" userId="9f6d1c45048739e2" providerId="LiveId" clId="{EF74B082-A8F4-489D-94BA-BFD76B3FF933}" dt="2024-02-28T20:37:44.569" v="3062" actId="1036"/>
          <ac:spMkLst>
            <pc:docMk/>
            <pc:sldMk cId="435512577" sldId="260"/>
            <ac:spMk id="6" creationId="{4A78A6A5-B8D0-C6A1-5DBD-4E83D23F4C1B}"/>
          </ac:spMkLst>
        </pc:spChg>
        <pc:spChg chg="add del">
          <ac:chgData name="James Harper" userId="9f6d1c45048739e2" providerId="LiveId" clId="{EF74B082-A8F4-489D-94BA-BFD76B3FF933}" dt="2024-02-27T19:51:31.742" v="2374" actId="478"/>
          <ac:spMkLst>
            <pc:docMk/>
            <pc:sldMk cId="435512577" sldId="260"/>
            <ac:spMk id="6" creationId="{BAAFB59F-EBA8-5993-DDE5-C1C6F4A20F6D}"/>
          </ac:spMkLst>
        </pc:spChg>
        <pc:spChg chg="del mod">
          <ac:chgData name="James Harper" userId="9f6d1c45048739e2" providerId="LiveId" clId="{EF74B082-A8F4-489D-94BA-BFD76B3FF933}" dt="2024-02-27T19:41:48.183" v="1851" actId="21"/>
          <ac:spMkLst>
            <pc:docMk/>
            <pc:sldMk cId="435512577" sldId="260"/>
            <ac:spMk id="9" creationId="{1C720DEB-5474-6AC9-E4B1-4BD5E6AC048E}"/>
          </ac:spMkLst>
        </pc:spChg>
      </pc:sldChg>
      <pc:sldChg chg="addSp delSp modSp mod">
        <pc:chgData name="James Harper" userId="9f6d1c45048739e2" providerId="LiveId" clId="{EF74B082-A8F4-489D-94BA-BFD76B3FF933}" dt="2024-02-27T17:47:17.527" v="240" actId="21"/>
        <pc:sldMkLst>
          <pc:docMk/>
          <pc:sldMk cId="1663034324" sldId="296"/>
        </pc:sldMkLst>
        <pc:spChg chg="add del mod">
          <ac:chgData name="James Harper" userId="9f6d1c45048739e2" providerId="LiveId" clId="{EF74B082-A8F4-489D-94BA-BFD76B3FF933}" dt="2024-02-27T17:47:17.527" v="240" actId="21"/>
          <ac:spMkLst>
            <pc:docMk/>
            <pc:sldMk cId="1663034324" sldId="296"/>
            <ac:spMk id="4" creationId="{C0E640B0-B1DD-A9A6-70EE-D07DA1896CDF}"/>
          </ac:spMkLst>
        </pc:spChg>
      </pc:sldChg>
      <pc:sldChg chg="addSp delSp modSp add mod ord setBg modAnim">
        <pc:chgData name="James Harper" userId="9f6d1c45048739e2" providerId="LiveId" clId="{EF74B082-A8F4-489D-94BA-BFD76B3FF933}" dt="2024-02-29T17:36:38.900" v="3102" actId="166"/>
        <pc:sldMkLst>
          <pc:docMk/>
          <pc:sldMk cId="2478682440" sldId="334"/>
        </pc:sldMkLst>
        <pc:spChg chg="del">
          <ac:chgData name="James Harper" userId="9f6d1c45048739e2" providerId="LiveId" clId="{EF74B082-A8F4-489D-94BA-BFD76B3FF933}" dt="2024-02-27T17:40:14.507" v="65" actId="478"/>
          <ac:spMkLst>
            <pc:docMk/>
            <pc:sldMk cId="2478682440" sldId="334"/>
            <ac:spMk id="2" creationId="{39EFA71E-2400-6239-FCC8-9A7603FF1621}"/>
          </ac:spMkLst>
        </pc:spChg>
        <pc:spChg chg="del mod ord">
          <ac:chgData name="James Harper" userId="9f6d1c45048739e2" providerId="LiveId" clId="{EF74B082-A8F4-489D-94BA-BFD76B3FF933}" dt="2024-02-27T18:04:19.688" v="902" actId="478"/>
          <ac:spMkLst>
            <pc:docMk/>
            <pc:sldMk cId="2478682440" sldId="334"/>
            <ac:spMk id="3" creationId="{E9E00024-180E-759E-05FC-6B4960754ACD}"/>
          </ac:spMkLst>
        </pc:spChg>
        <pc:spChg chg="add mod">
          <ac:chgData name="James Harper" userId="9f6d1c45048739e2" providerId="LiveId" clId="{EF74B082-A8F4-489D-94BA-BFD76B3FF933}" dt="2024-02-29T17:34:01.245" v="3085" actId="20577"/>
          <ac:spMkLst>
            <pc:docMk/>
            <pc:sldMk cId="2478682440" sldId="334"/>
            <ac:spMk id="6" creationId="{9E6A1431-3F83-F7F5-9CA1-D72E2444AEFA}"/>
          </ac:spMkLst>
        </pc:spChg>
        <pc:spChg chg="mod">
          <ac:chgData name="James Harper" userId="9f6d1c45048739e2" providerId="LiveId" clId="{EF74B082-A8F4-489D-94BA-BFD76B3FF933}" dt="2024-02-27T19:45:33.718" v="2124" actId="14100"/>
          <ac:spMkLst>
            <pc:docMk/>
            <pc:sldMk cId="2478682440" sldId="334"/>
            <ac:spMk id="7" creationId="{F22C7F99-4B5F-A046-35AD-5549EC24F12C}"/>
          </ac:spMkLst>
        </pc:spChg>
        <pc:spChg chg="add mod">
          <ac:chgData name="James Harper" userId="9f6d1c45048739e2" providerId="LiveId" clId="{EF74B082-A8F4-489D-94BA-BFD76B3FF933}" dt="2024-02-29T17:34:10.138" v="3090" actId="20577"/>
          <ac:spMkLst>
            <pc:docMk/>
            <pc:sldMk cId="2478682440" sldId="334"/>
            <ac:spMk id="12" creationId="{44496230-2FAF-7A2F-4F11-2EE967CF28E4}"/>
          </ac:spMkLst>
        </pc:spChg>
        <pc:spChg chg="add mod">
          <ac:chgData name="James Harper" userId="9f6d1c45048739e2" providerId="LiveId" clId="{EF74B082-A8F4-489D-94BA-BFD76B3FF933}" dt="2024-02-27T19:08:56.422" v="1547" actId="1035"/>
          <ac:spMkLst>
            <pc:docMk/>
            <pc:sldMk cId="2478682440" sldId="334"/>
            <ac:spMk id="13" creationId="{32948209-A267-50C9-1646-F139A5B14E30}"/>
          </ac:spMkLst>
        </pc:spChg>
        <pc:spChg chg="add del mod">
          <ac:chgData name="James Harper" userId="9f6d1c45048739e2" providerId="LiveId" clId="{EF74B082-A8F4-489D-94BA-BFD76B3FF933}" dt="2024-02-27T18:03:40.779" v="901" actId="478"/>
          <ac:spMkLst>
            <pc:docMk/>
            <pc:sldMk cId="2478682440" sldId="334"/>
            <ac:spMk id="14" creationId="{339B7415-1A32-623D-687B-7E1CD106CA70}"/>
          </ac:spMkLst>
        </pc:spChg>
        <pc:spChg chg="add mod">
          <ac:chgData name="James Harper" userId="9f6d1c45048739e2" providerId="LiveId" clId="{EF74B082-A8F4-489D-94BA-BFD76B3FF933}" dt="2024-02-29T17:36:34.202" v="3101" actId="20577"/>
          <ac:spMkLst>
            <pc:docMk/>
            <pc:sldMk cId="2478682440" sldId="334"/>
            <ac:spMk id="17" creationId="{EB0E8BB3-DAC3-4965-B368-916DC0208813}"/>
          </ac:spMkLst>
        </pc:spChg>
        <pc:spChg chg="add mod ord">
          <ac:chgData name="James Harper" userId="9f6d1c45048739e2" providerId="LiveId" clId="{EF74B082-A8F4-489D-94BA-BFD76B3FF933}" dt="2024-02-29T17:36:38.900" v="3102" actId="166"/>
          <ac:spMkLst>
            <pc:docMk/>
            <pc:sldMk cId="2478682440" sldId="334"/>
            <ac:spMk id="18" creationId="{61AC573A-A9D6-E86A-5033-624B9586E1F8}"/>
          </ac:spMkLst>
        </pc:spChg>
        <pc:spChg chg="add mod">
          <ac:chgData name="James Harper" userId="9f6d1c45048739e2" providerId="LiveId" clId="{EF74B082-A8F4-489D-94BA-BFD76B3FF933}" dt="2024-02-27T19:57:27.155" v="2485" actId="207"/>
          <ac:spMkLst>
            <pc:docMk/>
            <pc:sldMk cId="2478682440" sldId="334"/>
            <ac:spMk id="19" creationId="{1F0F8F67-E4F2-A69C-D7B4-1DB50525D57C}"/>
          </ac:spMkLst>
        </pc:spChg>
        <pc:picChg chg="add mod">
          <ac:chgData name="James Harper" userId="9f6d1c45048739e2" providerId="LiveId" clId="{EF74B082-A8F4-489D-94BA-BFD76B3FF933}" dt="2024-02-27T19:06:54.974" v="1477" actId="1038"/>
          <ac:picMkLst>
            <pc:docMk/>
            <pc:sldMk cId="2478682440" sldId="334"/>
            <ac:picMk id="5" creationId="{279290AB-F27E-3ADA-45DE-242C85EB9E5D}"/>
          </ac:picMkLst>
        </pc:picChg>
        <pc:picChg chg="add mod">
          <ac:chgData name="James Harper" userId="9f6d1c45048739e2" providerId="LiveId" clId="{EF74B082-A8F4-489D-94BA-BFD76B3FF933}" dt="2024-02-29T17:34:25.457" v="3091" actId="208"/>
          <ac:picMkLst>
            <pc:docMk/>
            <pc:sldMk cId="2478682440" sldId="334"/>
            <ac:picMk id="9" creationId="{65EC2DFB-CE62-630B-0CD1-50B1C30BD4BE}"/>
          </ac:picMkLst>
        </pc:picChg>
        <pc:picChg chg="add mod">
          <ac:chgData name="James Harper" userId="9f6d1c45048739e2" providerId="LiveId" clId="{EF74B082-A8F4-489D-94BA-BFD76B3FF933}" dt="2024-02-29T17:34:31.450" v="3092" actId="208"/>
          <ac:picMkLst>
            <pc:docMk/>
            <pc:sldMk cId="2478682440" sldId="334"/>
            <ac:picMk id="11" creationId="{F300E4D8-DE23-422F-1DA7-650B1BDF8A20}"/>
          </ac:picMkLst>
        </pc:picChg>
        <pc:picChg chg="add mod">
          <ac:chgData name="James Harper" userId="9f6d1c45048739e2" providerId="LiveId" clId="{EF74B082-A8F4-489D-94BA-BFD76B3FF933}" dt="2024-02-27T19:09:09.117" v="1562" actId="1037"/>
          <ac:picMkLst>
            <pc:docMk/>
            <pc:sldMk cId="2478682440" sldId="334"/>
            <ac:picMk id="16" creationId="{FF93120C-5443-80F6-DE77-061B2835EBCB}"/>
          </ac:picMkLst>
        </pc:picChg>
        <pc:picChg chg="add mod">
          <ac:chgData name="James Harper" userId="9f6d1c45048739e2" providerId="LiveId" clId="{EF74B082-A8F4-489D-94BA-BFD76B3FF933}" dt="2024-02-27T20:06:30.632" v="2645"/>
          <ac:picMkLst>
            <pc:docMk/>
            <pc:sldMk cId="2478682440" sldId="334"/>
            <ac:picMk id="24" creationId="{857D0DD8-1EE8-5D2A-6B4E-5C0FD1119018}"/>
          </ac:picMkLst>
        </pc:picChg>
        <pc:cxnChg chg="add mod">
          <ac:chgData name="James Harper" userId="9f6d1c45048739e2" providerId="LiveId" clId="{EF74B082-A8F4-489D-94BA-BFD76B3FF933}" dt="2024-02-27T20:05:38.332" v="2632" actId="14100"/>
          <ac:cxnSpMkLst>
            <pc:docMk/>
            <pc:sldMk cId="2478682440" sldId="334"/>
            <ac:cxnSpMk id="21" creationId="{EDBE1A49-2B1D-B497-86D5-4F5A6717BDC4}"/>
          </ac:cxnSpMkLst>
        </pc:cxnChg>
        <pc:cxnChg chg="add mod">
          <ac:chgData name="James Harper" userId="9f6d1c45048739e2" providerId="LiveId" clId="{EF74B082-A8F4-489D-94BA-BFD76B3FF933}" dt="2024-02-27T20:05:49.913" v="2633" actId="208"/>
          <ac:cxnSpMkLst>
            <pc:docMk/>
            <pc:sldMk cId="2478682440" sldId="334"/>
            <ac:cxnSpMk id="22" creationId="{46C11519-834C-3A2A-3DA2-F26FC41FE72F}"/>
          </ac:cxnSpMkLst>
        </pc:cxnChg>
        <pc:cxnChg chg="add mod">
          <ac:chgData name="James Harper" userId="9f6d1c45048739e2" providerId="LiveId" clId="{EF74B082-A8F4-489D-94BA-BFD76B3FF933}" dt="2024-02-27T20:06:41.933" v="2646" actId="1038"/>
          <ac:cxnSpMkLst>
            <pc:docMk/>
            <pc:sldMk cId="2478682440" sldId="334"/>
            <ac:cxnSpMk id="23" creationId="{831C8017-759C-7B6E-02DA-8FE24843E1EE}"/>
          </ac:cxnSpMkLst>
        </pc:cxnChg>
        <pc:cxnChg chg="add mod">
          <ac:chgData name="James Harper" userId="9f6d1c45048739e2" providerId="LiveId" clId="{EF74B082-A8F4-489D-94BA-BFD76B3FF933}" dt="2024-02-27T20:06:30.632" v="2645"/>
          <ac:cxnSpMkLst>
            <pc:docMk/>
            <pc:sldMk cId="2478682440" sldId="334"/>
            <ac:cxnSpMk id="25" creationId="{76E71377-EF8A-D641-8ECB-A06862B5F6C3}"/>
          </ac:cxnSpMkLst>
        </pc:cxnChg>
        <pc:cxnChg chg="add mod">
          <ac:chgData name="James Harper" userId="9f6d1c45048739e2" providerId="LiveId" clId="{EF74B082-A8F4-489D-94BA-BFD76B3FF933}" dt="2024-02-27T20:07:40.327" v="2655" actId="1035"/>
          <ac:cxnSpMkLst>
            <pc:docMk/>
            <pc:sldMk cId="2478682440" sldId="334"/>
            <ac:cxnSpMk id="26" creationId="{CD4834A9-3BA0-27DC-17CD-77A71BD4D99D}"/>
          </ac:cxnSpMkLst>
        </pc:cxnChg>
      </pc:sldChg>
      <pc:sldChg chg="delSp add del mod modTransition setBg">
        <pc:chgData name="James Harper" userId="9f6d1c45048739e2" providerId="LiveId" clId="{EF74B082-A8F4-489D-94BA-BFD76B3FF933}" dt="2024-02-27T19:39:03.918" v="1838" actId="47"/>
        <pc:sldMkLst>
          <pc:docMk/>
          <pc:sldMk cId="3486219923" sldId="571"/>
        </pc:sldMkLst>
        <pc:spChg chg="del">
          <ac:chgData name="James Harper" userId="9f6d1c45048739e2" providerId="LiveId" clId="{EF74B082-A8F4-489D-94BA-BFD76B3FF933}" dt="2024-02-27T17:41:28.997" v="87" actId="478"/>
          <ac:spMkLst>
            <pc:docMk/>
            <pc:sldMk cId="3486219923" sldId="571"/>
            <ac:spMk id="28" creationId="{5A58B540-C030-4A21-ED16-4E7253777FAC}"/>
          </ac:spMkLst>
        </pc:spChg>
      </pc:sldChg>
      <pc:sldChg chg="addSp delSp modSp add del mod setBg">
        <pc:chgData name="James Harper" userId="9f6d1c45048739e2" providerId="LiveId" clId="{EF74B082-A8F4-489D-94BA-BFD76B3FF933}" dt="2024-02-27T19:00:58.062" v="1223" actId="47"/>
        <pc:sldMkLst>
          <pc:docMk/>
          <pc:sldMk cId="866643921" sldId="572"/>
        </pc:sldMkLst>
        <pc:spChg chg="del">
          <ac:chgData name="James Harper" userId="9f6d1c45048739e2" providerId="LiveId" clId="{EF74B082-A8F4-489D-94BA-BFD76B3FF933}" dt="2024-02-27T17:47:24.197" v="241" actId="478"/>
          <ac:spMkLst>
            <pc:docMk/>
            <pc:sldMk cId="866643921" sldId="572"/>
            <ac:spMk id="2" creationId="{8BA34338-21B0-38F1-D008-7B0CE6CFC24F}"/>
          </ac:spMkLst>
        </pc:spChg>
        <pc:spChg chg="add del mod">
          <ac:chgData name="James Harper" userId="9f6d1c45048739e2" providerId="LiveId" clId="{EF74B082-A8F4-489D-94BA-BFD76B3FF933}" dt="2024-02-27T17:47:41.050" v="245" actId="478"/>
          <ac:spMkLst>
            <pc:docMk/>
            <pc:sldMk cId="866643921" sldId="572"/>
            <ac:spMk id="4" creationId="{C0E640B0-B1DD-A9A6-70EE-D07DA1896CDF}"/>
          </ac:spMkLst>
        </pc:spChg>
        <pc:spChg chg="mod">
          <ac:chgData name="James Harper" userId="9f6d1c45048739e2" providerId="LiveId" clId="{EF74B082-A8F4-489D-94BA-BFD76B3FF933}" dt="2024-02-27T17:50:26.263" v="377" actId="1036"/>
          <ac:spMkLst>
            <pc:docMk/>
            <pc:sldMk cId="866643921" sldId="572"/>
            <ac:spMk id="5" creationId="{AB9292B8-1736-C498-40CB-A0F64FC317C0}"/>
          </ac:spMkLst>
        </pc:spChg>
        <pc:spChg chg="add del mod">
          <ac:chgData name="James Harper" userId="9f6d1c45048739e2" providerId="LiveId" clId="{EF74B082-A8F4-489D-94BA-BFD76B3FF933}" dt="2024-02-27T17:50:51.782" v="379" actId="478"/>
          <ac:spMkLst>
            <pc:docMk/>
            <pc:sldMk cId="866643921" sldId="572"/>
            <ac:spMk id="6" creationId="{86E32703-3DC9-26B8-7773-CFE3B82F24DB}"/>
          </ac:spMkLst>
        </pc:spChg>
        <pc:spChg chg="add mod">
          <ac:chgData name="James Harper" userId="9f6d1c45048739e2" providerId="LiveId" clId="{EF74B082-A8F4-489D-94BA-BFD76B3FF933}" dt="2024-02-27T17:51:49.325" v="403"/>
          <ac:spMkLst>
            <pc:docMk/>
            <pc:sldMk cId="866643921" sldId="572"/>
            <ac:spMk id="7" creationId="{86E32703-3DC9-26B8-7773-CFE3B82F24DB}"/>
          </ac:spMkLst>
        </pc:spChg>
      </pc:sldChg>
      <pc:sldChg chg="delSp add del mod setBg">
        <pc:chgData name="James Harper" userId="9f6d1c45048739e2" providerId="LiveId" clId="{EF74B082-A8F4-489D-94BA-BFD76B3FF933}" dt="2024-02-27T17:51:52.326" v="404" actId="47"/>
        <pc:sldMkLst>
          <pc:docMk/>
          <pc:sldMk cId="2355335867" sldId="573"/>
        </pc:sldMkLst>
        <pc:spChg chg="del">
          <ac:chgData name="James Harper" userId="9f6d1c45048739e2" providerId="LiveId" clId="{EF74B082-A8F4-489D-94BA-BFD76B3FF933}" dt="2024-02-27T17:51:47.050" v="402" actId="21"/>
          <ac:spMkLst>
            <pc:docMk/>
            <pc:sldMk cId="2355335867" sldId="573"/>
            <ac:spMk id="6" creationId="{86E32703-3DC9-26B8-7773-CFE3B82F24DB}"/>
          </ac:spMkLst>
        </pc:spChg>
      </pc:sldChg>
      <pc:sldChg chg="addSp delSp modSp add mod setBg modAnim">
        <pc:chgData name="James Harper" userId="9f6d1c45048739e2" providerId="LiveId" clId="{EF74B082-A8F4-489D-94BA-BFD76B3FF933}" dt="2024-02-28T20:55:09.602" v="3079" actId="166"/>
        <pc:sldMkLst>
          <pc:docMk/>
          <pc:sldMk cId="121240496" sldId="703"/>
        </pc:sldMkLst>
        <pc:spChg chg="del">
          <ac:chgData name="James Harper" userId="9f6d1c45048739e2" providerId="LiveId" clId="{EF74B082-A8F4-489D-94BA-BFD76B3FF933}" dt="2024-02-27T19:41:20.141" v="1843" actId="478"/>
          <ac:spMkLst>
            <pc:docMk/>
            <pc:sldMk cId="121240496" sldId="703"/>
            <ac:spMk id="2" creationId="{2196B078-E3BF-BD98-8F31-7EC989CFC49B}"/>
          </ac:spMkLst>
        </pc:spChg>
        <pc:spChg chg="add mod">
          <ac:chgData name="James Harper" userId="9f6d1c45048739e2" providerId="LiveId" clId="{EF74B082-A8F4-489D-94BA-BFD76B3FF933}" dt="2024-02-28T20:54:17.299" v="3070" actId="207"/>
          <ac:spMkLst>
            <pc:docMk/>
            <pc:sldMk cId="121240496" sldId="703"/>
            <ac:spMk id="2" creationId="{85AEE300-5F80-C833-62A3-9568ED082D16}"/>
          </ac:spMkLst>
        </pc:spChg>
        <pc:spChg chg="del">
          <ac:chgData name="James Harper" userId="9f6d1c45048739e2" providerId="LiveId" clId="{EF74B082-A8F4-489D-94BA-BFD76B3FF933}" dt="2024-02-27T19:41:35.800" v="1850" actId="478"/>
          <ac:spMkLst>
            <pc:docMk/>
            <pc:sldMk cId="121240496" sldId="703"/>
            <ac:spMk id="3" creationId="{5A18971A-93AB-30E8-3DF9-13DAD38C3FAA}"/>
          </ac:spMkLst>
        </pc:spChg>
        <pc:spChg chg="mod">
          <ac:chgData name="James Harper" userId="9f6d1c45048739e2" providerId="LiveId" clId="{EF74B082-A8F4-489D-94BA-BFD76B3FF933}" dt="2024-02-27T21:53:52.101" v="2724" actId="1035"/>
          <ac:spMkLst>
            <pc:docMk/>
            <pc:sldMk cId="121240496" sldId="703"/>
            <ac:spMk id="4" creationId="{7083B7FC-3ACE-8CC9-56BD-4C72E559DD13}"/>
          </ac:spMkLst>
        </pc:spChg>
        <pc:spChg chg="del">
          <ac:chgData name="James Harper" userId="9f6d1c45048739e2" providerId="LiveId" clId="{EF74B082-A8F4-489D-94BA-BFD76B3FF933}" dt="2024-02-27T19:45:12.025" v="2118" actId="478"/>
          <ac:spMkLst>
            <pc:docMk/>
            <pc:sldMk cId="121240496" sldId="703"/>
            <ac:spMk id="5" creationId="{8641304B-ECD0-36D6-97F0-FB76EB4F5AE8}"/>
          </ac:spMkLst>
        </pc:spChg>
        <pc:spChg chg="add mod">
          <ac:chgData name="James Harper" userId="9f6d1c45048739e2" providerId="LiveId" clId="{EF74B082-A8F4-489D-94BA-BFD76B3FF933}" dt="2024-02-27T19:42:18.045" v="1927" actId="1035"/>
          <ac:spMkLst>
            <pc:docMk/>
            <pc:sldMk cId="121240496" sldId="703"/>
            <ac:spMk id="6" creationId="{059A8F53-E2B9-60AC-C138-2BD62DA1A10C}"/>
          </ac:spMkLst>
        </pc:spChg>
        <pc:spChg chg="add del mod">
          <ac:chgData name="James Harper" userId="9f6d1c45048739e2" providerId="LiveId" clId="{EF74B082-A8F4-489D-94BA-BFD76B3FF933}" dt="2024-02-27T19:41:32.722" v="1849" actId="478"/>
          <ac:spMkLst>
            <pc:docMk/>
            <pc:sldMk cId="121240496" sldId="703"/>
            <ac:spMk id="7" creationId="{3F5810D8-472B-D6BF-7E24-48B8688C548F}"/>
          </ac:spMkLst>
        </pc:spChg>
        <pc:spChg chg="add del mod">
          <ac:chgData name="James Harper" userId="9f6d1c45048739e2" providerId="LiveId" clId="{EF74B082-A8F4-489D-94BA-BFD76B3FF933}" dt="2024-02-27T19:42:29.654" v="1929" actId="478"/>
          <ac:spMkLst>
            <pc:docMk/>
            <pc:sldMk cId="121240496" sldId="703"/>
            <ac:spMk id="8" creationId="{B7AD211F-2475-CE2B-8CAF-199DD4FB9904}"/>
          </ac:spMkLst>
        </pc:spChg>
        <pc:spChg chg="add mod">
          <ac:chgData name="James Harper" userId="9f6d1c45048739e2" providerId="LiveId" clId="{EF74B082-A8F4-489D-94BA-BFD76B3FF933}" dt="2024-02-28T20:54:35.630" v="3077" actId="1036"/>
          <ac:spMkLst>
            <pc:docMk/>
            <pc:sldMk cId="121240496" sldId="703"/>
            <ac:spMk id="9" creationId="{29B24EC9-54E2-66E8-05F3-9330F2E35684}"/>
          </ac:spMkLst>
        </pc:spChg>
        <pc:spChg chg="del mod">
          <ac:chgData name="James Harper" userId="9f6d1c45048739e2" providerId="LiveId" clId="{EF74B082-A8F4-489D-94BA-BFD76B3FF933}" dt="2024-02-27T19:56:56.085" v="2480" actId="478"/>
          <ac:spMkLst>
            <pc:docMk/>
            <pc:sldMk cId="121240496" sldId="703"/>
            <ac:spMk id="11" creationId="{33C85DF1-D1D2-8F62-813A-0DFFFFD711D0}"/>
          </ac:spMkLst>
        </pc:spChg>
        <pc:spChg chg="add del mod">
          <ac:chgData name="James Harper" userId="9f6d1c45048739e2" providerId="LiveId" clId="{EF74B082-A8F4-489D-94BA-BFD76B3FF933}" dt="2024-02-27T19:50:18.913" v="2365" actId="478"/>
          <ac:spMkLst>
            <pc:docMk/>
            <pc:sldMk cId="121240496" sldId="703"/>
            <ac:spMk id="14" creationId="{4F0EB4B0-F1F9-DDE9-E4CB-F59FE802D969}"/>
          </ac:spMkLst>
        </pc:spChg>
        <pc:spChg chg="del mod">
          <ac:chgData name="James Harper" userId="9f6d1c45048739e2" providerId="LiveId" clId="{EF74B082-A8F4-489D-94BA-BFD76B3FF933}" dt="2024-02-27T19:43:20.989" v="1970" actId="478"/>
          <ac:spMkLst>
            <pc:docMk/>
            <pc:sldMk cId="121240496" sldId="703"/>
            <ac:spMk id="15" creationId="{DE9DB354-632F-3FD9-CD94-E10B1DC163E3}"/>
          </ac:spMkLst>
        </pc:spChg>
        <pc:spChg chg="del mod">
          <ac:chgData name="James Harper" userId="9f6d1c45048739e2" providerId="LiveId" clId="{EF74B082-A8F4-489D-94BA-BFD76B3FF933}" dt="2024-02-27T19:41:12.104" v="1842" actId="478"/>
          <ac:spMkLst>
            <pc:docMk/>
            <pc:sldMk cId="121240496" sldId="703"/>
            <ac:spMk id="16" creationId="{7AFDA117-5AF2-BD4B-7444-CCCD980D496E}"/>
          </ac:spMkLst>
        </pc:spChg>
        <pc:spChg chg="add mod ord">
          <ac:chgData name="James Harper" userId="9f6d1c45048739e2" providerId="LiveId" clId="{EF74B082-A8F4-489D-94BA-BFD76B3FF933}" dt="2024-02-28T20:55:09.602" v="3079" actId="166"/>
          <ac:spMkLst>
            <pc:docMk/>
            <pc:sldMk cId="121240496" sldId="703"/>
            <ac:spMk id="17" creationId="{37663CA0-B58E-81B0-29CC-D11F756B4E72}"/>
          </ac:spMkLst>
        </pc:spChg>
        <pc:spChg chg="add mod">
          <ac:chgData name="James Harper" userId="9f6d1c45048739e2" providerId="LiveId" clId="{EF74B082-A8F4-489D-94BA-BFD76B3FF933}" dt="2024-02-27T19:56:56.712" v="2481"/>
          <ac:spMkLst>
            <pc:docMk/>
            <pc:sldMk cId="121240496" sldId="703"/>
            <ac:spMk id="18" creationId="{3004B923-CFC8-5102-053A-69BB2FE2B7C7}"/>
          </ac:spMkLst>
        </pc:spChg>
        <pc:cxnChg chg="add del mod">
          <ac:chgData name="James Harper" userId="9f6d1c45048739e2" providerId="LiveId" clId="{EF74B082-A8F4-489D-94BA-BFD76B3FF933}" dt="2024-02-27T19:48:56.914" v="2295" actId="478"/>
          <ac:cxnSpMkLst>
            <pc:docMk/>
            <pc:sldMk cId="121240496" sldId="703"/>
            <ac:cxnSpMk id="12" creationId="{3BA73C74-8DCB-CE21-96C8-7359B2FB35DE}"/>
          </ac:cxnSpMkLst>
        </pc:cxnChg>
        <pc:cxnChg chg="add del mod">
          <ac:chgData name="James Harper" userId="9f6d1c45048739e2" providerId="LiveId" clId="{EF74B082-A8F4-489D-94BA-BFD76B3FF933}" dt="2024-02-27T19:48:55.519" v="2294" actId="478"/>
          <ac:cxnSpMkLst>
            <pc:docMk/>
            <pc:sldMk cId="121240496" sldId="703"/>
            <ac:cxnSpMk id="13" creationId="{E7D445E8-D275-CE01-DBB5-98D2751210A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D60A9-B77B-47A6-9084-1A63895EF46E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3FEBB-470C-4DFE-A48F-3DB501F85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3FEBB-470C-4DFE-A48F-3DB501F85A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C69D-EC9F-E663-77F7-726AAC0AC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E4E4A-CD11-4973-C561-1EEEE200D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F57FF-0BDD-376F-B339-DD0772508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F0F-BDCB-4F1D-BD91-9EB7658D3845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D8EB1-C695-561F-AD3B-08A975D8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9D81A-4798-9076-9444-A4CB5618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4320-0BEF-4E4A-AE95-EA9C9FBD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1014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97B6-64C0-388A-CA50-988D4A82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14209-5218-1F6E-F9B0-83C1E8E3F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CD938-7C78-29D6-DE98-26AE00B8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F0F-BDCB-4F1D-BD91-9EB7658D3845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ECF0C-CAA6-DD90-3258-92C9A88A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E936A-DD73-99BD-DA8E-85110EFA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4320-0BEF-4E4A-AE95-EA9C9FBD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1810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892C0-591B-4548-79A8-3AF6778C39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6ABB3-EA3F-92C1-EA31-DA1D5E8B2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EE4DA-DA3B-C1BA-B6B7-DF925757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F0F-BDCB-4F1D-BD91-9EB7658D3845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AEF08-9485-2006-DD8F-A7F4042A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49283-418C-1694-1D90-AD5ABE14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4320-0BEF-4E4A-AE95-EA9C9FBD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280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F3DA-E8A6-5BF0-410E-AEFB759B3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F34A0-D547-C003-E41B-855AC44B5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8C891-ED56-567B-A643-1CDBB6A7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F0F-BDCB-4F1D-BD91-9EB7658D3845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D4815-4947-AECC-FD65-E5B2D2B4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449C8-B65A-C74E-9441-C1B86AAE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4320-0BEF-4E4A-AE95-EA9C9FBD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7995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6BBB-7F14-1E54-A201-A55AEFAE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2677-30F1-2368-E7BB-73282BA4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71774-60E5-9298-2046-4785C738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F0F-BDCB-4F1D-BD91-9EB7658D3845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9B85-B61F-FB24-3D93-C34C5E76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34B0-492B-98A9-3F19-C719B162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4320-0BEF-4E4A-AE95-EA9C9FBD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315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DC5-2C75-94EC-DDED-331D32E8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C70D-B013-2BB3-FEA9-C03DC6525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D81B4-9368-04A5-647C-C62E59B78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67A47-19F1-CE45-7A85-02AFFEFD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F0F-BDCB-4F1D-BD91-9EB7658D3845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3CE56-209E-42A0-76AD-AAA6BF32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72294-A291-46D5-4662-02821E5E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4320-0BEF-4E4A-AE95-EA9C9FBD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534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E01D1-9271-F701-FBFD-67AF7F00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DC508-55EA-5A1B-AE66-0D14867CD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3A2AF-9B34-2CE4-BF0C-F4F89092D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F9757-B974-4AAE-BFBE-FE55D0D53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74A2B-6FAD-AD65-0AFB-D8A5292A58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8CD32-999B-BE8F-9D1B-3217275B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F0F-BDCB-4F1D-BD91-9EB7658D3845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7B844-13D3-D972-7919-E190D0C7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051267-9793-37B2-5AE5-EC536761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4320-0BEF-4E4A-AE95-EA9C9FBD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521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0D9A-1C27-77D2-0880-12E75BD95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A7075-2661-29D2-7E56-C63A118E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F0F-BDCB-4F1D-BD91-9EB7658D3845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EBA3E-81CB-2EB3-9BBE-01B0FAF4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8183D-5BA3-D350-F3E9-099F9EE7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4320-0BEF-4E4A-AE95-EA9C9FBD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2482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DBE0D9-8894-A017-0D9A-E79EBF4DB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F0F-BDCB-4F1D-BD91-9EB7658D3845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93862-F3AE-32DD-0320-904AD71A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32E44-1E1D-2F21-4190-8259F815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4320-0BEF-4E4A-AE95-EA9C9FBD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5279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8934-EB6B-B7E9-4CA8-9B3431AB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69D27-1BED-CD50-3923-1EE443A64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2C52E-4624-C186-A499-E7C71699C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AE4A7-7A58-6C08-B85E-D31EB98A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F0F-BDCB-4F1D-BD91-9EB7658D3845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49FA1-2E0C-544C-3F52-2470BD12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2B60F-4D14-3220-D79B-33CCAAAA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4320-0BEF-4E4A-AE95-EA9C9FBD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4379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4957-8741-056B-C15A-58814640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4B0AD-BFFD-7146-D09D-0F1D37342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8874D-441C-E7E7-BCB6-0AE7CAD95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B106D-4F3F-22D8-8FB7-F206105B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F0F-BDCB-4F1D-BD91-9EB7658D3845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400C4-8E7E-5B4D-BA91-4B2DDEFE1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5B5FD-63A9-5195-F3F9-F978C199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4320-0BEF-4E4A-AE95-EA9C9FBD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423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288D5F-5862-29DF-AFFA-30026201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A2466-3BB0-270C-CF00-C6CE7B406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48EE5-A9C1-EBF8-19CE-E6735E5C8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7F0F-BDCB-4F1D-BD91-9EB7658D3845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F7F5A-A01A-8AE8-A48A-822683618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436DF-38E7-8D95-DFEB-15C6E7A25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4320-0BEF-4E4A-AE95-EA9C9FBD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9.xml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0.xml"/><Relationship Id="rId18" Type="http://schemas.openxmlformats.org/officeDocument/2006/relationships/slide" Target="slide12.xml"/><Relationship Id="rId26" Type="http://schemas.openxmlformats.org/officeDocument/2006/relationships/slide" Target="slide47.xml"/><Relationship Id="rId3" Type="http://schemas.openxmlformats.org/officeDocument/2006/relationships/slide" Target="slide6.xml"/><Relationship Id="rId21" Type="http://schemas.openxmlformats.org/officeDocument/2006/relationships/slide" Target="slide45.xml"/><Relationship Id="rId7" Type="http://schemas.openxmlformats.org/officeDocument/2006/relationships/slide" Target="slide49.xml"/><Relationship Id="rId12" Type="http://schemas.openxmlformats.org/officeDocument/2006/relationships/slide" Target="slide51.xml"/><Relationship Id="rId17" Type="http://schemas.openxmlformats.org/officeDocument/2006/relationships/slide" Target="slide53.xml"/><Relationship Id="rId25" Type="http://schemas.openxmlformats.org/officeDocument/2006/relationships/slide" Target="slide36.xml"/><Relationship Id="rId2" Type="http://schemas.openxmlformats.org/officeDocument/2006/relationships/slide" Target="slide5.xml"/><Relationship Id="rId16" Type="http://schemas.openxmlformats.org/officeDocument/2006/relationships/slide" Target="slide43.xml"/><Relationship Id="rId20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1.xml"/><Relationship Id="rId24" Type="http://schemas.openxmlformats.org/officeDocument/2006/relationships/slide" Target="slide26.xml"/><Relationship Id="rId5" Type="http://schemas.openxmlformats.org/officeDocument/2006/relationships/slide" Target="slide28.xml"/><Relationship Id="rId15" Type="http://schemas.openxmlformats.org/officeDocument/2006/relationships/slide" Target="slide32.xml"/><Relationship Id="rId23" Type="http://schemas.openxmlformats.org/officeDocument/2006/relationships/slide" Target="slide14.xml"/><Relationship Id="rId10" Type="http://schemas.openxmlformats.org/officeDocument/2006/relationships/slide" Target="slide30.xml"/><Relationship Id="rId19" Type="http://schemas.openxmlformats.org/officeDocument/2006/relationships/slide" Target="slide24.xml"/><Relationship Id="rId4" Type="http://schemas.openxmlformats.org/officeDocument/2006/relationships/slide" Target="slide17.xml"/><Relationship Id="rId9" Type="http://schemas.openxmlformats.org/officeDocument/2006/relationships/slide" Target="slide19.xml"/><Relationship Id="rId14" Type="http://schemas.openxmlformats.org/officeDocument/2006/relationships/slide" Target="slide21.xml"/><Relationship Id="rId22" Type="http://schemas.openxmlformats.org/officeDocument/2006/relationships/slide" Target="slide55.xml"/><Relationship Id="rId27" Type="http://schemas.openxmlformats.org/officeDocument/2006/relationships/slide" Target="slide5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6.xml"/><Relationship Id="rId4" Type="http://schemas.openxmlformats.org/officeDocument/2006/relationships/image" Target="../media/image1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EAF784-D0B2-3804-B538-E07594891D42}"/>
              </a:ext>
            </a:extLst>
          </p:cNvPr>
          <p:cNvSpPr txBox="1"/>
          <p:nvPr/>
        </p:nvSpPr>
        <p:spPr>
          <a:xfrm>
            <a:off x="9439563" y="6475207"/>
            <a:ext cx="2724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500000"/>
                </a:solidFill>
              </a:rPr>
              <a:t>Tap the screen to get started</a:t>
            </a:r>
          </a:p>
        </p:txBody>
      </p:sp>
      <p:pic>
        <p:nvPicPr>
          <p:cNvPr id="8" name="Picture 7" descr="A magnifying glass on a book&#10;&#10;Description automatically generated">
            <a:extLst>
              <a:ext uri="{FF2B5EF4-FFF2-40B4-BE49-F238E27FC236}">
                <a16:creationId xmlns:a16="http://schemas.microsoft.com/office/drawing/2014/main" id="{B42F1F80-6E00-DC59-6F9A-9DE1D0E978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03" y="200499"/>
            <a:ext cx="6965193" cy="6457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992110-B671-C538-FD60-97AA57FDA670}"/>
              </a:ext>
            </a:extLst>
          </p:cNvPr>
          <p:cNvSpPr txBox="1"/>
          <p:nvPr/>
        </p:nvSpPr>
        <p:spPr>
          <a:xfrm>
            <a:off x="2306737" y="250774"/>
            <a:ext cx="7587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n w="19050">
                  <a:solidFill>
                    <a:srgbClr val="EE7E58"/>
                  </a:solidFill>
                </a:ln>
                <a:solidFill>
                  <a:srgbClr val="500000"/>
                </a:solidFill>
                <a:latin typeface="Matura MT Script Capitals" panose="03020802060602070202" pitchFamily="66" charset="0"/>
              </a:rPr>
              <a:t>Bible Wise!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B03D44-A5D7-8A18-5862-A0AFF1F8059C}"/>
              </a:ext>
            </a:extLst>
          </p:cNvPr>
          <p:cNvSpPr/>
          <p:nvPr/>
        </p:nvSpPr>
        <p:spPr>
          <a:xfrm>
            <a:off x="570421" y="1489863"/>
            <a:ext cx="11051158" cy="49675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9200" b="1" cap="none" spc="300">
                <a:ln w="38100">
                  <a:solidFill>
                    <a:srgbClr val="5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tura MT Script Capitals" panose="03020802060602070202" pitchFamily="66" charset="0"/>
              </a:rPr>
              <a:t>Favorite</a:t>
            </a:r>
          </a:p>
          <a:p>
            <a:pPr algn="ctr">
              <a:lnSpc>
                <a:spcPct val="80000"/>
              </a:lnSpc>
            </a:pPr>
            <a:r>
              <a:rPr lang="en-US" sz="19200" b="1" cap="none" spc="300">
                <a:ln w="38100">
                  <a:solidFill>
                    <a:srgbClr val="5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tura MT Script Capitals" panose="03020802060602070202" pitchFamily="66" charset="0"/>
              </a:rPr>
              <a:t>Verses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8A6A5-B8D0-C6A1-5DBD-4E83D23F4C1B}"/>
              </a:ext>
            </a:extLst>
          </p:cNvPr>
          <p:cNvSpPr txBox="1"/>
          <p:nvPr/>
        </p:nvSpPr>
        <p:spPr>
          <a:xfrm>
            <a:off x="4007765" y="6089499"/>
            <a:ext cx="4191710" cy="510778"/>
          </a:xfrm>
          <a:prstGeom prst="roundRect">
            <a:avLst/>
          </a:prstGeom>
          <a:solidFill>
            <a:srgbClr val="5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With Wild Card Questions</a:t>
            </a:r>
          </a:p>
        </p:txBody>
      </p:sp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1C720DEB-5474-6AC9-E4B1-4BD5E6AC048E}"/>
              </a:ext>
            </a:extLst>
          </p:cNvPr>
          <p:cNvSpPr/>
          <p:nvPr/>
        </p:nvSpPr>
        <p:spPr>
          <a:xfrm>
            <a:off x="0" y="-2698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12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02C9B2-FF4C-B37E-8E2B-4776D70757ED}"/>
              </a:ext>
            </a:extLst>
          </p:cNvPr>
          <p:cNvSpPr txBox="1"/>
          <p:nvPr/>
        </p:nvSpPr>
        <p:spPr>
          <a:xfrm>
            <a:off x="696282" y="1103905"/>
            <a:ext cx="10799436" cy="4188381"/>
          </a:xfrm>
          <a:prstGeom prst="roundRect">
            <a:avLst/>
          </a:prstGeom>
          <a:solidFill>
            <a:srgbClr val="FBE5D6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Hear, O Israel: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our God, the LORD is one!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shall love the LORD your God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all your heart,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all your soul,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with all your strength.</a:t>
            </a:r>
            <a:endParaRPr lang="en-US" sz="4000" i="1">
              <a:solidFill>
                <a:srgbClr val="A4280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A84DD-A6F0-905D-F028-748E4B767A23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9EC"/>
                </a:solidFill>
              </a:rPr>
              <a:t>Law </a:t>
            </a:r>
            <a:r>
              <a:rPr lang="en-US" sz="3200" b="1">
                <a:solidFill>
                  <a:srgbClr val="FFF9EC"/>
                </a:solidFill>
              </a:rPr>
              <a:t>&amp;</a:t>
            </a:r>
            <a:r>
              <a:rPr lang="en-US" sz="4000" b="1">
                <a:solidFill>
                  <a:srgbClr val="FFF9EC"/>
                </a:solidFill>
              </a:rPr>
              <a:t> History</a:t>
            </a: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2BD6A01E-012E-DAC9-42A1-205003563CDB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6356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02C9B2-FF4C-B37E-8E2B-4776D70757ED}"/>
              </a:ext>
            </a:extLst>
          </p:cNvPr>
          <p:cNvSpPr txBox="1"/>
          <p:nvPr/>
        </p:nvSpPr>
        <p:spPr>
          <a:xfrm>
            <a:off x="696282" y="1103905"/>
            <a:ext cx="10799436" cy="4188381"/>
          </a:xfrm>
          <a:prstGeom prst="roundRect">
            <a:avLst/>
          </a:prstGeom>
          <a:solidFill>
            <a:srgbClr val="FBE5D6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Hear, O Israel: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our God, the LORD is one!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shall love the LORD your God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all your heart,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all your soul,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with all your strength.</a:t>
            </a:r>
            <a:endParaRPr lang="en-US" sz="4000" i="1">
              <a:solidFill>
                <a:srgbClr val="A4280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A84DD-A6F0-905D-F028-748E4B767A23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9EC"/>
                </a:solidFill>
              </a:rPr>
              <a:t>Law </a:t>
            </a:r>
            <a:r>
              <a:rPr lang="en-US" sz="3200" b="1">
                <a:solidFill>
                  <a:srgbClr val="FFF9EC"/>
                </a:solidFill>
              </a:rPr>
              <a:t>&amp;</a:t>
            </a:r>
            <a:r>
              <a:rPr lang="en-US" sz="4000" b="1">
                <a:solidFill>
                  <a:srgbClr val="FFF9EC"/>
                </a:solidFill>
              </a:rPr>
              <a:t> History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653C75-2EE6-8DD1-AF3D-FEAB4D9827EF}"/>
              </a:ext>
            </a:extLst>
          </p:cNvPr>
          <p:cNvSpPr txBox="1"/>
          <p:nvPr/>
        </p:nvSpPr>
        <p:spPr>
          <a:xfrm>
            <a:off x="2495775" y="5481779"/>
            <a:ext cx="7202408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53A0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2F7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Deuteronomy 6:4-5</a:t>
            </a:r>
            <a:endParaRPr lang="en-US" sz="6000">
              <a:solidFill>
                <a:srgbClr val="F2F7FD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875D3643-6D87-9D4C-9C9A-03D0AA05CB2E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8174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F7D218-D2B8-FD46-0049-56068EDE983F}"/>
              </a:ext>
            </a:extLst>
          </p:cNvPr>
          <p:cNvSpPr txBox="1"/>
          <p:nvPr/>
        </p:nvSpPr>
        <p:spPr>
          <a:xfrm>
            <a:off x="696282" y="1103914"/>
            <a:ext cx="10799436" cy="4173554"/>
          </a:xfrm>
          <a:prstGeom prst="roundRect">
            <a:avLst/>
          </a:prstGeom>
          <a:solidFill>
            <a:srgbClr val="FBE5D6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bless you and keep you;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make his face shine upon you,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be gracious to you;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lift up his countenance upon you, and give you peace</a:t>
            </a:r>
            <a:r>
              <a:rPr lang="en-US" sz="4400" i="1">
                <a:solidFill>
                  <a:srgbClr val="A4280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i="1">
              <a:solidFill>
                <a:srgbClr val="A4280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58717-D780-EF94-2292-8C337C95218A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9EC"/>
                </a:solidFill>
              </a:rPr>
              <a:t>Law </a:t>
            </a:r>
            <a:r>
              <a:rPr lang="en-US" sz="3200" b="1">
                <a:solidFill>
                  <a:srgbClr val="FFF9EC"/>
                </a:solidFill>
              </a:rPr>
              <a:t>&amp;</a:t>
            </a:r>
            <a:r>
              <a:rPr lang="en-US" sz="4000" b="1">
                <a:solidFill>
                  <a:srgbClr val="FFF9EC"/>
                </a:solidFill>
              </a:rPr>
              <a:t> History</a:t>
            </a: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76BCE9A0-A210-39C0-2447-44EFF3A2923E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1933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F7D218-D2B8-FD46-0049-56068EDE983F}"/>
              </a:ext>
            </a:extLst>
          </p:cNvPr>
          <p:cNvSpPr txBox="1"/>
          <p:nvPr/>
        </p:nvSpPr>
        <p:spPr>
          <a:xfrm>
            <a:off x="696282" y="1103914"/>
            <a:ext cx="10799436" cy="4173554"/>
          </a:xfrm>
          <a:prstGeom prst="roundRect">
            <a:avLst/>
          </a:prstGeom>
          <a:solidFill>
            <a:srgbClr val="FBE5D6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bless you and keep you;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make his face shine upon you,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be gracious to you;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lift up his countenance upon you, and give you peace</a:t>
            </a:r>
            <a:r>
              <a:rPr lang="en-US" sz="4400" i="1">
                <a:solidFill>
                  <a:srgbClr val="A4280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i="1">
              <a:solidFill>
                <a:srgbClr val="A4280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58717-D780-EF94-2292-8C337C95218A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9EC"/>
                </a:solidFill>
              </a:rPr>
              <a:t>Law </a:t>
            </a:r>
            <a:r>
              <a:rPr lang="en-US" sz="3200" b="1">
                <a:solidFill>
                  <a:srgbClr val="FFF9EC"/>
                </a:solidFill>
              </a:rPr>
              <a:t>&amp;</a:t>
            </a:r>
            <a:r>
              <a:rPr lang="en-US" sz="4000" b="1">
                <a:solidFill>
                  <a:srgbClr val="FFF9EC"/>
                </a:solidFill>
              </a:rPr>
              <a:t>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8238C-95B0-893D-2297-9053E3A94B9F}"/>
              </a:ext>
            </a:extLst>
          </p:cNvPr>
          <p:cNvSpPr txBox="1"/>
          <p:nvPr/>
        </p:nvSpPr>
        <p:spPr>
          <a:xfrm>
            <a:off x="2905539" y="5481779"/>
            <a:ext cx="6395481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53A034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>
                <a:solidFill>
                  <a:srgbClr val="F2F7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Numbers 6:24-26</a:t>
            </a:r>
            <a:endParaRPr lang="en-US" sz="6000">
              <a:solidFill>
                <a:srgbClr val="F2F7FD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1B1765E2-1137-27E7-EF91-E310E5521E6D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0826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A0B11E8-908B-8CFC-5078-CEFFA35685F9}"/>
              </a:ext>
            </a:extLst>
          </p:cNvPr>
          <p:cNvGrpSpPr/>
          <p:nvPr/>
        </p:nvGrpSpPr>
        <p:grpSpPr>
          <a:xfrm>
            <a:off x="2613403" y="200499"/>
            <a:ext cx="6965193" cy="6457002"/>
            <a:chOff x="2613403" y="200499"/>
            <a:chExt cx="6965193" cy="6457002"/>
          </a:xfrm>
        </p:grpSpPr>
        <p:pic>
          <p:nvPicPr>
            <p:cNvPr id="6" name="Picture 5" descr="A magnifying glass on a book&#10;&#10;Description automatically generated">
              <a:extLst>
                <a:ext uri="{FF2B5EF4-FFF2-40B4-BE49-F238E27FC236}">
                  <a16:creationId xmlns:a16="http://schemas.microsoft.com/office/drawing/2014/main" id="{4EBC369E-69E0-620A-0A3F-0C3201618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FE3AF"/>
                </a:clrFrom>
                <a:clrTo>
                  <a:srgbClr val="EFE3A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403" y="200499"/>
              <a:ext cx="6965193" cy="645700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432575-598B-7AF7-5DD1-12EAF4EBB060}"/>
                </a:ext>
              </a:extLst>
            </p:cNvPr>
            <p:cNvSpPr/>
            <p:nvPr/>
          </p:nvSpPr>
          <p:spPr>
            <a:xfrm>
              <a:off x="3041578" y="1466871"/>
              <a:ext cx="6246864" cy="37856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spc="-300" dirty="0">
                  <a:ln w="28575">
                    <a:solidFill>
                      <a:srgbClr val="500000"/>
                    </a:solidFill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Wild</a:t>
              </a:r>
              <a:endParaRPr lang="en-US" sz="12000" b="1" cap="none" spc="-300" dirty="0">
                <a:ln w="28575">
                  <a:solidFill>
                    <a:srgbClr val="5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tura MT Script Capitals" panose="03020802060602070202" pitchFamily="66" charset="0"/>
              </a:endParaRPr>
            </a:p>
            <a:p>
              <a:pPr algn="ctr"/>
              <a:r>
                <a:rPr lang="en-US" sz="12000" b="1" spc="-300" dirty="0">
                  <a:ln w="28575">
                    <a:solidFill>
                      <a:srgbClr val="500000"/>
                    </a:solidFill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Card</a:t>
              </a:r>
              <a:r>
                <a:rPr lang="en-US" sz="12000" b="1" cap="none" spc="-300" dirty="0">
                  <a:ln w="28575">
                    <a:solidFill>
                      <a:srgbClr val="500000"/>
                    </a:solidFill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AB61A9-352D-79A8-35AB-DB44BDD72DC5}"/>
              </a:ext>
            </a:extLst>
          </p:cNvPr>
          <p:cNvGrpSpPr/>
          <p:nvPr/>
        </p:nvGrpSpPr>
        <p:grpSpPr>
          <a:xfrm>
            <a:off x="1168869" y="336575"/>
            <a:ext cx="1892659" cy="2138383"/>
            <a:chOff x="1595012" y="303941"/>
            <a:chExt cx="1892659" cy="21383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F95F4E-A0EA-650E-F162-F3B3EC19A942}"/>
                </a:ext>
              </a:extLst>
            </p:cNvPr>
            <p:cNvSpPr/>
            <p:nvPr/>
          </p:nvSpPr>
          <p:spPr>
            <a:xfrm rot="20517339">
              <a:off x="1842676" y="503332"/>
              <a:ext cx="1644995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cap="none" spc="300">
                  <a:ln w="28575">
                    <a:noFill/>
                    <a:prstDash val="solid"/>
                  </a:ln>
                  <a:solidFill>
                    <a:srgbClr val="DF4007"/>
                  </a:solidFill>
                  <a:latin typeface="Matura MT Script Capitals" panose="03020802060602070202" pitchFamily="66" charset="0"/>
                  <a:sym typeface="Wingdings" panose="05000000000000000000" pitchFamily="2" charset="2"/>
                </a:rPr>
                <a:t></a:t>
              </a:r>
              <a:endParaRPr lang="en-US" sz="12000" b="1" cap="none" spc="300">
                <a:ln w="28575">
                  <a:noFill/>
                  <a:prstDash val="solid"/>
                </a:ln>
                <a:solidFill>
                  <a:srgbClr val="DF4007"/>
                </a:solidFill>
                <a:latin typeface="Matura MT Script Capitals" panose="03020802060602070202" pitchFamily="66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69D894-393F-EEBF-862F-CF337732D044}"/>
                </a:ext>
              </a:extLst>
            </p:cNvPr>
            <p:cNvSpPr/>
            <p:nvPr/>
          </p:nvSpPr>
          <p:spPr>
            <a:xfrm rot="20389560">
              <a:off x="1595012" y="303941"/>
              <a:ext cx="119834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>
                  <a:ln w="10160">
                    <a:noFill/>
                    <a:prstDash val="solid"/>
                  </a:ln>
                  <a:solidFill>
                    <a:srgbClr val="DF4007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Win!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1352AD-49B7-9EEF-3412-C2641D336FE1}"/>
              </a:ext>
            </a:extLst>
          </p:cNvPr>
          <p:cNvGrpSpPr/>
          <p:nvPr/>
        </p:nvGrpSpPr>
        <p:grpSpPr>
          <a:xfrm>
            <a:off x="9183913" y="240389"/>
            <a:ext cx="1835778" cy="2245106"/>
            <a:chOff x="8757768" y="207755"/>
            <a:chExt cx="1835778" cy="224510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A06D1F-C413-EE44-A10D-65A25D479109}"/>
                </a:ext>
              </a:extLst>
            </p:cNvPr>
            <p:cNvSpPr/>
            <p:nvPr/>
          </p:nvSpPr>
          <p:spPr>
            <a:xfrm rot="1069616">
              <a:off x="8757768" y="513869"/>
              <a:ext cx="1809494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cap="none" spc="300">
                  <a:ln w="28575">
                    <a:noFill/>
                    <a:prstDash val="solid"/>
                  </a:ln>
                  <a:solidFill>
                    <a:srgbClr val="DF4007"/>
                  </a:solidFill>
                  <a:latin typeface="Matura MT Script Capitals" panose="03020802060602070202" pitchFamily="66" charset="0"/>
                  <a:sym typeface="Wingdings" panose="05000000000000000000" pitchFamily="2" charset="2"/>
                </a:rPr>
                <a:t></a:t>
              </a:r>
              <a:endParaRPr lang="en-US" sz="12000" b="1" cap="none" spc="300">
                <a:ln w="28575">
                  <a:noFill/>
                  <a:prstDash val="solid"/>
                </a:ln>
                <a:solidFill>
                  <a:srgbClr val="DF4007"/>
                </a:solidFill>
                <a:latin typeface="Matura MT Script Capitals" panose="03020802060602070202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6FAAD2-5A2F-153B-15A6-524B1A4548CF}"/>
                </a:ext>
              </a:extLst>
            </p:cNvPr>
            <p:cNvSpPr/>
            <p:nvPr/>
          </p:nvSpPr>
          <p:spPr>
            <a:xfrm rot="1278266">
              <a:off x="9249908" y="207755"/>
              <a:ext cx="134363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>
                  <a:ln w="10160">
                    <a:noFill/>
                    <a:prstDash val="solid"/>
                  </a:ln>
                  <a:solidFill>
                    <a:srgbClr val="DF4007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Lose!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FC749CD-E3C2-5942-4280-BBF16106A03B}"/>
              </a:ext>
            </a:extLst>
          </p:cNvPr>
          <p:cNvSpPr txBox="1"/>
          <p:nvPr/>
        </p:nvSpPr>
        <p:spPr>
          <a:xfrm>
            <a:off x="824156" y="5788028"/>
            <a:ext cx="1030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DF4007"/>
                </a:solidFill>
              </a:rPr>
              <a:t> JUST NAME THE BOOK TO WIN </a:t>
            </a:r>
            <a:r>
              <a:rPr lang="en-US">
                <a:solidFill>
                  <a:srgbClr val="DF4007"/>
                </a:solidFill>
              </a:rPr>
              <a:t>…………………………………………………</a:t>
            </a:r>
            <a:r>
              <a:rPr lang="en-US" b="1">
                <a:solidFill>
                  <a:srgbClr val="DF4007"/>
                </a:solidFill>
              </a:rPr>
              <a:t> OR LOSE!</a:t>
            </a:r>
            <a:r>
              <a:rPr lang="en-US" b="1" i="1">
                <a:solidFill>
                  <a:srgbClr val="DF4007"/>
                </a:solidFill>
              </a:rPr>
              <a:t> </a:t>
            </a:r>
          </a:p>
          <a:p>
            <a:pPr algn="ctr"/>
            <a:r>
              <a:rPr lang="en-US">
                <a:solidFill>
                  <a:srgbClr val="640000"/>
                </a:solidFill>
              </a:rPr>
              <a:t>How many points do you want to wager on this question?                            Point limit = your present score.</a:t>
            </a:r>
          </a:p>
          <a:p>
            <a:pPr algn="ctr"/>
            <a:r>
              <a:rPr lang="en-US">
                <a:solidFill>
                  <a:srgbClr val="640000"/>
                </a:solidFill>
              </a:rPr>
              <a:t>You may also treat this as a </a:t>
            </a:r>
            <a:r>
              <a:rPr lang="en-US" b="1">
                <a:solidFill>
                  <a:srgbClr val="DF4007"/>
                </a:solidFill>
              </a:rPr>
              <a:t>REGULAR QUESTION </a:t>
            </a:r>
            <a:r>
              <a:rPr lang="en-US">
                <a:solidFill>
                  <a:srgbClr val="640000"/>
                </a:solidFill>
              </a:rPr>
              <a:t>with 2x and 4x options. </a:t>
            </a:r>
          </a:p>
        </p:txBody>
      </p:sp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E33FD536-D496-0176-60F4-33154B33D303}"/>
              </a:ext>
            </a:extLst>
          </p:cNvPr>
          <p:cNvSpPr/>
          <p:nvPr/>
        </p:nvSpPr>
        <p:spPr>
          <a:xfrm>
            <a:off x="0" y="0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F2AACD-69D7-7178-1FCF-E72F46E0F9BF}"/>
              </a:ext>
            </a:extLst>
          </p:cNvPr>
          <p:cNvSpPr txBox="1"/>
          <p:nvPr/>
        </p:nvSpPr>
        <p:spPr>
          <a:xfrm>
            <a:off x="696282" y="1103904"/>
            <a:ext cx="10799436" cy="4173554"/>
          </a:xfrm>
          <a:prstGeom prst="roundRect">
            <a:avLst/>
          </a:prstGeom>
          <a:solidFill>
            <a:srgbClr val="FBE5D6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the LORD as great delight </a:t>
            </a:r>
          </a:p>
          <a:p>
            <a:pPr algn="ctr">
              <a:lnSpc>
                <a:spcPct val="110000"/>
              </a:lnSpc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burnt offerings and sacrifices, </a:t>
            </a:r>
          </a:p>
          <a:p>
            <a:pPr algn="ctr">
              <a:lnSpc>
                <a:spcPct val="110000"/>
              </a:lnSpc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in obeying the voice of the LORD? </a:t>
            </a:r>
          </a:p>
          <a:p>
            <a:pPr algn="ctr">
              <a:lnSpc>
                <a:spcPct val="110000"/>
              </a:lnSpc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Behold, to obey is better than sacrifice, </a:t>
            </a:r>
          </a:p>
          <a:p>
            <a:pPr algn="ctr">
              <a:lnSpc>
                <a:spcPct val="110000"/>
              </a:lnSpc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 heed than the fat of rams.</a:t>
            </a:r>
            <a:endParaRPr lang="en-US" sz="4400" i="1">
              <a:solidFill>
                <a:srgbClr val="A4280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EFB23-5440-77D0-999D-051AA0CE2853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9EC"/>
                </a:solidFill>
              </a:rPr>
              <a:t>Law </a:t>
            </a:r>
            <a:r>
              <a:rPr lang="en-US" sz="3200" b="1">
                <a:solidFill>
                  <a:srgbClr val="FFF9EC"/>
                </a:solidFill>
              </a:rPr>
              <a:t>&amp;</a:t>
            </a:r>
            <a:r>
              <a:rPr lang="en-US" sz="4000" b="1">
                <a:solidFill>
                  <a:srgbClr val="FFF9EC"/>
                </a:solidFill>
              </a:rPr>
              <a:t> History</a:t>
            </a: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C1E6EDEC-72F2-1A42-EADE-5A2288E65250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6256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F2AACD-69D7-7178-1FCF-E72F46E0F9BF}"/>
              </a:ext>
            </a:extLst>
          </p:cNvPr>
          <p:cNvSpPr txBox="1"/>
          <p:nvPr/>
        </p:nvSpPr>
        <p:spPr>
          <a:xfrm>
            <a:off x="696282" y="1103904"/>
            <a:ext cx="10799436" cy="4173554"/>
          </a:xfrm>
          <a:prstGeom prst="roundRect">
            <a:avLst/>
          </a:prstGeom>
          <a:solidFill>
            <a:srgbClr val="FBE5D6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the LORD as great delight </a:t>
            </a:r>
          </a:p>
          <a:p>
            <a:pPr algn="ctr">
              <a:lnSpc>
                <a:spcPct val="110000"/>
              </a:lnSpc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burnt offerings and sacrifices, </a:t>
            </a:r>
          </a:p>
          <a:p>
            <a:pPr algn="ctr">
              <a:lnSpc>
                <a:spcPct val="110000"/>
              </a:lnSpc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in obeying the voice of the LORD? </a:t>
            </a:r>
          </a:p>
          <a:p>
            <a:pPr algn="ctr">
              <a:lnSpc>
                <a:spcPct val="110000"/>
              </a:lnSpc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Behold, to obey is better than sacrifice, </a:t>
            </a:r>
          </a:p>
          <a:p>
            <a:pPr algn="ctr">
              <a:lnSpc>
                <a:spcPct val="110000"/>
              </a:lnSpc>
            </a:pPr>
            <a:r>
              <a:rPr lang="en-US" sz="44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 heed than the fat of rams.</a:t>
            </a:r>
            <a:endParaRPr lang="en-US" sz="4400" i="1">
              <a:solidFill>
                <a:srgbClr val="A4280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EFB23-5440-77D0-999D-051AA0CE2853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9EC"/>
                </a:solidFill>
              </a:rPr>
              <a:t>Law </a:t>
            </a:r>
            <a:r>
              <a:rPr lang="en-US" sz="3200" b="1">
                <a:solidFill>
                  <a:srgbClr val="FFF9EC"/>
                </a:solidFill>
              </a:rPr>
              <a:t>&amp;</a:t>
            </a:r>
            <a:r>
              <a:rPr lang="en-US" sz="4000" b="1">
                <a:solidFill>
                  <a:srgbClr val="FFF9EC"/>
                </a:solidFill>
              </a:rPr>
              <a:t> History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B78E9-33E3-1FCA-BF71-DC4818066A90}"/>
              </a:ext>
            </a:extLst>
          </p:cNvPr>
          <p:cNvSpPr txBox="1"/>
          <p:nvPr/>
        </p:nvSpPr>
        <p:spPr>
          <a:xfrm>
            <a:off x="2495775" y="5481779"/>
            <a:ext cx="7202408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53A0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2F7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15:22</a:t>
            </a:r>
            <a:endParaRPr lang="en-US" sz="6000">
              <a:solidFill>
                <a:srgbClr val="F2F7FD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51814ED5-FB53-1892-C381-0AD83D8EB21D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0560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ED290-F894-0AD0-EEB8-FB1CB6C99A32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7FD"/>
                </a:solidFill>
              </a:rPr>
              <a:t>Wisdom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9292B8-1736-C498-40CB-A0F64FC317C0}"/>
              </a:ext>
            </a:extLst>
          </p:cNvPr>
          <p:cNvSpPr txBox="1"/>
          <p:nvPr/>
        </p:nvSpPr>
        <p:spPr>
          <a:xfrm>
            <a:off x="696282" y="1602572"/>
            <a:ext cx="10799436" cy="3148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is my shepherd;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shall not want.</a:t>
            </a:r>
            <a:endParaRPr lang="en-US" sz="7200" i="1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8BA34338-21B0-38F1-D008-7B0CE6CFC24F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8055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ED290-F894-0AD0-EEB8-FB1CB6C99A32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7FD"/>
                </a:solidFill>
              </a:rPr>
              <a:t>Wisdom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9292B8-1736-C498-40CB-A0F64FC317C0}"/>
              </a:ext>
            </a:extLst>
          </p:cNvPr>
          <p:cNvSpPr txBox="1"/>
          <p:nvPr/>
        </p:nvSpPr>
        <p:spPr>
          <a:xfrm>
            <a:off x="696282" y="1602572"/>
            <a:ext cx="10799436" cy="3148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is my shepherd;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shall not want.</a:t>
            </a:r>
            <a:endParaRPr lang="en-US" sz="7200" i="1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12996-83EB-96EA-DA89-B79FD40A765D}"/>
              </a:ext>
            </a:extLst>
          </p:cNvPr>
          <p:cNvSpPr txBox="1"/>
          <p:nvPr/>
        </p:nvSpPr>
        <p:spPr>
          <a:xfrm>
            <a:off x="3555999" y="5481779"/>
            <a:ext cx="5098835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23:1</a:t>
            </a:r>
            <a:endParaRPr lang="en-US" sz="600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D5A39F66-11B3-ECDD-A141-919054746C71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3432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6AD4AE-F773-489D-4A42-64EBF74E385D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7FD"/>
                </a:solidFill>
              </a:rPr>
              <a:t>Wisdom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1F2DE-B573-9010-F760-1612AF5EC7C9}"/>
              </a:ext>
            </a:extLst>
          </p:cNvPr>
          <p:cNvSpPr txBox="1"/>
          <p:nvPr/>
        </p:nvSpPr>
        <p:spPr>
          <a:xfrm>
            <a:off x="696282" y="1353240"/>
            <a:ext cx="10799436" cy="368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everything there is a season,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time for every purpose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heaven.</a:t>
            </a:r>
            <a:endParaRPr lang="en-US" sz="6000" i="1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BE0D230E-3110-21EA-AD4B-6858AD6C7C5B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942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83B7FC-3ACE-8CC9-56BD-4C72E559DD13}"/>
              </a:ext>
            </a:extLst>
          </p:cNvPr>
          <p:cNvSpPr txBox="1"/>
          <p:nvPr/>
        </p:nvSpPr>
        <p:spPr>
          <a:xfrm>
            <a:off x="710000" y="2836032"/>
            <a:ext cx="1077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/>
              <a:t>Bible Wise is a Jeopardy-like Bible game created in PowerPoint.  A tap (screen-tap or mouse-click) is all that is needed to play.  No PowerPoint skills are required.  See the next two screens for “Here’s how it works” and the Scoring Rules.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A8F53-E2B9-60AC-C138-2BD62DA1A10C}"/>
              </a:ext>
            </a:extLst>
          </p:cNvPr>
          <p:cNvSpPr txBox="1"/>
          <p:nvPr/>
        </p:nvSpPr>
        <p:spPr>
          <a:xfrm>
            <a:off x="2311445" y="-4555"/>
            <a:ext cx="7587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n w="19050">
                  <a:solidFill>
                    <a:srgbClr val="EE7E58"/>
                  </a:solidFill>
                </a:ln>
                <a:solidFill>
                  <a:srgbClr val="500000"/>
                </a:solidFill>
                <a:latin typeface="Matura MT Script Capitals" panose="03020802060602070202" pitchFamily="66" charset="0"/>
              </a:rPr>
              <a:t>Bible Wise!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B24EC9-54E2-66E8-05F3-9330F2E35684}"/>
              </a:ext>
            </a:extLst>
          </p:cNvPr>
          <p:cNvSpPr/>
          <p:nvPr/>
        </p:nvSpPr>
        <p:spPr>
          <a:xfrm>
            <a:off x="2665051" y="981217"/>
            <a:ext cx="6861899" cy="8771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cap="none" spc="300">
                <a:ln w="38100">
                  <a:solidFill>
                    <a:srgbClr val="5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tura MT Script Capitals" panose="03020802060602070202" pitchFamily="66" charset="0"/>
              </a:rPr>
              <a:t>Favorite Verses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04B923-CFC8-5102-053A-69BB2FE2B7C7}"/>
              </a:ext>
            </a:extLst>
          </p:cNvPr>
          <p:cNvSpPr txBox="1"/>
          <p:nvPr/>
        </p:nvSpPr>
        <p:spPr>
          <a:xfrm>
            <a:off x="9578595" y="6475207"/>
            <a:ext cx="2585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500000"/>
                </a:solidFill>
              </a:rPr>
              <a:t>Tap the screen to continue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EE300-5F80-C833-62A3-9568ED082D16}"/>
              </a:ext>
            </a:extLst>
          </p:cNvPr>
          <p:cNvSpPr txBox="1"/>
          <p:nvPr/>
        </p:nvSpPr>
        <p:spPr>
          <a:xfrm>
            <a:off x="4009383" y="1799742"/>
            <a:ext cx="4191710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00000"/>
                </a:solidFill>
              </a:rPr>
              <a:t>With Wild Card Questions</a:t>
            </a: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37663CA0-B58E-81B0-29CC-D11F756B4E72}"/>
              </a:ext>
            </a:extLst>
          </p:cNvPr>
          <p:cNvSpPr/>
          <p:nvPr/>
        </p:nvSpPr>
        <p:spPr>
          <a:xfrm>
            <a:off x="28240" y="-4555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6AD4AE-F773-489D-4A42-64EBF74E385D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7FD"/>
                </a:solidFill>
              </a:rPr>
              <a:t>Wisdom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1F2DE-B573-9010-F760-1612AF5EC7C9}"/>
              </a:ext>
            </a:extLst>
          </p:cNvPr>
          <p:cNvSpPr txBox="1"/>
          <p:nvPr/>
        </p:nvSpPr>
        <p:spPr>
          <a:xfrm>
            <a:off x="696282" y="1353240"/>
            <a:ext cx="10799436" cy="368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everything there is a season,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time for every purpose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heaven.</a:t>
            </a:r>
            <a:endParaRPr lang="en-US" sz="6000" i="1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0C16C-2A1A-6D0B-04B0-96D10916D555}"/>
              </a:ext>
            </a:extLst>
          </p:cNvPr>
          <p:cNvSpPr txBox="1"/>
          <p:nvPr/>
        </p:nvSpPr>
        <p:spPr>
          <a:xfrm>
            <a:off x="3066475" y="5481779"/>
            <a:ext cx="6068290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2F7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3:1</a:t>
            </a:r>
            <a:endParaRPr lang="en-US" sz="6000">
              <a:solidFill>
                <a:srgbClr val="F2F7FD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3C5ED8A0-AA90-2B5F-5C0F-0B4EA9EC1BAA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97343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A0B11E8-908B-8CFC-5078-CEFFA35685F9}"/>
              </a:ext>
            </a:extLst>
          </p:cNvPr>
          <p:cNvGrpSpPr/>
          <p:nvPr/>
        </p:nvGrpSpPr>
        <p:grpSpPr>
          <a:xfrm>
            <a:off x="2613403" y="200499"/>
            <a:ext cx="6965193" cy="6457002"/>
            <a:chOff x="2613403" y="200499"/>
            <a:chExt cx="6965193" cy="6457002"/>
          </a:xfrm>
        </p:grpSpPr>
        <p:pic>
          <p:nvPicPr>
            <p:cNvPr id="6" name="Picture 5" descr="A magnifying glass on a book&#10;&#10;Description automatically generated">
              <a:extLst>
                <a:ext uri="{FF2B5EF4-FFF2-40B4-BE49-F238E27FC236}">
                  <a16:creationId xmlns:a16="http://schemas.microsoft.com/office/drawing/2014/main" id="{4EBC369E-69E0-620A-0A3F-0C3201618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FE3AF"/>
                </a:clrFrom>
                <a:clrTo>
                  <a:srgbClr val="EFE3A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403" y="200499"/>
              <a:ext cx="6965193" cy="645700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432575-598B-7AF7-5DD1-12EAF4EBB060}"/>
                </a:ext>
              </a:extLst>
            </p:cNvPr>
            <p:cNvSpPr/>
            <p:nvPr/>
          </p:nvSpPr>
          <p:spPr>
            <a:xfrm>
              <a:off x="3041578" y="1466871"/>
              <a:ext cx="6246864" cy="37856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cap="none" spc="-300" dirty="0">
                  <a:ln w="28575">
                    <a:solidFill>
                      <a:srgbClr val="500000"/>
                    </a:solidFill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Wild</a:t>
              </a:r>
            </a:p>
            <a:p>
              <a:pPr algn="ctr"/>
              <a:r>
                <a:rPr lang="en-US" sz="12000" b="1" spc="-300" dirty="0">
                  <a:ln w="28575">
                    <a:solidFill>
                      <a:srgbClr val="500000"/>
                    </a:solidFill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Card</a:t>
              </a:r>
              <a:r>
                <a:rPr lang="en-US" sz="12000" b="1" cap="none" spc="-300" dirty="0">
                  <a:ln w="28575">
                    <a:solidFill>
                      <a:srgbClr val="500000"/>
                    </a:solidFill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AB61A9-352D-79A8-35AB-DB44BDD72DC5}"/>
              </a:ext>
            </a:extLst>
          </p:cNvPr>
          <p:cNvGrpSpPr/>
          <p:nvPr/>
        </p:nvGrpSpPr>
        <p:grpSpPr>
          <a:xfrm>
            <a:off x="1168869" y="336575"/>
            <a:ext cx="1892659" cy="2138383"/>
            <a:chOff x="1595012" y="303941"/>
            <a:chExt cx="1892659" cy="21383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F95F4E-A0EA-650E-F162-F3B3EC19A942}"/>
                </a:ext>
              </a:extLst>
            </p:cNvPr>
            <p:cNvSpPr/>
            <p:nvPr/>
          </p:nvSpPr>
          <p:spPr>
            <a:xfrm rot="20517339">
              <a:off x="1842676" y="503332"/>
              <a:ext cx="1644995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cap="none" spc="300">
                  <a:ln w="28575">
                    <a:noFill/>
                    <a:prstDash val="solid"/>
                  </a:ln>
                  <a:solidFill>
                    <a:srgbClr val="DF4007"/>
                  </a:solidFill>
                  <a:latin typeface="Matura MT Script Capitals" panose="03020802060602070202" pitchFamily="66" charset="0"/>
                  <a:sym typeface="Wingdings" panose="05000000000000000000" pitchFamily="2" charset="2"/>
                </a:rPr>
                <a:t></a:t>
              </a:r>
              <a:endParaRPr lang="en-US" sz="12000" b="1" cap="none" spc="300">
                <a:ln w="28575">
                  <a:noFill/>
                  <a:prstDash val="solid"/>
                </a:ln>
                <a:solidFill>
                  <a:srgbClr val="DF4007"/>
                </a:solidFill>
                <a:latin typeface="Matura MT Script Capitals" panose="03020802060602070202" pitchFamily="66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69D894-393F-EEBF-862F-CF337732D044}"/>
                </a:ext>
              </a:extLst>
            </p:cNvPr>
            <p:cNvSpPr/>
            <p:nvPr/>
          </p:nvSpPr>
          <p:spPr>
            <a:xfrm rot="20389560">
              <a:off x="1595012" y="303941"/>
              <a:ext cx="119834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>
                  <a:ln w="10160">
                    <a:noFill/>
                    <a:prstDash val="solid"/>
                  </a:ln>
                  <a:solidFill>
                    <a:srgbClr val="DF4007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Win!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1352AD-49B7-9EEF-3412-C2641D336FE1}"/>
              </a:ext>
            </a:extLst>
          </p:cNvPr>
          <p:cNvGrpSpPr/>
          <p:nvPr/>
        </p:nvGrpSpPr>
        <p:grpSpPr>
          <a:xfrm>
            <a:off x="9183913" y="240389"/>
            <a:ext cx="1835778" cy="2245106"/>
            <a:chOff x="8757768" y="207755"/>
            <a:chExt cx="1835778" cy="224510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A06D1F-C413-EE44-A10D-65A25D479109}"/>
                </a:ext>
              </a:extLst>
            </p:cNvPr>
            <p:cNvSpPr/>
            <p:nvPr/>
          </p:nvSpPr>
          <p:spPr>
            <a:xfrm rot="1069616">
              <a:off x="8757768" y="513869"/>
              <a:ext cx="1809494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cap="none" spc="300">
                  <a:ln w="28575">
                    <a:noFill/>
                    <a:prstDash val="solid"/>
                  </a:ln>
                  <a:solidFill>
                    <a:srgbClr val="DF4007"/>
                  </a:solidFill>
                  <a:latin typeface="Matura MT Script Capitals" panose="03020802060602070202" pitchFamily="66" charset="0"/>
                  <a:sym typeface="Wingdings" panose="05000000000000000000" pitchFamily="2" charset="2"/>
                </a:rPr>
                <a:t></a:t>
              </a:r>
              <a:endParaRPr lang="en-US" sz="12000" b="1" cap="none" spc="300">
                <a:ln w="28575">
                  <a:noFill/>
                  <a:prstDash val="solid"/>
                </a:ln>
                <a:solidFill>
                  <a:srgbClr val="DF4007"/>
                </a:solidFill>
                <a:latin typeface="Matura MT Script Capitals" panose="03020802060602070202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6FAAD2-5A2F-153B-15A6-524B1A4548CF}"/>
                </a:ext>
              </a:extLst>
            </p:cNvPr>
            <p:cNvSpPr/>
            <p:nvPr/>
          </p:nvSpPr>
          <p:spPr>
            <a:xfrm rot="1278266">
              <a:off x="9249908" y="207755"/>
              <a:ext cx="134363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>
                  <a:ln w="10160">
                    <a:noFill/>
                    <a:prstDash val="solid"/>
                  </a:ln>
                  <a:solidFill>
                    <a:srgbClr val="DF4007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Lose!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FC749CD-E3C2-5942-4280-BBF16106A03B}"/>
              </a:ext>
            </a:extLst>
          </p:cNvPr>
          <p:cNvSpPr txBox="1"/>
          <p:nvPr/>
        </p:nvSpPr>
        <p:spPr>
          <a:xfrm>
            <a:off x="824156" y="5788028"/>
            <a:ext cx="1030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DF4007"/>
                </a:solidFill>
              </a:rPr>
              <a:t> JUST NAME THE BOOK TO WIN </a:t>
            </a:r>
            <a:r>
              <a:rPr lang="en-US">
                <a:solidFill>
                  <a:srgbClr val="DF4007"/>
                </a:solidFill>
              </a:rPr>
              <a:t>…………………………………………………</a:t>
            </a:r>
            <a:r>
              <a:rPr lang="en-US" b="1">
                <a:solidFill>
                  <a:srgbClr val="DF4007"/>
                </a:solidFill>
              </a:rPr>
              <a:t> OR LOSE!</a:t>
            </a:r>
            <a:r>
              <a:rPr lang="en-US" b="1" i="1">
                <a:solidFill>
                  <a:srgbClr val="DF4007"/>
                </a:solidFill>
              </a:rPr>
              <a:t> </a:t>
            </a:r>
          </a:p>
          <a:p>
            <a:pPr algn="ctr"/>
            <a:r>
              <a:rPr lang="en-US">
                <a:solidFill>
                  <a:srgbClr val="640000"/>
                </a:solidFill>
              </a:rPr>
              <a:t>How many points do you want to wager on this question?                          Point limit = your present score.</a:t>
            </a:r>
          </a:p>
          <a:p>
            <a:pPr algn="ctr"/>
            <a:r>
              <a:rPr lang="en-US">
                <a:solidFill>
                  <a:srgbClr val="640000"/>
                </a:solidFill>
              </a:rPr>
              <a:t>You may also treat this as a </a:t>
            </a:r>
            <a:r>
              <a:rPr lang="en-US" b="1">
                <a:solidFill>
                  <a:srgbClr val="DF4007"/>
                </a:solidFill>
              </a:rPr>
              <a:t>REGULAR QUESTION </a:t>
            </a:r>
            <a:r>
              <a:rPr lang="en-US">
                <a:solidFill>
                  <a:srgbClr val="640000"/>
                </a:solidFill>
              </a:rPr>
              <a:t>with 2x and 4x options. </a:t>
            </a:r>
          </a:p>
        </p:txBody>
      </p:sp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9DA4433C-3936-0FBC-E396-5B0BC2A0C975}"/>
              </a:ext>
            </a:extLst>
          </p:cNvPr>
          <p:cNvSpPr/>
          <p:nvPr/>
        </p:nvSpPr>
        <p:spPr>
          <a:xfrm>
            <a:off x="0" y="0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362CF3-0A91-A5A5-DC57-589C24062144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32E2B2-2951-7720-F4F4-D87C581C58DC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7FD"/>
                </a:solidFill>
              </a:rPr>
              <a:t>Wisdom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5E701-5239-6EBC-0400-014F0FBEE78A}"/>
              </a:ext>
            </a:extLst>
          </p:cNvPr>
          <p:cNvSpPr txBox="1"/>
          <p:nvPr/>
        </p:nvSpPr>
        <p:spPr>
          <a:xfrm>
            <a:off x="696282" y="1113140"/>
            <a:ext cx="10799436" cy="41735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 words of my mouth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meditation of my heart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acceptable in your sight,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LORD,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strength and my redeemer.</a:t>
            </a:r>
            <a:endParaRPr lang="en-US" sz="4400" i="1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121727F5-294F-E5FF-E895-DDDB3E6E248E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89403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362CF3-0A91-A5A5-DC57-589C24062144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32E2B2-2951-7720-F4F4-D87C581C58DC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7FD"/>
                </a:solidFill>
              </a:rPr>
              <a:t>Wisdom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5E701-5239-6EBC-0400-014F0FBEE78A}"/>
              </a:ext>
            </a:extLst>
          </p:cNvPr>
          <p:cNvSpPr txBox="1"/>
          <p:nvPr/>
        </p:nvSpPr>
        <p:spPr>
          <a:xfrm>
            <a:off x="696282" y="1113140"/>
            <a:ext cx="10799436" cy="41735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 words of my mouth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meditation of my heart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acceptable in your sight,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LORD,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strength and my redeemer.</a:t>
            </a:r>
            <a:endParaRPr lang="en-US" sz="4400" i="1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4A6D5-2691-E3FA-4117-009AF0AF5A3D}"/>
              </a:ext>
            </a:extLst>
          </p:cNvPr>
          <p:cNvSpPr txBox="1"/>
          <p:nvPr/>
        </p:nvSpPr>
        <p:spPr>
          <a:xfrm>
            <a:off x="3391341" y="5481779"/>
            <a:ext cx="5411276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2F7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19:14</a:t>
            </a:r>
            <a:endParaRPr lang="en-US" sz="6000">
              <a:solidFill>
                <a:srgbClr val="F2F7FD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2F417343-1F49-CE6B-9C4D-C90112FECEF1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46359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F00268-2D85-64D1-1F5B-33CFE141BC2D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7FD"/>
                </a:solidFill>
              </a:rPr>
              <a:t>Wisdom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89C6C1-C0F1-0C14-2B63-2136B0D571F5}"/>
              </a:ext>
            </a:extLst>
          </p:cNvPr>
          <p:cNvSpPr txBox="1"/>
          <p:nvPr/>
        </p:nvSpPr>
        <p:spPr>
          <a:xfrm>
            <a:off x="696282" y="1445607"/>
            <a:ext cx="10799436" cy="35189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all your ways </a:t>
            </a:r>
          </a:p>
          <a:p>
            <a:pPr marL="0" marR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 him, </a:t>
            </a:r>
          </a:p>
          <a:p>
            <a:pPr marL="0" marR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 shall direct your paths.</a:t>
            </a:r>
            <a:endParaRPr lang="en-US" sz="6000" i="1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0E2BF588-3233-D1D0-56DA-C7EB10C66E87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57247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F00268-2D85-64D1-1F5B-33CFE141BC2D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7FD"/>
                </a:solidFill>
              </a:rPr>
              <a:t>Wisdom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89C6C1-C0F1-0C14-2B63-2136B0D571F5}"/>
              </a:ext>
            </a:extLst>
          </p:cNvPr>
          <p:cNvSpPr txBox="1"/>
          <p:nvPr/>
        </p:nvSpPr>
        <p:spPr>
          <a:xfrm>
            <a:off x="696282" y="1445607"/>
            <a:ext cx="10799436" cy="35189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all your ways </a:t>
            </a:r>
          </a:p>
          <a:p>
            <a:pPr marL="0" marR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 him, </a:t>
            </a:r>
          </a:p>
          <a:p>
            <a:pPr marL="0" marR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 shall direct your paths.</a:t>
            </a:r>
            <a:endParaRPr lang="en-US" sz="6000" i="1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F93AB-64B0-B34E-3A08-91AA5CECF8DB}"/>
              </a:ext>
            </a:extLst>
          </p:cNvPr>
          <p:cNvSpPr txBox="1"/>
          <p:nvPr/>
        </p:nvSpPr>
        <p:spPr>
          <a:xfrm>
            <a:off x="3391341" y="5481779"/>
            <a:ext cx="5411276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2F7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3:6</a:t>
            </a:r>
            <a:endParaRPr lang="en-US" sz="6000">
              <a:solidFill>
                <a:srgbClr val="F2F7FD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4AB5F127-E70F-0211-5F43-2603280A8C03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39009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29DB77-B2CA-7194-2D72-7AB54DDB3CA3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7FD"/>
                </a:solidFill>
              </a:rPr>
              <a:t>Wisdom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DF825-B504-2378-D3E0-65A4C692FAFA}"/>
              </a:ext>
            </a:extLst>
          </p:cNvPr>
          <p:cNvSpPr txBox="1"/>
          <p:nvPr/>
        </p:nvSpPr>
        <p:spPr>
          <a:xfrm>
            <a:off x="696282" y="1122338"/>
            <a:ext cx="10799436" cy="41043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hear the conclusion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whole matter: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 God and keep his commandments,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this is man’s all.</a:t>
            </a:r>
            <a:endParaRPr lang="en-US" sz="4800" i="1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C101DF4B-D949-894B-851D-48F4B3904C61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93909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29DB77-B2CA-7194-2D72-7AB54DDB3CA3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7FD"/>
                </a:solidFill>
              </a:rPr>
              <a:t>Wisdom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DF825-B504-2378-D3E0-65A4C692FAFA}"/>
              </a:ext>
            </a:extLst>
          </p:cNvPr>
          <p:cNvSpPr txBox="1"/>
          <p:nvPr/>
        </p:nvSpPr>
        <p:spPr>
          <a:xfrm>
            <a:off x="696282" y="1122338"/>
            <a:ext cx="10799436" cy="41043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hear the conclusion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whole matter: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 God and keep his commandments,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this is man’s all.</a:t>
            </a:r>
            <a:endParaRPr lang="en-US" sz="4800" i="1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7CE2F-0B4C-F3C8-C66D-A88323D5EFBA}"/>
              </a:ext>
            </a:extLst>
          </p:cNvPr>
          <p:cNvSpPr txBox="1"/>
          <p:nvPr/>
        </p:nvSpPr>
        <p:spPr>
          <a:xfrm>
            <a:off x="2761676" y="5481779"/>
            <a:ext cx="6687125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DEEBF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12:13</a:t>
            </a:r>
            <a:endParaRPr lang="en-US" sz="6000">
              <a:solidFill>
                <a:srgbClr val="DEEBF7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23C0C692-8E50-3A61-1E18-C05140D566BE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77625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991A97-A30C-7E7B-68A6-4304095F40F0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AF3"/>
                </a:solidFill>
              </a:rPr>
              <a:t>Prophets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DE4E80-3917-5B00-5785-1B94D97D5B69}"/>
              </a:ext>
            </a:extLst>
          </p:cNvPr>
          <p:cNvSpPr txBox="1"/>
          <p:nvPr/>
        </p:nvSpPr>
        <p:spPr>
          <a:xfrm>
            <a:off x="696285" y="1113239"/>
            <a:ext cx="10799436" cy="4188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shall judge between the nations,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rebuke many people;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shall beat their swords into plowshares,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their spears into pruning hooks;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 shall not lift up sword against nation,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neither shall they learn war anymore.</a:t>
            </a:r>
            <a:endParaRPr lang="en-US" sz="4000" i="1">
              <a:solidFill>
                <a:srgbClr val="0033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2B66B0B6-D84E-25AD-2B7F-A6A382C84485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49663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991A97-A30C-7E7B-68A6-4304095F40F0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AF3"/>
                </a:solidFill>
              </a:rPr>
              <a:t>Prophets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DE4E80-3917-5B00-5785-1B94D97D5B69}"/>
              </a:ext>
            </a:extLst>
          </p:cNvPr>
          <p:cNvSpPr txBox="1"/>
          <p:nvPr/>
        </p:nvSpPr>
        <p:spPr>
          <a:xfrm>
            <a:off x="696285" y="1113239"/>
            <a:ext cx="10799436" cy="4188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shall judge between the nations,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rebuke many people;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shall beat their swords into plowshares,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their spears into pruning hooks;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 shall not lift up sword against nation,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neither shall they learn war anymore.</a:t>
            </a:r>
            <a:endParaRPr lang="en-US" sz="4000" i="1">
              <a:solidFill>
                <a:srgbClr val="0033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695B4-AAEF-A07F-556C-98864E56B057}"/>
              </a:ext>
            </a:extLst>
          </p:cNvPr>
          <p:cNvSpPr txBox="1"/>
          <p:nvPr/>
        </p:nvSpPr>
        <p:spPr>
          <a:xfrm>
            <a:off x="2059527" y="5481779"/>
            <a:ext cx="8091422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2FAF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2:4 </a:t>
            </a:r>
            <a:r>
              <a:rPr lang="en-US" sz="4800" b="1">
                <a:solidFill>
                  <a:srgbClr val="F2FAF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6000" b="1">
                <a:solidFill>
                  <a:srgbClr val="F2FAF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Micah 4:3</a:t>
            </a:r>
            <a:endParaRPr lang="en-US" sz="6000">
              <a:solidFill>
                <a:srgbClr val="F2FAF3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060C07AC-6966-A374-40BF-5194E3FFD2B4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482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4FEDBB-07EA-D643-37FD-88F2D1F0C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9" y="5275418"/>
            <a:ext cx="2412123" cy="1356818"/>
          </a:xfrm>
          <a:prstGeom prst="rect">
            <a:avLst/>
          </a:prstGeom>
          <a:ln w="19050">
            <a:solidFill>
              <a:srgbClr val="5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2C7F99-4B5F-A046-35AD-5549EC24F12C}"/>
              </a:ext>
            </a:extLst>
          </p:cNvPr>
          <p:cNvSpPr txBox="1"/>
          <p:nvPr/>
        </p:nvSpPr>
        <p:spPr>
          <a:xfrm>
            <a:off x="3574467" y="157018"/>
            <a:ext cx="5061528" cy="783193"/>
          </a:xfrm>
          <a:prstGeom prst="roundRect">
            <a:avLst/>
          </a:prstGeom>
          <a:solidFill>
            <a:srgbClr val="5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Here’s how it works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290AB-F27E-3ADA-45DE-242C85EB9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238" y="1224455"/>
            <a:ext cx="2412123" cy="1356818"/>
          </a:xfrm>
          <a:prstGeom prst="rect">
            <a:avLst/>
          </a:prstGeom>
          <a:ln w="19050">
            <a:solidFill>
              <a:srgbClr val="5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6A1431-3F83-F7F5-9CA1-D72E2444AEFA}"/>
              </a:ext>
            </a:extLst>
          </p:cNvPr>
          <p:cNvSpPr txBox="1"/>
          <p:nvPr/>
        </p:nvSpPr>
        <p:spPr>
          <a:xfrm>
            <a:off x="533379" y="1490805"/>
            <a:ext cx="83150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(1)</a:t>
            </a:r>
            <a:r>
              <a:rPr lang="en-US" sz="2200" dirty="0">
                <a:solidFill>
                  <a:srgbClr val="500000"/>
                </a:solidFill>
              </a:rPr>
              <a:t> </a:t>
            </a:r>
            <a:r>
              <a:rPr lang="en-US" sz="2200" dirty="0"/>
              <a:t>Player chooses a Category (Law &amp; History, etc.) and a Point Value (10, 20, etc.).  Tap this choice on the Menu Board.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EC2DFB-CE62-630B-0CD1-50B1C30BD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83" y="2716336"/>
            <a:ext cx="2412123" cy="1356818"/>
          </a:xfrm>
          <a:prstGeom prst="rect">
            <a:avLst/>
          </a:prstGeom>
          <a:ln w="19050">
            <a:solidFill>
              <a:srgbClr val="5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00E4D8-DE23-422F-1DA7-650B1BDF8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2530" y="3967797"/>
            <a:ext cx="2412123" cy="1356818"/>
          </a:xfrm>
          <a:prstGeom prst="rect">
            <a:avLst/>
          </a:prstGeom>
          <a:ln w="19050">
            <a:solidFill>
              <a:srgbClr val="50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496230-2FAF-7A2F-4F11-2EE967CF28E4}"/>
              </a:ext>
            </a:extLst>
          </p:cNvPr>
          <p:cNvSpPr txBox="1"/>
          <p:nvPr/>
        </p:nvSpPr>
        <p:spPr>
          <a:xfrm>
            <a:off x="3343564" y="2652715"/>
            <a:ext cx="8315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100" dirty="0"/>
              <a:t>(2)</a:t>
            </a:r>
            <a:r>
              <a:rPr lang="en-US" sz="2400" spc="-100" dirty="0">
                <a:solidFill>
                  <a:srgbClr val="500000"/>
                </a:solidFill>
              </a:rPr>
              <a:t> </a:t>
            </a:r>
            <a:r>
              <a:rPr lang="en-US" sz="2200" spc="-100" dirty="0"/>
              <a:t>Read the Bible Passage that comes up.  Player tries to determine </a:t>
            </a:r>
            <a:r>
              <a:rPr lang="en-US" sz="2200" spc="-70" dirty="0"/>
              <a:t>the </a:t>
            </a:r>
            <a:r>
              <a:rPr lang="en-US" sz="2200" b="1" spc="-70" dirty="0"/>
              <a:t>Book</a:t>
            </a:r>
            <a:r>
              <a:rPr lang="en-US" sz="2200" spc="-70" dirty="0"/>
              <a:t> that the Passage is found in.  (</a:t>
            </a:r>
            <a:r>
              <a:rPr lang="en-US" sz="2200" b="1" spc="-70" dirty="0"/>
              <a:t>Chapter</a:t>
            </a:r>
            <a:r>
              <a:rPr lang="en-US" sz="2200" spc="-70" dirty="0"/>
              <a:t> and </a:t>
            </a:r>
            <a:r>
              <a:rPr lang="en-US" sz="2200" b="1" spc="-70" dirty="0"/>
              <a:t>Verse</a:t>
            </a:r>
            <a:r>
              <a:rPr lang="en-US" sz="2200" spc="-70" dirty="0"/>
              <a:t> are optional for extra points </a:t>
            </a:r>
            <a:r>
              <a:rPr lang="en-US" sz="2200" i="1" spc="-70" dirty="0"/>
              <a:t>or none at all!  </a:t>
            </a:r>
            <a:r>
              <a:rPr lang="en-US" sz="2200" spc="-70" dirty="0"/>
              <a:t>See Scoring Rules on the next screen.)  </a:t>
            </a:r>
            <a:r>
              <a:rPr lang="en-US" sz="2200" spc="-100" dirty="0"/>
              <a:t>Set a time limit.  </a:t>
            </a:r>
            <a:r>
              <a:rPr lang="en-US" sz="2200" dirty="0"/>
              <a:t>After Player answers, tap the screen.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48209-A267-50C9-1646-F139A5B14E30}"/>
              </a:ext>
            </a:extLst>
          </p:cNvPr>
          <p:cNvSpPr txBox="1"/>
          <p:nvPr/>
        </p:nvSpPr>
        <p:spPr>
          <a:xfrm>
            <a:off x="517537" y="4228835"/>
            <a:ext cx="83150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(3)</a:t>
            </a:r>
            <a:r>
              <a:rPr lang="en-US" sz="2200">
                <a:solidFill>
                  <a:srgbClr val="500000"/>
                </a:solidFill>
              </a:rPr>
              <a:t> </a:t>
            </a:r>
            <a:r>
              <a:rPr lang="en-US" sz="2200"/>
              <a:t>The correct answer comes up.  Complete Scoring Rules are on the next screen.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E8BB3-DAC3-4965-B368-916DC0208813}"/>
              </a:ext>
            </a:extLst>
          </p:cNvPr>
          <p:cNvSpPr txBox="1"/>
          <p:nvPr/>
        </p:nvSpPr>
        <p:spPr>
          <a:xfrm>
            <a:off x="3343563" y="5392228"/>
            <a:ext cx="83150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(4)</a:t>
            </a:r>
            <a:r>
              <a:rPr lang="en-US" sz="2200" dirty="0">
                <a:solidFill>
                  <a:srgbClr val="500000"/>
                </a:solidFill>
              </a:rPr>
              <a:t> </a:t>
            </a:r>
            <a:r>
              <a:rPr lang="en-US" sz="2200" dirty="0"/>
              <a:t>A few random questions are Wild Card questions.  Player can set the </a:t>
            </a:r>
            <a:r>
              <a:rPr lang="en-US" sz="2200" spc="-80" dirty="0"/>
              <a:t>Point Value for these questions as described in the Scoring Rules (see next screen).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F8F67-E4F2-A69C-D7B4-1DB50525D57C}"/>
              </a:ext>
            </a:extLst>
          </p:cNvPr>
          <p:cNvSpPr txBox="1"/>
          <p:nvPr/>
        </p:nvSpPr>
        <p:spPr>
          <a:xfrm>
            <a:off x="9578595" y="6475207"/>
            <a:ext cx="2585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/>
              <a:t>Tap the screen to continue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BE1A49-2B1D-B497-86D5-4F5A6717BDC4}"/>
              </a:ext>
            </a:extLst>
          </p:cNvPr>
          <p:cNvCxnSpPr/>
          <p:nvPr/>
        </p:nvCxnSpPr>
        <p:spPr>
          <a:xfrm>
            <a:off x="8763913" y="1911929"/>
            <a:ext cx="341540" cy="0"/>
          </a:xfrm>
          <a:prstGeom prst="straightConnector1">
            <a:avLst/>
          </a:prstGeom>
          <a:ln w="57150">
            <a:solidFill>
              <a:srgbClr val="5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C11519-834C-3A2A-3DA2-F26FC41FE72F}"/>
              </a:ext>
            </a:extLst>
          </p:cNvPr>
          <p:cNvCxnSpPr/>
          <p:nvPr/>
        </p:nvCxnSpPr>
        <p:spPr>
          <a:xfrm>
            <a:off x="8763913" y="4641274"/>
            <a:ext cx="341540" cy="0"/>
          </a:xfrm>
          <a:prstGeom prst="straightConnector1">
            <a:avLst/>
          </a:prstGeom>
          <a:ln w="57150">
            <a:solidFill>
              <a:srgbClr val="5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1C8017-759C-7B6E-02DA-8FE24843E1EE}"/>
              </a:ext>
            </a:extLst>
          </p:cNvPr>
          <p:cNvCxnSpPr>
            <a:cxnSpLocks/>
          </p:cNvCxnSpPr>
          <p:nvPr/>
        </p:nvCxnSpPr>
        <p:spPr>
          <a:xfrm flipH="1">
            <a:off x="3053342" y="3392056"/>
            <a:ext cx="341540" cy="0"/>
          </a:xfrm>
          <a:prstGeom prst="straightConnector1">
            <a:avLst/>
          </a:prstGeom>
          <a:ln w="57150">
            <a:solidFill>
              <a:srgbClr val="5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4834A9-3BA0-27DC-17CD-77A71BD4D99D}"/>
              </a:ext>
            </a:extLst>
          </p:cNvPr>
          <p:cNvCxnSpPr>
            <a:cxnSpLocks/>
          </p:cNvCxnSpPr>
          <p:nvPr/>
        </p:nvCxnSpPr>
        <p:spPr>
          <a:xfrm flipH="1">
            <a:off x="3053342" y="5945912"/>
            <a:ext cx="341540" cy="0"/>
          </a:xfrm>
          <a:prstGeom prst="straightConnector1">
            <a:avLst/>
          </a:prstGeom>
          <a:ln w="57150">
            <a:solidFill>
              <a:srgbClr val="5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hlinkClick r:id="rId7" action="ppaction://hlinksldjump"/>
            <a:extLst>
              <a:ext uri="{FF2B5EF4-FFF2-40B4-BE49-F238E27FC236}">
                <a16:creationId xmlns:a16="http://schemas.microsoft.com/office/drawing/2014/main" id="{61AC573A-A9D6-E86A-5033-624B9586E1F8}"/>
              </a:ext>
            </a:extLst>
          </p:cNvPr>
          <p:cNvSpPr/>
          <p:nvPr/>
        </p:nvSpPr>
        <p:spPr>
          <a:xfrm>
            <a:off x="0" y="6538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82440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43E1D1-7F69-6E37-30D7-9DD8A371A8C9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AF3"/>
                </a:solidFill>
              </a:rPr>
              <a:t>Prophets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668A6-A93E-72D1-6CFB-BC8F745B4C8B}"/>
              </a:ext>
            </a:extLst>
          </p:cNvPr>
          <p:cNvSpPr txBox="1"/>
          <p:nvPr/>
        </p:nvSpPr>
        <p:spPr>
          <a:xfrm>
            <a:off x="704908" y="1132226"/>
            <a:ext cx="10799436" cy="41735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ransomed of the LORD shall return,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come to Zion with singing,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everlasting joy on their heads.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shall obtain joy and gladness,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44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 sorrow and sighing shall flee away</a:t>
            </a:r>
            <a:r>
              <a:rPr lang="en-US" sz="4400" i="1">
                <a:solidFill>
                  <a:srgbClr val="0739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i="1">
              <a:solidFill>
                <a:srgbClr val="073918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4E2D4D3-AF74-BC8D-BCF7-029F47AD6AC0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1614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43E1D1-7F69-6E37-30D7-9DD8A371A8C9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AF3"/>
                </a:solidFill>
              </a:rPr>
              <a:t>Prophets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668A6-A93E-72D1-6CFB-BC8F745B4C8B}"/>
              </a:ext>
            </a:extLst>
          </p:cNvPr>
          <p:cNvSpPr txBox="1"/>
          <p:nvPr/>
        </p:nvSpPr>
        <p:spPr>
          <a:xfrm>
            <a:off x="704908" y="1132226"/>
            <a:ext cx="10799436" cy="41735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ransomed of the LORD shall return,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come to Zion with singing,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everlasting joy on their heads.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shall obtain joy and gladness,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00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44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 sorrow and sighing shall flee away</a:t>
            </a:r>
            <a:r>
              <a:rPr lang="en-US" sz="4400" i="1">
                <a:solidFill>
                  <a:srgbClr val="0739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i="1">
              <a:solidFill>
                <a:srgbClr val="073918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C3A25-7658-2C5D-699C-07F5903041EC}"/>
              </a:ext>
            </a:extLst>
          </p:cNvPr>
          <p:cNvSpPr txBox="1"/>
          <p:nvPr/>
        </p:nvSpPr>
        <p:spPr>
          <a:xfrm>
            <a:off x="1414728" y="5481779"/>
            <a:ext cx="9373701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2FAF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35:10 </a:t>
            </a:r>
            <a:r>
              <a:rPr lang="en-US" sz="4800" b="1">
                <a:solidFill>
                  <a:srgbClr val="F2FAF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6000" b="1">
                <a:solidFill>
                  <a:srgbClr val="F2FAF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Isaiah 51:11</a:t>
            </a:r>
            <a:endParaRPr lang="en-US" sz="6000">
              <a:solidFill>
                <a:srgbClr val="F2FAF3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D9D2F614-FF15-9B7E-8DCA-8A8EEF9B0FC3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85410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49691-41A7-268C-750E-5BA0975472B2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AF3"/>
                </a:solidFill>
              </a:rPr>
              <a:t>Prophets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42155-F6BB-7D0F-01F6-9E1B16AEDC36}"/>
              </a:ext>
            </a:extLst>
          </p:cNvPr>
          <p:cNvSpPr txBox="1"/>
          <p:nvPr/>
        </p:nvSpPr>
        <p:spPr>
          <a:xfrm>
            <a:off x="696282" y="1114972"/>
            <a:ext cx="10799436" cy="4188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 LORD’S mercies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not consumed,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his compassions fail not.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new every morning;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is your faithfulness.</a:t>
            </a:r>
            <a:endParaRPr lang="en-US" sz="4800" i="1">
              <a:solidFill>
                <a:srgbClr val="0033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29322BB5-B9B4-551A-2471-54C0289ACE01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00180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49691-41A7-268C-750E-5BA0975472B2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AF3"/>
                </a:solidFill>
              </a:rPr>
              <a:t>Prophets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42155-F6BB-7D0F-01F6-9E1B16AEDC36}"/>
              </a:ext>
            </a:extLst>
          </p:cNvPr>
          <p:cNvSpPr txBox="1"/>
          <p:nvPr/>
        </p:nvSpPr>
        <p:spPr>
          <a:xfrm>
            <a:off x="696282" y="1114972"/>
            <a:ext cx="10799436" cy="4188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 LORD’S mercies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not consumed,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his compassions fail not.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new every morning;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is your faithfulness.</a:t>
            </a:r>
            <a:endParaRPr lang="en-US" sz="4800" i="1">
              <a:solidFill>
                <a:srgbClr val="0033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08F63-A0E2-C39B-ED95-841437BB5A82}"/>
              </a:ext>
            </a:extLst>
          </p:cNvPr>
          <p:cNvSpPr txBox="1"/>
          <p:nvPr/>
        </p:nvSpPr>
        <p:spPr>
          <a:xfrm>
            <a:off x="1992702" y="5481779"/>
            <a:ext cx="8226385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2FAF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Lamentations 3:22-23</a:t>
            </a:r>
            <a:endParaRPr lang="en-US" sz="6000">
              <a:solidFill>
                <a:srgbClr val="F2FAF3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28FA6FC7-D43E-9CD0-E417-C0C6800A3EFD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1214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2D815-9BDB-A4DA-FA12-FF59681EC008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AF3"/>
                </a:solidFill>
              </a:rPr>
              <a:t>Prophets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8FDBB-DC9B-BA20-BA66-F43678AC3EEB}"/>
              </a:ext>
            </a:extLst>
          </p:cNvPr>
          <p:cNvSpPr txBox="1"/>
          <p:nvPr/>
        </p:nvSpPr>
        <p:spPr>
          <a:xfrm>
            <a:off x="696282" y="1123599"/>
            <a:ext cx="10799436" cy="4188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shown you, O man, what is good;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what does the LORD require of you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to do justly,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love mercy,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 walk humbly with your God?</a:t>
            </a:r>
            <a:endParaRPr lang="en-US" sz="4800" i="1">
              <a:solidFill>
                <a:srgbClr val="0033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21B165-FF07-B783-07FE-B55C472D6977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64695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2D815-9BDB-A4DA-FA12-FF59681EC008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AF3"/>
                </a:solidFill>
              </a:rPr>
              <a:t>Prophets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8FDBB-DC9B-BA20-BA66-F43678AC3EEB}"/>
              </a:ext>
            </a:extLst>
          </p:cNvPr>
          <p:cNvSpPr txBox="1"/>
          <p:nvPr/>
        </p:nvSpPr>
        <p:spPr>
          <a:xfrm>
            <a:off x="696282" y="1123599"/>
            <a:ext cx="10799436" cy="4188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shown you, O man, what is good;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what does the LORD require of you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to do justly,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love mercy,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 walk humbly with your God?</a:t>
            </a:r>
            <a:endParaRPr lang="en-US" sz="4800" i="1">
              <a:solidFill>
                <a:srgbClr val="0033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DE97F-7347-EF87-A79C-27BB7749A7B6}"/>
              </a:ext>
            </a:extLst>
          </p:cNvPr>
          <p:cNvSpPr txBox="1"/>
          <p:nvPr/>
        </p:nvSpPr>
        <p:spPr>
          <a:xfrm>
            <a:off x="3709362" y="5481779"/>
            <a:ext cx="4803855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2FAF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Micah 6:8</a:t>
            </a:r>
            <a:endParaRPr lang="en-US" sz="6000">
              <a:solidFill>
                <a:srgbClr val="F2FAF3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D8B82A01-3C08-BA91-9011-526B4D7B7394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6833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F71BEE-72C3-9C3C-24FC-EA5ED17DE461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AF3"/>
                </a:solidFill>
              </a:rPr>
              <a:t>Prophets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226F3-F046-57FE-2C00-71403726E09A}"/>
              </a:ext>
            </a:extLst>
          </p:cNvPr>
          <p:cNvSpPr txBox="1"/>
          <p:nvPr/>
        </p:nvSpPr>
        <p:spPr>
          <a:xfrm>
            <a:off x="696282" y="1114491"/>
            <a:ext cx="10799436" cy="4188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those who feared the LORD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spoke to one another,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LORD listened and heard them;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-50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a book of remembrance was written before him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those who fear the LORD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who meditate on his name.</a:t>
            </a:r>
            <a:endParaRPr lang="en-US" sz="4000" i="1">
              <a:solidFill>
                <a:srgbClr val="0033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27B03D05-DF54-D29D-9478-721E71190526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8180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F71BEE-72C3-9C3C-24FC-EA5ED17DE461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2FAF3"/>
                </a:solidFill>
              </a:rPr>
              <a:t>Prophets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226F3-F046-57FE-2C00-71403726E09A}"/>
              </a:ext>
            </a:extLst>
          </p:cNvPr>
          <p:cNvSpPr txBox="1"/>
          <p:nvPr/>
        </p:nvSpPr>
        <p:spPr>
          <a:xfrm>
            <a:off x="696282" y="1114491"/>
            <a:ext cx="10799436" cy="4188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those who feared the LORD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spoke to one another,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LORD listened and heard them;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-50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a book of remembrance was written before him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those who fear the LORD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00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who meditate on his name.</a:t>
            </a:r>
            <a:endParaRPr lang="en-US" sz="4000" i="1">
              <a:solidFill>
                <a:srgbClr val="0033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669DA8-4D84-0A08-0263-8C3BBDF418E7}"/>
              </a:ext>
            </a:extLst>
          </p:cNvPr>
          <p:cNvSpPr txBox="1"/>
          <p:nvPr/>
        </p:nvSpPr>
        <p:spPr>
          <a:xfrm>
            <a:off x="3174525" y="5481779"/>
            <a:ext cx="5857774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2FAF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Malachi 3:16</a:t>
            </a:r>
            <a:endParaRPr lang="en-US" sz="6000">
              <a:solidFill>
                <a:srgbClr val="F2FAF3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10873C22-7F00-8759-FE10-DC06F79C2316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89342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A0B11E8-908B-8CFC-5078-CEFFA35685F9}"/>
              </a:ext>
            </a:extLst>
          </p:cNvPr>
          <p:cNvGrpSpPr/>
          <p:nvPr/>
        </p:nvGrpSpPr>
        <p:grpSpPr>
          <a:xfrm>
            <a:off x="2613403" y="200499"/>
            <a:ext cx="6965193" cy="6457002"/>
            <a:chOff x="2613403" y="200499"/>
            <a:chExt cx="6965193" cy="6457002"/>
          </a:xfrm>
        </p:grpSpPr>
        <p:pic>
          <p:nvPicPr>
            <p:cNvPr id="6" name="Picture 5" descr="A magnifying glass on a book&#10;&#10;Description automatically generated">
              <a:extLst>
                <a:ext uri="{FF2B5EF4-FFF2-40B4-BE49-F238E27FC236}">
                  <a16:creationId xmlns:a16="http://schemas.microsoft.com/office/drawing/2014/main" id="{4EBC369E-69E0-620A-0A3F-0C3201618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FE3AF"/>
                </a:clrFrom>
                <a:clrTo>
                  <a:srgbClr val="EFE3A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403" y="200499"/>
              <a:ext cx="6965193" cy="645700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432575-598B-7AF7-5DD1-12EAF4EBB060}"/>
                </a:ext>
              </a:extLst>
            </p:cNvPr>
            <p:cNvSpPr/>
            <p:nvPr/>
          </p:nvSpPr>
          <p:spPr>
            <a:xfrm>
              <a:off x="3063567" y="1466871"/>
              <a:ext cx="6246864" cy="37856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cap="none" spc="-300" dirty="0">
                  <a:ln w="28575">
                    <a:solidFill>
                      <a:srgbClr val="500000"/>
                    </a:solidFill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Wild</a:t>
              </a:r>
            </a:p>
            <a:p>
              <a:pPr algn="ctr"/>
              <a:r>
                <a:rPr lang="en-US" sz="12000" b="1" spc="-300" dirty="0">
                  <a:ln w="28575">
                    <a:solidFill>
                      <a:srgbClr val="500000"/>
                    </a:solidFill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Card</a:t>
              </a:r>
              <a:r>
                <a:rPr lang="en-US" sz="12000" b="1" cap="none" spc="-300" dirty="0">
                  <a:ln w="28575">
                    <a:solidFill>
                      <a:srgbClr val="500000"/>
                    </a:solidFill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AB61A9-352D-79A8-35AB-DB44BDD72DC5}"/>
              </a:ext>
            </a:extLst>
          </p:cNvPr>
          <p:cNvGrpSpPr/>
          <p:nvPr/>
        </p:nvGrpSpPr>
        <p:grpSpPr>
          <a:xfrm>
            <a:off x="1168869" y="336575"/>
            <a:ext cx="1892659" cy="2138383"/>
            <a:chOff x="1595012" y="303941"/>
            <a:chExt cx="1892659" cy="21383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F95F4E-A0EA-650E-F162-F3B3EC19A942}"/>
                </a:ext>
              </a:extLst>
            </p:cNvPr>
            <p:cNvSpPr/>
            <p:nvPr/>
          </p:nvSpPr>
          <p:spPr>
            <a:xfrm rot="20517339">
              <a:off x="1842676" y="503332"/>
              <a:ext cx="1644995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cap="none" spc="300">
                  <a:ln w="28575">
                    <a:noFill/>
                    <a:prstDash val="solid"/>
                  </a:ln>
                  <a:solidFill>
                    <a:srgbClr val="DF4007"/>
                  </a:solidFill>
                  <a:latin typeface="Matura MT Script Capitals" panose="03020802060602070202" pitchFamily="66" charset="0"/>
                  <a:sym typeface="Wingdings" panose="05000000000000000000" pitchFamily="2" charset="2"/>
                </a:rPr>
                <a:t></a:t>
              </a:r>
              <a:endParaRPr lang="en-US" sz="12000" b="1" cap="none" spc="300">
                <a:ln w="28575">
                  <a:noFill/>
                  <a:prstDash val="solid"/>
                </a:ln>
                <a:solidFill>
                  <a:srgbClr val="DF4007"/>
                </a:solidFill>
                <a:latin typeface="Matura MT Script Capitals" panose="03020802060602070202" pitchFamily="66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69D894-393F-EEBF-862F-CF337732D044}"/>
                </a:ext>
              </a:extLst>
            </p:cNvPr>
            <p:cNvSpPr/>
            <p:nvPr/>
          </p:nvSpPr>
          <p:spPr>
            <a:xfrm rot="20389560">
              <a:off x="1595012" y="303941"/>
              <a:ext cx="119834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>
                  <a:ln w="10160">
                    <a:noFill/>
                    <a:prstDash val="solid"/>
                  </a:ln>
                  <a:solidFill>
                    <a:srgbClr val="DF4007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Win!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1352AD-49B7-9EEF-3412-C2641D336FE1}"/>
              </a:ext>
            </a:extLst>
          </p:cNvPr>
          <p:cNvGrpSpPr/>
          <p:nvPr/>
        </p:nvGrpSpPr>
        <p:grpSpPr>
          <a:xfrm>
            <a:off x="9183913" y="240389"/>
            <a:ext cx="1835778" cy="2245106"/>
            <a:chOff x="8757768" y="207755"/>
            <a:chExt cx="1835778" cy="224510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A06D1F-C413-EE44-A10D-65A25D479109}"/>
                </a:ext>
              </a:extLst>
            </p:cNvPr>
            <p:cNvSpPr/>
            <p:nvPr/>
          </p:nvSpPr>
          <p:spPr>
            <a:xfrm rot="1069616">
              <a:off x="8757768" y="513869"/>
              <a:ext cx="1809494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cap="none" spc="300">
                  <a:ln w="28575">
                    <a:noFill/>
                    <a:prstDash val="solid"/>
                  </a:ln>
                  <a:solidFill>
                    <a:srgbClr val="DF4007"/>
                  </a:solidFill>
                  <a:latin typeface="Matura MT Script Capitals" panose="03020802060602070202" pitchFamily="66" charset="0"/>
                  <a:sym typeface="Wingdings" panose="05000000000000000000" pitchFamily="2" charset="2"/>
                </a:rPr>
                <a:t></a:t>
              </a:r>
              <a:endParaRPr lang="en-US" sz="12000" b="1" cap="none" spc="300">
                <a:ln w="28575">
                  <a:noFill/>
                  <a:prstDash val="solid"/>
                </a:ln>
                <a:solidFill>
                  <a:srgbClr val="DF4007"/>
                </a:solidFill>
                <a:latin typeface="Matura MT Script Capitals" panose="03020802060602070202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6FAAD2-5A2F-153B-15A6-524B1A4548CF}"/>
                </a:ext>
              </a:extLst>
            </p:cNvPr>
            <p:cNvSpPr/>
            <p:nvPr/>
          </p:nvSpPr>
          <p:spPr>
            <a:xfrm rot="1278266">
              <a:off x="9249908" y="207755"/>
              <a:ext cx="134363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>
                  <a:ln w="10160">
                    <a:noFill/>
                    <a:prstDash val="solid"/>
                  </a:ln>
                  <a:solidFill>
                    <a:srgbClr val="DF4007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Lose!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FC749CD-E3C2-5942-4280-BBF16106A03B}"/>
              </a:ext>
            </a:extLst>
          </p:cNvPr>
          <p:cNvSpPr txBox="1"/>
          <p:nvPr/>
        </p:nvSpPr>
        <p:spPr>
          <a:xfrm>
            <a:off x="824156" y="5788028"/>
            <a:ext cx="1030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DF4007"/>
                </a:solidFill>
              </a:rPr>
              <a:t> JUST NAME THE BOOK TO WIN </a:t>
            </a:r>
            <a:r>
              <a:rPr lang="en-US">
                <a:solidFill>
                  <a:srgbClr val="DF4007"/>
                </a:solidFill>
              </a:rPr>
              <a:t>…………………………………………………</a:t>
            </a:r>
            <a:r>
              <a:rPr lang="en-US" b="1">
                <a:solidFill>
                  <a:srgbClr val="DF4007"/>
                </a:solidFill>
              </a:rPr>
              <a:t> OR LOSE!</a:t>
            </a:r>
            <a:r>
              <a:rPr lang="en-US" b="1" i="1">
                <a:solidFill>
                  <a:srgbClr val="DF4007"/>
                </a:solidFill>
              </a:rPr>
              <a:t> </a:t>
            </a:r>
          </a:p>
          <a:p>
            <a:pPr algn="ctr"/>
            <a:r>
              <a:rPr lang="en-US">
                <a:solidFill>
                  <a:srgbClr val="640000"/>
                </a:solidFill>
              </a:rPr>
              <a:t>How many points do you want to wager on this question?                          Point limit = your present score.</a:t>
            </a:r>
          </a:p>
          <a:p>
            <a:pPr algn="ctr"/>
            <a:r>
              <a:rPr lang="en-US">
                <a:solidFill>
                  <a:srgbClr val="640000"/>
                </a:solidFill>
              </a:rPr>
              <a:t>You may also treat this as a </a:t>
            </a:r>
            <a:r>
              <a:rPr lang="en-US" b="1">
                <a:solidFill>
                  <a:srgbClr val="DF4007"/>
                </a:solidFill>
              </a:rPr>
              <a:t>REGULAR QUESTION </a:t>
            </a:r>
            <a:r>
              <a:rPr lang="en-US">
                <a:solidFill>
                  <a:srgbClr val="640000"/>
                </a:solidFill>
              </a:rPr>
              <a:t>with 2x and 4x options. </a:t>
            </a:r>
          </a:p>
        </p:txBody>
      </p:sp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DECE8C80-FD90-CB0D-E941-F2E1FEDB342A}"/>
              </a:ext>
            </a:extLst>
          </p:cNvPr>
          <p:cNvSpPr/>
          <p:nvPr/>
        </p:nvSpPr>
        <p:spPr>
          <a:xfrm>
            <a:off x="0" y="0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923443-DC1D-CB88-E705-D0DFEE6C7AA8}"/>
              </a:ext>
            </a:extLst>
          </p:cNvPr>
          <p:cNvSpPr txBox="1"/>
          <p:nvPr/>
        </p:nvSpPr>
        <p:spPr>
          <a:xfrm>
            <a:off x="4312033" y="157018"/>
            <a:ext cx="3575824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8EFF6"/>
                </a:solidFill>
              </a:rPr>
              <a:t>Gospels </a:t>
            </a:r>
            <a:r>
              <a:rPr lang="en-US" sz="3200" b="1">
                <a:solidFill>
                  <a:srgbClr val="F8EFF6"/>
                </a:solidFill>
              </a:rPr>
              <a:t>&amp;</a:t>
            </a:r>
            <a:r>
              <a:rPr lang="en-US" sz="4000" b="1">
                <a:solidFill>
                  <a:srgbClr val="F8EFF6"/>
                </a:solidFill>
              </a:rPr>
              <a:t> 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4AEC7-D06D-BFEA-277E-C0EAA9DE81CD}"/>
              </a:ext>
            </a:extLst>
          </p:cNvPr>
          <p:cNvSpPr txBox="1"/>
          <p:nvPr/>
        </p:nvSpPr>
        <p:spPr>
          <a:xfrm>
            <a:off x="696118" y="1112669"/>
            <a:ext cx="10796888" cy="4173554"/>
          </a:xfrm>
          <a:prstGeom prst="roundRect">
            <a:avLst/>
          </a:prstGeom>
          <a:solidFill>
            <a:srgbClr val="F0E1FF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manner, therefore, pray: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Father in heaven,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hallowed be your name.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kingdom come.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4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will be done on earth as it is in heaven.</a:t>
            </a:r>
            <a:endParaRPr lang="en-US" sz="4400" i="1">
              <a:solidFill>
                <a:srgbClr val="7030A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2D49DC23-7179-F1E6-4F26-2846D5D56D5B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5639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0BB01F3A-B426-3862-DB9A-C4BB1AB6BF34}"/>
              </a:ext>
            </a:extLst>
          </p:cNvPr>
          <p:cNvSpPr/>
          <p:nvPr/>
        </p:nvSpPr>
        <p:spPr>
          <a:xfrm>
            <a:off x="0" y="-2698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8042BEDC-BA29-FDD1-6073-9196558A542B}"/>
              </a:ext>
            </a:extLst>
          </p:cNvPr>
          <p:cNvSpPr/>
          <p:nvPr/>
        </p:nvSpPr>
        <p:spPr>
          <a:xfrm>
            <a:off x="-13853" y="1926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C7F99-4B5F-A046-35AD-5549EC24F12C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5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Scoring Rules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EFA71E-2400-6239-FCC8-9A7603FF1621}"/>
              </a:ext>
            </a:extLst>
          </p:cNvPr>
          <p:cNvSpPr/>
          <p:nvPr/>
        </p:nvSpPr>
        <p:spPr>
          <a:xfrm>
            <a:off x="356972" y="1112079"/>
            <a:ext cx="1149038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REGULAR QUESTIONS: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Read the passage and name the 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Book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= 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1x score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(E.g., a 10-point question gets 10 points)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000" b="1" dirty="0">
              <a:solidFill>
                <a:srgbClr val="FF4600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Optional: n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ame the 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Book </a:t>
            </a:r>
            <a:r>
              <a:rPr lang="en-US" sz="2000" i="1" dirty="0">
                <a:solidFill>
                  <a:srgbClr val="500000"/>
                </a:solidFill>
                <a:ea typeface="Calibri" panose="020F0502020204030204" pitchFamily="34" charset="0"/>
              </a:rPr>
              <a:t>and 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Chapter = 2x score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(E.g., a 10-point question gets 20 points)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000" b="1" dirty="0">
              <a:solidFill>
                <a:srgbClr val="FF4600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Optional: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name the 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Book, Chapter, </a:t>
            </a:r>
            <a:r>
              <a:rPr lang="en-US" sz="2000" i="1" dirty="0">
                <a:solidFill>
                  <a:srgbClr val="500000"/>
                </a:solidFill>
                <a:ea typeface="Calibri" panose="020F0502020204030204" pitchFamily="34" charset="0"/>
              </a:rPr>
              <a:t>and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 Verse = 4x score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(E.g., a 10-point question gets 40 points)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(If there is more than one Verse in the passage, name at least one of the Verses for a 4x score)</a:t>
            </a:r>
            <a:endParaRPr lang="en-US" sz="2000" dirty="0">
              <a:solidFill>
                <a:srgbClr val="500000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</a:t>
            </a:r>
            <a:r>
              <a:rPr lang="en-US" sz="2000" b="1" dirty="0">
                <a:solidFill>
                  <a:srgbClr val="EC732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M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iss any part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(Book, Chapter, </a:t>
            </a:r>
            <a:r>
              <a:rPr lang="en-US" sz="2000" i="1" dirty="0">
                <a:solidFill>
                  <a:srgbClr val="500000"/>
                </a:solidFill>
                <a:ea typeface="Calibri" panose="020F0502020204030204" pitchFamily="34" charset="0"/>
              </a:rPr>
              <a:t>or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 Verse) 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= 0 score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!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</a:t>
            </a:r>
          </a:p>
          <a:p>
            <a:pPr algn="ctr"/>
            <a:endParaRPr lang="en-US" sz="800" b="1" dirty="0">
              <a:solidFill>
                <a:srgbClr val="500000"/>
              </a:solidFill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sz="32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WILD CARD QUESTIONS:</a:t>
            </a:r>
          </a:p>
          <a:p>
            <a:pPr algn="ctr">
              <a:lnSpc>
                <a:spcPct val="90000"/>
              </a:lnSpc>
            </a:pPr>
            <a:r>
              <a:rPr lang="en-US" sz="2000" spc="-4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When these occur, Player decides the Point Value of the question </a:t>
            </a:r>
            <a:r>
              <a:rPr lang="en-US" sz="2000" i="1" spc="-4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beforehand,</a:t>
            </a:r>
            <a:r>
              <a:rPr lang="en-US" sz="2000" spc="-4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up to the Player’s present score</a:t>
            </a:r>
          </a:p>
          <a:p>
            <a:pPr algn="ctr">
              <a:lnSpc>
                <a:spcPct val="90000"/>
              </a:lnSpc>
            </a:pPr>
            <a:r>
              <a:rPr lang="en-US" sz="2000" spc="-4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(E.g., Player has 115 points.  Player can wager up to 115 points </a:t>
            </a:r>
            <a:r>
              <a:rPr lang="en-US" sz="2000" i="1" spc="-4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before</a:t>
            </a:r>
            <a:r>
              <a:rPr lang="en-US" sz="2000" spc="-4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seeing the question)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Win = Just name the Book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.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Add the wagered points to Player’s score!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</a:t>
            </a:r>
            <a:r>
              <a:rPr lang="en-US" sz="2000" b="1" dirty="0">
                <a:solidFill>
                  <a:srgbClr val="EC732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Lose = Miss the Book name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.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Deduct the wagered points from Player’s score!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</a:t>
            </a:r>
          </a:p>
          <a:p>
            <a:pPr algn="ctr"/>
            <a:r>
              <a:rPr lang="en-US" sz="2000" b="1" i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OR</a:t>
            </a:r>
          </a:p>
          <a:p>
            <a:pPr algn="ctr"/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Player can decide </a:t>
            </a:r>
            <a:r>
              <a:rPr lang="en-US" sz="2000" i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beforehand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to treat this as a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REGULAR QUESTION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with 2x and 4x options as above</a:t>
            </a:r>
          </a:p>
          <a:p>
            <a:pPr algn="ctr"/>
            <a:endParaRPr lang="en-US" sz="800" b="1" dirty="0">
              <a:solidFill>
                <a:srgbClr val="002060"/>
              </a:solidFill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sz="32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ANSWERS MAY BE CHALLENGED!</a:t>
            </a:r>
          </a:p>
          <a:p>
            <a:pPr algn="ctr"/>
            <a:r>
              <a:rPr lang="en-US" sz="2000" i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All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Challenges are to be scored as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REGULAR QUESTIONS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with 2x and 4x options as above</a:t>
            </a:r>
            <a:endParaRPr lang="en-US" sz="2400" dirty="0">
              <a:solidFill>
                <a:srgbClr val="500000"/>
              </a:solidFill>
              <a:ea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DA718-51B5-004A-DB97-5EA6A2BFD1E9}"/>
              </a:ext>
            </a:extLst>
          </p:cNvPr>
          <p:cNvSpPr txBox="1"/>
          <p:nvPr/>
        </p:nvSpPr>
        <p:spPr>
          <a:xfrm>
            <a:off x="7278255" y="6475207"/>
            <a:ext cx="4885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/>
              <a:t>Tap the screen to go to the Menu Board and start playing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292E2CC3-A6E4-363B-0A02-35906A0879D9}"/>
              </a:ext>
            </a:extLst>
          </p:cNvPr>
          <p:cNvSpPr/>
          <p:nvPr/>
        </p:nvSpPr>
        <p:spPr>
          <a:xfrm>
            <a:off x="0" y="6538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69715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923443-DC1D-CB88-E705-D0DFEE6C7AA8}"/>
              </a:ext>
            </a:extLst>
          </p:cNvPr>
          <p:cNvSpPr txBox="1"/>
          <p:nvPr/>
        </p:nvSpPr>
        <p:spPr>
          <a:xfrm>
            <a:off x="4312033" y="157018"/>
            <a:ext cx="3575824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8EFF6"/>
                </a:solidFill>
              </a:rPr>
              <a:t>Gospels </a:t>
            </a:r>
            <a:r>
              <a:rPr lang="en-US" sz="3200" b="1">
                <a:solidFill>
                  <a:srgbClr val="F8EFF6"/>
                </a:solidFill>
              </a:rPr>
              <a:t>&amp;</a:t>
            </a:r>
            <a:r>
              <a:rPr lang="en-US" sz="4000" b="1">
                <a:solidFill>
                  <a:srgbClr val="F8EFF6"/>
                </a:solidFill>
              </a:rPr>
              <a:t> 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4AEC7-D06D-BFEA-277E-C0EAA9DE81CD}"/>
              </a:ext>
            </a:extLst>
          </p:cNvPr>
          <p:cNvSpPr txBox="1"/>
          <p:nvPr/>
        </p:nvSpPr>
        <p:spPr>
          <a:xfrm>
            <a:off x="696118" y="1112669"/>
            <a:ext cx="10796888" cy="4173554"/>
          </a:xfrm>
          <a:prstGeom prst="roundRect">
            <a:avLst/>
          </a:prstGeom>
          <a:solidFill>
            <a:srgbClr val="F0E1FF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manner, therefore, pray: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Father in heaven,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hallowed be your name.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kingdom come.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4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will be done on earth as it is in heaven.</a:t>
            </a:r>
            <a:endParaRPr lang="en-US" sz="4400" i="1">
              <a:solidFill>
                <a:srgbClr val="7030A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2ED9E-F819-FE3B-72F2-76F1F0F8FFE5}"/>
              </a:ext>
            </a:extLst>
          </p:cNvPr>
          <p:cNvSpPr txBox="1"/>
          <p:nvPr/>
        </p:nvSpPr>
        <p:spPr>
          <a:xfrm>
            <a:off x="2984749" y="5481779"/>
            <a:ext cx="6236892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8EFF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6:9-10</a:t>
            </a:r>
            <a:endParaRPr lang="en-US" sz="6000">
              <a:solidFill>
                <a:srgbClr val="F8EFF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911C9A7E-6FBC-9817-F35B-0AAB24CB8103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91341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CCEDA-713D-6C68-0281-EC8BD208E85D}"/>
              </a:ext>
            </a:extLst>
          </p:cNvPr>
          <p:cNvSpPr txBox="1"/>
          <p:nvPr/>
        </p:nvSpPr>
        <p:spPr>
          <a:xfrm>
            <a:off x="4312033" y="157018"/>
            <a:ext cx="3575824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8EFF6"/>
                </a:solidFill>
              </a:rPr>
              <a:t>Gospels </a:t>
            </a:r>
            <a:r>
              <a:rPr lang="en-US" sz="3200" b="1">
                <a:solidFill>
                  <a:srgbClr val="F8EFF6"/>
                </a:solidFill>
              </a:rPr>
              <a:t>&amp;</a:t>
            </a:r>
            <a:r>
              <a:rPr lang="en-US" sz="4000" b="1">
                <a:solidFill>
                  <a:srgbClr val="F8EFF6"/>
                </a:solidFill>
              </a:rPr>
              <a:t> 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E4639-B76F-0C57-2F9C-24B33C80247D}"/>
              </a:ext>
            </a:extLst>
          </p:cNvPr>
          <p:cNvSpPr txBox="1"/>
          <p:nvPr/>
        </p:nvSpPr>
        <p:spPr>
          <a:xfrm>
            <a:off x="697556" y="1399022"/>
            <a:ext cx="10796888" cy="3581832"/>
          </a:xfrm>
          <a:prstGeom prst="roundRect">
            <a:avLst/>
          </a:prstGeom>
          <a:solidFill>
            <a:srgbClr val="F0E1FF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your light so shine before men,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they may see your good works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glorify your Father in heaven</a:t>
            </a:r>
            <a:r>
              <a:rPr lang="en-US" sz="540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>
              <a:solidFill>
                <a:srgbClr val="7030A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1C634E1C-EA14-8E27-C817-E923C05DEDBF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33FB9A04-5A50-E609-0AE4-4D86D64118D2}"/>
              </a:ext>
            </a:extLst>
          </p:cNvPr>
          <p:cNvSpPr/>
          <p:nvPr/>
        </p:nvSpPr>
        <p:spPr>
          <a:xfrm>
            <a:off x="152399" y="15240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7F5E19C-4031-3F8C-17E0-9A324249F947}"/>
              </a:ext>
            </a:extLst>
          </p:cNvPr>
          <p:cNvSpPr/>
          <p:nvPr/>
        </p:nvSpPr>
        <p:spPr>
          <a:xfrm>
            <a:off x="304799" y="30480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E797A9B5-61AA-E2F7-A433-9CBACBDDFCCE}"/>
              </a:ext>
            </a:extLst>
          </p:cNvPr>
          <p:cNvSpPr/>
          <p:nvPr/>
        </p:nvSpPr>
        <p:spPr>
          <a:xfrm>
            <a:off x="457199" y="45720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351ADE90-7BE4-E2C9-F9F8-18BA12AA663F}"/>
              </a:ext>
            </a:extLst>
          </p:cNvPr>
          <p:cNvSpPr/>
          <p:nvPr/>
        </p:nvSpPr>
        <p:spPr>
          <a:xfrm>
            <a:off x="609599" y="60960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CDCC4C02-559B-4104-B874-735230EA9C62}"/>
              </a:ext>
            </a:extLst>
          </p:cNvPr>
          <p:cNvSpPr/>
          <p:nvPr/>
        </p:nvSpPr>
        <p:spPr>
          <a:xfrm>
            <a:off x="761999" y="76200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BBC98AB0-C1A3-00AB-D540-0AFDAF7AA793}"/>
              </a:ext>
            </a:extLst>
          </p:cNvPr>
          <p:cNvSpPr/>
          <p:nvPr/>
        </p:nvSpPr>
        <p:spPr>
          <a:xfrm>
            <a:off x="914399" y="91440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F23E94EF-3A76-0B79-63AE-C70409528356}"/>
              </a:ext>
            </a:extLst>
          </p:cNvPr>
          <p:cNvSpPr/>
          <p:nvPr/>
        </p:nvSpPr>
        <p:spPr>
          <a:xfrm>
            <a:off x="1066799" y="106680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5A5D8414-1F02-03E3-9A3B-5DD9930E89AD}"/>
              </a:ext>
            </a:extLst>
          </p:cNvPr>
          <p:cNvSpPr/>
          <p:nvPr/>
        </p:nvSpPr>
        <p:spPr>
          <a:xfrm>
            <a:off x="1219199" y="121920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65784F68-9774-8690-D261-A00F92E4777B}"/>
              </a:ext>
            </a:extLst>
          </p:cNvPr>
          <p:cNvSpPr/>
          <p:nvPr/>
        </p:nvSpPr>
        <p:spPr>
          <a:xfrm>
            <a:off x="1371599" y="137160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F727DA64-36EF-F82B-B8F3-6A7DC0F4E04F}"/>
              </a:ext>
            </a:extLst>
          </p:cNvPr>
          <p:cNvSpPr/>
          <p:nvPr/>
        </p:nvSpPr>
        <p:spPr>
          <a:xfrm>
            <a:off x="-1" y="-287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75B7235F-22B9-1D64-7668-C8A055572712}"/>
              </a:ext>
            </a:extLst>
          </p:cNvPr>
          <p:cNvSpPr/>
          <p:nvPr/>
        </p:nvSpPr>
        <p:spPr>
          <a:xfrm>
            <a:off x="-19051" y="-9527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37342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CCEDA-713D-6C68-0281-EC8BD208E85D}"/>
              </a:ext>
            </a:extLst>
          </p:cNvPr>
          <p:cNvSpPr txBox="1"/>
          <p:nvPr/>
        </p:nvSpPr>
        <p:spPr>
          <a:xfrm>
            <a:off x="4312033" y="157018"/>
            <a:ext cx="3575824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8EFF6"/>
                </a:solidFill>
              </a:rPr>
              <a:t>Gospels </a:t>
            </a:r>
            <a:r>
              <a:rPr lang="en-US" sz="3200" b="1">
                <a:solidFill>
                  <a:srgbClr val="F8EFF6"/>
                </a:solidFill>
              </a:rPr>
              <a:t>&amp;</a:t>
            </a:r>
            <a:r>
              <a:rPr lang="en-US" sz="4000" b="1">
                <a:solidFill>
                  <a:srgbClr val="F8EFF6"/>
                </a:solidFill>
              </a:rPr>
              <a:t> 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E4639-B76F-0C57-2F9C-24B33C80247D}"/>
              </a:ext>
            </a:extLst>
          </p:cNvPr>
          <p:cNvSpPr txBox="1"/>
          <p:nvPr/>
        </p:nvSpPr>
        <p:spPr>
          <a:xfrm>
            <a:off x="697556" y="1399022"/>
            <a:ext cx="10796888" cy="3581832"/>
          </a:xfrm>
          <a:prstGeom prst="roundRect">
            <a:avLst/>
          </a:prstGeom>
          <a:solidFill>
            <a:srgbClr val="F0E1FF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your light so shine before men,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they may see your good works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glorify your Father in heaven</a:t>
            </a:r>
            <a:r>
              <a:rPr lang="en-US" sz="540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>
              <a:solidFill>
                <a:srgbClr val="7030A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1F65B-FA2D-6E5D-8B02-8B059084F200}"/>
              </a:ext>
            </a:extLst>
          </p:cNvPr>
          <p:cNvSpPr txBox="1"/>
          <p:nvPr/>
        </p:nvSpPr>
        <p:spPr>
          <a:xfrm>
            <a:off x="3114142" y="5481779"/>
            <a:ext cx="5969475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8EFF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5:16</a:t>
            </a:r>
            <a:endParaRPr lang="en-US" sz="6000">
              <a:solidFill>
                <a:srgbClr val="F8EFF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BEF49855-BACA-BB3D-A12F-A78836C8C60B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64364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B698C0-5592-DEF5-D3F6-DF2CE059D96F}"/>
              </a:ext>
            </a:extLst>
          </p:cNvPr>
          <p:cNvSpPr txBox="1"/>
          <p:nvPr/>
        </p:nvSpPr>
        <p:spPr>
          <a:xfrm>
            <a:off x="4312033" y="157018"/>
            <a:ext cx="3575824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8EFF6"/>
                </a:solidFill>
              </a:rPr>
              <a:t>Gospels </a:t>
            </a:r>
            <a:r>
              <a:rPr lang="en-US" sz="3200" b="1">
                <a:solidFill>
                  <a:srgbClr val="F8EFF6"/>
                </a:solidFill>
              </a:rPr>
              <a:t>&amp;</a:t>
            </a:r>
            <a:r>
              <a:rPr lang="en-US" sz="4000" b="1">
                <a:solidFill>
                  <a:srgbClr val="F8EFF6"/>
                </a:solidFill>
              </a:rPr>
              <a:t> 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32449-8FD9-9BE2-14BF-07C3F9E60AF9}"/>
              </a:ext>
            </a:extLst>
          </p:cNvPr>
          <p:cNvSpPr txBox="1"/>
          <p:nvPr/>
        </p:nvSpPr>
        <p:spPr>
          <a:xfrm>
            <a:off x="696118" y="1276562"/>
            <a:ext cx="10796888" cy="3770891"/>
          </a:xfrm>
          <a:prstGeom prst="roundRect">
            <a:avLst/>
          </a:prstGeom>
          <a:solidFill>
            <a:srgbClr val="F0E1FF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Jesus spoke to them again, saying,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am the light of the world.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spc="-3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who follows me shall not walk in darkness,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have the light of life.”</a:t>
            </a:r>
            <a:endParaRPr lang="en-US" sz="4400" i="1">
              <a:solidFill>
                <a:srgbClr val="7030A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8B90249C-0F4F-7A2B-A97F-79AD0B5345CC}"/>
              </a:ext>
            </a:extLst>
          </p:cNvPr>
          <p:cNvSpPr/>
          <p:nvPr/>
        </p:nvSpPr>
        <p:spPr>
          <a:xfrm>
            <a:off x="-19051" y="-9527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1681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B698C0-5592-DEF5-D3F6-DF2CE059D96F}"/>
              </a:ext>
            </a:extLst>
          </p:cNvPr>
          <p:cNvSpPr txBox="1"/>
          <p:nvPr/>
        </p:nvSpPr>
        <p:spPr>
          <a:xfrm>
            <a:off x="4312033" y="157018"/>
            <a:ext cx="3575824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8EFF6"/>
                </a:solidFill>
              </a:rPr>
              <a:t>Gospels </a:t>
            </a:r>
            <a:r>
              <a:rPr lang="en-US" sz="3200" b="1">
                <a:solidFill>
                  <a:srgbClr val="F8EFF6"/>
                </a:solidFill>
              </a:rPr>
              <a:t>&amp;</a:t>
            </a:r>
            <a:r>
              <a:rPr lang="en-US" sz="4000" b="1">
                <a:solidFill>
                  <a:srgbClr val="F8EFF6"/>
                </a:solidFill>
              </a:rPr>
              <a:t> 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32449-8FD9-9BE2-14BF-07C3F9E60AF9}"/>
              </a:ext>
            </a:extLst>
          </p:cNvPr>
          <p:cNvSpPr txBox="1"/>
          <p:nvPr/>
        </p:nvSpPr>
        <p:spPr>
          <a:xfrm>
            <a:off x="696118" y="1276562"/>
            <a:ext cx="10796888" cy="3770891"/>
          </a:xfrm>
          <a:prstGeom prst="roundRect">
            <a:avLst/>
          </a:prstGeom>
          <a:solidFill>
            <a:srgbClr val="F0E1FF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Jesus spoke to them again, saying,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am the light of the world.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spc="-3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who follows me shall not walk in darkness,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have the light of life.”</a:t>
            </a:r>
            <a:endParaRPr lang="en-US" sz="4400" i="1">
              <a:solidFill>
                <a:srgbClr val="7030A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55174-DA3E-BEC5-C427-50ED0E5E175E}"/>
              </a:ext>
            </a:extLst>
          </p:cNvPr>
          <p:cNvSpPr txBox="1"/>
          <p:nvPr/>
        </p:nvSpPr>
        <p:spPr>
          <a:xfrm>
            <a:off x="3191777" y="5481779"/>
            <a:ext cx="5822833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8EFF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8:12</a:t>
            </a:r>
            <a:endParaRPr lang="en-US" sz="6000">
              <a:solidFill>
                <a:srgbClr val="F8EFF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A6A04CA7-DA87-7BA9-1B8D-E462892711DE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7709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D1186B-068F-0018-6256-BB7117E73B4B}"/>
              </a:ext>
            </a:extLst>
          </p:cNvPr>
          <p:cNvSpPr txBox="1"/>
          <p:nvPr/>
        </p:nvSpPr>
        <p:spPr>
          <a:xfrm>
            <a:off x="4312033" y="157018"/>
            <a:ext cx="3575824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8EFF6"/>
                </a:solidFill>
              </a:rPr>
              <a:t>Gospels </a:t>
            </a:r>
            <a:r>
              <a:rPr lang="en-US" sz="3200" b="1">
                <a:solidFill>
                  <a:srgbClr val="F8EFF6"/>
                </a:solidFill>
              </a:rPr>
              <a:t>&amp;</a:t>
            </a:r>
            <a:r>
              <a:rPr lang="en-US" sz="4000" b="1">
                <a:solidFill>
                  <a:srgbClr val="F8EFF6"/>
                </a:solidFill>
              </a:rPr>
              <a:t> 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5618B-CB60-9E1F-E11E-0268AC8C79AD}"/>
              </a:ext>
            </a:extLst>
          </p:cNvPr>
          <p:cNvSpPr txBox="1"/>
          <p:nvPr/>
        </p:nvSpPr>
        <p:spPr>
          <a:xfrm>
            <a:off x="704739" y="1093981"/>
            <a:ext cx="10796888" cy="4188381"/>
          </a:xfrm>
          <a:prstGeom prst="roundRect">
            <a:avLst/>
          </a:prstGeom>
          <a:solidFill>
            <a:srgbClr val="F0E1FF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 said to them,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“Go into all the world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preach the gospel to every creature.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who believes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is baptized will be saved;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he who does not believe will be condemned.”</a:t>
            </a:r>
            <a:endParaRPr lang="en-US" sz="4000" i="1">
              <a:solidFill>
                <a:srgbClr val="7030A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838E803E-FA30-EECD-76BF-6DB5CF5A02D4}"/>
              </a:ext>
            </a:extLst>
          </p:cNvPr>
          <p:cNvSpPr/>
          <p:nvPr/>
        </p:nvSpPr>
        <p:spPr>
          <a:xfrm>
            <a:off x="0" y="0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5411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D1186B-068F-0018-6256-BB7117E73B4B}"/>
              </a:ext>
            </a:extLst>
          </p:cNvPr>
          <p:cNvSpPr txBox="1"/>
          <p:nvPr/>
        </p:nvSpPr>
        <p:spPr>
          <a:xfrm>
            <a:off x="4312033" y="157018"/>
            <a:ext cx="3575824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8EFF6"/>
                </a:solidFill>
              </a:rPr>
              <a:t>Gospels </a:t>
            </a:r>
            <a:r>
              <a:rPr lang="en-US" sz="3200" b="1">
                <a:solidFill>
                  <a:srgbClr val="F8EFF6"/>
                </a:solidFill>
              </a:rPr>
              <a:t>&amp;</a:t>
            </a:r>
            <a:r>
              <a:rPr lang="en-US" sz="4000" b="1">
                <a:solidFill>
                  <a:srgbClr val="F8EFF6"/>
                </a:solidFill>
              </a:rPr>
              <a:t> 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5618B-CB60-9E1F-E11E-0268AC8C79AD}"/>
              </a:ext>
            </a:extLst>
          </p:cNvPr>
          <p:cNvSpPr txBox="1"/>
          <p:nvPr/>
        </p:nvSpPr>
        <p:spPr>
          <a:xfrm>
            <a:off x="704739" y="1093981"/>
            <a:ext cx="10796888" cy="4188381"/>
          </a:xfrm>
          <a:prstGeom prst="roundRect">
            <a:avLst/>
          </a:prstGeom>
          <a:solidFill>
            <a:srgbClr val="F0E1FF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 said to them,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“Go into all the world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preach the gospel to every creature.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who believes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is baptized will be saved;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he who does not believe will be condemned.”</a:t>
            </a:r>
            <a:endParaRPr lang="en-US" sz="4000" i="1">
              <a:solidFill>
                <a:srgbClr val="7030A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4427B-FF4C-CC45-1381-695AE6EA23D7}"/>
              </a:ext>
            </a:extLst>
          </p:cNvPr>
          <p:cNvSpPr txBox="1"/>
          <p:nvPr/>
        </p:nvSpPr>
        <p:spPr>
          <a:xfrm>
            <a:off x="3191777" y="5481779"/>
            <a:ext cx="5822833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8EFF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16:15-16</a:t>
            </a:r>
            <a:endParaRPr lang="en-US" sz="6000">
              <a:solidFill>
                <a:srgbClr val="F8EFF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20F77C5-0588-B1B9-2457-62AFC0105965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83677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418A7-3874-37D5-227A-9909F5817D55}"/>
              </a:ext>
            </a:extLst>
          </p:cNvPr>
          <p:cNvSpPr txBox="1"/>
          <p:nvPr/>
        </p:nvSpPr>
        <p:spPr>
          <a:xfrm>
            <a:off x="4312033" y="157018"/>
            <a:ext cx="3575824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8EFF6"/>
                </a:solidFill>
              </a:rPr>
              <a:t>Gospels </a:t>
            </a:r>
            <a:r>
              <a:rPr lang="en-US" sz="3200" b="1">
                <a:solidFill>
                  <a:srgbClr val="F8EFF6"/>
                </a:solidFill>
              </a:rPr>
              <a:t>&amp;</a:t>
            </a:r>
            <a:r>
              <a:rPr lang="en-US" sz="4000" b="1">
                <a:solidFill>
                  <a:srgbClr val="F8EFF6"/>
                </a:solidFill>
              </a:rPr>
              <a:t> 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B51C4-BC89-1473-9FFD-AEAE783D3CE3}"/>
              </a:ext>
            </a:extLst>
          </p:cNvPr>
          <p:cNvSpPr txBox="1"/>
          <p:nvPr/>
        </p:nvSpPr>
        <p:spPr>
          <a:xfrm>
            <a:off x="696118" y="1104042"/>
            <a:ext cx="10796888" cy="4188381"/>
          </a:xfrm>
          <a:prstGeom prst="roundRect">
            <a:avLst/>
          </a:prstGeom>
          <a:solidFill>
            <a:srgbClr val="F0E1FF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5826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of Galilee,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5826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stand gazing up into heaven?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5826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same Jesus,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5826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was taken up from you into heaven,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5826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so come in like manner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5826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you saw him go into heaven.</a:t>
            </a:r>
            <a:endParaRPr lang="en-US" sz="4000" i="1">
              <a:solidFill>
                <a:srgbClr val="58267E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5F1CEB2A-48C6-5F20-254B-95AE40F8D2D0}"/>
              </a:ext>
            </a:extLst>
          </p:cNvPr>
          <p:cNvSpPr/>
          <p:nvPr/>
        </p:nvSpPr>
        <p:spPr>
          <a:xfrm>
            <a:off x="0" y="0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69203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418A7-3874-37D5-227A-9909F5817D55}"/>
              </a:ext>
            </a:extLst>
          </p:cNvPr>
          <p:cNvSpPr txBox="1"/>
          <p:nvPr/>
        </p:nvSpPr>
        <p:spPr>
          <a:xfrm>
            <a:off x="4312033" y="157018"/>
            <a:ext cx="3575824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8EFF6"/>
                </a:solidFill>
              </a:rPr>
              <a:t>Gospels </a:t>
            </a:r>
            <a:r>
              <a:rPr lang="en-US" sz="3200" b="1">
                <a:solidFill>
                  <a:srgbClr val="F8EFF6"/>
                </a:solidFill>
              </a:rPr>
              <a:t>&amp;</a:t>
            </a:r>
            <a:r>
              <a:rPr lang="en-US" sz="4000" b="1">
                <a:solidFill>
                  <a:srgbClr val="F8EFF6"/>
                </a:solidFill>
              </a:rPr>
              <a:t> 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B51C4-BC89-1473-9FFD-AEAE783D3CE3}"/>
              </a:ext>
            </a:extLst>
          </p:cNvPr>
          <p:cNvSpPr txBox="1"/>
          <p:nvPr/>
        </p:nvSpPr>
        <p:spPr>
          <a:xfrm>
            <a:off x="696118" y="1104042"/>
            <a:ext cx="10796888" cy="4188381"/>
          </a:xfrm>
          <a:prstGeom prst="roundRect">
            <a:avLst/>
          </a:prstGeom>
          <a:solidFill>
            <a:srgbClr val="F0E1FF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5826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of Galilee,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5826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stand gazing up into heaven?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5826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same Jesus,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5826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was taken up from you into heaven,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5826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so come in like manner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>
                <a:solidFill>
                  <a:srgbClr val="5826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you saw him go into heaven.</a:t>
            </a:r>
            <a:endParaRPr lang="en-US" sz="4000" i="1">
              <a:solidFill>
                <a:srgbClr val="58267E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BCAE0D-2A9C-30A4-6786-1E12FCEB48AD}"/>
              </a:ext>
            </a:extLst>
          </p:cNvPr>
          <p:cNvSpPr txBox="1"/>
          <p:nvPr/>
        </p:nvSpPr>
        <p:spPr>
          <a:xfrm>
            <a:off x="3191777" y="5481779"/>
            <a:ext cx="5822833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8EFF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1:11</a:t>
            </a:r>
            <a:endParaRPr lang="en-US" sz="6000">
              <a:solidFill>
                <a:srgbClr val="F8EFF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3D2A1195-6D37-A863-7497-3F7841F860BB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0335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6C8373-180F-9796-ED70-8CDF7360A6C0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3EBDC"/>
                </a:solidFill>
              </a:rPr>
              <a:t>Letters </a:t>
            </a:r>
            <a:r>
              <a:rPr lang="en-US" sz="3200" b="1">
                <a:solidFill>
                  <a:srgbClr val="F3EBDC"/>
                </a:solidFill>
              </a:rPr>
              <a:t>&amp;</a:t>
            </a:r>
            <a:r>
              <a:rPr lang="en-US" sz="4000" b="1">
                <a:solidFill>
                  <a:srgbClr val="F3EBDC"/>
                </a:solidFill>
              </a:rPr>
              <a:t> Revelation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E6463-F9D8-205A-DCC3-FAFBB4026C08}"/>
              </a:ext>
            </a:extLst>
          </p:cNvPr>
          <p:cNvSpPr txBox="1"/>
          <p:nvPr/>
        </p:nvSpPr>
        <p:spPr>
          <a:xfrm>
            <a:off x="696282" y="1297819"/>
            <a:ext cx="10799436" cy="37797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now abide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faith, hope, love,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three;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 greatest of these is love.</a:t>
            </a:r>
            <a:endParaRPr lang="en-US" sz="5400" i="1">
              <a:solidFill>
                <a:srgbClr val="5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24422F6-C0A3-87EE-EFA3-A1D0154B11AE}"/>
              </a:ext>
            </a:extLst>
          </p:cNvPr>
          <p:cNvSpPr/>
          <p:nvPr/>
        </p:nvSpPr>
        <p:spPr>
          <a:xfrm>
            <a:off x="0" y="0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3472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8F222F-AC09-42D8-8E0D-F63F96062AFE}"/>
              </a:ext>
            </a:extLst>
          </p:cNvPr>
          <p:cNvSpPr/>
          <p:nvPr/>
        </p:nvSpPr>
        <p:spPr>
          <a:xfrm>
            <a:off x="1595534" y="84362"/>
            <a:ext cx="9007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n>
                  <a:solidFill>
                    <a:srgbClr val="EE7E58"/>
                  </a:solidFill>
                </a:ln>
                <a:solidFill>
                  <a:srgbClr val="500000"/>
                </a:solidFill>
                <a:latin typeface="Matura MT Script Capitals" panose="03020802060602070202" pitchFamily="66" charset="0"/>
                <a:ea typeface="Calibri" panose="020F0502020204030204" pitchFamily="34" charset="0"/>
              </a:rPr>
              <a:t>Bible Wise – Favorite Verses</a:t>
            </a:r>
            <a:endParaRPr lang="en-US" sz="4800" b="1">
              <a:ln>
                <a:solidFill>
                  <a:srgbClr val="EE7E58"/>
                </a:solidFill>
              </a:ln>
              <a:solidFill>
                <a:srgbClr val="500000"/>
              </a:solidFill>
              <a:effectLst/>
              <a:latin typeface="Matura MT Script Capitals" panose="03020802060602070202" pitchFamily="66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41A32D-FA70-4D8A-A2B9-A2F21299AA75}"/>
              </a:ext>
            </a:extLst>
          </p:cNvPr>
          <p:cNvSpPr/>
          <p:nvPr/>
        </p:nvSpPr>
        <p:spPr>
          <a:xfrm>
            <a:off x="675338" y="1443532"/>
            <a:ext cx="304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500000"/>
                </a:solidFill>
                <a:ea typeface="Calibri" panose="020F0502020204030204" pitchFamily="34" charset="0"/>
              </a:rPr>
              <a:t>Law </a:t>
            </a:r>
            <a:r>
              <a:rPr lang="en-US" sz="2800" b="1">
                <a:solidFill>
                  <a:srgbClr val="500000"/>
                </a:solidFill>
                <a:ea typeface="Calibri" panose="020F0502020204030204" pitchFamily="34" charset="0"/>
              </a:rPr>
              <a:t>&amp;</a:t>
            </a:r>
            <a:r>
              <a:rPr lang="en-US" sz="3600" b="1">
                <a:solidFill>
                  <a:srgbClr val="500000"/>
                </a:solidFill>
                <a:ea typeface="Calibri" panose="020F0502020204030204" pitchFamily="34" charset="0"/>
              </a:rPr>
              <a:t> History</a:t>
            </a:r>
            <a:endParaRPr lang="en-US" sz="3600" b="1">
              <a:solidFill>
                <a:srgbClr val="5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C15E7-624A-41FF-9B3E-7CB16AA0B8EB}"/>
              </a:ext>
            </a:extLst>
          </p:cNvPr>
          <p:cNvSpPr/>
          <p:nvPr/>
        </p:nvSpPr>
        <p:spPr>
          <a:xfrm>
            <a:off x="684665" y="2479231"/>
            <a:ext cx="1773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500000"/>
                </a:solidFill>
                <a:ea typeface="Calibri" panose="020F0502020204030204" pitchFamily="34" charset="0"/>
              </a:rPr>
              <a:t>Wisdom</a:t>
            </a:r>
            <a:endParaRPr lang="en-US" sz="3600" b="1">
              <a:solidFill>
                <a:srgbClr val="5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3BFC7-93A1-487F-AD4C-A0CD32FF6D4B}"/>
              </a:ext>
            </a:extLst>
          </p:cNvPr>
          <p:cNvSpPr/>
          <p:nvPr/>
        </p:nvSpPr>
        <p:spPr>
          <a:xfrm>
            <a:off x="681885" y="3514930"/>
            <a:ext cx="1907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500000"/>
                </a:solidFill>
                <a:ea typeface="Calibri" panose="020F0502020204030204" pitchFamily="34" charset="0"/>
              </a:rPr>
              <a:t>Prophets</a:t>
            </a:r>
            <a:endParaRPr lang="en-US" sz="3600" b="1">
              <a:solidFill>
                <a:srgbClr val="5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7F32CF-327D-4F99-9375-C7A311463069}"/>
              </a:ext>
            </a:extLst>
          </p:cNvPr>
          <p:cNvSpPr/>
          <p:nvPr/>
        </p:nvSpPr>
        <p:spPr>
          <a:xfrm>
            <a:off x="675337" y="4539355"/>
            <a:ext cx="3044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500000"/>
                </a:solidFill>
                <a:ea typeface="Calibri" panose="020F0502020204030204" pitchFamily="34" charset="0"/>
              </a:rPr>
              <a:t>Gospels </a:t>
            </a:r>
            <a:r>
              <a:rPr lang="en-US" sz="2800" b="1">
                <a:solidFill>
                  <a:srgbClr val="500000"/>
                </a:solidFill>
                <a:ea typeface="Calibri" panose="020F0502020204030204" pitchFamily="34" charset="0"/>
              </a:rPr>
              <a:t>&amp;</a:t>
            </a:r>
            <a:r>
              <a:rPr lang="en-US" sz="3600" b="1">
                <a:solidFill>
                  <a:srgbClr val="500000"/>
                </a:solidFill>
                <a:ea typeface="Calibri" panose="020F0502020204030204" pitchFamily="34" charset="0"/>
              </a:rPr>
              <a:t> Acts</a:t>
            </a:r>
            <a:endParaRPr lang="en-US" sz="3600" b="1">
              <a:solidFill>
                <a:srgbClr val="5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864D1-5D88-46A5-B56B-D60C254F05FF}"/>
              </a:ext>
            </a:extLst>
          </p:cNvPr>
          <p:cNvSpPr/>
          <p:nvPr/>
        </p:nvSpPr>
        <p:spPr>
          <a:xfrm>
            <a:off x="683834" y="5575054"/>
            <a:ext cx="4065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500000"/>
                </a:solidFill>
                <a:ea typeface="Calibri" panose="020F0502020204030204" pitchFamily="34" charset="0"/>
              </a:rPr>
              <a:t>Letters </a:t>
            </a:r>
            <a:r>
              <a:rPr lang="en-US" sz="2800" b="1">
                <a:solidFill>
                  <a:srgbClr val="500000"/>
                </a:solidFill>
                <a:ea typeface="Calibri" panose="020F0502020204030204" pitchFamily="34" charset="0"/>
              </a:rPr>
              <a:t>&amp;</a:t>
            </a:r>
            <a:r>
              <a:rPr lang="en-US" sz="3600" b="1">
                <a:solidFill>
                  <a:srgbClr val="500000"/>
                </a:solidFill>
                <a:ea typeface="Calibri" panose="020F0502020204030204" pitchFamily="34" charset="0"/>
              </a:rPr>
              <a:t> Revelation</a:t>
            </a:r>
            <a:endParaRPr lang="en-US" sz="3600" b="1">
              <a:solidFill>
                <a:srgbClr val="5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4" name="Rectangle 33">
            <a:hlinkClick r:id="rId2" action="ppaction://hlinksldjump"/>
            <a:extLst>
              <a:ext uri="{FF2B5EF4-FFF2-40B4-BE49-F238E27FC236}">
                <a16:creationId xmlns:a16="http://schemas.microsoft.com/office/drawing/2014/main" id="{5E55294A-07A0-6987-4DB0-419153366F0A}"/>
              </a:ext>
            </a:extLst>
          </p:cNvPr>
          <p:cNvSpPr/>
          <p:nvPr/>
        </p:nvSpPr>
        <p:spPr>
          <a:xfrm>
            <a:off x="0" y="6613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80DBC-1307-41D4-8EF1-17C90764648A}"/>
              </a:ext>
            </a:extLst>
          </p:cNvPr>
          <p:cNvSpPr txBox="1"/>
          <p:nvPr/>
        </p:nvSpPr>
        <p:spPr>
          <a:xfrm>
            <a:off x="5747793" y="1406627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10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2481AB-0392-4CE2-806F-43E7B5D792BA}"/>
              </a:ext>
            </a:extLst>
          </p:cNvPr>
          <p:cNvSpPr txBox="1"/>
          <p:nvPr/>
        </p:nvSpPr>
        <p:spPr>
          <a:xfrm>
            <a:off x="5754011" y="2428628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10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421F9-F3DD-4F93-AE74-B58446946C22}"/>
              </a:ext>
            </a:extLst>
          </p:cNvPr>
          <p:cNvSpPr txBox="1"/>
          <p:nvPr/>
        </p:nvSpPr>
        <p:spPr>
          <a:xfrm>
            <a:off x="5754011" y="3463524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10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760824-7D77-43CB-A294-DC29D22E7C1C}"/>
              </a:ext>
            </a:extLst>
          </p:cNvPr>
          <p:cNvSpPr txBox="1"/>
          <p:nvPr/>
        </p:nvSpPr>
        <p:spPr>
          <a:xfrm>
            <a:off x="5754011" y="4515762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10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9FF8B1-B3E2-425F-B3AF-F8E4E741F4FF}"/>
              </a:ext>
            </a:extLst>
          </p:cNvPr>
          <p:cNvSpPr txBox="1"/>
          <p:nvPr/>
        </p:nvSpPr>
        <p:spPr>
          <a:xfrm>
            <a:off x="5754011" y="5557636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10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C0CD4-8B85-45D4-9F68-F40911FE908A}"/>
              </a:ext>
            </a:extLst>
          </p:cNvPr>
          <p:cNvSpPr txBox="1"/>
          <p:nvPr/>
        </p:nvSpPr>
        <p:spPr>
          <a:xfrm>
            <a:off x="6984840" y="1400412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20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BD3D31-0B5D-4D48-9630-E70E2E72BE11}"/>
              </a:ext>
            </a:extLst>
          </p:cNvPr>
          <p:cNvSpPr txBox="1"/>
          <p:nvPr/>
        </p:nvSpPr>
        <p:spPr>
          <a:xfrm>
            <a:off x="6981727" y="244107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20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80F43F-61BD-44F1-A992-896953FD8055}"/>
              </a:ext>
            </a:extLst>
          </p:cNvPr>
          <p:cNvSpPr txBox="1"/>
          <p:nvPr/>
        </p:nvSpPr>
        <p:spPr>
          <a:xfrm>
            <a:off x="6981727" y="3475971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20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AE7311-ED1E-4A0D-891C-8FC1C8FB6782}"/>
              </a:ext>
            </a:extLst>
          </p:cNvPr>
          <p:cNvSpPr txBox="1"/>
          <p:nvPr/>
        </p:nvSpPr>
        <p:spPr>
          <a:xfrm>
            <a:off x="6981727" y="4509547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20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CC75F5-5B7D-4F1F-9B26-2C71C9E86ADA}"/>
              </a:ext>
            </a:extLst>
          </p:cNvPr>
          <p:cNvSpPr txBox="1"/>
          <p:nvPr/>
        </p:nvSpPr>
        <p:spPr>
          <a:xfrm>
            <a:off x="6981727" y="5551421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20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C095EE-9CB4-4446-93B1-A7FE90D3E8AA}"/>
              </a:ext>
            </a:extLst>
          </p:cNvPr>
          <p:cNvSpPr txBox="1"/>
          <p:nvPr/>
        </p:nvSpPr>
        <p:spPr>
          <a:xfrm>
            <a:off x="8218774" y="140040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30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B369CD-E299-4983-AF40-1C1EC5C02EAB}"/>
              </a:ext>
            </a:extLst>
          </p:cNvPr>
          <p:cNvSpPr txBox="1"/>
          <p:nvPr/>
        </p:nvSpPr>
        <p:spPr>
          <a:xfrm>
            <a:off x="8224992" y="2450399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30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F3C280-0E7A-4780-A9E1-B51EFB0C19C8}"/>
              </a:ext>
            </a:extLst>
          </p:cNvPr>
          <p:cNvSpPr txBox="1"/>
          <p:nvPr/>
        </p:nvSpPr>
        <p:spPr>
          <a:xfrm>
            <a:off x="8224992" y="3475964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/>
              </a:rPr>
              <a:t>30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283BF-4BBC-4E63-9B2C-D581AF5B7DE2}"/>
              </a:ext>
            </a:extLst>
          </p:cNvPr>
          <p:cNvSpPr txBox="1"/>
          <p:nvPr/>
        </p:nvSpPr>
        <p:spPr>
          <a:xfrm>
            <a:off x="8224992" y="4518871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/>
              </a:rPr>
              <a:t>30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3C4D7F-9FC1-4D22-98FF-C73C4695045A}"/>
              </a:ext>
            </a:extLst>
          </p:cNvPr>
          <p:cNvSpPr txBox="1"/>
          <p:nvPr/>
        </p:nvSpPr>
        <p:spPr>
          <a:xfrm>
            <a:off x="8224992" y="556074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30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EE71BC-5AAB-476F-8E46-AD7D4769516C}"/>
              </a:ext>
            </a:extLst>
          </p:cNvPr>
          <p:cNvSpPr txBox="1"/>
          <p:nvPr/>
        </p:nvSpPr>
        <p:spPr>
          <a:xfrm>
            <a:off x="9452712" y="140973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8" action="ppaction://hlinksldjump"/>
              </a:rPr>
              <a:t>40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7A6459-BB81-4364-AF9C-E78477F801CD}"/>
              </a:ext>
            </a:extLst>
          </p:cNvPr>
          <p:cNvSpPr txBox="1"/>
          <p:nvPr/>
        </p:nvSpPr>
        <p:spPr>
          <a:xfrm>
            <a:off x="9449599" y="2431736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 action="ppaction://hlinksldjump"/>
              </a:rPr>
              <a:t>40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EB2DF8-964F-4376-BFB7-58B5F45A82AA}"/>
              </a:ext>
            </a:extLst>
          </p:cNvPr>
          <p:cNvSpPr txBox="1"/>
          <p:nvPr/>
        </p:nvSpPr>
        <p:spPr>
          <a:xfrm>
            <a:off x="9449599" y="3475963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 action="ppaction://hlinksldjump"/>
              </a:rPr>
              <a:t>40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5AB6B4-C1D5-4867-9479-B5202615F95D}"/>
              </a:ext>
            </a:extLst>
          </p:cNvPr>
          <p:cNvSpPr txBox="1"/>
          <p:nvPr/>
        </p:nvSpPr>
        <p:spPr>
          <a:xfrm>
            <a:off x="9449599" y="4509539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/>
              </a:rPr>
              <a:t>40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BF7007-93E4-4C78-A38C-197E4023F40E}"/>
              </a:ext>
            </a:extLst>
          </p:cNvPr>
          <p:cNvSpPr txBox="1"/>
          <p:nvPr/>
        </p:nvSpPr>
        <p:spPr>
          <a:xfrm>
            <a:off x="9449599" y="5560744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 action="ppaction://hlinksldjump"/>
              </a:rPr>
              <a:t>40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79279E-A5E8-4F27-BB6D-F131A5310689}"/>
              </a:ext>
            </a:extLst>
          </p:cNvPr>
          <p:cNvSpPr txBox="1"/>
          <p:nvPr/>
        </p:nvSpPr>
        <p:spPr>
          <a:xfrm>
            <a:off x="10686646" y="140040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 action="ppaction://hlinksldjump"/>
              </a:rPr>
              <a:t>50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123C5C-0016-4D9E-A1DF-34ECDD5921C3}"/>
              </a:ext>
            </a:extLst>
          </p:cNvPr>
          <p:cNvSpPr txBox="1"/>
          <p:nvPr/>
        </p:nvSpPr>
        <p:spPr>
          <a:xfrm>
            <a:off x="10683533" y="2441068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 action="ppaction://hlinksldjump"/>
              </a:rPr>
              <a:t>50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B1BC8D-8117-4CB5-B657-29B5AE5891E3}"/>
              </a:ext>
            </a:extLst>
          </p:cNvPr>
          <p:cNvSpPr txBox="1"/>
          <p:nvPr/>
        </p:nvSpPr>
        <p:spPr>
          <a:xfrm>
            <a:off x="10683533" y="3475964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5" action="ppaction://hlinksldjump"/>
              </a:rPr>
              <a:t>50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63BD01-9AE8-4D4C-852F-8E300306A667}"/>
              </a:ext>
            </a:extLst>
          </p:cNvPr>
          <p:cNvSpPr txBox="1"/>
          <p:nvPr/>
        </p:nvSpPr>
        <p:spPr>
          <a:xfrm>
            <a:off x="10683533" y="4509540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6" action="ppaction://hlinksldjump"/>
              </a:rPr>
              <a:t>50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10DC69-2FB0-4695-8C51-2133E0D207F8}"/>
              </a:ext>
            </a:extLst>
          </p:cNvPr>
          <p:cNvSpPr txBox="1"/>
          <p:nvPr/>
        </p:nvSpPr>
        <p:spPr>
          <a:xfrm>
            <a:off x="10683533" y="556074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7" action="ppaction://hlinksldjump"/>
              </a:rPr>
              <a:t>50</a:t>
            </a:r>
            <a:endParaRPr lang="en-US" sz="40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84346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6C8373-180F-9796-ED70-8CDF7360A6C0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3EBDC"/>
                </a:solidFill>
              </a:rPr>
              <a:t>Letters </a:t>
            </a:r>
            <a:r>
              <a:rPr lang="en-US" sz="3200" b="1">
                <a:solidFill>
                  <a:srgbClr val="F3EBDC"/>
                </a:solidFill>
              </a:rPr>
              <a:t>&amp;</a:t>
            </a:r>
            <a:r>
              <a:rPr lang="en-US" sz="4000" b="1">
                <a:solidFill>
                  <a:srgbClr val="F3EBDC"/>
                </a:solidFill>
              </a:rPr>
              <a:t> Revelation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E6463-F9D8-205A-DCC3-FAFBB4026C08}"/>
              </a:ext>
            </a:extLst>
          </p:cNvPr>
          <p:cNvSpPr txBox="1"/>
          <p:nvPr/>
        </p:nvSpPr>
        <p:spPr>
          <a:xfrm>
            <a:off x="696282" y="1297819"/>
            <a:ext cx="10799436" cy="37797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now abide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faith, hope, love,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three;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 greatest of these is love.</a:t>
            </a:r>
            <a:endParaRPr lang="en-US" sz="5400" i="1">
              <a:solidFill>
                <a:srgbClr val="5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027FE-B999-27BC-20AB-A3CE18D0D5E0}"/>
              </a:ext>
            </a:extLst>
          </p:cNvPr>
          <p:cNvSpPr txBox="1"/>
          <p:nvPr/>
        </p:nvSpPr>
        <p:spPr>
          <a:xfrm>
            <a:off x="2291654" y="5481779"/>
            <a:ext cx="7609723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7531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3E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13:13</a:t>
            </a:r>
            <a:endParaRPr lang="en-US" sz="6000">
              <a:solidFill>
                <a:srgbClr val="F3EBD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B7B32F70-922C-76B1-DBEA-2E3991553F42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06490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12D1A3-8FB4-F50A-F448-D095C528EAF7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3EBDC"/>
                </a:solidFill>
              </a:rPr>
              <a:t>Letters </a:t>
            </a:r>
            <a:r>
              <a:rPr lang="en-US" sz="3200" b="1">
                <a:solidFill>
                  <a:srgbClr val="F3EBDC"/>
                </a:solidFill>
              </a:rPr>
              <a:t>&amp;</a:t>
            </a:r>
            <a:r>
              <a:rPr lang="en-US" sz="4000" b="1">
                <a:solidFill>
                  <a:srgbClr val="F3EBDC"/>
                </a:solidFill>
              </a:rPr>
              <a:t> Revelation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D20B9-59D7-A78F-3CCE-52B281A950A8}"/>
              </a:ext>
            </a:extLst>
          </p:cNvPr>
          <p:cNvSpPr txBox="1"/>
          <p:nvPr/>
        </p:nvSpPr>
        <p:spPr>
          <a:xfrm>
            <a:off x="696282" y="1196224"/>
            <a:ext cx="10799436" cy="3951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who testifies to these things says,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“Surely I am coming quickly.”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Amen.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so, come, Lord Jesus!</a:t>
            </a:r>
            <a:endParaRPr lang="en-US" sz="4800" i="1">
              <a:solidFill>
                <a:srgbClr val="5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CFBB8257-7F10-331A-7649-E914519E6AA0}"/>
              </a:ext>
            </a:extLst>
          </p:cNvPr>
          <p:cNvSpPr/>
          <p:nvPr/>
        </p:nvSpPr>
        <p:spPr>
          <a:xfrm>
            <a:off x="0" y="0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87585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12D1A3-8FB4-F50A-F448-D095C528EAF7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3EBDC"/>
                </a:solidFill>
              </a:rPr>
              <a:t>Letters </a:t>
            </a:r>
            <a:r>
              <a:rPr lang="en-US" sz="3200" b="1">
                <a:solidFill>
                  <a:srgbClr val="F3EBDC"/>
                </a:solidFill>
              </a:rPr>
              <a:t>&amp;</a:t>
            </a:r>
            <a:r>
              <a:rPr lang="en-US" sz="4000" b="1">
                <a:solidFill>
                  <a:srgbClr val="F3EBDC"/>
                </a:solidFill>
              </a:rPr>
              <a:t> Revelation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D20B9-59D7-A78F-3CCE-52B281A950A8}"/>
              </a:ext>
            </a:extLst>
          </p:cNvPr>
          <p:cNvSpPr txBox="1"/>
          <p:nvPr/>
        </p:nvSpPr>
        <p:spPr>
          <a:xfrm>
            <a:off x="696282" y="1196224"/>
            <a:ext cx="10799436" cy="3951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who testifies to these things says,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“Surely I am coming quickly.”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Amen.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so, come, Lord Jesus!</a:t>
            </a:r>
            <a:endParaRPr lang="en-US" sz="4800" i="1">
              <a:solidFill>
                <a:srgbClr val="5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4D6CE-1389-3FD8-2959-016EBE2E2EBE}"/>
              </a:ext>
            </a:extLst>
          </p:cNvPr>
          <p:cNvSpPr txBox="1"/>
          <p:nvPr/>
        </p:nvSpPr>
        <p:spPr>
          <a:xfrm>
            <a:off x="2595419" y="5481779"/>
            <a:ext cx="6982691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7531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3E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 22:20</a:t>
            </a:r>
            <a:endParaRPr lang="en-US" sz="6000">
              <a:solidFill>
                <a:srgbClr val="F3EBD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01C94AB8-2E1A-E414-01D9-D984BA8AE6CF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70745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A0E97A-EE24-C462-6454-153408791A5B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3EBDC"/>
                </a:solidFill>
              </a:rPr>
              <a:t>Letters </a:t>
            </a:r>
            <a:r>
              <a:rPr lang="en-US" sz="3200" b="1">
                <a:solidFill>
                  <a:srgbClr val="F3EBDC"/>
                </a:solidFill>
              </a:rPr>
              <a:t>&amp;</a:t>
            </a:r>
            <a:r>
              <a:rPr lang="en-US" sz="4000" b="1">
                <a:solidFill>
                  <a:srgbClr val="F3EBDC"/>
                </a:solidFill>
              </a:rPr>
              <a:t> Revelation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3AA91-F362-23F3-2BB8-AC87DE3315B8}"/>
              </a:ext>
            </a:extLst>
          </p:cNvPr>
          <p:cNvSpPr txBox="1"/>
          <p:nvPr/>
        </p:nvSpPr>
        <p:spPr>
          <a:xfrm>
            <a:off x="696282" y="1113141"/>
            <a:ext cx="10799436" cy="41883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 fruit of the Spirit is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love, joy, peace, longsuffering,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kindness, goodness, faithfulness,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gentleness, self-control.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Against such there is no law.</a:t>
            </a:r>
            <a:endParaRPr lang="en-US" sz="4800" i="1">
              <a:solidFill>
                <a:srgbClr val="5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FD8D13FA-6BBA-F616-1A0A-B444E7E76278}"/>
              </a:ext>
            </a:extLst>
          </p:cNvPr>
          <p:cNvSpPr/>
          <p:nvPr/>
        </p:nvSpPr>
        <p:spPr>
          <a:xfrm>
            <a:off x="0" y="0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73209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A0E97A-EE24-C462-6454-153408791A5B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3EBDC"/>
                </a:solidFill>
              </a:rPr>
              <a:t>Letters </a:t>
            </a:r>
            <a:r>
              <a:rPr lang="en-US" sz="3200" b="1">
                <a:solidFill>
                  <a:srgbClr val="F3EBDC"/>
                </a:solidFill>
              </a:rPr>
              <a:t>&amp;</a:t>
            </a:r>
            <a:r>
              <a:rPr lang="en-US" sz="4000" b="1">
                <a:solidFill>
                  <a:srgbClr val="F3EBDC"/>
                </a:solidFill>
              </a:rPr>
              <a:t> Revelation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3AA91-F362-23F3-2BB8-AC87DE3315B8}"/>
              </a:ext>
            </a:extLst>
          </p:cNvPr>
          <p:cNvSpPr txBox="1"/>
          <p:nvPr/>
        </p:nvSpPr>
        <p:spPr>
          <a:xfrm>
            <a:off x="696282" y="1113141"/>
            <a:ext cx="10799436" cy="41883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 fruit of the Spirit is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love, joy, peace, longsuffering,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kindness, goodness, faithfulness,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gentleness, self-control.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Against such there is no law.</a:t>
            </a:r>
            <a:endParaRPr lang="en-US" sz="4800" i="1">
              <a:solidFill>
                <a:srgbClr val="5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CCE58-B855-AFA5-478E-91850EDDD1F5}"/>
              </a:ext>
            </a:extLst>
          </p:cNvPr>
          <p:cNvSpPr txBox="1"/>
          <p:nvPr/>
        </p:nvSpPr>
        <p:spPr>
          <a:xfrm>
            <a:off x="2595419" y="5481779"/>
            <a:ext cx="6982691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7531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3E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5:22-23</a:t>
            </a:r>
            <a:endParaRPr lang="en-US" sz="6000">
              <a:solidFill>
                <a:srgbClr val="F3EBD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B2035AF1-4EFB-22AD-071E-DA016753FB24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63430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A0B11E8-908B-8CFC-5078-CEFFA35685F9}"/>
              </a:ext>
            </a:extLst>
          </p:cNvPr>
          <p:cNvGrpSpPr/>
          <p:nvPr/>
        </p:nvGrpSpPr>
        <p:grpSpPr>
          <a:xfrm>
            <a:off x="2613403" y="200499"/>
            <a:ext cx="6965193" cy="6457002"/>
            <a:chOff x="2613403" y="200499"/>
            <a:chExt cx="6965193" cy="6457002"/>
          </a:xfrm>
        </p:grpSpPr>
        <p:pic>
          <p:nvPicPr>
            <p:cNvPr id="6" name="Picture 5" descr="A magnifying glass on a book&#10;&#10;Description automatically generated">
              <a:extLst>
                <a:ext uri="{FF2B5EF4-FFF2-40B4-BE49-F238E27FC236}">
                  <a16:creationId xmlns:a16="http://schemas.microsoft.com/office/drawing/2014/main" id="{4EBC369E-69E0-620A-0A3F-0C3201618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FE3AF"/>
                </a:clrFrom>
                <a:clrTo>
                  <a:srgbClr val="EFE3A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403" y="200499"/>
              <a:ext cx="6965193" cy="645700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432575-598B-7AF7-5DD1-12EAF4EBB060}"/>
                </a:ext>
              </a:extLst>
            </p:cNvPr>
            <p:cNvSpPr/>
            <p:nvPr/>
          </p:nvSpPr>
          <p:spPr>
            <a:xfrm>
              <a:off x="3325527" y="1466871"/>
              <a:ext cx="5678967" cy="37856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cap="none" spc="-300" dirty="0">
                  <a:ln w="28575">
                    <a:solidFill>
                      <a:srgbClr val="500000"/>
                    </a:solidFill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Wild</a:t>
              </a:r>
            </a:p>
            <a:p>
              <a:pPr algn="ctr"/>
              <a:r>
                <a:rPr lang="en-US" sz="12000" b="1" spc="-300" dirty="0">
                  <a:ln w="28575">
                    <a:solidFill>
                      <a:srgbClr val="500000"/>
                    </a:solidFill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Card</a:t>
              </a:r>
              <a:r>
                <a:rPr lang="en-US" sz="12000" b="1" cap="none" spc="-300" dirty="0">
                  <a:ln w="28575">
                    <a:solidFill>
                      <a:srgbClr val="500000"/>
                    </a:solidFill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AB61A9-352D-79A8-35AB-DB44BDD72DC5}"/>
              </a:ext>
            </a:extLst>
          </p:cNvPr>
          <p:cNvGrpSpPr/>
          <p:nvPr/>
        </p:nvGrpSpPr>
        <p:grpSpPr>
          <a:xfrm>
            <a:off x="1168869" y="336575"/>
            <a:ext cx="1892659" cy="2138383"/>
            <a:chOff x="1595012" y="303941"/>
            <a:chExt cx="1892659" cy="21383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F95F4E-A0EA-650E-F162-F3B3EC19A942}"/>
                </a:ext>
              </a:extLst>
            </p:cNvPr>
            <p:cNvSpPr/>
            <p:nvPr/>
          </p:nvSpPr>
          <p:spPr>
            <a:xfrm rot="20517339">
              <a:off x="1842676" y="503332"/>
              <a:ext cx="1644995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cap="none" spc="300">
                  <a:ln w="28575">
                    <a:noFill/>
                    <a:prstDash val="solid"/>
                  </a:ln>
                  <a:solidFill>
                    <a:srgbClr val="DF4007"/>
                  </a:solidFill>
                  <a:latin typeface="Matura MT Script Capitals" panose="03020802060602070202" pitchFamily="66" charset="0"/>
                  <a:sym typeface="Wingdings" panose="05000000000000000000" pitchFamily="2" charset="2"/>
                </a:rPr>
                <a:t></a:t>
              </a:r>
              <a:endParaRPr lang="en-US" sz="12000" b="1" cap="none" spc="300">
                <a:ln w="28575">
                  <a:noFill/>
                  <a:prstDash val="solid"/>
                </a:ln>
                <a:solidFill>
                  <a:srgbClr val="DF4007"/>
                </a:solidFill>
                <a:latin typeface="Matura MT Script Capitals" panose="03020802060602070202" pitchFamily="66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69D894-393F-EEBF-862F-CF337732D044}"/>
                </a:ext>
              </a:extLst>
            </p:cNvPr>
            <p:cNvSpPr/>
            <p:nvPr/>
          </p:nvSpPr>
          <p:spPr>
            <a:xfrm rot="20389560">
              <a:off x="1595012" y="303941"/>
              <a:ext cx="119834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>
                  <a:ln w="10160">
                    <a:noFill/>
                    <a:prstDash val="solid"/>
                  </a:ln>
                  <a:solidFill>
                    <a:srgbClr val="DF4007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Win!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1352AD-49B7-9EEF-3412-C2641D336FE1}"/>
              </a:ext>
            </a:extLst>
          </p:cNvPr>
          <p:cNvGrpSpPr/>
          <p:nvPr/>
        </p:nvGrpSpPr>
        <p:grpSpPr>
          <a:xfrm>
            <a:off x="9183913" y="240389"/>
            <a:ext cx="1835778" cy="2245106"/>
            <a:chOff x="8757768" y="207755"/>
            <a:chExt cx="1835778" cy="224510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A06D1F-C413-EE44-A10D-65A25D479109}"/>
                </a:ext>
              </a:extLst>
            </p:cNvPr>
            <p:cNvSpPr/>
            <p:nvPr/>
          </p:nvSpPr>
          <p:spPr>
            <a:xfrm rot="1069616">
              <a:off x="8757768" y="513869"/>
              <a:ext cx="1809494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cap="none" spc="300">
                  <a:ln w="28575">
                    <a:noFill/>
                    <a:prstDash val="solid"/>
                  </a:ln>
                  <a:solidFill>
                    <a:srgbClr val="DF4007"/>
                  </a:solidFill>
                  <a:latin typeface="Matura MT Script Capitals" panose="03020802060602070202" pitchFamily="66" charset="0"/>
                  <a:sym typeface="Wingdings" panose="05000000000000000000" pitchFamily="2" charset="2"/>
                </a:rPr>
                <a:t></a:t>
              </a:r>
              <a:endParaRPr lang="en-US" sz="12000" b="1" cap="none" spc="300">
                <a:ln w="28575">
                  <a:noFill/>
                  <a:prstDash val="solid"/>
                </a:ln>
                <a:solidFill>
                  <a:srgbClr val="DF4007"/>
                </a:solidFill>
                <a:latin typeface="Matura MT Script Capitals" panose="03020802060602070202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6FAAD2-5A2F-153B-15A6-524B1A4548CF}"/>
                </a:ext>
              </a:extLst>
            </p:cNvPr>
            <p:cNvSpPr/>
            <p:nvPr/>
          </p:nvSpPr>
          <p:spPr>
            <a:xfrm rot="1278266">
              <a:off x="9249908" y="207755"/>
              <a:ext cx="134363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>
                  <a:ln w="10160">
                    <a:noFill/>
                    <a:prstDash val="solid"/>
                  </a:ln>
                  <a:solidFill>
                    <a:srgbClr val="DF4007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Lose!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FC749CD-E3C2-5942-4280-BBF16106A03B}"/>
              </a:ext>
            </a:extLst>
          </p:cNvPr>
          <p:cNvSpPr txBox="1"/>
          <p:nvPr/>
        </p:nvSpPr>
        <p:spPr>
          <a:xfrm>
            <a:off x="824156" y="5788028"/>
            <a:ext cx="1030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DF4007"/>
                </a:solidFill>
              </a:rPr>
              <a:t> JUST NAME THE BOOK TO WIN </a:t>
            </a:r>
            <a:r>
              <a:rPr lang="en-US">
                <a:solidFill>
                  <a:srgbClr val="DF4007"/>
                </a:solidFill>
              </a:rPr>
              <a:t>…………………………………………………</a:t>
            </a:r>
            <a:r>
              <a:rPr lang="en-US" b="1">
                <a:solidFill>
                  <a:srgbClr val="DF4007"/>
                </a:solidFill>
              </a:rPr>
              <a:t> OR LOSE!</a:t>
            </a:r>
            <a:r>
              <a:rPr lang="en-US" b="1" i="1">
                <a:solidFill>
                  <a:srgbClr val="DF4007"/>
                </a:solidFill>
              </a:rPr>
              <a:t> </a:t>
            </a:r>
          </a:p>
          <a:p>
            <a:pPr algn="ctr"/>
            <a:r>
              <a:rPr lang="en-US">
                <a:solidFill>
                  <a:srgbClr val="640000"/>
                </a:solidFill>
              </a:rPr>
              <a:t>How many points do you want to wager on this question?                          Point limit = your present score.</a:t>
            </a:r>
          </a:p>
          <a:p>
            <a:pPr algn="ctr"/>
            <a:r>
              <a:rPr lang="en-US">
                <a:solidFill>
                  <a:srgbClr val="640000"/>
                </a:solidFill>
              </a:rPr>
              <a:t>You may also treat this as a </a:t>
            </a:r>
            <a:r>
              <a:rPr lang="en-US" b="1">
                <a:solidFill>
                  <a:srgbClr val="DF4007"/>
                </a:solidFill>
              </a:rPr>
              <a:t>REGULAR QUESTION </a:t>
            </a:r>
            <a:r>
              <a:rPr lang="en-US">
                <a:solidFill>
                  <a:srgbClr val="640000"/>
                </a:solidFill>
              </a:rPr>
              <a:t>with 2x and 4x options. </a:t>
            </a:r>
          </a:p>
        </p:txBody>
      </p:sp>
      <p:sp>
        <p:nvSpPr>
          <p:cNvPr id="3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BD2113FB-6DFF-D441-C121-48F9BF91D6EE}"/>
              </a:ext>
            </a:extLst>
          </p:cNvPr>
          <p:cNvSpPr/>
          <p:nvPr/>
        </p:nvSpPr>
        <p:spPr>
          <a:xfrm>
            <a:off x="5848" y="0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D284DB-77B9-373C-F673-CC77867FC320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3EBDC"/>
                </a:solidFill>
              </a:rPr>
              <a:t>Letters </a:t>
            </a:r>
            <a:r>
              <a:rPr lang="en-US" sz="3200" b="1">
                <a:solidFill>
                  <a:srgbClr val="F3EBDC"/>
                </a:solidFill>
              </a:rPr>
              <a:t>&amp;</a:t>
            </a:r>
            <a:r>
              <a:rPr lang="en-US" sz="4000" b="1">
                <a:solidFill>
                  <a:srgbClr val="F3EBDC"/>
                </a:solidFill>
              </a:rPr>
              <a:t> Revelation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70A57-360C-1CD5-6ACC-42ACB677DF61}"/>
              </a:ext>
            </a:extLst>
          </p:cNvPr>
          <p:cNvSpPr txBox="1"/>
          <p:nvPr/>
        </p:nvSpPr>
        <p:spPr>
          <a:xfrm>
            <a:off x="696282" y="1205457"/>
            <a:ext cx="10799436" cy="39684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on the whole armor of God,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you may be able to stand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against the wiles of the devil.</a:t>
            </a:r>
            <a:endParaRPr lang="en-US" sz="6000" i="1">
              <a:solidFill>
                <a:srgbClr val="5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A21CE17F-F56E-176F-8EF9-CD72FECD643D}"/>
              </a:ext>
            </a:extLst>
          </p:cNvPr>
          <p:cNvSpPr/>
          <p:nvPr/>
        </p:nvSpPr>
        <p:spPr>
          <a:xfrm>
            <a:off x="0" y="0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9091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D284DB-77B9-373C-F673-CC77867FC320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3EBDC"/>
                </a:solidFill>
              </a:rPr>
              <a:t>Letters </a:t>
            </a:r>
            <a:r>
              <a:rPr lang="en-US" sz="3200" b="1">
                <a:solidFill>
                  <a:srgbClr val="F3EBDC"/>
                </a:solidFill>
              </a:rPr>
              <a:t>&amp;</a:t>
            </a:r>
            <a:r>
              <a:rPr lang="en-US" sz="4000" b="1">
                <a:solidFill>
                  <a:srgbClr val="F3EBDC"/>
                </a:solidFill>
              </a:rPr>
              <a:t> Revelation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70A57-360C-1CD5-6ACC-42ACB677DF61}"/>
              </a:ext>
            </a:extLst>
          </p:cNvPr>
          <p:cNvSpPr txBox="1"/>
          <p:nvPr/>
        </p:nvSpPr>
        <p:spPr>
          <a:xfrm>
            <a:off x="696282" y="1205457"/>
            <a:ext cx="10799436" cy="39684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on the whole armor of God,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you may be able to stand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against the wiles of the devil.</a:t>
            </a:r>
            <a:endParaRPr lang="en-US" sz="6000" i="1">
              <a:solidFill>
                <a:srgbClr val="5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967D9-D14D-99A2-A360-CB2099CE5DC7}"/>
              </a:ext>
            </a:extLst>
          </p:cNvPr>
          <p:cNvSpPr txBox="1"/>
          <p:nvPr/>
        </p:nvSpPr>
        <p:spPr>
          <a:xfrm>
            <a:off x="2844800" y="5481779"/>
            <a:ext cx="6511636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7531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3E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6:11</a:t>
            </a:r>
            <a:endParaRPr lang="en-US" sz="6000">
              <a:solidFill>
                <a:srgbClr val="F3EBD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D9DF423F-BAC8-E169-F684-A6337CFA3C0B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6866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16D38-9F19-59DF-7480-7E9650C02C12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3EBDC"/>
                </a:solidFill>
              </a:rPr>
              <a:t>Letters </a:t>
            </a:r>
            <a:r>
              <a:rPr lang="en-US" sz="3200" b="1">
                <a:solidFill>
                  <a:srgbClr val="F3EBDC"/>
                </a:solidFill>
              </a:rPr>
              <a:t>&amp;</a:t>
            </a:r>
            <a:r>
              <a:rPr lang="en-US" sz="4000" b="1">
                <a:solidFill>
                  <a:srgbClr val="F3EBDC"/>
                </a:solidFill>
              </a:rPr>
              <a:t> Revelation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9116F-E85C-D9F9-A4A9-8ABF4E2CDF64}"/>
              </a:ext>
            </a:extLst>
          </p:cNvPr>
          <p:cNvSpPr txBox="1"/>
          <p:nvPr/>
        </p:nvSpPr>
        <p:spPr>
          <a:xfrm>
            <a:off x="696282" y="1297861"/>
            <a:ext cx="10799436" cy="37908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6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 consider that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6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sufferings of this present time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6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not worthy to be compared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600" i="1" spc="-10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glory which shall be revealed in us.</a:t>
            </a:r>
            <a:endParaRPr lang="en-US" sz="4600" i="1" spc="-10">
              <a:solidFill>
                <a:srgbClr val="5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91A47417-F09D-FB48-CC22-CFD08E12735C}"/>
              </a:ext>
            </a:extLst>
          </p:cNvPr>
          <p:cNvSpPr/>
          <p:nvPr/>
        </p:nvSpPr>
        <p:spPr>
          <a:xfrm>
            <a:off x="0" y="0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37257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16D38-9F19-59DF-7480-7E9650C02C12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3EBDC"/>
                </a:solidFill>
              </a:rPr>
              <a:t>Letters </a:t>
            </a:r>
            <a:r>
              <a:rPr lang="en-US" sz="3200" b="1">
                <a:solidFill>
                  <a:srgbClr val="F3EBDC"/>
                </a:solidFill>
              </a:rPr>
              <a:t>&amp;</a:t>
            </a:r>
            <a:r>
              <a:rPr lang="en-US" sz="4000" b="1">
                <a:solidFill>
                  <a:srgbClr val="F3EBDC"/>
                </a:solidFill>
              </a:rPr>
              <a:t> Revelation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9116F-E85C-D9F9-A4A9-8ABF4E2CDF64}"/>
              </a:ext>
            </a:extLst>
          </p:cNvPr>
          <p:cNvSpPr txBox="1"/>
          <p:nvPr/>
        </p:nvSpPr>
        <p:spPr>
          <a:xfrm>
            <a:off x="696282" y="1297861"/>
            <a:ext cx="10799436" cy="37908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6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 consider that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6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sufferings of this present time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600" i="1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not worthy to be compared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600" i="1" spc="-10">
                <a:solidFill>
                  <a:srgbClr val="5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glory which shall be revealed in us.</a:t>
            </a:r>
            <a:endParaRPr lang="en-US" sz="4600" i="1" spc="-10">
              <a:solidFill>
                <a:srgbClr val="5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886BD-88F2-A74C-9D48-7D8C035965AA}"/>
              </a:ext>
            </a:extLst>
          </p:cNvPr>
          <p:cNvSpPr txBox="1"/>
          <p:nvPr/>
        </p:nvSpPr>
        <p:spPr>
          <a:xfrm>
            <a:off x="3358030" y="5481779"/>
            <a:ext cx="5490398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7531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3E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8:18</a:t>
            </a:r>
            <a:endParaRPr lang="en-US" sz="6000">
              <a:solidFill>
                <a:srgbClr val="F3EBD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8A58FAB8-C792-014E-F0A5-DC751030C896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9892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4496F3-F797-E626-E3CE-B1BFE6ED87D0}"/>
              </a:ext>
            </a:extLst>
          </p:cNvPr>
          <p:cNvSpPr txBox="1"/>
          <p:nvPr/>
        </p:nvSpPr>
        <p:spPr>
          <a:xfrm>
            <a:off x="705513" y="1731886"/>
            <a:ext cx="10799436" cy="2894267"/>
          </a:xfrm>
          <a:prstGeom prst="roundRect">
            <a:avLst/>
          </a:prstGeom>
          <a:solidFill>
            <a:srgbClr val="FBE5D6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as for me and my house,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serve the LORD.</a:t>
            </a:r>
            <a:endParaRPr lang="en-US" sz="6600" i="1">
              <a:solidFill>
                <a:srgbClr val="A4280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17592-AC17-FE5B-50E9-21CFECEA0F3A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9EC"/>
                </a:solidFill>
              </a:rPr>
              <a:t>Law </a:t>
            </a:r>
            <a:r>
              <a:rPr lang="en-US" sz="3200" b="1">
                <a:solidFill>
                  <a:srgbClr val="FFF9EC"/>
                </a:solidFill>
              </a:rPr>
              <a:t>&amp;</a:t>
            </a:r>
            <a:r>
              <a:rPr lang="en-US" sz="4000" b="1">
                <a:solidFill>
                  <a:srgbClr val="FFF9EC"/>
                </a:solidFill>
              </a:rPr>
              <a:t> History</a:t>
            </a: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192B8A68-6387-2398-2E5C-1C810014BCE9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6434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4496F3-F797-E626-E3CE-B1BFE6ED87D0}"/>
              </a:ext>
            </a:extLst>
          </p:cNvPr>
          <p:cNvSpPr txBox="1"/>
          <p:nvPr/>
        </p:nvSpPr>
        <p:spPr>
          <a:xfrm>
            <a:off x="705513" y="1731886"/>
            <a:ext cx="10799436" cy="2894267"/>
          </a:xfrm>
          <a:prstGeom prst="roundRect">
            <a:avLst/>
          </a:prstGeom>
          <a:solidFill>
            <a:srgbClr val="FBE5D6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as for me and my house,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serve the LORD.</a:t>
            </a:r>
            <a:endParaRPr lang="en-US" sz="6600" i="1">
              <a:solidFill>
                <a:srgbClr val="A4280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17592-AC17-FE5B-50E9-21CFECEA0F3A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9EC"/>
                </a:solidFill>
              </a:rPr>
              <a:t>Law </a:t>
            </a:r>
            <a:r>
              <a:rPr lang="en-US" sz="3200" b="1">
                <a:solidFill>
                  <a:srgbClr val="FFF9EC"/>
                </a:solidFill>
              </a:rPr>
              <a:t>&amp;</a:t>
            </a:r>
            <a:r>
              <a:rPr lang="en-US" sz="4000" b="1">
                <a:solidFill>
                  <a:srgbClr val="FFF9EC"/>
                </a:solidFill>
              </a:rPr>
              <a:t> History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723F49-1DC4-C2ED-8CB4-7F292F0343C3}"/>
              </a:ext>
            </a:extLst>
          </p:cNvPr>
          <p:cNvSpPr txBox="1"/>
          <p:nvPr/>
        </p:nvSpPr>
        <p:spPr>
          <a:xfrm>
            <a:off x="3358118" y="5481779"/>
            <a:ext cx="5481081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53A034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>
                <a:solidFill>
                  <a:srgbClr val="F2F7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Joshua 24:15</a:t>
            </a:r>
            <a:endParaRPr lang="en-US" sz="6000">
              <a:solidFill>
                <a:srgbClr val="F2F7FD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E0459EF1-3883-8AD9-0609-BD539DADA61D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6168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EA2AA1-D145-F781-D0D1-5AC93503F334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9EC"/>
                </a:solidFill>
              </a:rPr>
              <a:t>Law </a:t>
            </a:r>
            <a:r>
              <a:rPr lang="en-US" sz="3200" b="1">
                <a:solidFill>
                  <a:srgbClr val="FFF9EC"/>
                </a:solidFill>
              </a:rPr>
              <a:t>&amp;</a:t>
            </a:r>
            <a:r>
              <a:rPr lang="en-US" sz="4000" b="1">
                <a:solidFill>
                  <a:srgbClr val="FFF9EC"/>
                </a:solidFill>
              </a:rPr>
              <a:t> 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D28B94-E4DC-B710-6594-55824170FE5C}"/>
              </a:ext>
            </a:extLst>
          </p:cNvPr>
          <p:cNvSpPr txBox="1"/>
          <p:nvPr/>
        </p:nvSpPr>
        <p:spPr>
          <a:xfrm>
            <a:off x="696282" y="1621043"/>
            <a:ext cx="10799436" cy="3090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shall love your neighbor </a:t>
            </a:r>
          </a:p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yourself.</a:t>
            </a:r>
            <a:endParaRPr lang="en-US" sz="6600" i="1">
              <a:solidFill>
                <a:srgbClr val="A4280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CA4A4FC7-E8FE-A84A-587C-AF24DDC03A9F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7888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EA2AA1-D145-F781-D0D1-5AC93503F334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9EC"/>
                </a:solidFill>
              </a:rPr>
              <a:t>Law </a:t>
            </a:r>
            <a:r>
              <a:rPr lang="en-US" sz="3200" b="1">
                <a:solidFill>
                  <a:srgbClr val="FFF9EC"/>
                </a:solidFill>
              </a:rPr>
              <a:t>&amp;</a:t>
            </a:r>
            <a:r>
              <a:rPr lang="en-US" sz="4000" b="1">
                <a:solidFill>
                  <a:srgbClr val="FFF9EC"/>
                </a:solidFill>
              </a:rPr>
              <a:t> 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D28B94-E4DC-B710-6594-55824170FE5C}"/>
              </a:ext>
            </a:extLst>
          </p:cNvPr>
          <p:cNvSpPr txBox="1"/>
          <p:nvPr/>
        </p:nvSpPr>
        <p:spPr>
          <a:xfrm>
            <a:off x="696282" y="1621043"/>
            <a:ext cx="10799436" cy="3090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shall love your neighbor </a:t>
            </a:r>
          </a:p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>
                <a:solidFill>
                  <a:srgbClr val="A42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yourself.</a:t>
            </a:r>
            <a:endParaRPr lang="en-US" sz="6600" i="1">
              <a:solidFill>
                <a:srgbClr val="A4280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93D11-1311-1CC9-51E4-701B95F77723}"/>
              </a:ext>
            </a:extLst>
          </p:cNvPr>
          <p:cNvSpPr txBox="1"/>
          <p:nvPr/>
        </p:nvSpPr>
        <p:spPr>
          <a:xfrm>
            <a:off x="3136446" y="5481779"/>
            <a:ext cx="5925703" cy="1123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53A034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>
                <a:solidFill>
                  <a:srgbClr val="FFF9E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Leviticus 19:18</a:t>
            </a:r>
            <a:endParaRPr lang="en-US" sz="6000">
              <a:solidFill>
                <a:srgbClr val="FFF9E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FC71CBC2-B4E3-F9D6-02C8-32A50176220F}"/>
              </a:ext>
            </a:extLst>
          </p:cNvPr>
          <p:cNvSpPr/>
          <p:nvPr/>
        </p:nvSpPr>
        <p:spPr>
          <a:xfrm>
            <a:off x="-1" y="2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1033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Favorite Vers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3300"/>
      </a:hlink>
      <a:folHlink>
        <a:srgbClr val="FF937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2335</Words>
  <Application>Microsoft Office PowerPoint</Application>
  <PresentationFormat>Widescreen</PresentationFormat>
  <Paragraphs>394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Aptos</vt:lpstr>
      <vt:lpstr>Arial</vt:lpstr>
      <vt:lpstr>Calibri</vt:lpstr>
      <vt:lpstr>Calibri Light</vt:lpstr>
      <vt:lpstr>Matura MT Script Capitals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Harper</dc:creator>
  <cp:lastModifiedBy>James Harper</cp:lastModifiedBy>
  <cp:revision>1</cp:revision>
  <dcterms:created xsi:type="dcterms:W3CDTF">2023-10-23T17:38:07Z</dcterms:created>
  <dcterms:modified xsi:type="dcterms:W3CDTF">2024-03-23T19:37:13Z</dcterms:modified>
</cp:coreProperties>
</file>