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703" r:id="rId3"/>
    <p:sldId id="334" r:id="rId4"/>
    <p:sldId id="311" r:id="rId5"/>
    <p:sldId id="310" r:id="rId6"/>
    <p:sldId id="261" r:id="rId7"/>
    <p:sldId id="262" r:id="rId8"/>
    <p:sldId id="256" r:id="rId9"/>
    <p:sldId id="260" r:id="rId10"/>
    <p:sldId id="265" r:id="rId11"/>
    <p:sldId id="266" r:id="rId12"/>
    <p:sldId id="263" r:id="rId13"/>
    <p:sldId id="264" r:id="rId14"/>
    <p:sldId id="267" r:id="rId15"/>
    <p:sldId id="268" r:id="rId16"/>
    <p:sldId id="326" r:id="rId17"/>
    <p:sldId id="275" r:id="rId18"/>
    <p:sldId id="276" r:id="rId19"/>
    <p:sldId id="271" r:id="rId20"/>
    <p:sldId id="272" r:id="rId21"/>
    <p:sldId id="273" r:id="rId22"/>
    <p:sldId id="274" r:id="rId23"/>
    <p:sldId id="269" r:id="rId24"/>
    <p:sldId id="270" r:id="rId25"/>
    <p:sldId id="277" r:id="rId26"/>
    <p:sldId id="278" r:id="rId27"/>
    <p:sldId id="280" r:id="rId28"/>
    <p:sldId id="279" r:id="rId29"/>
    <p:sldId id="281" r:id="rId30"/>
    <p:sldId id="282" r:id="rId31"/>
    <p:sldId id="283" r:id="rId32"/>
    <p:sldId id="284" r:id="rId33"/>
    <p:sldId id="287" r:id="rId34"/>
    <p:sldId id="288" r:id="rId35"/>
    <p:sldId id="327" r:id="rId36"/>
    <p:sldId id="285" r:id="rId37"/>
    <p:sldId id="286" r:id="rId38"/>
    <p:sldId id="290" r:id="rId39"/>
    <p:sldId id="291" r:id="rId40"/>
    <p:sldId id="292" r:id="rId41"/>
    <p:sldId id="289" r:id="rId42"/>
    <p:sldId id="328" r:id="rId43"/>
    <p:sldId id="295" r:id="rId44"/>
    <p:sldId id="296" r:id="rId45"/>
    <p:sldId id="293" r:id="rId46"/>
    <p:sldId id="294" r:id="rId47"/>
    <p:sldId id="297" r:id="rId48"/>
    <p:sldId id="298" r:id="rId49"/>
    <p:sldId id="305" r:id="rId50"/>
    <p:sldId id="306" r:id="rId51"/>
    <p:sldId id="307" r:id="rId52"/>
    <p:sldId id="308" r:id="rId53"/>
    <p:sldId id="299" r:id="rId54"/>
    <p:sldId id="300" r:id="rId55"/>
    <p:sldId id="301" r:id="rId56"/>
    <p:sldId id="302" r:id="rId57"/>
    <p:sldId id="303" r:id="rId58"/>
    <p:sldId id="304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000"/>
    <a:srgbClr val="DFCACA"/>
    <a:srgbClr val="C00000"/>
    <a:srgbClr val="FCE7D8"/>
    <a:srgbClr val="F8CBAD"/>
    <a:srgbClr val="CF6B27"/>
    <a:srgbClr val="344F21"/>
    <a:srgbClr val="F4FFF1"/>
    <a:srgbClr val="F4F9F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6088A9-C069-4414-B808-8F87D2BC55AF}" v="19" dt="2024-03-23T19:25:48.8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18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444" y="8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per" userId="9f6d1c45048739e2" providerId="LiveId" clId="{22F97574-EFAC-4348-BEB0-71903E358C07}"/>
    <pc:docChg chg="undo redo custSel addSld delSld modSld">
      <pc:chgData name="James Harper" userId="9f6d1c45048739e2" providerId="LiveId" clId="{22F97574-EFAC-4348-BEB0-71903E358C07}" dt="2024-02-29T17:31:39.032" v="778" actId="166"/>
      <pc:docMkLst>
        <pc:docMk/>
      </pc:docMkLst>
      <pc:sldChg chg="delSp modSp add del mod setBg">
        <pc:chgData name="James Harper" userId="9f6d1c45048739e2" providerId="LiveId" clId="{22F97574-EFAC-4348-BEB0-71903E358C07}" dt="2024-02-28T16:31:50.595" v="544" actId="47"/>
        <pc:sldMkLst>
          <pc:docMk/>
          <pc:sldMk cId="3502669715" sldId="258"/>
        </pc:sldMkLst>
        <pc:spChg chg="del">
          <ac:chgData name="James Harper" userId="9f6d1c45048739e2" providerId="LiveId" clId="{22F97574-EFAC-4348-BEB0-71903E358C07}" dt="2024-02-28T16:28:40.614" v="485" actId="478"/>
          <ac:spMkLst>
            <pc:docMk/>
            <pc:sldMk cId="3502669715" sldId="258"/>
            <ac:spMk id="5" creationId="{0BB01F3A-B426-3862-DB9A-C4BB1AB6BF34}"/>
          </ac:spMkLst>
        </pc:spChg>
        <pc:spChg chg="mod">
          <ac:chgData name="James Harper" userId="9f6d1c45048739e2" providerId="LiveId" clId="{22F97574-EFAC-4348-BEB0-71903E358C07}" dt="2024-02-28T16:28:43.030" v="486" actId="1076"/>
          <ac:spMkLst>
            <pc:docMk/>
            <pc:sldMk cId="3502669715" sldId="258"/>
            <ac:spMk id="9" creationId="{8042BEDC-BA29-FDD1-6073-9196558A542B}"/>
          </ac:spMkLst>
        </pc:spChg>
      </pc:sldChg>
      <pc:sldChg chg="addSp delSp modSp mod modAnim">
        <pc:chgData name="James Harper" userId="9f6d1c45048739e2" providerId="LiveId" clId="{22F97574-EFAC-4348-BEB0-71903E358C07}" dt="2024-02-28T20:57:24.564" v="758" actId="166"/>
        <pc:sldMkLst>
          <pc:docMk/>
          <pc:sldMk cId="1266973477" sldId="259"/>
        </pc:sldMkLst>
        <pc:spChg chg="add mod">
          <ac:chgData name="James Harper" userId="9f6d1c45048739e2" providerId="LiveId" clId="{22F97574-EFAC-4348-BEB0-71903E358C07}" dt="2024-02-28T20:41:14.581" v="648" actId="1038"/>
          <ac:spMkLst>
            <pc:docMk/>
            <pc:sldMk cId="1266973477" sldId="259"/>
            <ac:spMk id="2" creationId="{4A78A6A5-B8D0-C6A1-5DBD-4E83D23F4C1B}"/>
          </ac:spMkLst>
        </pc:spChg>
        <pc:spChg chg="mod ord">
          <ac:chgData name="James Harper" userId="9f6d1c45048739e2" providerId="LiveId" clId="{22F97574-EFAC-4348-BEB0-71903E358C07}" dt="2024-02-28T16:07:24.739" v="99" actId="1038"/>
          <ac:spMkLst>
            <pc:docMk/>
            <pc:sldMk cId="1266973477" sldId="259"/>
            <ac:spMk id="3" creationId="{FB5A7E26-D01D-3515-6950-8C7F76BE6014}"/>
          </ac:spMkLst>
        </pc:spChg>
        <pc:spChg chg="mod ord">
          <ac:chgData name="James Harper" userId="9f6d1c45048739e2" providerId="LiveId" clId="{22F97574-EFAC-4348-BEB0-71903E358C07}" dt="2024-02-28T20:57:24.564" v="758" actId="166"/>
          <ac:spMkLst>
            <pc:docMk/>
            <pc:sldMk cId="1266973477" sldId="259"/>
            <ac:spMk id="5" creationId="{8B61A33A-DCD0-ED33-9A4A-8C050E5633FD}"/>
          </ac:spMkLst>
        </pc:spChg>
        <pc:spChg chg="mod">
          <ac:chgData name="James Harper" userId="9f6d1c45048739e2" providerId="LiveId" clId="{22F97574-EFAC-4348-BEB0-71903E358C07}" dt="2024-02-28T20:57:18.316" v="757" actId="1036"/>
          <ac:spMkLst>
            <pc:docMk/>
            <pc:sldMk cId="1266973477" sldId="259"/>
            <ac:spMk id="8" creationId="{C1F6EE5C-B720-BE59-0203-B8A0AC05D247}"/>
          </ac:spMkLst>
        </pc:spChg>
        <pc:cxnChg chg="del">
          <ac:chgData name="James Harper" userId="9f6d1c45048739e2" providerId="LiveId" clId="{22F97574-EFAC-4348-BEB0-71903E358C07}" dt="2024-02-28T18:54:36.131" v="566" actId="478"/>
          <ac:cxnSpMkLst>
            <pc:docMk/>
            <pc:sldMk cId="1266973477" sldId="259"/>
            <ac:cxnSpMk id="2" creationId="{A5E3DADE-4093-7FBA-71A7-7B98723E3225}"/>
          </ac:cxnSpMkLst>
        </pc:cxnChg>
      </pc:sldChg>
      <pc:sldChg chg="addSp delSp modSp mod">
        <pc:chgData name="James Harper" userId="9f6d1c45048739e2" providerId="LiveId" clId="{22F97574-EFAC-4348-BEB0-71903E358C07}" dt="2024-02-29T17:31:39.032" v="778" actId="166"/>
        <pc:sldMkLst>
          <pc:docMk/>
          <pc:sldMk cId="3863113981" sldId="311"/>
        </pc:sldMkLst>
        <pc:spChg chg="add del mod">
          <ac:chgData name="James Harper" userId="9f6d1c45048739e2" providerId="LiveId" clId="{22F97574-EFAC-4348-BEB0-71903E358C07}" dt="2024-02-28T16:29:48.718" v="523" actId="478"/>
          <ac:spMkLst>
            <pc:docMk/>
            <pc:sldMk cId="3863113981" sldId="311"/>
            <ac:spMk id="2" creationId="{6F9655A3-7E8E-C235-21CA-85FDB8A9CD27}"/>
          </ac:spMkLst>
        </pc:spChg>
        <pc:spChg chg="del">
          <ac:chgData name="James Harper" userId="9f6d1c45048739e2" providerId="LiveId" clId="{22F97574-EFAC-4348-BEB0-71903E358C07}" dt="2024-02-28T16:27:14.270" v="462" actId="21"/>
          <ac:spMkLst>
            <pc:docMk/>
            <pc:sldMk cId="3863113981" sldId="311"/>
            <ac:spMk id="3" creationId="{3D5563C0-3993-CDD9-850A-242C7841D234}"/>
          </ac:spMkLst>
        </pc:spChg>
        <pc:spChg chg="add mod ord">
          <ac:chgData name="James Harper" userId="9f6d1c45048739e2" providerId="LiveId" clId="{22F97574-EFAC-4348-BEB0-71903E358C07}" dt="2024-02-29T17:30:47.137" v="777" actId="20577"/>
          <ac:spMkLst>
            <pc:docMk/>
            <pc:sldMk cId="3863113981" sldId="311"/>
            <ac:spMk id="4" creationId="{E7FAFAF9-47DE-F708-961D-03B43F102046}"/>
          </ac:spMkLst>
        </pc:spChg>
        <pc:spChg chg="add mod">
          <ac:chgData name="James Harper" userId="9f6d1c45048739e2" providerId="LiveId" clId="{22F97574-EFAC-4348-BEB0-71903E358C07}" dt="2024-02-28T16:31:33.685" v="543"/>
          <ac:spMkLst>
            <pc:docMk/>
            <pc:sldMk cId="3863113981" sldId="311"/>
            <ac:spMk id="5" creationId="{3D0BE2E7-034A-515A-C4D4-2DC1FE85056C}"/>
          </ac:spMkLst>
        </pc:spChg>
        <pc:spChg chg="add mod">
          <ac:chgData name="James Harper" userId="9f6d1c45048739e2" providerId="LiveId" clId="{22F97574-EFAC-4348-BEB0-71903E358C07}" dt="2024-02-28T16:33:08.228" v="558"/>
          <ac:spMkLst>
            <pc:docMk/>
            <pc:sldMk cId="3863113981" sldId="311"/>
            <ac:spMk id="6" creationId="{F1EBD70C-BA09-0F18-7E15-8F79BCABC44C}"/>
          </ac:spMkLst>
        </pc:spChg>
        <pc:spChg chg="mod">
          <ac:chgData name="James Harper" userId="9f6d1c45048739e2" providerId="LiveId" clId="{22F97574-EFAC-4348-BEB0-71903E358C07}" dt="2024-02-28T20:44:08.401" v="691" actId="207"/>
          <ac:spMkLst>
            <pc:docMk/>
            <pc:sldMk cId="3863113981" sldId="311"/>
            <ac:spMk id="7" creationId="{F22C7F99-4B5F-A046-35AD-5549EC24F12C}"/>
          </ac:spMkLst>
        </pc:spChg>
        <pc:spChg chg="add mod ord">
          <ac:chgData name="James Harper" userId="9f6d1c45048739e2" providerId="LiveId" clId="{22F97574-EFAC-4348-BEB0-71903E358C07}" dt="2024-02-29T17:31:39.032" v="778" actId="166"/>
          <ac:spMkLst>
            <pc:docMk/>
            <pc:sldMk cId="3863113981" sldId="311"/>
            <ac:spMk id="8" creationId="{71685316-3324-0AA9-0A11-A3A9A96FF14F}"/>
          </ac:spMkLst>
        </pc:spChg>
      </pc:sldChg>
      <pc:sldChg chg="addSp delSp modSp add mod setBg">
        <pc:chgData name="James Harper" userId="9f6d1c45048739e2" providerId="LiveId" clId="{22F97574-EFAC-4348-BEB0-71903E358C07}" dt="2024-02-29T17:30:23.964" v="774" actId="166"/>
        <pc:sldMkLst>
          <pc:docMk/>
          <pc:sldMk cId="2478682440" sldId="334"/>
        </pc:sldMkLst>
        <pc:spChg chg="mod">
          <ac:chgData name="James Harper" userId="9f6d1c45048739e2" providerId="LiveId" clId="{22F97574-EFAC-4348-BEB0-71903E358C07}" dt="2024-02-29T17:29:38.145" v="766" actId="20577"/>
          <ac:spMkLst>
            <pc:docMk/>
            <pc:sldMk cId="2478682440" sldId="334"/>
            <ac:spMk id="6" creationId="{9E6A1431-3F83-F7F5-9CA1-D72E2444AEFA}"/>
          </ac:spMkLst>
        </pc:spChg>
        <pc:spChg chg="mod">
          <ac:chgData name="James Harper" userId="9f6d1c45048739e2" providerId="LiveId" clId="{22F97574-EFAC-4348-BEB0-71903E358C07}" dt="2024-02-28T20:44:00.312" v="690" actId="207"/>
          <ac:spMkLst>
            <pc:docMk/>
            <pc:sldMk cId="2478682440" sldId="334"/>
            <ac:spMk id="7" creationId="{F22C7F99-4B5F-A046-35AD-5549EC24F12C}"/>
          </ac:spMkLst>
        </pc:spChg>
        <pc:spChg chg="mod">
          <ac:chgData name="James Harper" userId="9f6d1c45048739e2" providerId="LiveId" clId="{22F97574-EFAC-4348-BEB0-71903E358C07}" dt="2024-02-29T17:29:50.461" v="770" actId="20577"/>
          <ac:spMkLst>
            <pc:docMk/>
            <pc:sldMk cId="2478682440" sldId="334"/>
            <ac:spMk id="12" creationId="{44496230-2FAF-7A2F-4F11-2EE967CF28E4}"/>
          </ac:spMkLst>
        </pc:spChg>
        <pc:spChg chg="add mod ord">
          <ac:chgData name="James Harper" userId="9f6d1c45048739e2" providerId="LiveId" clId="{22F97574-EFAC-4348-BEB0-71903E358C07}" dt="2024-02-29T17:30:23.964" v="774" actId="166"/>
          <ac:spMkLst>
            <pc:docMk/>
            <pc:sldMk cId="2478682440" sldId="334"/>
            <ac:spMk id="15" creationId="{A15AC885-0A45-FBB8-87CD-BC4178BBCBA5}"/>
          </ac:spMkLst>
        </pc:spChg>
        <pc:spChg chg="mod">
          <ac:chgData name="James Harper" userId="9f6d1c45048739e2" providerId="LiveId" clId="{22F97574-EFAC-4348-BEB0-71903E358C07}" dt="2024-02-29T17:30:15.358" v="773" actId="20577"/>
          <ac:spMkLst>
            <pc:docMk/>
            <pc:sldMk cId="2478682440" sldId="334"/>
            <ac:spMk id="17" creationId="{EB0E8BB3-DAC3-4965-B368-916DC0208813}"/>
          </ac:spMkLst>
        </pc:spChg>
        <pc:spChg chg="del">
          <ac:chgData name="James Harper" userId="9f6d1c45048739e2" providerId="LiveId" clId="{22F97574-EFAC-4348-BEB0-71903E358C07}" dt="2024-02-28T16:10:26.043" v="136" actId="478"/>
          <ac:spMkLst>
            <pc:docMk/>
            <pc:sldMk cId="2478682440" sldId="334"/>
            <ac:spMk id="18" creationId="{61AC573A-A9D6-E86A-5033-624B9586E1F8}"/>
          </ac:spMkLst>
        </pc:spChg>
        <pc:picChg chg="add mod ord">
          <ac:chgData name="James Harper" userId="9f6d1c45048739e2" providerId="LiveId" clId="{22F97574-EFAC-4348-BEB0-71903E358C07}" dt="2024-02-28T16:10:24.801" v="135" actId="167"/>
          <ac:picMkLst>
            <pc:docMk/>
            <pc:sldMk cId="2478682440" sldId="334"/>
            <ac:picMk id="3" creationId="{964EEF2D-75B1-9339-75AC-B6F3D2595CAE}"/>
          </ac:picMkLst>
        </pc:picChg>
        <pc:picChg chg="del">
          <ac:chgData name="James Harper" userId="9f6d1c45048739e2" providerId="LiveId" clId="{22F97574-EFAC-4348-BEB0-71903E358C07}" dt="2024-02-28T16:10:28.497" v="137" actId="478"/>
          <ac:picMkLst>
            <pc:docMk/>
            <pc:sldMk cId="2478682440" sldId="334"/>
            <ac:picMk id="5" creationId="{279290AB-F27E-3ADA-45DE-242C85EB9E5D}"/>
          </ac:picMkLst>
        </pc:picChg>
        <pc:picChg chg="add mod ord">
          <ac:chgData name="James Harper" userId="9f6d1c45048739e2" providerId="LiveId" clId="{22F97574-EFAC-4348-BEB0-71903E358C07}" dt="2024-02-29T17:29:08.837" v="760" actId="208"/>
          <ac:picMkLst>
            <pc:docMk/>
            <pc:sldMk cId="2478682440" sldId="334"/>
            <ac:picMk id="8" creationId="{21F540E6-F505-B57A-BAD0-E0EC3D89544B}"/>
          </ac:picMkLst>
        </pc:picChg>
        <pc:picChg chg="del">
          <ac:chgData name="James Harper" userId="9f6d1c45048739e2" providerId="LiveId" clId="{22F97574-EFAC-4348-BEB0-71903E358C07}" dt="2024-02-28T16:24:27.210" v="429" actId="478"/>
          <ac:picMkLst>
            <pc:docMk/>
            <pc:sldMk cId="2478682440" sldId="334"/>
            <ac:picMk id="9" creationId="{65EC2DFB-CE62-630B-0CD1-50B1C30BD4BE}"/>
          </ac:picMkLst>
        </pc:picChg>
        <pc:picChg chg="del">
          <ac:chgData name="James Harper" userId="9f6d1c45048739e2" providerId="LiveId" clId="{22F97574-EFAC-4348-BEB0-71903E358C07}" dt="2024-02-28T16:25:22.949" v="458" actId="478"/>
          <ac:picMkLst>
            <pc:docMk/>
            <pc:sldMk cId="2478682440" sldId="334"/>
            <ac:picMk id="11" creationId="{F300E4D8-DE23-422F-1DA7-650B1BDF8A20}"/>
          </ac:picMkLst>
        </pc:picChg>
        <pc:picChg chg="add mod ord">
          <ac:chgData name="James Harper" userId="9f6d1c45048739e2" providerId="LiveId" clId="{22F97574-EFAC-4348-BEB0-71903E358C07}" dt="2024-02-29T17:29:24.234" v="761" actId="208"/>
          <ac:picMkLst>
            <pc:docMk/>
            <pc:sldMk cId="2478682440" sldId="334"/>
            <ac:picMk id="14" creationId="{BA0A8736-FF7E-5358-C326-79817E173924}"/>
          </ac:picMkLst>
        </pc:picChg>
        <pc:cxnChg chg="mod">
          <ac:chgData name="James Harper" userId="9f6d1c45048739e2" providerId="LiveId" clId="{22F97574-EFAC-4348-BEB0-71903E358C07}" dt="2024-02-28T16:25:42.757" v="460" actId="208"/>
          <ac:cxnSpMkLst>
            <pc:docMk/>
            <pc:sldMk cId="2478682440" sldId="334"/>
            <ac:cxnSpMk id="22" creationId="{46C11519-834C-3A2A-3DA2-F26FC41FE72F}"/>
          </ac:cxnSpMkLst>
        </pc:cxnChg>
        <pc:cxnChg chg="mod">
          <ac:chgData name="James Harper" userId="9f6d1c45048739e2" providerId="LiveId" clId="{22F97574-EFAC-4348-BEB0-71903E358C07}" dt="2024-02-28T16:25:34.445" v="459" actId="208"/>
          <ac:cxnSpMkLst>
            <pc:docMk/>
            <pc:sldMk cId="2478682440" sldId="334"/>
            <ac:cxnSpMk id="23" creationId="{831C8017-759C-7B6E-02DA-8FE24843E1EE}"/>
          </ac:cxnSpMkLst>
        </pc:cxnChg>
      </pc:sldChg>
      <pc:sldChg chg="addSp delSp modSp add mod setBg modAnim">
        <pc:chgData name="James Harper" userId="9f6d1c45048739e2" providerId="LiveId" clId="{22F97574-EFAC-4348-BEB0-71903E358C07}" dt="2024-02-28T20:56:11.064" v="747" actId="166"/>
        <pc:sldMkLst>
          <pc:docMk/>
          <pc:sldMk cId="121240496" sldId="703"/>
        </pc:sldMkLst>
        <pc:spChg chg="add mod">
          <ac:chgData name="James Harper" userId="9f6d1c45048739e2" providerId="LiveId" clId="{22F97574-EFAC-4348-BEB0-71903E358C07}" dt="2024-02-28T16:06:08.879" v="46" actId="1035"/>
          <ac:spMkLst>
            <pc:docMk/>
            <pc:sldMk cId="121240496" sldId="703"/>
            <ac:spMk id="3" creationId="{6954A91C-9CA8-83BA-AAF1-D364752B37F6}"/>
          </ac:spMkLst>
        </pc:spChg>
        <pc:spChg chg="add mod ord">
          <ac:chgData name="James Harper" userId="9f6d1c45048739e2" providerId="LiveId" clId="{22F97574-EFAC-4348-BEB0-71903E358C07}" dt="2024-02-28T16:43:18.629" v="564" actId="167"/>
          <ac:spMkLst>
            <pc:docMk/>
            <pc:sldMk cId="121240496" sldId="703"/>
            <ac:spMk id="5" creationId="{11EFE43E-432F-34D4-1DA0-8D95D2C14B31}"/>
          </ac:spMkLst>
        </pc:spChg>
        <pc:spChg chg="add del mod">
          <ac:chgData name="James Harper" userId="9f6d1c45048739e2" providerId="LiveId" clId="{22F97574-EFAC-4348-BEB0-71903E358C07}" dt="2024-02-28T16:24:43.059" v="431" actId="21"/>
          <ac:spMkLst>
            <pc:docMk/>
            <pc:sldMk cId="121240496" sldId="703"/>
            <ac:spMk id="5" creationId="{DD357DB8-2F3C-4312-67A0-4620589A9BF8}"/>
          </ac:spMkLst>
        </pc:spChg>
        <pc:spChg chg="del">
          <ac:chgData name="James Harper" userId="9f6d1c45048739e2" providerId="LiveId" clId="{22F97574-EFAC-4348-BEB0-71903E358C07}" dt="2024-02-28T16:43:13.684" v="562" actId="478"/>
          <ac:spMkLst>
            <pc:docMk/>
            <pc:sldMk cId="121240496" sldId="703"/>
            <ac:spMk id="6" creationId="{059A8F53-E2B9-60AC-C138-2BD62DA1A10C}"/>
          </ac:spMkLst>
        </pc:spChg>
        <pc:spChg chg="add mod">
          <ac:chgData name="James Harper" userId="9f6d1c45048739e2" providerId="LiveId" clId="{22F97574-EFAC-4348-BEB0-71903E358C07}" dt="2024-02-28T20:52:16.318" v="745" actId="1036"/>
          <ac:spMkLst>
            <pc:docMk/>
            <pc:sldMk cId="121240496" sldId="703"/>
            <ac:spMk id="6" creationId="{8822F822-5426-92CE-900F-FAAA043D5301}"/>
          </ac:spMkLst>
        </pc:spChg>
        <pc:spChg chg="add mod ord">
          <ac:chgData name="James Harper" userId="9f6d1c45048739e2" providerId="LiveId" clId="{22F97574-EFAC-4348-BEB0-71903E358C07}" dt="2024-02-28T20:56:11.064" v="747" actId="166"/>
          <ac:spMkLst>
            <pc:docMk/>
            <pc:sldMk cId="121240496" sldId="703"/>
            <ac:spMk id="7" creationId="{0424BD65-0BB1-8824-D1B9-F779E4EFD639}"/>
          </ac:spMkLst>
        </pc:spChg>
        <pc:spChg chg="del">
          <ac:chgData name="James Harper" userId="9f6d1c45048739e2" providerId="LiveId" clId="{22F97574-EFAC-4348-BEB0-71903E358C07}" dt="2024-02-28T16:05:36.040" v="2" actId="478"/>
          <ac:spMkLst>
            <pc:docMk/>
            <pc:sldMk cId="121240496" sldId="703"/>
            <ac:spMk id="9" creationId="{29B24EC9-54E2-66E8-05F3-9330F2E35684}"/>
          </ac:spMkLst>
        </pc:spChg>
        <pc:spChg chg="del">
          <ac:chgData name="James Harper" userId="9f6d1c45048739e2" providerId="LiveId" clId="{22F97574-EFAC-4348-BEB0-71903E358C07}" dt="2024-02-28T16:05:21.748" v="1" actId="478"/>
          <ac:spMkLst>
            <pc:docMk/>
            <pc:sldMk cId="121240496" sldId="703"/>
            <ac:spMk id="17" creationId="{37663CA0-B58E-81B0-29CC-D11F756B4E72}"/>
          </ac:spMkLst>
        </pc:spChg>
        <pc:cxnChg chg="add del mod">
          <ac:chgData name="James Harper" userId="9f6d1c45048739e2" providerId="LiveId" clId="{22F97574-EFAC-4348-BEB0-71903E358C07}" dt="2024-02-28T20:52:31.256" v="746" actId="478"/>
          <ac:cxnSpMkLst>
            <pc:docMk/>
            <pc:sldMk cId="121240496" sldId="703"/>
            <ac:cxnSpMk id="2" creationId="{4C3C24C7-D799-BF46-2A9B-D9BBDCFF22A4}"/>
          </ac:cxnSpMkLst>
        </pc:cxnChg>
      </pc:sldChg>
      <pc:sldChg chg="addSp delSp modSp add del mod setBg">
        <pc:chgData name="James Harper" userId="9f6d1c45048739e2" providerId="LiveId" clId="{22F97574-EFAC-4348-BEB0-71903E358C07}" dt="2024-02-28T16:26:53.519" v="461" actId="47"/>
        <pc:sldMkLst>
          <pc:docMk/>
          <pc:sldMk cId="3555923043" sldId="704"/>
        </pc:sldMkLst>
        <pc:spChg chg="del">
          <ac:chgData name="James Harper" userId="9f6d1c45048739e2" providerId="LiveId" clId="{22F97574-EFAC-4348-BEB0-71903E358C07}" dt="2024-02-28T16:11:47.350" v="139" actId="478"/>
          <ac:spMkLst>
            <pc:docMk/>
            <pc:sldMk cId="3555923043" sldId="704"/>
            <ac:spMk id="2" creationId="{8C14104F-27BA-9FCD-B4D9-FD622816B0E7}"/>
          </ac:spMkLst>
        </pc:spChg>
        <pc:spChg chg="add del mod">
          <ac:chgData name="James Harper" userId="9f6d1c45048739e2" providerId="LiveId" clId="{22F97574-EFAC-4348-BEB0-71903E358C07}" dt="2024-02-28T16:23:19.072" v="403" actId="21"/>
          <ac:spMkLst>
            <pc:docMk/>
            <pc:sldMk cId="3555923043" sldId="704"/>
            <ac:spMk id="3" creationId="{DD357DB8-2F3C-4312-67A0-4620589A9BF8}"/>
          </ac:spMkLst>
        </pc:spChg>
        <pc:spChg chg="add mod">
          <ac:chgData name="James Harper" userId="9f6d1c45048739e2" providerId="LiveId" clId="{22F97574-EFAC-4348-BEB0-71903E358C07}" dt="2024-02-28T16:24:45.259" v="432"/>
          <ac:spMkLst>
            <pc:docMk/>
            <pc:sldMk cId="3555923043" sldId="704"/>
            <ac:spMk id="6" creationId="{DD357DB8-2F3C-4312-67A0-4620589A9BF8}"/>
          </ac:spMkLst>
        </pc:spChg>
        <pc:spChg chg="mod">
          <ac:chgData name="James Harper" userId="9f6d1c45048739e2" providerId="LiveId" clId="{22F97574-EFAC-4348-BEB0-71903E358C07}" dt="2024-02-28T16:15:44.439" v="315" actId="1036"/>
          <ac:spMkLst>
            <pc:docMk/>
            <pc:sldMk cId="3555923043" sldId="704"/>
            <ac:spMk id="12" creationId="{CC505341-093E-A5FC-096E-1268EABE8856}"/>
          </ac:spMkLst>
        </pc:spChg>
        <pc:picChg chg="add del mod">
          <ac:chgData name="James Harper" userId="9f6d1c45048739e2" providerId="LiveId" clId="{22F97574-EFAC-4348-BEB0-71903E358C07}" dt="2024-02-28T16:20:46.363" v="396" actId="478"/>
          <ac:picMkLst>
            <pc:docMk/>
            <pc:sldMk cId="3555923043" sldId="704"/>
            <ac:picMk id="5" creationId="{6FB42239-6E2B-461B-FE6C-BCA8712D6259}"/>
          </ac:picMkLst>
        </pc:picChg>
      </pc:sldChg>
    </pc:docChg>
  </pc:docChgLst>
  <pc:docChgLst>
    <pc:chgData name="James Harper" userId="9f6d1c45048739e2" providerId="LiveId" clId="{2D6088A9-C069-4414-B808-8F87D2BC55AF}"/>
    <pc:docChg chg="undo custSel modSld">
      <pc:chgData name="James Harper" userId="9f6d1c45048739e2" providerId="LiveId" clId="{2D6088A9-C069-4414-B808-8F87D2BC55AF}" dt="2024-03-23T19:25:48.839" v="184"/>
      <pc:docMkLst>
        <pc:docMk/>
      </pc:docMkLst>
      <pc:sldChg chg="addSp delSp modSp mod">
        <pc:chgData name="James Harper" userId="9f6d1c45048739e2" providerId="LiveId" clId="{2D6088A9-C069-4414-B808-8F87D2BC55AF}" dt="2024-03-23T19:20:07.518" v="11"/>
        <pc:sldMkLst>
          <pc:docMk/>
          <pc:sldMk cId="1266973477" sldId="259"/>
        </pc:sldMkLst>
        <pc:spChg chg="mod">
          <ac:chgData name="James Harper" userId="9f6d1c45048739e2" providerId="LiveId" clId="{2D6088A9-C069-4414-B808-8F87D2BC55AF}" dt="2024-03-23T19:20:04.274" v="10" actId="20577"/>
          <ac:spMkLst>
            <pc:docMk/>
            <pc:sldMk cId="1266973477" sldId="259"/>
            <ac:spMk id="2" creationId="{4A78A6A5-B8D0-C6A1-5DBD-4E83D23F4C1B}"/>
          </ac:spMkLst>
        </pc:spChg>
        <pc:spChg chg="del">
          <ac:chgData name="James Harper" userId="9f6d1c45048739e2" providerId="LiveId" clId="{2D6088A9-C069-4414-B808-8F87D2BC55AF}" dt="2024-03-23T19:19:58.611" v="0" actId="21"/>
          <ac:spMkLst>
            <pc:docMk/>
            <pc:sldMk cId="1266973477" sldId="259"/>
            <ac:spMk id="5" creationId="{8B61A33A-DCD0-ED33-9A4A-8C050E5633FD}"/>
          </ac:spMkLst>
        </pc:spChg>
        <pc:spChg chg="add mod">
          <ac:chgData name="James Harper" userId="9f6d1c45048739e2" providerId="LiveId" clId="{2D6088A9-C069-4414-B808-8F87D2BC55AF}" dt="2024-03-23T19:20:07.518" v="11"/>
          <ac:spMkLst>
            <pc:docMk/>
            <pc:sldMk cId="1266973477" sldId="259"/>
            <ac:spMk id="6" creationId="{8B61A33A-DCD0-ED33-9A4A-8C050E5633FD}"/>
          </ac:spMkLst>
        </pc:spChg>
      </pc:sldChg>
      <pc:sldChg chg="addSp delSp modSp mod">
        <pc:chgData name="James Harper" userId="9f6d1c45048739e2" providerId="LiveId" clId="{2D6088A9-C069-4414-B808-8F87D2BC55AF}" dt="2024-03-23T19:21:47.326" v="86"/>
        <pc:sldMkLst>
          <pc:docMk/>
          <pc:sldMk cId="3863113981" sldId="311"/>
        </pc:sldMkLst>
        <pc:spChg chg="add mod">
          <ac:chgData name="James Harper" userId="9f6d1c45048739e2" providerId="LiveId" clId="{2D6088A9-C069-4414-B808-8F87D2BC55AF}" dt="2024-03-23T19:21:47.326" v="86"/>
          <ac:spMkLst>
            <pc:docMk/>
            <pc:sldMk cId="3863113981" sldId="311"/>
            <ac:spMk id="2" creationId="{71685316-3324-0AA9-0A11-A3A9A96FF14F}"/>
          </ac:spMkLst>
        </pc:spChg>
        <pc:spChg chg="mod">
          <ac:chgData name="James Harper" userId="9f6d1c45048739e2" providerId="LiveId" clId="{2D6088A9-C069-4414-B808-8F87D2BC55AF}" dt="2024-03-23T19:21:42.831" v="85" actId="20577"/>
          <ac:spMkLst>
            <pc:docMk/>
            <pc:sldMk cId="3863113981" sldId="311"/>
            <ac:spMk id="4" creationId="{E7FAFAF9-47DE-F708-961D-03B43F102046}"/>
          </ac:spMkLst>
        </pc:spChg>
        <pc:spChg chg="del">
          <ac:chgData name="James Harper" userId="9f6d1c45048739e2" providerId="LiveId" clId="{2D6088A9-C069-4414-B808-8F87D2BC55AF}" dt="2024-03-23T19:21:36.683" v="69" actId="21"/>
          <ac:spMkLst>
            <pc:docMk/>
            <pc:sldMk cId="3863113981" sldId="311"/>
            <ac:spMk id="8" creationId="{71685316-3324-0AA9-0A11-A3A9A96FF14F}"/>
          </ac:spMkLst>
        </pc:spChg>
      </pc:sldChg>
      <pc:sldChg chg="addSp delSp modSp mod">
        <pc:chgData name="James Harper" userId="9f6d1c45048739e2" providerId="LiveId" clId="{2D6088A9-C069-4414-B808-8F87D2BC55AF}" dt="2024-03-23T19:22:15.390" v="102"/>
        <pc:sldMkLst>
          <pc:docMk/>
          <pc:sldMk cId="1024375991" sldId="326"/>
        </pc:sldMkLst>
        <pc:spChg chg="add mod">
          <ac:chgData name="James Harper" userId="9f6d1c45048739e2" providerId="LiveId" clId="{2D6088A9-C069-4414-B808-8F87D2BC55AF}" dt="2024-03-23T19:22:15.390" v="102"/>
          <ac:spMkLst>
            <pc:docMk/>
            <pc:sldMk cId="1024375991" sldId="326"/>
            <ac:spMk id="3" creationId="{ADCE2BAB-CE18-CDD2-53E2-384243A2D03C}"/>
          </ac:spMkLst>
        </pc:spChg>
        <pc:spChg chg="del">
          <ac:chgData name="James Harper" userId="9f6d1c45048739e2" providerId="LiveId" clId="{2D6088A9-C069-4414-B808-8F87D2BC55AF}" dt="2024-03-23T19:22:01.369" v="87" actId="21"/>
          <ac:spMkLst>
            <pc:docMk/>
            <pc:sldMk cId="1024375991" sldId="326"/>
            <ac:spMk id="6" creationId="{ADCE2BAB-CE18-CDD2-53E2-384243A2D03C}"/>
          </ac:spMkLst>
        </pc:spChg>
        <pc:spChg chg="mod">
          <ac:chgData name="James Harper" userId="9f6d1c45048739e2" providerId="LiveId" clId="{2D6088A9-C069-4414-B808-8F87D2BC55AF}" dt="2024-03-23T19:22:13.264" v="101" actId="14100"/>
          <ac:spMkLst>
            <pc:docMk/>
            <pc:sldMk cId="1024375991" sldId="326"/>
            <ac:spMk id="8" creationId="{2B432575-598B-7AF7-5DD1-12EAF4EBB060}"/>
          </ac:spMkLst>
        </pc:spChg>
      </pc:sldChg>
      <pc:sldChg chg="addSp delSp modSp mod">
        <pc:chgData name="James Harper" userId="9f6d1c45048739e2" providerId="LiveId" clId="{2D6088A9-C069-4414-B808-8F87D2BC55AF}" dt="2024-03-23T19:22:41.045" v="117"/>
        <pc:sldMkLst>
          <pc:docMk/>
          <pc:sldMk cId="3220726949" sldId="327"/>
        </pc:sldMkLst>
        <pc:spChg chg="add mod">
          <ac:chgData name="James Harper" userId="9f6d1c45048739e2" providerId="LiveId" clId="{2D6088A9-C069-4414-B808-8F87D2BC55AF}" dt="2024-03-23T19:22:41.045" v="117"/>
          <ac:spMkLst>
            <pc:docMk/>
            <pc:sldMk cId="3220726949" sldId="327"/>
            <ac:spMk id="3" creationId="{ADCE2BAB-CE18-CDD2-53E2-384243A2D03C}"/>
          </ac:spMkLst>
        </pc:spChg>
        <pc:spChg chg="del">
          <ac:chgData name="James Harper" userId="9f6d1c45048739e2" providerId="LiveId" clId="{2D6088A9-C069-4414-B808-8F87D2BC55AF}" dt="2024-03-23T19:22:26.070" v="103" actId="21"/>
          <ac:spMkLst>
            <pc:docMk/>
            <pc:sldMk cId="3220726949" sldId="327"/>
            <ac:spMk id="6" creationId="{ADCE2BAB-CE18-CDD2-53E2-384243A2D03C}"/>
          </ac:spMkLst>
        </pc:spChg>
        <pc:spChg chg="mod">
          <ac:chgData name="James Harper" userId="9f6d1c45048739e2" providerId="LiveId" clId="{2D6088A9-C069-4414-B808-8F87D2BC55AF}" dt="2024-03-23T19:22:38.761" v="116" actId="14100"/>
          <ac:spMkLst>
            <pc:docMk/>
            <pc:sldMk cId="3220726949" sldId="327"/>
            <ac:spMk id="8" creationId="{2B432575-598B-7AF7-5DD1-12EAF4EBB060}"/>
          </ac:spMkLst>
        </pc:spChg>
      </pc:sldChg>
      <pc:sldChg chg="addSp delSp modSp mod">
        <pc:chgData name="James Harper" userId="9f6d1c45048739e2" providerId="LiveId" clId="{2D6088A9-C069-4414-B808-8F87D2BC55AF}" dt="2024-03-23T19:23:02.969" v="132"/>
        <pc:sldMkLst>
          <pc:docMk/>
          <pc:sldMk cId="2371979798" sldId="328"/>
        </pc:sldMkLst>
        <pc:spChg chg="del">
          <ac:chgData name="James Harper" userId="9f6d1c45048739e2" providerId="LiveId" clId="{2D6088A9-C069-4414-B808-8F87D2BC55AF}" dt="2024-03-23T19:22:48.451" v="118" actId="21"/>
          <ac:spMkLst>
            <pc:docMk/>
            <pc:sldMk cId="2371979798" sldId="328"/>
            <ac:spMk id="3" creationId="{ED705D82-1392-CF1C-DC14-7A048FD2CB2E}"/>
          </ac:spMkLst>
        </pc:spChg>
        <pc:spChg chg="add mod">
          <ac:chgData name="James Harper" userId="9f6d1c45048739e2" providerId="LiveId" clId="{2D6088A9-C069-4414-B808-8F87D2BC55AF}" dt="2024-03-23T19:23:02.969" v="132"/>
          <ac:spMkLst>
            <pc:docMk/>
            <pc:sldMk cId="2371979798" sldId="328"/>
            <ac:spMk id="6" creationId="{ED705D82-1392-CF1C-DC14-7A048FD2CB2E}"/>
          </ac:spMkLst>
        </pc:spChg>
        <pc:spChg chg="mod">
          <ac:chgData name="James Harper" userId="9f6d1c45048739e2" providerId="LiveId" clId="{2D6088A9-C069-4414-B808-8F87D2BC55AF}" dt="2024-03-23T19:23:00.527" v="131" actId="14100"/>
          <ac:spMkLst>
            <pc:docMk/>
            <pc:sldMk cId="2371979798" sldId="328"/>
            <ac:spMk id="8" creationId="{2B432575-598B-7AF7-5DD1-12EAF4EBB060}"/>
          </ac:spMkLst>
        </pc:spChg>
      </pc:sldChg>
      <pc:sldChg chg="addSp delSp modSp mod">
        <pc:chgData name="James Harper" userId="9f6d1c45048739e2" providerId="LiveId" clId="{2D6088A9-C069-4414-B808-8F87D2BC55AF}" dt="2024-03-23T19:25:48.839" v="184"/>
        <pc:sldMkLst>
          <pc:docMk/>
          <pc:sldMk cId="2478682440" sldId="334"/>
        </pc:sldMkLst>
        <pc:spChg chg="add del mod">
          <ac:chgData name="James Harper" userId="9f6d1c45048739e2" providerId="LiveId" clId="{2D6088A9-C069-4414-B808-8F87D2BC55AF}" dt="2024-03-23T19:24:53.383" v="175" actId="21"/>
          <ac:spMkLst>
            <pc:docMk/>
            <pc:sldMk cId="2478682440" sldId="334"/>
            <ac:spMk id="2" creationId="{A15AC885-0A45-FBB8-87CD-BC4178BBCBA5}"/>
          </ac:spMkLst>
        </pc:spChg>
        <pc:spChg chg="add del mod">
          <ac:chgData name="James Harper" userId="9f6d1c45048739e2" providerId="LiveId" clId="{2D6088A9-C069-4414-B808-8F87D2BC55AF}" dt="2024-03-23T19:25:04.422" v="178" actId="21"/>
          <ac:spMkLst>
            <pc:docMk/>
            <pc:sldMk cId="2478682440" sldId="334"/>
            <ac:spMk id="9" creationId="{A15AC885-0A45-FBB8-87CD-BC4178BBCBA5}"/>
          </ac:spMkLst>
        </pc:spChg>
        <pc:spChg chg="add mod">
          <ac:chgData name="James Harper" userId="9f6d1c45048739e2" providerId="LiveId" clId="{2D6088A9-C069-4414-B808-8F87D2BC55AF}" dt="2024-03-23T19:25:48.839" v="184"/>
          <ac:spMkLst>
            <pc:docMk/>
            <pc:sldMk cId="2478682440" sldId="334"/>
            <ac:spMk id="10" creationId="{A15AC885-0A45-FBB8-87CD-BC4178BBCBA5}"/>
          </ac:spMkLst>
        </pc:spChg>
        <pc:spChg chg="del">
          <ac:chgData name="James Harper" userId="9f6d1c45048739e2" providerId="LiveId" clId="{2D6088A9-C069-4414-B808-8F87D2BC55AF}" dt="2024-03-23T19:20:38.026" v="24" actId="21"/>
          <ac:spMkLst>
            <pc:docMk/>
            <pc:sldMk cId="2478682440" sldId="334"/>
            <ac:spMk id="15" creationId="{A15AC885-0A45-FBB8-87CD-BC4178BBCBA5}"/>
          </ac:spMkLst>
        </pc:spChg>
        <pc:spChg chg="mod">
          <ac:chgData name="James Harper" userId="9f6d1c45048739e2" providerId="LiveId" clId="{2D6088A9-C069-4414-B808-8F87D2BC55AF}" dt="2024-03-23T19:21:15.685" v="67" actId="947"/>
          <ac:spMkLst>
            <pc:docMk/>
            <pc:sldMk cId="2478682440" sldId="334"/>
            <ac:spMk id="17" creationId="{EB0E8BB3-DAC3-4965-B368-916DC0208813}"/>
          </ac:spMkLst>
        </pc:spChg>
        <pc:picChg chg="add mod ord">
          <ac:chgData name="James Harper" userId="9f6d1c45048739e2" providerId="LiveId" clId="{2D6088A9-C069-4414-B808-8F87D2BC55AF}" dt="2024-03-23T19:25:40.835" v="183" actId="208"/>
          <ac:picMkLst>
            <pc:docMk/>
            <pc:sldMk cId="2478682440" sldId="334"/>
            <ac:picMk id="5" creationId="{EA1D795A-6642-86BD-0BEF-60E7D0F681E7}"/>
          </ac:picMkLst>
        </pc:picChg>
        <pc:picChg chg="del">
          <ac:chgData name="James Harper" userId="9f6d1c45048739e2" providerId="LiveId" clId="{2D6088A9-C069-4414-B808-8F87D2BC55AF}" dt="2024-03-23T19:24:55.389" v="176" actId="478"/>
          <ac:picMkLst>
            <pc:docMk/>
            <pc:sldMk cId="2478682440" sldId="334"/>
            <ac:picMk id="16" creationId="{FF93120C-5443-80F6-DE77-061B2835EBCB}"/>
          </ac:picMkLst>
        </pc:picChg>
      </pc:sldChg>
      <pc:sldChg chg="addSp delSp modSp mod">
        <pc:chgData name="James Harper" userId="9f6d1c45048739e2" providerId="LiveId" clId="{2D6088A9-C069-4414-B808-8F87D2BC55AF}" dt="2024-03-23T19:20:23.332" v="23"/>
        <pc:sldMkLst>
          <pc:docMk/>
          <pc:sldMk cId="121240496" sldId="703"/>
        </pc:sldMkLst>
        <pc:spChg chg="add mod">
          <ac:chgData name="James Harper" userId="9f6d1c45048739e2" providerId="LiveId" clId="{2D6088A9-C069-4414-B808-8F87D2BC55AF}" dt="2024-03-23T19:20:23.332" v="23"/>
          <ac:spMkLst>
            <pc:docMk/>
            <pc:sldMk cId="121240496" sldId="703"/>
            <ac:spMk id="2" creationId="{0424BD65-0BB1-8824-D1B9-F779E4EFD639}"/>
          </ac:spMkLst>
        </pc:spChg>
        <pc:spChg chg="mod">
          <ac:chgData name="James Harper" userId="9f6d1c45048739e2" providerId="LiveId" clId="{2D6088A9-C069-4414-B808-8F87D2BC55AF}" dt="2024-03-23T19:20:18.244" v="22" actId="20577"/>
          <ac:spMkLst>
            <pc:docMk/>
            <pc:sldMk cId="121240496" sldId="703"/>
            <ac:spMk id="6" creationId="{8822F822-5426-92CE-900F-FAAA043D5301}"/>
          </ac:spMkLst>
        </pc:spChg>
        <pc:spChg chg="del">
          <ac:chgData name="James Harper" userId="9f6d1c45048739e2" providerId="LiveId" clId="{2D6088A9-C069-4414-B808-8F87D2BC55AF}" dt="2024-03-23T19:20:12.370" v="12" actId="21"/>
          <ac:spMkLst>
            <pc:docMk/>
            <pc:sldMk cId="121240496" sldId="703"/>
            <ac:spMk id="7" creationId="{0424BD65-0BB1-8824-D1B9-F779E4EFD639}"/>
          </ac:spMkLst>
        </pc:spChg>
      </pc:sldChg>
    </pc:docChg>
  </pc:docChgLst>
  <pc:docChgLst>
    <pc:chgData name="James Harper" userId="9f6d1c45048739e2" providerId="LiveId" clId="{A8D56550-2024-4F7F-9DF2-1C982F85C9A9}"/>
    <pc:docChg chg="undo custSel addSld delSld modSld sldOrd">
      <pc:chgData name="James Harper" userId="9f6d1c45048739e2" providerId="LiveId" clId="{A8D56550-2024-4F7F-9DF2-1C982F85C9A9}" dt="2023-10-20T20:58:36.289" v="3612" actId="166"/>
      <pc:docMkLst>
        <pc:docMk/>
      </pc:docMkLst>
      <pc:sldChg chg="addSp delSp modSp mod">
        <pc:chgData name="James Harper" userId="9f6d1c45048739e2" providerId="LiveId" clId="{A8D56550-2024-4F7F-9DF2-1C982F85C9A9}" dt="2023-10-13T16:07:15.618" v="3251"/>
        <pc:sldMkLst>
          <pc:docMk/>
          <pc:sldMk cId="3306122143" sldId="256"/>
        </pc:sldMkLst>
        <pc:spChg chg="add mod">
          <ac:chgData name="James Harper" userId="9f6d1c45048739e2" providerId="LiveId" clId="{A8D56550-2024-4F7F-9DF2-1C982F85C9A9}" dt="2023-10-05T09:59:32.562" v="25" actId="207"/>
          <ac:spMkLst>
            <pc:docMk/>
            <pc:sldMk cId="3306122143" sldId="256"/>
            <ac:spMk id="2" creationId="{EE46133D-C60D-21FB-E0D2-95A48BC0B0F2}"/>
          </ac:spMkLst>
        </pc:spChg>
        <pc:spChg chg="add mod">
          <ac:chgData name="James Harper" userId="9f6d1c45048739e2" providerId="LiveId" clId="{A8D56550-2024-4F7F-9DF2-1C982F85C9A9}" dt="2023-10-13T16:07:15.618" v="3251"/>
          <ac:spMkLst>
            <pc:docMk/>
            <pc:sldMk cId="3306122143" sldId="256"/>
            <ac:spMk id="3" creationId="{366EC131-7D82-9F40-917D-02D0519122E7}"/>
          </ac:spMkLst>
        </pc:spChg>
        <pc:spChg chg="add mod">
          <ac:chgData name="James Harper" userId="9f6d1c45048739e2" providerId="LiveId" clId="{A8D56550-2024-4F7F-9DF2-1C982F85C9A9}" dt="2023-10-11T19:37:54.679" v="882" actId="207"/>
          <ac:spMkLst>
            <pc:docMk/>
            <pc:sldMk cId="3306122143" sldId="256"/>
            <ac:spMk id="4" creationId="{16CCA5FD-010C-DBEF-8C99-2996A3CFE2A2}"/>
          </ac:spMkLst>
        </pc:spChg>
        <pc:spChg chg="add del mod">
          <ac:chgData name="James Harper" userId="9f6d1c45048739e2" providerId="LiveId" clId="{A8D56550-2024-4F7F-9DF2-1C982F85C9A9}" dt="2023-10-05T10:10:01.834" v="174" actId="478"/>
          <ac:spMkLst>
            <pc:docMk/>
            <pc:sldMk cId="3306122143" sldId="256"/>
            <ac:spMk id="5" creationId="{AD0C2BA3-90E8-4E05-9B2E-077E4E75911F}"/>
          </ac:spMkLst>
        </pc:spChg>
        <pc:grpChg chg="add mod">
          <ac:chgData name="James Harper" userId="9f6d1c45048739e2" providerId="LiveId" clId="{A8D56550-2024-4F7F-9DF2-1C982F85C9A9}" dt="2023-10-05T10:07:05.918" v="120" actId="164"/>
          <ac:grpSpMkLst>
            <pc:docMk/>
            <pc:sldMk cId="3306122143" sldId="256"/>
            <ac:grpSpMk id="9" creationId="{C79F468D-E3A4-8D11-7838-8FFA21B4718C}"/>
          </ac:grpSpMkLst>
        </pc:grpChg>
        <pc:grpChg chg="add mod">
          <ac:chgData name="James Harper" userId="9f6d1c45048739e2" providerId="LiveId" clId="{A8D56550-2024-4F7F-9DF2-1C982F85C9A9}" dt="2023-10-05T10:07:05.918" v="120" actId="164"/>
          <ac:grpSpMkLst>
            <pc:docMk/>
            <pc:sldMk cId="3306122143" sldId="256"/>
            <ac:grpSpMk id="10" creationId="{C1DFEA42-B152-E5F2-45BD-9539CADE2FD8}"/>
          </ac:grpSpMkLst>
        </pc:grpChg>
        <pc:grpChg chg="add del mod">
          <ac:chgData name="James Harper" userId="9f6d1c45048739e2" providerId="LiveId" clId="{A8D56550-2024-4F7F-9DF2-1C982F85C9A9}" dt="2023-10-05T10:09:50.306" v="170" actId="478"/>
          <ac:grpSpMkLst>
            <pc:docMk/>
            <pc:sldMk cId="3306122143" sldId="256"/>
            <ac:grpSpMk id="13" creationId="{461F4D48-DB5E-B4C7-1C29-1440ABFB4F3A}"/>
          </ac:grpSpMkLst>
        </pc:grpChg>
        <pc:picChg chg="add del">
          <ac:chgData name="James Harper" userId="9f6d1c45048739e2" providerId="LiveId" clId="{A8D56550-2024-4F7F-9DF2-1C982F85C9A9}" dt="2023-10-05T09:59:36.362" v="26" actId="478"/>
          <ac:picMkLst>
            <pc:docMk/>
            <pc:sldMk cId="3306122143" sldId="256"/>
            <ac:picMk id="1026" creationId="{CE9581FA-8AF9-98A5-3E65-9A8371EE8417}"/>
          </ac:picMkLst>
        </pc:picChg>
        <pc:cxnChg chg="add mod">
          <ac:chgData name="James Harper" userId="9f6d1c45048739e2" providerId="LiveId" clId="{A8D56550-2024-4F7F-9DF2-1C982F85C9A9}" dt="2023-10-05T10:06:31.849" v="88" actId="208"/>
          <ac:cxnSpMkLst>
            <pc:docMk/>
            <pc:sldMk cId="3306122143" sldId="256"/>
            <ac:cxnSpMk id="7" creationId="{25EA025A-8126-2678-4051-6C2ED45FB2E9}"/>
          </ac:cxnSpMkLst>
        </pc:cxnChg>
        <pc:cxnChg chg="add mod">
          <ac:chgData name="James Harper" userId="9f6d1c45048739e2" providerId="LiveId" clId="{A8D56550-2024-4F7F-9DF2-1C982F85C9A9}" dt="2023-10-05T10:06:31.849" v="88" actId="208"/>
          <ac:cxnSpMkLst>
            <pc:docMk/>
            <pc:sldMk cId="3306122143" sldId="256"/>
            <ac:cxnSpMk id="8" creationId="{BC6B5C38-8B24-1048-DBFE-1354FC8DDC83}"/>
          </ac:cxnSpMkLst>
        </pc:cxnChg>
        <pc:cxnChg chg="mod">
          <ac:chgData name="James Harper" userId="9f6d1c45048739e2" providerId="LiveId" clId="{A8D56550-2024-4F7F-9DF2-1C982F85C9A9}" dt="2023-10-05T10:06:34.614" v="89"/>
          <ac:cxnSpMkLst>
            <pc:docMk/>
            <pc:sldMk cId="3306122143" sldId="256"/>
            <ac:cxnSpMk id="11" creationId="{57BF9F6F-E845-535B-CFA6-E091EE91B436}"/>
          </ac:cxnSpMkLst>
        </pc:cxnChg>
        <pc:cxnChg chg="mod">
          <ac:chgData name="James Harper" userId="9f6d1c45048739e2" providerId="LiveId" clId="{A8D56550-2024-4F7F-9DF2-1C982F85C9A9}" dt="2023-10-05T10:06:34.614" v="89"/>
          <ac:cxnSpMkLst>
            <pc:docMk/>
            <pc:sldMk cId="3306122143" sldId="256"/>
            <ac:cxnSpMk id="12" creationId="{B1B7885B-8996-C95F-ACF4-1E2DB7116B96}"/>
          </ac:cxnSpMkLst>
        </pc:cxnChg>
      </pc:sldChg>
      <pc:sldChg chg="addSp delSp modSp del mod setBg">
        <pc:chgData name="James Harper" userId="9f6d1c45048739e2" providerId="LiveId" clId="{A8D56550-2024-4F7F-9DF2-1C982F85C9A9}" dt="2023-10-11T12:10:16.593" v="788" actId="47"/>
        <pc:sldMkLst>
          <pc:docMk/>
          <pc:sldMk cId="3502669715" sldId="258"/>
        </pc:sldMkLst>
        <pc:spChg chg="del">
          <ac:chgData name="James Harper" userId="9f6d1c45048739e2" providerId="LiveId" clId="{A8D56550-2024-4F7F-9DF2-1C982F85C9A9}" dt="2023-10-05T10:20:13.511" v="330" actId="21"/>
          <ac:spMkLst>
            <pc:docMk/>
            <pc:sldMk cId="3502669715" sldId="258"/>
            <ac:spMk id="2" creationId="{FBD4B81C-B2F8-EE1E-F419-8D4566B14A1A}"/>
          </ac:spMkLst>
        </pc:spChg>
        <pc:spChg chg="add del mod">
          <ac:chgData name="James Harper" userId="9f6d1c45048739e2" providerId="LiveId" clId="{A8D56550-2024-4F7F-9DF2-1C982F85C9A9}" dt="2023-10-11T12:08:48.921" v="768" actId="478"/>
          <ac:spMkLst>
            <pc:docMk/>
            <pc:sldMk cId="3502669715" sldId="258"/>
            <ac:spMk id="3" creationId="{A3253573-53BF-9501-13F6-B02245BDBAC4}"/>
          </ac:spMkLst>
        </pc:spChg>
        <pc:spChg chg="mod">
          <ac:chgData name="James Harper" userId="9f6d1c45048739e2" providerId="LiveId" clId="{A8D56550-2024-4F7F-9DF2-1C982F85C9A9}" dt="2023-10-11T12:08:59.241" v="769" actId="207"/>
          <ac:spMkLst>
            <pc:docMk/>
            <pc:sldMk cId="3502669715" sldId="258"/>
            <ac:spMk id="7" creationId="{F22C7F99-4B5F-A046-35AD-5549EC24F12C}"/>
          </ac:spMkLst>
        </pc:spChg>
      </pc:sldChg>
      <pc:sldChg chg="addSp delSp modSp mod setBg">
        <pc:chgData name="James Harper" userId="9f6d1c45048739e2" providerId="LiveId" clId="{A8D56550-2024-4F7F-9DF2-1C982F85C9A9}" dt="2023-10-20T20:12:18.393" v="3609" actId="1037"/>
        <pc:sldMkLst>
          <pc:docMk/>
          <pc:sldMk cId="1266973477" sldId="259"/>
        </pc:sldMkLst>
        <pc:spChg chg="add del mod">
          <ac:chgData name="James Harper" userId="9f6d1c45048739e2" providerId="LiveId" clId="{A8D56550-2024-4F7F-9DF2-1C982F85C9A9}" dt="2023-10-11T11:58:14.759" v="615" actId="21"/>
          <ac:spMkLst>
            <pc:docMk/>
            <pc:sldMk cId="1266973477" sldId="259"/>
            <ac:spMk id="3" creationId="{813F7A8C-5070-8A97-368B-97411CEB29E4}"/>
          </ac:spMkLst>
        </pc:spChg>
        <pc:spChg chg="add del mod">
          <ac:chgData name="James Harper" userId="9f6d1c45048739e2" providerId="LiveId" clId="{A8D56550-2024-4F7F-9DF2-1C982F85C9A9}" dt="2023-10-20T20:11:24.241" v="3564" actId="21"/>
          <ac:spMkLst>
            <pc:docMk/>
            <pc:sldMk cId="1266973477" sldId="259"/>
            <ac:spMk id="3" creationId="{C9C6624F-BA78-B6EF-5B39-12C3ACE28BB8}"/>
          </ac:spMkLst>
        </pc:spChg>
        <pc:spChg chg="add mod">
          <ac:chgData name="James Harper" userId="9f6d1c45048739e2" providerId="LiveId" clId="{A8D56550-2024-4F7F-9DF2-1C982F85C9A9}" dt="2023-10-20T20:12:18.393" v="3609" actId="1037"/>
          <ac:spMkLst>
            <pc:docMk/>
            <pc:sldMk cId="1266973477" sldId="259"/>
            <ac:spMk id="5" creationId="{8B61A33A-DCD0-ED33-9A4A-8C050E5633FD}"/>
          </ac:spMkLst>
        </pc:spChg>
        <pc:spChg chg="del">
          <ac:chgData name="James Harper" userId="9f6d1c45048739e2" providerId="LiveId" clId="{A8D56550-2024-4F7F-9DF2-1C982F85C9A9}" dt="2023-10-04T18:25:57.606" v="0" actId="21"/>
          <ac:spMkLst>
            <pc:docMk/>
            <pc:sldMk cId="1266973477" sldId="259"/>
            <ac:spMk id="5" creationId="{B11E4178-72EB-AB30-AFE9-11A8EE783A6A}"/>
          </ac:spMkLst>
        </pc:spChg>
        <pc:spChg chg="add del mod">
          <ac:chgData name="James Harper" userId="9f6d1c45048739e2" providerId="LiveId" clId="{A8D56550-2024-4F7F-9DF2-1C982F85C9A9}" dt="2023-10-20T20:11:27.379" v="3565" actId="478"/>
          <ac:spMkLst>
            <pc:docMk/>
            <pc:sldMk cId="1266973477" sldId="259"/>
            <ac:spMk id="6" creationId="{4B097FE3-8819-5E38-28B3-317F4E4C0DD3}"/>
          </ac:spMkLst>
        </pc:spChg>
        <pc:spChg chg="mod">
          <ac:chgData name="James Harper" userId="9f6d1c45048739e2" providerId="LiveId" clId="{A8D56550-2024-4F7F-9DF2-1C982F85C9A9}" dt="2023-10-11T12:28:57.477" v="856" actId="208"/>
          <ac:spMkLst>
            <pc:docMk/>
            <pc:sldMk cId="1266973477" sldId="259"/>
            <ac:spMk id="7" creationId="{8E7C09FD-48AD-2F13-B5BE-1770F10C194E}"/>
          </ac:spMkLst>
        </pc:spChg>
        <pc:spChg chg="mod">
          <ac:chgData name="James Harper" userId="9f6d1c45048739e2" providerId="LiveId" clId="{A8D56550-2024-4F7F-9DF2-1C982F85C9A9}" dt="2023-10-20T20:12:01.136" v="3597" actId="1036"/>
          <ac:spMkLst>
            <pc:docMk/>
            <pc:sldMk cId="1266973477" sldId="259"/>
            <ac:spMk id="8" creationId="{C1F6EE5C-B720-BE59-0203-B8A0AC05D247}"/>
          </ac:spMkLst>
        </pc:spChg>
        <pc:spChg chg="add del mod">
          <ac:chgData name="James Harper" userId="9f6d1c45048739e2" providerId="LiveId" clId="{A8D56550-2024-4F7F-9DF2-1C982F85C9A9}" dt="2023-10-05T09:56:57.703" v="14" actId="21"/>
          <ac:spMkLst>
            <pc:docMk/>
            <pc:sldMk cId="1266973477" sldId="259"/>
            <ac:spMk id="9" creationId="{6BC455E2-C0BA-BB72-A033-5FB2DEF0D088}"/>
          </ac:spMkLst>
        </pc:spChg>
        <pc:picChg chg="mod">
          <ac:chgData name="James Harper" userId="9f6d1c45048739e2" providerId="LiveId" clId="{A8D56550-2024-4F7F-9DF2-1C982F85C9A9}" dt="2023-10-20T20:11:44.952" v="3577" actId="1036"/>
          <ac:picMkLst>
            <pc:docMk/>
            <pc:sldMk cId="1266973477" sldId="259"/>
            <ac:picMk id="4" creationId="{03B87B14-486F-B5A6-CA66-59FE81D1DDCC}"/>
          </ac:picMkLst>
        </pc:picChg>
      </pc:sldChg>
      <pc:sldChg chg="addSp modSp mod ord">
        <pc:chgData name="James Harper" userId="9f6d1c45048739e2" providerId="LiveId" clId="{A8D56550-2024-4F7F-9DF2-1C982F85C9A9}" dt="2023-10-13T15:28:43.325" v="3220"/>
        <pc:sldMkLst>
          <pc:docMk/>
          <pc:sldMk cId="2168269636" sldId="260"/>
        </pc:sldMkLst>
        <pc:spChg chg="add mod">
          <ac:chgData name="James Harper" userId="9f6d1c45048739e2" providerId="LiveId" clId="{A8D56550-2024-4F7F-9DF2-1C982F85C9A9}" dt="2023-10-05T10:09:58.719" v="173"/>
          <ac:spMkLst>
            <pc:docMk/>
            <pc:sldMk cId="2168269636" sldId="260"/>
            <ac:spMk id="2" creationId="{9962E7C3-868E-6F3E-5609-70EF88695309}"/>
          </ac:spMkLst>
        </pc:spChg>
        <pc:spChg chg="add mod">
          <ac:chgData name="James Harper" userId="9f6d1c45048739e2" providerId="LiveId" clId="{A8D56550-2024-4F7F-9DF2-1C982F85C9A9}" dt="2023-10-11T19:38:00.367" v="883" actId="207"/>
          <ac:spMkLst>
            <pc:docMk/>
            <pc:sldMk cId="2168269636" sldId="260"/>
            <ac:spMk id="3" creationId="{438EF89B-5CCF-B75F-1F09-F7DDFB7A1CDC}"/>
          </ac:spMkLst>
        </pc:spChg>
        <pc:spChg chg="add mod">
          <ac:chgData name="James Harper" userId="9f6d1c45048739e2" providerId="LiveId" clId="{A8D56550-2024-4F7F-9DF2-1C982F85C9A9}" dt="2023-10-05T10:11:35.677" v="205" actId="208"/>
          <ac:spMkLst>
            <pc:docMk/>
            <pc:sldMk cId="2168269636" sldId="260"/>
            <ac:spMk id="4" creationId="{928C6819-57BA-F374-B7E3-AF371B6A741F}"/>
          </ac:spMkLst>
        </pc:spChg>
        <pc:spChg chg="add mod">
          <ac:chgData name="James Harper" userId="9f6d1c45048739e2" providerId="LiveId" clId="{A8D56550-2024-4F7F-9DF2-1C982F85C9A9}" dt="2023-10-13T15:28:43.325" v="3220"/>
          <ac:spMkLst>
            <pc:docMk/>
            <pc:sldMk cId="2168269636" sldId="260"/>
            <ac:spMk id="5" creationId="{B318B700-4123-CBE4-0D44-3C23B09E6899}"/>
          </ac:spMkLst>
        </pc:spChg>
      </pc:sldChg>
      <pc:sldChg chg="addSp delSp modSp mod ord">
        <pc:chgData name="James Harper" userId="9f6d1c45048739e2" providerId="LiveId" clId="{A8D56550-2024-4F7F-9DF2-1C982F85C9A9}" dt="2023-10-13T16:06:38.820" v="3249"/>
        <pc:sldMkLst>
          <pc:docMk/>
          <pc:sldMk cId="2248771516" sldId="261"/>
        </pc:sldMkLst>
        <pc:spChg chg="add mod">
          <ac:chgData name="James Harper" userId="9f6d1c45048739e2" providerId="LiveId" clId="{A8D56550-2024-4F7F-9DF2-1C982F85C9A9}" dt="2023-10-05T10:10:22.210" v="177"/>
          <ac:spMkLst>
            <pc:docMk/>
            <pc:sldMk cId="2248771516" sldId="261"/>
            <ac:spMk id="2" creationId="{B6A8A141-2110-E36F-91EF-043453A2AE31}"/>
          </ac:spMkLst>
        </pc:spChg>
        <pc:spChg chg="add mod">
          <ac:chgData name="James Harper" userId="9f6d1c45048739e2" providerId="LiveId" clId="{A8D56550-2024-4F7F-9DF2-1C982F85C9A9}" dt="2023-10-11T19:39:04.421" v="888" actId="948"/>
          <ac:spMkLst>
            <pc:docMk/>
            <pc:sldMk cId="2248771516" sldId="261"/>
            <ac:spMk id="3" creationId="{D306210C-C23C-17BE-78CF-94B4AD1062D7}"/>
          </ac:spMkLst>
        </pc:spChg>
        <pc:spChg chg="add mod">
          <ac:chgData name="James Harper" userId="9f6d1c45048739e2" providerId="LiveId" clId="{A8D56550-2024-4F7F-9DF2-1C982F85C9A9}" dt="2023-10-13T16:06:38.820" v="3249"/>
          <ac:spMkLst>
            <pc:docMk/>
            <pc:sldMk cId="2248771516" sldId="261"/>
            <ac:spMk id="4" creationId="{18CE3BCA-2191-3DC3-BDBA-FBC490BC35FD}"/>
          </ac:spMkLst>
        </pc:spChg>
        <pc:grpChg chg="add del mod">
          <ac:chgData name="James Harper" userId="9f6d1c45048739e2" providerId="LiveId" clId="{A8D56550-2024-4F7F-9DF2-1C982F85C9A9}" dt="2023-10-11T19:39:52.796" v="892" actId="478"/>
          <ac:grpSpMkLst>
            <pc:docMk/>
            <pc:sldMk cId="2248771516" sldId="261"/>
            <ac:grpSpMk id="4" creationId="{F1D7682E-6EA7-EFD9-EBE1-22968F1C517E}"/>
          </ac:grpSpMkLst>
        </pc:grpChg>
        <pc:grpChg chg="mod">
          <ac:chgData name="James Harper" userId="9f6d1c45048739e2" providerId="LiveId" clId="{A8D56550-2024-4F7F-9DF2-1C982F85C9A9}" dt="2023-10-05T10:12:30.172" v="211"/>
          <ac:grpSpMkLst>
            <pc:docMk/>
            <pc:sldMk cId="2248771516" sldId="261"/>
            <ac:grpSpMk id="5" creationId="{84247DF5-3DC6-BFD6-8B1B-24049ECEFD8B}"/>
          </ac:grpSpMkLst>
        </pc:grpChg>
        <pc:grpChg chg="mod">
          <ac:chgData name="James Harper" userId="9f6d1c45048739e2" providerId="LiveId" clId="{A8D56550-2024-4F7F-9DF2-1C982F85C9A9}" dt="2023-10-05T10:12:30.172" v="211"/>
          <ac:grpSpMkLst>
            <pc:docMk/>
            <pc:sldMk cId="2248771516" sldId="261"/>
            <ac:grpSpMk id="6" creationId="{D0B37702-7AB0-0D31-B3FC-D8E00EA76D9F}"/>
          </ac:grpSpMkLst>
        </pc:grpChg>
        <pc:cxnChg chg="mod">
          <ac:chgData name="James Harper" userId="9f6d1c45048739e2" providerId="LiveId" clId="{A8D56550-2024-4F7F-9DF2-1C982F85C9A9}" dt="2023-10-05T10:12:30.172" v="211"/>
          <ac:cxnSpMkLst>
            <pc:docMk/>
            <pc:sldMk cId="2248771516" sldId="261"/>
            <ac:cxnSpMk id="7" creationId="{DF1AF636-1EB8-41CD-0659-4B6C8FD359F6}"/>
          </ac:cxnSpMkLst>
        </pc:cxnChg>
        <pc:cxnChg chg="mod">
          <ac:chgData name="James Harper" userId="9f6d1c45048739e2" providerId="LiveId" clId="{A8D56550-2024-4F7F-9DF2-1C982F85C9A9}" dt="2023-10-05T10:12:30.172" v="211"/>
          <ac:cxnSpMkLst>
            <pc:docMk/>
            <pc:sldMk cId="2248771516" sldId="261"/>
            <ac:cxnSpMk id="8" creationId="{9BC402A2-BAC7-F2BA-631B-1428E6659667}"/>
          </ac:cxnSpMkLst>
        </pc:cxnChg>
        <pc:cxnChg chg="mod">
          <ac:chgData name="James Harper" userId="9f6d1c45048739e2" providerId="LiveId" clId="{A8D56550-2024-4F7F-9DF2-1C982F85C9A9}" dt="2023-10-05T10:12:30.172" v="211"/>
          <ac:cxnSpMkLst>
            <pc:docMk/>
            <pc:sldMk cId="2248771516" sldId="261"/>
            <ac:cxnSpMk id="9" creationId="{FEB1A77F-05EF-C945-8897-6EFC0FF30A77}"/>
          </ac:cxnSpMkLst>
        </pc:cxnChg>
        <pc:cxnChg chg="mod">
          <ac:chgData name="James Harper" userId="9f6d1c45048739e2" providerId="LiveId" clId="{A8D56550-2024-4F7F-9DF2-1C982F85C9A9}" dt="2023-10-05T10:12:30.172" v="211"/>
          <ac:cxnSpMkLst>
            <pc:docMk/>
            <pc:sldMk cId="2248771516" sldId="261"/>
            <ac:cxnSpMk id="10" creationId="{487D93DE-DF34-201F-B59D-881524334F95}"/>
          </ac:cxnSpMkLst>
        </pc:cxnChg>
      </pc:sldChg>
      <pc:sldChg chg="addSp delSp modSp mod ord">
        <pc:chgData name="James Harper" userId="9f6d1c45048739e2" providerId="LiveId" clId="{A8D56550-2024-4F7F-9DF2-1C982F85C9A9}" dt="2023-10-13T15:28:39.978" v="3219"/>
        <pc:sldMkLst>
          <pc:docMk/>
          <pc:sldMk cId="3172059292" sldId="262"/>
        </pc:sldMkLst>
        <pc:spChg chg="add mod">
          <ac:chgData name="James Harper" userId="9f6d1c45048739e2" providerId="LiveId" clId="{A8D56550-2024-4F7F-9DF2-1C982F85C9A9}" dt="2023-10-13T15:28:39.978" v="3219"/>
          <ac:spMkLst>
            <pc:docMk/>
            <pc:sldMk cId="3172059292" sldId="262"/>
            <ac:spMk id="2" creationId="{7C2720F6-B682-15F0-B071-15B4CD809EC5}"/>
          </ac:spMkLst>
        </pc:spChg>
        <pc:spChg chg="add mod">
          <ac:chgData name="James Harper" userId="9f6d1c45048739e2" providerId="LiveId" clId="{A8D56550-2024-4F7F-9DF2-1C982F85C9A9}" dt="2023-10-05T10:12:39.488" v="213"/>
          <ac:spMkLst>
            <pc:docMk/>
            <pc:sldMk cId="3172059292" sldId="262"/>
            <ac:spMk id="9" creationId="{E594B635-2405-BD60-1D30-EE8F577C8314}"/>
          </ac:spMkLst>
        </pc:spChg>
        <pc:spChg chg="add mod">
          <ac:chgData name="James Harper" userId="9f6d1c45048739e2" providerId="LiveId" clId="{A8D56550-2024-4F7F-9DF2-1C982F85C9A9}" dt="2023-10-05T10:13:07.661" v="217" actId="20577"/>
          <ac:spMkLst>
            <pc:docMk/>
            <pc:sldMk cId="3172059292" sldId="262"/>
            <ac:spMk id="10" creationId="{6E26196B-E7BB-A413-0582-EDD25E654057}"/>
          </ac:spMkLst>
        </pc:spChg>
        <pc:spChg chg="add mod">
          <ac:chgData name="James Harper" userId="9f6d1c45048739e2" providerId="LiveId" clId="{A8D56550-2024-4F7F-9DF2-1C982F85C9A9}" dt="2023-10-11T19:39:28.299" v="891"/>
          <ac:spMkLst>
            <pc:docMk/>
            <pc:sldMk cId="3172059292" sldId="262"/>
            <ac:spMk id="18" creationId="{A4E29BE1-677B-E49C-6E03-513604005E7A}"/>
          </ac:spMkLst>
        </pc:spChg>
        <pc:grpChg chg="add del mod">
          <ac:chgData name="James Harper" userId="9f6d1c45048739e2" providerId="LiveId" clId="{A8D56550-2024-4F7F-9DF2-1C982F85C9A9}" dt="2023-10-11T19:39:55.577" v="893" actId="478"/>
          <ac:grpSpMkLst>
            <pc:docMk/>
            <pc:sldMk cId="3172059292" sldId="262"/>
            <ac:grpSpMk id="2" creationId="{AA9A3E87-0C93-7267-DF94-50184C68FA11}"/>
          </ac:grpSpMkLst>
        </pc:grpChg>
        <pc:grpChg chg="mod">
          <ac:chgData name="James Harper" userId="9f6d1c45048739e2" providerId="LiveId" clId="{A8D56550-2024-4F7F-9DF2-1C982F85C9A9}" dt="2023-10-05T10:12:32.873" v="212"/>
          <ac:grpSpMkLst>
            <pc:docMk/>
            <pc:sldMk cId="3172059292" sldId="262"/>
            <ac:grpSpMk id="3" creationId="{1CECA346-24F1-5ED4-011D-4E07EE906600}"/>
          </ac:grpSpMkLst>
        </pc:grpChg>
        <pc:grpChg chg="mod">
          <ac:chgData name="James Harper" userId="9f6d1c45048739e2" providerId="LiveId" clId="{A8D56550-2024-4F7F-9DF2-1C982F85C9A9}" dt="2023-10-05T10:12:32.873" v="212"/>
          <ac:grpSpMkLst>
            <pc:docMk/>
            <pc:sldMk cId="3172059292" sldId="262"/>
            <ac:grpSpMk id="4" creationId="{4893B82A-CD96-6592-21FF-5991A2FD9404}"/>
          </ac:grpSpMkLst>
        </pc:grpChg>
        <pc:grpChg chg="add del mod">
          <ac:chgData name="James Harper" userId="9f6d1c45048739e2" providerId="LiveId" clId="{A8D56550-2024-4F7F-9DF2-1C982F85C9A9}" dt="2023-10-11T19:39:21.542" v="890"/>
          <ac:grpSpMkLst>
            <pc:docMk/>
            <pc:sldMk cId="3172059292" sldId="262"/>
            <ac:grpSpMk id="11" creationId="{BFC68A9F-0763-25EF-8284-46E267FEF9EC}"/>
          </ac:grpSpMkLst>
        </pc:grpChg>
        <pc:grpChg chg="mod">
          <ac:chgData name="James Harper" userId="9f6d1c45048739e2" providerId="LiveId" clId="{A8D56550-2024-4F7F-9DF2-1C982F85C9A9}" dt="2023-10-11T19:39:18.294" v="889"/>
          <ac:grpSpMkLst>
            <pc:docMk/>
            <pc:sldMk cId="3172059292" sldId="262"/>
            <ac:grpSpMk id="12" creationId="{1327290C-796E-521F-A969-2B5C0C2EABAA}"/>
          </ac:grpSpMkLst>
        </pc:grpChg>
        <pc:grpChg chg="mod">
          <ac:chgData name="James Harper" userId="9f6d1c45048739e2" providerId="LiveId" clId="{A8D56550-2024-4F7F-9DF2-1C982F85C9A9}" dt="2023-10-11T19:39:18.294" v="889"/>
          <ac:grpSpMkLst>
            <pc:docMk/>
            <pc:sldMk cId="3172059292" sldId="262"/>
            <ac:grpSpMk id="13" creationId="{F04AC3AD-E9CA-7971-C50E-23C9196CCBCA}"/>
          </ac:grpSpMkLst>
        </pc:grpChg>
        <pc:cxnChg chg="mod">
          <ac:chgData name="James Harper" userId="9f6d1c45048739e2" providerId="LiveId" clId="{A8D56550-2024-4F7F-9DF2-1C982F85C9A9}" dt="2023-10-05T10:12:32.873" v="212"/>
          <ac:cxnSpMkLst>
            <pc:docMk/>
            <pc:sldMk cId="3172059292" sldId="262"/>
            <ac:cxnSpMk id="5" creationId="{A97D1D19-B971-BDC8-29AC-D29298DE1E53}"/>
          </ac:cxnSpMkLst>
        </pc:cxnChg>
        <pc:cxnChg chg="mod">
          <ac:chgData name="James Harper" userId="9f6d1c45048739e2" providerId="LiveId" clId="{A8D56550-2024-4F7F-9DF2-1C982F85C9A9}" dt="2023-10-05T10:12:32.873" v="212"/>
          <ac:cxnSpMkLst>
            <pc:docMk/>
            <pc:sldMk cId="3172059292" sldId="262"/>
            <ac:cxnSpMk id="6" creationId="{C8BF470A-05F0-E10D-18AA-019A4E058FC4}"/>
          </ac:cxnSpMkLst>
        </pc:cxnChg>
        <pc:cxnChg chg="mod">
          <ac:chgData name="James Harper" userId="9f6d1c45048739e2" providerId="LiveId" clId="{A8D56550-2024-4F7F-9DF2-1C982F85C9A9}" dt="2023-10-05T10:12:32.873" v="212"/>
          <ac:cxnSpMkLst>
            <pc:docMk/>
            <pc:sldMk cId="3172059292" sldId="262"/>
            <ac:cxnSpMk id="7" creationId="{FC61B19A-395E-3E5F-9B65-C5DC7D5EC10E}"/>
          </ac:cxnSpMkLst>
        </pc:cxnChg>
        <pc:cxnChg chg="mod">
          <ac:chgData name="James Harper" userId="9f6d1c45048739e2" providerId="LiveId" clId="{A8D56550-2024-4F7F-9DF2-1C982F85C9A9}" dt="2023-10-05T10:12:32.873" v="212"/>
          <ac:cxnSpMkLst>
            <pc:docMk/>
            <pc:sldMk cId="3172059292" sldId="262"/>
            <ac:cxnSpMk id="8" creationId="{AA8F3A9F-A7EB-5FC3-D18D-938AFDD92C6B}"/>
          </ac:cxnSpMkLst>
        </pc:cxnChg>
        <pc:cxnChg chg="mod">
          <ac:chgData name="James Harper" userId="9f6d1c45048739e2" providerId="LiveId" clId="{A8D56550-2024-4F7F-9DF2-1C982F85C9A9}" dt="2023-10-11T19:39:18.294" v="889"/>
          <ac:cxnSpMkLst>
            <pc:docMk/>
            <pc:sldMk cId="3172059292" sldId="262"/>
            <ac:cxnSpMk id="14" creationId="{848296E8-22BC-3C7F-D49A-C8DC48C91FF6}"/>
          </ac:cxnSpMkLst>
        </pc:cxnChg>
        <pc:cxnChg chg="mod">
          <ac:chgData name="James Harper" userId="9f6d1c45048739e2" providerId="LiveId" clId="{A8D56550-2024-4F7F-9DF2-1C982F85C9A9}" dt="2023-10-11T19:39:18.294" v="889"/>
          <ac:cxnSpMkLst>
            <pc:docMk/>
            <pc:sldMk cId="3172059292" sldId="262"/>
            <ac:cxnSpMk id="15" creationId="{4F6D9012-4040-D759-47FB-37F7E40F3BE4}"/>
          </ac:cxnSpMkLst>
        </pc:cxnChg>
        <pc:cxnChg chg="mod">
          <ac:chgData name="James Harper" userId="9f6d1c45048739e2" providerId="LiveId" clId="{A8D56550-2024-4F7F-9DF2-1C982F85C9A9}" dt="2023-10-11T19:39:18.294" v="889"/>
          <ac:cxnSpMkLst>
            <pc:docMk/>
            <pc:sldMk cId="3172059292" sldId="262"/>
            <ac:cxnSpMk id="16" creationId="{BC178736-AC5D-67DF-BD67-FAC47D7C5CD6}"/>
          </ac:cxnSpMkLst>
        </pc:cxnChg>
        <pc:cxnChg chg="mod">
          <ac:chgData name="James Harper" userId="9f6d1c45048739e2" providerId="LiveId" clId="{A8D56550-2024-4F7F-9DF2-1C982F85C9A9}" dt="2023-10-11T19:39:18.294" v="889"/>
          <ac:cxnSpMkLst>
            <pc:docMk/>
            <pc:sldMk cId="3172059292" sldId="262"/>
            <ac:cxnSpMk id="17" creationId="{12DEF5B7-8CC9-81ED-ECDC-983AEA6FFDF0}"/>
          </ac:cxnSpMkLst>
        </pc:cxnChg>
      </pc:sldChg>
      <pc:sldChg chg="addSp delSp modSp mod ord">
        <pc:chgData name="James Harper" userId="9f6d1c45048739e2" providerId="LiveId" clId="{A8D56550-2024-4F7F-9DF2-1C982F85C9A9}" dt="2023-10-13T17:43:21.651" v="3480" actId="167"/>
        <pc:sldMkLst>
          <pc:docMk/>
          <pc:sldMk cId="905732157" sldId="263"/>
        </pc:sldMkLst>
        <pc:spChg chg="add mod">
          <ac:chgData name="James Harper" userId="9f6d1c45048739e2" providerId="LiveId" clId="{A8D56550-2024-4F7F-9DF2-1C982F85C9A9}" dt="2023-10-05T10:13:28.230" v="220"/>
          <ac:spMkLst>
            <pc:docMk/>
            <pc:sldMk cId="905732157" sldId="263"/>
            <ac:spMk id="2" creationId="{8820631F-840D-4F59-B850-30108396A073}"/>
          </ac:spMkLst>
        </pc:spChg>
        <pc:spChg chg="add del mod">
          <ac:chgData name="James Harper" userId="9f6d1c45048739e2" providerId="LiveId" clId="{A8D56550-2024-4F7F-9DF2-1C982F85C9A9}" dt="2023-10-13T17:43:16.378" v="3478" actId="478"/>
          <ac:spMkLst>
            <pc:docMk/>
            <pc:sldMk cId="905732157" sldId="263"/>
            <ac:spMk id="3" creationId="{70A52D8F-4F57-8E23-A803-04534136D0CF}"/>
          </ac:spMkLst>
        </pc:spChg>
        <pc:spChg chg="add mod">
          <ac:chgData name="James Harper" userId="9f6d1c45048739e2" providerId="LiveId" clId="{A8D56550-2024-4F7F-9DF2-1C982F85C9A9}" dt="2023-10-13T16:08:01.701" v="3255"/>
          <ac:spMkLst>
            <pc:docMk/>
            <pc:sldMk cId="905732157" sldId="263"/>
            <ac:spMk id="4" creationId="{5D2D6A68-4123-55A5-FB4D-86D3B4C67B4F}"/>
          </ac:spMkLst>
        </pc:spChg>
        <pc:spChg chg="add mod ord">
          <ac:chgData name="James Harper" userId="9f6d1c45048739e2" providerId="LiveId" clId="{A8D56550-2024-4F7F-9DF2-1C982F85C9A9}" dt="2023-10-13T17:43:21.651" v="3480" actId="167"/>
          <ac:spMkLst>
            <pc:docMk/>
            <pc:sldMk cId="905732157" sldId="263"/>
            <ac:spMk id="5" creationId="{4B093B7C-9D97-A056-6C3F-721A3E239097}"/>
          </ac:spMkLst>
        </pc:spChg>
        <pc:grpChg chg="add del mod">
          <ac:chgData name="James Harper" userId="9f6d1c45048739e2" providerId="LiveId" clId="{A8D56550-2024-4F7F-9DF2-1C982F85C9A9}" dt="2023-10-11T19:44:27.057" v="911" actId="478"/>
          <ac:grpSpMkLst>
            <pc:docMk/>
            <pc:sldMk cId="905732157" sldId="263"/>
            <ac:grpSpMk id="4" creationId="{B97FB15C-5DAE-89B9-49E2-89561F5FDB1B}"/>
          </ac:grpSpMkLst>
        </pc:grpChg>
        <pc:grpChg chg="mod">
          <ac:chgData name="James Harper" userId="9f6d1c45048739e2" providerId="LiveId" clId="{A8D56550-2024-4F7F-9DF2-1C982F85C9A9}" dt="2023-10-05T10:13:28.230" v="220"/>
          <ac:grpSpMkLst>
            <pc:docMk/>
            <pc:sldMk cId="905732157" sldId="263"/>
            <ac:grpSpMk id="5" creationId="{82E3D2FE-4A18-2CEF-70FB-D37F75AEE310}"/>
          </ac:grpSpMkLst>
        </pc:grpChg>
        <pc:grpChg chg="mod">
          <ac:chgData name="James Harper" userId="9f6d1c45048739e2" providerId="LiveId" clId="{A8D56550-2024-4F7F-9DF2-1C982F85C9A9}" dt="2023-10-05T10:13:28.230" v="220"/>
          <ac:grpSpMkLst>
            <pc:docMk/>
            <pc:sldMk cId="905732157" sldId="263"/>
            <ac:grpSpMk id="6" creationId="{06BBB3A4-776F-C6C3-EC8F-ECEEC14FB949}"/>
          </ac:grpSpMkLst>
        </pc:grpChg>
        <pc:cxnChg chg="mod">
          <ac:chgData name="James Harper" userId="9f6d1c45048739e2" providerId="LiveId" clId="{A8D56550-2024-4F7F-9DF2-1C982F85C9A9}" dt="2023-10-05T10:13:28.230" v="220"/>
          <ac:cxnSpMkLst>
            <pc:docMk/>
            <pc:sldMk cId="905732157" sldId="263"/>
            <ac:cxnSpMk id="7" creationId="{5F1A6B0B-601C-87F4-8E8D-789003BD3785}"/>
          </ac:cxnSpMkLst>
        </pc:cxnChg>
        <pc:cxnChg chg="mod">
          <ac:chgData name="James Harper" userId="9f6d1c45048739e2" providerId="LiveId" clId="{A8D56550-2024-4F7F-9DF2-1C982F85C9A9}" dt="2023-10-05T10:13:28.230" v="220"/>
          <ac:cxnSpMkLst>
            <pc:docMk/>
            <pc:sldMk cId="905732157" sldId="263"/>
            <ac:cxnSpMk id="8" creationId="{1557EFC4-9257-E20C-B160-CE8DD1BBFD2A}"/>
          </ac:cxnSpMkLst>
        </pc:cxnChg>
        <pc:cxnChg chg="mod">
          <ac:chgData name="James Harper" userId="9f6d1c45048739e2" providerId="LiveId" clId="{A8D56550-2024-4F7F-9DF2-1C982F85C9A9}" dt="2023-10-05T10:13:28.230" v="220"/>
          <ac:cxnSpMkLst>
            <pc:docMk/>
            <pc:sldMk cId="905732157" sldId="263"/>
            <ac:cxnSpMk id="9" creationId="{82752F5F-49B8-1920-F23F-4D79ED803A98}"/>
          </ac:cxnSpMkLst>
        </pc:cxnChg>
        <pc:cxnChg chg="mod">
          <ac:chgData name="James Harper" userId="9f6d1c45048739e2" providerId="LiveId" clId="{A8D56550-2024-4F7F-9DF2-1C982F85C9A9}" dt="2023-10-05T10:13:28.230" v="220"/>
          <ac:cxnSpMkLst>
            <pc:docMk/>
            <pc:sldMk cId="905732157" sldId="263"/>
            <ac:cxnSpMk id="10" creationId="{8425C57B-4252-0A80-7A64-699BE16AD7C2}"/>
          </ac:cxnSpMkLst>
        </pc:cxnChg>
      </pc:sldChg>
      <pc:sldChg chg="addSp delSp modSp mod ord">
        <pc:chgData name="James Harper" userId="9f6d1c45048739e2" providerId="LiveId" clId="{A8D56550-2024-4F7F-9DF2-1C982F85C9A9}" dt="2023-10-13T17:43:32.995" v="3481"/>
        <pc:sldMkLst>
          <pc:docMk/>
          <pc:sldMk cId="2806798634" sldId="264"/>
        </pc:sldMkLst>
        <pc:spChg chg="add mod">
          <ac:chgData name="James Harper" userId="9f6d1c45048739e2" providerId="LiveId" clId="{A8D56550-2024-4F7F-9DF2-1C982F85C9A9}" dt="2023-10-05T10:14:44.768" v="228"/>
          <ac:spMkLst>
            <pc:docMk/>
            <pc:sldMk cId="2806798634" sldId="264"/>
            <ac:spMk id="2" creationId="{B621FB4C-3DEB-39D2-49ED-5AFA12B014BD}"/>
          </ac:spMkLst>
        </pc:spChg>
        <pc:spChg chg="add mod">
          <ac:chgData name="James Harper" userId="9f6d1c45048739e2" providerId="LiveId" clId="{A8D56550-2024-4F7F-9DF2-1C982F85C9A9}" dt="2023-10-13T17:42:58.364" v="3476" actId="1035"/>
          <ac:spMkLst>
            <pc:docMk/>
            <pc:sldMk cId="2806798634" sldId="264"/>
            <ac:spMk id="3" creationId="{A4A14A61-C6AB-E7BF-7DBD-5BD5615681F5}"/>
          </ac:spMkLst>
        </pc:spChg>
        <pc:spChg chg="add del mod">
          <ac:chgData name="James Harper" userId="9f6d1c45048739e2" providerId="LiveId" clId="{A8D56550-2024-4F7F-9DF2-1C982F85C9A9}" dt="2023-10-05T10:17:15.151" v="273" actId="478"/>
          <ac:spMkLst>
            <pc:docMk/>
            <pc:sldMk cId="2806798634" sldId="264"/>
            <ac:spMk id="3" creationId="{C3402577-3443-16D0-7C66-77892659A97B}"/>
          </ac:spMkLst>
        </pc:spChg>
        <pc:spChg chg="add del mod">
          <ac:chgData name="James Harper" userId="9f6d1c45048739e2" providerId="LiveId" clId="{A8D56550-2024-4F7F-9DF2-1C982F85C9A9}" dt="2023-10-13T16:22:07.870" v="3308" actId="21"/>
          <ac:spMkLst>
            <pc:docMk/>
            <pc:sldMk cId="2806798634" sldId="264"/>
            <ac:spMk id="4" creationId="{B67A6F00-4923-9BF5-1F0E-3185DDE1F13E}"/>
          </ac:spMkLst>
        </pc:spChg>
        <pc:spChg chg="add del mod">
          <ac:chgData name="James Harper" userId="9f6d1c45048739e2" providerId="LiveId" clId="{A8D56550-2024-4F7F-9DF2-1C982F85C9A9}" dt="2023-10-13T17:38:12.025" v="3312" actId="21"/>
          <ac:spMkLst>
            <pc:docMk/>
            <pc:sldMk cId="2806798634" sldId="264"/>
            <ac:spMk id="5" creationId="{A573F0F1-1703-24AA-E268-DF5284ACA33E}"/>
          </ac:spMkLst>
        </pc:spChg>
        <pc:spChg chg="add mod">
          <ac:chgData name="James Harper" userId="9f6d1c45048739e2" providerId="LiveId" clId="{A8D56550-2024-4F7F-9DF2-1C982F85C9A9}" dt="2023-10-13T17:43:32.995" v="3481"/>
          <ac:spMkLst>
            <pc:docMk/>
            <pc:sldMk cId="2806798634" sldId="264"/>
            <ac:spMk id="6" creationId="{18EDF4D9-7A77-84AF-F33A-9BD96614F83E}"/>
          </ac:spMkLst>
        </pc:spChg>
        <pc:spChg chg="add mod">
          <ac:chgData name="James Harper" userId="9f6d1c45048739e2" providerId="LiveId" clId="{A8D56550-2024-4F7F-9DF2-1C982F85C9A9}" dt="2023-10-13T17:42:52.572" v="3475" actId="1035"/>
          <ac:spMkLst>
            <pc:docMk/>
            <pc:sldMk cId="2806798634" sldId="264"/>
            <ac:spMk id="11" creationId="{9A3E7860-CFBD-AFAE-F75F-EAAD7C768F1D}"/>
          </ac:spMkLst>
        </pc:spChg>
        <pc:grpChg chg="add del mod">
          <ac:chgData name="James Harper" userId="9f6d1c45048739e2" providerId="LiveId" clId="{A8D56550-2024-4F7F-9DF2-1C982F85C9A9}" dt="2023-10-11T19:44:37.204" v="912" actId="478"/>
          <ac:grpSpMkLst>
            <pc:docMk/>
            <pc:sldMk cId="2806798634" sldId="264"/>
            <ac:grpSpMk id="4" creationId="{7288B3B9-245E-E71C-4F11-620CF331CF4A}"/>
          </ac:grpSpMkLst>
        </pc:grpChg>
        <pc:grpChg chg="mod">
          <ac:chgData name="James Harper" userId="9f6d1c45048739e2" providerId="LiveId" clId="{A8D56550-2024-4F7F-9DF2-1C982F85C9A9}" dt="2023-10-05T10:14:44.768" v="228"/>
          <ac:grpSpMkLst>
            <pc:docMk/>
            <pc:sldMk cId="2806798634" sldId="264"/>
            <ac:grpSpMk id="5" creationId="{4EFAA02A-1E2E-7501-749B-3D2CD7BA2058}"/>
          </ac:grpSpMkLst>
        </pc:grpChg>
        <pc:grpChg chg="mod">
          <ac:chgData name="James Harper" userId="9f6d1c45048739e2" providerId="LiveId" clId="{A8D56550-2024-4F7F-9DF2-1C982F85C9A9}" dt="2023-10-05T10:14:44.768" v="228"/>
          <ac:grpSpMkLst>
            <pc:docMk/>
            <pc:sldMk cId="2806798634" sldId="264"/>
            <ac:grpSpMk id="6" creationId="{5CEB58C1-6664-864C-BC86-4A6144FECF00}"/>
          </ac:grpSpMkLst>
        </pc:grpChg>
        <pc:cxnChg chg="add del mod">
          <ac:chgData name="James Harper" userId="9f6d1c45048739e2" providerId="LiveId" clId="{A8D56550-2024-4F7F-9DF2-1C982F85C9A9}" dt="2023-10-13T17:43:02.859" v="3477" actId="478"/>
          <ac:cxnSpMkLst>
            <pc:docMk/>
            <pc:sldMk cId="2806798634" sldId="264"/>
            <ac:cxnSpMk id="4" creationId="{F729372B-139F-6FDF-F123-852392D85FDC}"/>
          </ac:cxnSpMkLst>
        </pc:cxnChg>
        <pc:cxnChg chg="mod">
          <ac:chgData name="James Harper" userId="9f6d1c45048739e2" providerId="LiveId" clId="{A8D56550-2024-4F7F-9DF2-1C982F85C9A9}" dt="2023-10-05T10:14:44.768" v="228"/>
          <ac:cxnSpMkLst>
            <pc:docMk/>
            <pc:sldMk cId="2806798634" sldId="264"/>
            <ac:cxnSpMk id="7" creationId="{BA6168B6-C444-7A94-DDDD-732A456770FE}"/>
          </ac:cxnSpMkLst>
        </pc:cxnChg>
        <pc:cxnChg chg="mod">
          <ac:chgData name="James Harper" userId="9f6d1c45048739e2" providerId="LiveId" clId="{A8D56550-2024-4F7F-9DF2-1C982F85C9A9}" dt="2023-10-05T10:14:44.768" v="228"/>
          <ac:cxnSpMkLst>
            <pc:docMk/>
            <pc:sldMk cId="2806798634" sldId="264"/>
            <ac:cxnSpMk id="8" creationId="{C2669FC4-D856-96E7-2128-0AA33FCC6E65}"/>
          </ac:cxnSpMkLst>
        </pc:cxnChg>
        <pc:cxnChg chg="mod">
          <ac:chgData name="James Harper" userId="9f6d1c45048739e2" providerId="LiveId" clId="{A8D56550-2024-4F7F-9DF2-1C982F85C9A9}" dt="2023-10-05T10:14:44.768" v="228"/>
          <ac:cxnSpMkLst>
            <pc:docMk/>
            <pc:sldMk cId="2806798634" sldId="264"/>
            <ac:cxnSpMk id="9" creationId="{1CD9B9EF-7FF5-10A8-55CA-7B2E1C546A4F}"/>
          </ac:cxnSpMkLst>
        </pc:cxnChg>
        <pc:cxnChg chg="mod">
          <ac:chgData name="James Harper" userId="9f6d1c45048739e2" providerId="LiveId" clId="{A8D56550-2024-4F7F-9DF2-1C982F85C9A9}" dt="2023-10-05T10:14:44.768" v="228"/>
          <ac:cxnSpMkLst>
            <pc:docMk/>
            <pc:sldMk cId="2806798634" sldId="264"/>
            <ac:cxnSpMk id="10" creationId="{FB1D4454-5651-1AC1-D003-6D351065D9E1}"/>
          </ac:cxnSpMkLst>
        </pc:cxnChg>
      </pc:sldChg>
      <pc:sldChg chg="addSp delSp modSp mod ord">
        <pc:chgData name="James Harper" userId="9f6d1c45048739e2" providerId="LiveId" clId="{A8D56550-2024-4F7F-9DF2-1C982F85C9A9}" dt="2023-10-13T16:07:32.050" v="3253"/>
        <pc:sldMkLst>
          <pc:docMk/>
          <pc:sldMk cId="3831087710" sldId="265"/>
        </pc:sldMkLst>
        <pc:spChg chg="add mod">
          <ac:chgData name="James Harper" userId="9f6d1c45048739e2" providerId="LiveId" clId="{A8D56550-2024-4F7F-9DF2-1C982F85C9A9}" dt="2023-10-05T10:16:14.993" v="268"/>
          <ac:spMkLst>
            <pc:docMk/>
            <pc:sldMk cId="3831087710" sldId="265"/>
            <ac:spMk id="2" creationId="{3F2D1D1D-650E-AD03-5D80-E3C32A98BF87}"/>
          </ac:spMkLst>
        </pc:spChg>
        <pc:spChg chg="add mod">
          <ac:chgData name="James Harper" userId="9f6d1c45048739e2" providerId="LiveId" clId="{A8D56550-2024-4F7F-9DF2-1C982F85C9A9}" dt="2023-10-11T19:44:01.494" v="909" actId="948"/>
          <ac:spMkLst>
            <pc:docMk/>
            <pc:sldMk cId="3831087710" sldId="265"/>
            <ac:spMk id="3" creationId="{50F45FD5-A5E4-DCB2-0908-21BDCC0B9F58}"/>
          </ac:spMkLst>
        </pc:spChg>
        <pc:spChg chg="add mod">
          <ac:chgData name="James Harper" userId="9f6d1c45048739e2" providerId="LiveId" clId="{A8D56550-2024-4F7F-9DF2-1C982F85C9A9}" dt="2023-10-13T16:07:32.050" v="3253"/>
          <ac:spMkLst>
            <pc:docMk/>
            <pc:sldMk cId="3831087710" sldId="265"/>
            <ac:spMk id="4" creationId="{51CB0143-9304-226E-11BC-2A3522DB7F60}"/>
          </ac:spMkLst>
        </pc:spChg>
        <pc:grpChg chg="add del mod">
          <ac:chgData name="James Harper" userId="9f6d1c45048739e2" providerId="LiveId" clId="{A8D56550-2024-4F7F-9DF2-1C982F85C9A9}" dt="2023-10-11T19:44:43.418" v="913" actId="478"/>
          <ac:grpSpMkLst>
            <pc:docMk/>
            <pc:sldMk cId="3831087710" sldId="265"/>
            <ac:grpSpMk id="4" creationId="{C114F346-6F51-A772-87AF-91AF58F1106A}"/>
          </ac:grpSpMkLst>
        </pc:grpChg>
        <pc:grpChg chg="mod">
          <ac:chgData name="James Harper" userId="9f6d1c45048739e2" providerId="LiveId" clId="{A8D56550-2024-4F7F-9DF2-1C982F85C9A9}" dt="2023-10-05T10:16:14.993" v="268"/>
          <ac:grpSpMkLst>
            <pc:docMk/>
            <pc:sldMk cId="3831087710" sldId="265"/>
            <ac:grpSpMk id="5" creationId="{FDB37D3C-05A5-F3AE-881E-44B2889C0390}"/>
          </ac:grpSpMkLst>
        </pc:grpChg>
        <pc:grpChg chg="mod">
          <ac:chgData name="James Harper" userId="9f6d1c45048739e2" providerId="LiveId" clId="{A8D56550-2024-4F7F-9DF2-1C982F85C9A9}" dt="2023-10-05T10:16:14.993" v="268"/>
          <ac:grpSpMkLst>
            <pc:docMk/>
            <pc:sldMk cId="3831087710" sldId="265"/>
            <ac:grpSpMk id="6" creationId="{D6DE2E63-8654-BA6E-B1CF-32E332439E73}"/>
          </ac:grpSpMkLst>
        </pc:grpChg>
        <pc:cxnChg chg="mod">
          <ac:chgData name="James Harper" userId="9f6d1c45048739e2" providerId="LiveId" clId="{A8D56550-2024-4F7F-9DF2-1C982F85C9A9}" dt="2023-10-05T10:16:14.993" v="268"/>
          <ac:cxnSpMkLst>
            <pc:docMk/>
            <pc:sldMk cId="3831087710" sldId="265"/>
            <ac:cxnSpMk id="7" creationId="{C19C5B0A-39AF-AEC2-209C-F52BE605D678}"/>
          </ac:cxnSpMkLst>
        </pc:cxnChg>
        <pc:cxnChg chg="mod">
          <ac:chgData name="James Harper" userId="9f6d1c45048739e2" providerId="LiveId" clId="{A8D56550-2024-4F7F-9DF2-1C982F85C9A9}" dt="2023-10-05T10:16:14.993" v="268"/>
          <ac:cxnSpMkLst>
            <pc:docMk/>
            <pc:sldMk cId="3831087710" sldId="265"/>
            <ac:cxnSpMk id="8" creationId="{D54A37E6-0B2C-475F-400A-941B0E7E007D}"/>
          </ac:cxnSpMkLst>
        </pc:cxnChg>
        <pc:cxnChg chg="mod">
          <ac:chgData name="James Harper" userId="9f6d1c45048739e2" providerId="LiveId" clId="{A8D56550-2024-4F7F-9DF2-1C982F85C9A9}" dt="2023-10-05T10:16:14.993" v="268"/>
          <ac:cxnSpMkLst>
            <pc:docMk/>
            <pc:sldMk cId="3831087710" sldId="265"/>
            <ac:cxnSpMk id="9" creationId="{A5BA5DFF-3450-9D00-9E67-DAF1B915A03A}"/>
          </ac:cxnSpMkLst>
        </pc:cxnChg>
        <pc:cxnChg chg="mod">
          <ac:chgData name="James Harper" userId="9f6d1c45048739e2" providerId="LiveId" clId="{A8D56550-2024-4F7F-9DF2-1C982F85C9A9}" dt="2023-10-05T10:16:14.993" v="268"/>
          <ac:cxnSpMkLst>
            <pc:docMk/>
            <pc:sldMk cId="3831087710" sldId="265"/>
            <ac:cxnSpMk id="10" creationId="{EA29B3FA-689F-A9BE-D745-3A7D284566E0}"/>
          </ac:cxnSpMkLst>
        </pc:cxnChg>
      </pc:sldChg>
      <pc:sldChg chg="addSp delSp modSp mod ord">
        <pc:chgData name="James Harper" userId="9f6d1c45048739e2" providerId="LiveId" clId="{A8D56550-2024-4F7F-9DF2-1C982F85C9A9}" dt="2023-10-13T15:28:46.159" v="3221"/>
        <pc:sldMkLst>
          <pc:docMk/>
          <pc:sldMk cId="1626961705" sldId="266"/>
        </pc:sldMkLst>
        <pc:spChg chg="add mod">
          <ac:chgData name="James Harper" userId="9f6d1c45048739e2" providerId="LiveId" clId="{A8D56550-2024-4F7F-9DF2-1C982F85C9A9}" dt="2023-10-13T15:28:46.159" v="3221"/>
          <ac:spMkLst>
            <pc:docMk/>
            <pc:sldMk cId="1626961705" sldId="266"/>
            <ac:spMk id="2" creationId="{59A0370C-EE00-AC60-CB85-6D0B78018226}"/>
          </ac:spMkLst>
        </pc:spChg>
        <pc:spChg chg="add mod">
          <ac:chgData name="James Harper" userId="9f6d1c45048739e2" providerId="LiveId" clId="{A8D56550-2024-4F7F-9DF2-1C982F85C9A9}" dt="2023-10-05T10:17:38.456" v="276"/>
          <ac:spMkLst>
            <pc:docMk/>
            <pc:sldMk cId="1626961705" sldId="266"/>
            <ac:spMk id="9" creationId="{E71D2220-95E3-87A0-4FD4-219A0BB1314C}"/>
          </ac:spMkLst>
        </pc:spChg>
        <pc:spChg chg="add mod">
          <ac:chgData name="James Harper" userId="9f6d1c45048739e2" providerId="LiveId" clId="{A8D56550-2024-4F7F-9DF2-1C982F85C9A9}" dt="2023-10-05T10:17:52.970" v="292" actId="14100"/>
          <ac:spMkLst>
            <pc:docMk/>
            <pc:sldMk cId="1626961705" sldId="266"/>
            <ac:spMk id="10" creationId="{8F976D94-3BF0-E944-9AF4-9296B620521A}"/>
          </ac:spMkLst>
        </pc:spChg>
        <pc:spChg chg="add mod">
          <ac:chgData name="James Harper" userId="9f6d1c45048739e2" providerId="LiveId" clId="{A8D56550-2024-4F7F-9DF2-1C982F85C9A9}" dt="2023-10-11T19:44:15.993" v="910"/>
          <ac:spMkLst>
            <pc:docMk/>
            <pc:sldMk cId="1626961705" sldId="266"/>
            <ac:spMk id="11" creationId="{808E2555-4D58-1288-D503-FA3D28BC252E}"/>
          </ac:spMkLst>
        </pc:spChg>
        <pc:grpChg chg="add del mod">
          <ac:chgData name="James Harper" userId="9f6d1c45048739e2" providerId="LiveId" clId="{A8D56550-2024-4F7F-9DF2-1C982F85C9A9}" dt="2023-10-11T19:44:50.245" v="914" actId="478"/>
          <ac:grpSpMkLst>
            <pc:docMk/>
            <pc:sldMk cId="1626961705" sldId="266"/>
            <ac:grpSpMk id="2" creationId="{CD900124-767F-DDF2-C611-6CC714FCA1D9}"/>
          </ac:grpSpMkLst>
        </pc:grpChg>
        <pc:grpChg chg="mod">
          <ac:chgData name="James Harper" userId="9f6d1c45048739e2" providerId="LiveId" clId="{A8D56550-2024-4F7F-9DF2-1C982F85C9A9}" dt="2023-10-05T10:17:38.456" v="276"/>
          <ac:grpSpMkLst>
            <pc:docMk/>
            <pc:sldMk cId="1626961705" sldId="266"/>
            <ac:grpSpMk id="3" creationId="{FEC6AD07-7DAA-FB6D-5D28-9C1CEDA2ECD4}"/>
          </ac:grpSpMkLst>
        </pc:grpChg>
        <pc:grpChg chg="mod">
          <ac:chgData name="James Harper" userId="9f6d1c45048739e2" providerId="LiveId" clId="{A8D56550-2024-4F7F-9DF2-1C982F85C9A9}" dt="2023-10-05T10:17:38.456" v="276"/>
          <ac:grpSpMkLst>
            <pc:docMk/>
            <pc:sldMk cId="1626961705" sldId="266"/>
            <ac:grpSpMk id="4" creationId="{5398C704-71D3-2F1E-713D-FD526E4206B4}"/>
          </ac:grpSpMkLst>
        </pc:grpChg>
        <pc:cxnChg chg="mod">
          <ac:chgData name="James Harper" userId="9f6d1c45048739e2" providerId="LiveId" clId="{A8D56550-2024-4F7F-9DF2-1C982F85C9A9}" dt="2023-10-05T10:17:38.456" v="276"/>
          <ac:cxnSpMkLst>
            <pc:docMk/>
            <pc:sldMk cId="1626961705" sldId="266"/>
            <ac:cxnSpMk id="5" creationId="{324FBFF0-3DFD-FB92-3E97-826C64D99F2A}"/>
          </ac:cxnSpMkLst>
        </pc:cxnChg>
        <pc:cxnChg chg="mod">
          <ac:chgData name="James Harper" userId="9f6d1c45048739e2" providerId="LiveId" clId="{A8D56550-2024-4F7F-9DF2-1C982F85C9A9}" dt="2023-10-05T10:17:38.456" v="276"/>
          <ac:cxnSpMkLst>
            <pc:docMk/>
            <pc:sldMk cId="1626961705" sldId="266"/>
            <ac:cxnSpMk id="6" creationId="{BB280641-9A3B-E58F-8616-C4DC94C05E2B}"/>
          </ac:cxnSpMkLst>
        </pc:cxnChg>
        <pc:cxnChg chg="mod">
          <ac:chgData name="James Harper" userId="9f6d1c45048739e2" providerId="LiveId" clId="{A8D56550-2024-4F7F-9DF2-1C982F85C9A9}" dt="2023-10-05T10:17:38.456" v="276"/>
          <ac:cxnSpMkLst>
            <pc:docMk/>
            <pc:sldMk cId="1626961705" sldId="266"/>
            <ac:cxnSpMk id="7" creationId="{12863313-6D73-A821-DA35-A69420CECB93}"/>
          </ac:cxnSpMkLst>
        </pc:cxnChg>
        <pc:cxnChg chg="mod">
          <ac:chgData name="James Harper" userId="9f6d1c45048739e2" providerId="LiveId" clId="{A8D56550-2024-4F7F-9DF2-1C982F85C9A9}" dt="2023-10-05T10:17:38.456" v="276"/>
          <ac:cxnSpMkLst>
            <pc:docMk/>
            <pc:sldMk cId="1626961705" sldId="266"/>
            <ac:cxnSpMk id="8" creationId="{903B2F42-3927-0C70-F3C9-BD181CB62C2F}"/>
          </ac:cxnSpMkLst>
        </pc:cxnChg>
      </pc:sldChg>
      <pc:sldChg chg="addSp delSp modSp mod ord">
        <pc:chgData name="James Harper" userId="9f6d1c45048739e2" providerId="LiveId" clId="{A8D56550-2024-4F7F-9DF2-1C982F85C9A9}" dt="2023-10-13T16:08:15.307" v="3257"/>
        <pc:sldMkLst>
          <pc:docMk/>
          <pc:sldMk cId="1142766024" sldId="267"/>
        </pc:sldMkLst>
        <pc:spChg chg="add mod">
          <ac:chgData name="James Harper" userId="9f6d1c45048739e2" providerId="LiveId" clId="{A8D56550-2024-4F7F-9DF2-1C982F85C9A9}" dt="2023-10-05T10:18:09.129" v="295"/>
          <ac:spMkLst>
            <pc:docMk/>
            <pc:sldMk cId="1142766024" sldId="267"/>
            <ac:spMk id="2" creationId="{C8FFD036-496B-9063-F1ED-636423CB087D}"/>
          </ac:spMkLst>
        </pc:spChg>
        <pc:spChg chg="add mod">
          <ac:chgData name="James Harper" userId="9f6d1c45048739e2" providerId="LiveId" clId="{A8D56550-2024-4F7F-9DF2-1C982F85C9A9}" dt="2023-10-11T19:45:16.308" v="917" actId="948"/>
          <ac:spMkLst>
            <pc:docMk/>
            <pc:sldMk cId="1142766024" sldId="267"/>
            <ac:spMk id="3" creationId="{DDA237AC-D2F4-1DBD-4A21-D14922D68EA4}"/>
          </ac:spMkLst>
        </pc:spChg>
        <pc:spChg chg="add mod">
          <ac:chgData name="James Harper" userId="9f6d1c45048739e2" providerId="LiveId" clId="{A8D56550-2024-4F7F-9DF2-1C982F85C9A9}" dt="2023-10-13T16:08:15.307" v="3257"/>
          <ac:spMkLst>
            <pc:docMk/>
            <pc:sldMk cId="1142766024" sldId="267"/>
            <ac:spMk id="4" creationId="{BD1F7C49-32D9-02A6-9EA2-9832CD9D13D7}"/>
          </ac:spMkLst>
        </pc:spChg>
        <pc:grpChg chg="add del mod">
          <ac:chgData name="James Harper" userId="9f6d1c45048739e2" providerId="LiveId" clId="{A8D56550-2024-4F7F-9DF2-1C982F85C9A9}" dt="2023-10-11T19:45:35.237" v="919" actId="478"/>
          <ac:grpSpMkLst>
            <pc:docMk/>
            <pc:sldMk cId="1142766024" sldId="267"/>
            <ac:grpSpMk id="4" creationId="{E45A24C5-EFDD-B35A-B3E2-8158BB9CE5B5}"/>
          </ac:grpSpMkLst>
        </pc:grpChg>
        <pc:grpChg chg="mod">
          <ac:chgData name="James Harper" userId="9f6d1c45048739e2" providerId="LiveId" clId="{A8D56550-2024-4F7F-9DF2-1C982F85C9A9}" dt="2023-10-05T10:18:09.129" v="295"/>
          <ac:grpSpMkLst>
            <pc:docMk/>
            <pc:sldMk cId="1142766024" sldId="267"/>
            <ac:grpSpMk id="5" creationId="{6935EB09-BCCA-F8C1-5415-93EAFD705445}"/>
          </ac:grpSpMkLst>
        </pc:grpChg>
        <pc:grpChg chg="mod">
          <ac:chgData name="James Harper" userId="9f6d1c45048739e2" providerId="LiveId" clId="{A8D56550-2024-4F7F-9DF2-1C982F85C9A9}" dt="2023-10-05T10:18:09.129" v="295"/>
          <ac:grpSpMkLst>
            <pc:docMk/>
            <pc:sldMk cId="1142766024" sldId="267"/>
            <ac:grpSpMk id="6" creationId="{A5B8AC34-CE6F-1345-2F6B-D5CDB3F00BE4}"/>
          </ac:grpSpMkLst>
        </pc:grpChg>
        <pc:cxnChg chg="mod">
          <ac:chgData name="James Harper" userId="9f6d1c45048739e2" providerId="LiveId" clId="{A8D56550-2024-4F7F-9DF2-1C982F85C9A9}" dt="2023-10-05T10:18:09.129" v="295"/>
          <ac:cxnSpMkLst>
            <pc:docMk/>
            <pc:sldMk cId="1142766024" sldId="267"/>
            <ac:cxnSpMk id="7" creationId="{3DA66549-AC22-9677-E64C-B6126889A19C}"/>
          </ac:cxnSpMkLst>
        </pc:cxnChg>
        <pc:cxnChg chg="mod">
          <ac:chgData name="James Harper" userId="9f6d1c45048739e2" providerId="LiveId" clId="{A8D56550-2024-4F7F-9DF2-1C982F85C9A9}" dt="2023-10-05T10:18:09.129" v="295"/>
          <ac:cxnSpMkLst>
            <pc:docMk/>
            <pc:sldMk cId="1142766024" sldId="267"/>
            <ac:cxnSpMk id="8" creationId="{52784380-A335-5772-A512-8382C457C75B}"/>
          </ac:cxnSpMkLst>
        </pc:cxnChg>
        <pc:cxnChg chg="mod">
          <ac:chgData name="James Harper" userId="9f6d1c45048739e2" providerId="LiveId" clId="{A8D56550-2024-4F7F-9DF2-1C982F85C9A9}" dt="2023-10-05T10:18:09.129" v="295"/>
          <ac:cxnSpMkLst>
            <pc:docMk/>
            <pc:sldMk cId="1142766024" sldId="267"/>
            <ac:cxnSpMk id="9" creationId="{B7FC4C9E-F456-6B3F-0EAA-8E9088C42DC6}"/>
          </ac:cxnSpMkLst>
        </pc:cxnChg>
        <pc:cxnChg chg="mod">
          <ac:chgData name="James Harper" userId="9f6d1c45048739e2" providerId="LiveId" clId="{A8D56550-2024-4F7F-9DF2-1C982F85C9A9}" dt="2023-10-05T10:18:09.129" v="295"/>
          <ac:cxnSpMkLst>
            <pc:docMk/>
            <pc:sldMk cId="1142766024" sldId="267"/>
            <ac:cxnSpMk id="10" creationId="{8A24CF14-E71A-6DC4-9FAD-954BACD62DF3}"/>
          </ac:cxnSpMkLst>
        </pc:cxnChg>
      </pc:sldChg>
      <pc:sldChg chg="addSp delSp modSp mod ord">
        <pc:chgData name="James Harper" userId="9f6d1c45048739e2" providerId="LiveId" clId="{A8D56550-2024-4F7F-9DF2-1C982F85C9A9}" dt="2023-10-13T17:42:44.133" v="3470" actId="21"/>
        <pc:sldMkLst>
          <pc:docMk/>
          <pc:sldMk cId="2799218973" sldId="268"/>
        </pc:sldMkLst>
        <pc:spChg chg="add mod">
          <ac:chgData name="James Harper" userId="9f6d1c45048739e2" providerId="LiveId" clId="{A8D56550-2024-4F7F-9DF2-1C982F85C9A9}" dt="2023-10-13T15:28:50.806" v="3223"/>
          <ac:spMkLst>
            <pc:docMk/>
            <pc:sldMk cId="2799218973" sldId="268"/>
            <ac:spMk id="2" creationId="{3EBF903C-F036-5E06-93F9-FE76B8A7A7D4}"/>
          </ac:spMkLst>
        </pc:spChg>
        <pc:spChg chg="add mod">
          <ac:chgData name="James Harper" userId="9f6d1c45048739e2" providerId="LiveId" clId="{A8D56550-2024-4F7F-9DF2-1C982F85C9A9}" dt="2023-10-05T10:19:02.046" v="304"/>
          <ac:spMkLst>
            <pc:docMk/>
            <pc:sldMk cId="2799218973" sldId="268"/>
            <ac:spMk id="9" creationId="{CCC0BF5D-7706-B050-9484-55030574F103}"/>
          </ac:spMkLst>
        </pc:spChg>
        <pc:spChg chg="add mod">
          <ac:chgData name="James Harper" userId="9f6d1c45048739e2" providerId="LiveId" clId="{A8D56550-2024-4F7F-9DF2-1C982F85C9A9}" dt="2023-10-05T10:19:10.270" v="317" actId="20577"/>
          <ac:spMkLst>
            <pc:docMk/>
            <pc:sldMk cId="2799218973" sldId="268"/>
            <ac:spMk id="10" creationId="{3811B6C8-2918-FE7D-6006-DC7B118FB459}"/>
          </ac:spMkLst>
        </pc:spChg>
        <pc:spChg chg="add mod">
          <ac:chgData name="James Harper" userId="9f6d1c45048739e2" providerId="LiveId" clId="{A8D56550-2024-4F7F-9DF2-1C982F85C9A9}" dt="2023-10-11T19:45:29.940" v="918"/>
          <ac:spMkLst>
            <pc:docMk/>
            <pc:sldMk cId="2799218973" sldId="268"/>
            <ac:spMk id="11" creationId="{C97286E1-2362-3643-45E5-F73104A94839}"/>
          </ac:spMkLst>
        </pc:spChg>
        <pc:grpChg chg="add del mod">
          <ac:chgData name="James Harper" userId="9f6d1c45048739e2" providerId="LiveId" clId="{A8D56550-2024-4F7F-9DF2-1C982F85C9A9}" dt="2023-10-11T19:45:39.973" v="920" actId="478"/>
          <ac:grpSpMkLst>
            <pc:docMk/>
            <pc:sldMk cId="2799218973" sldId="268"/>
            <ac:grpSpMk id="2" creationId="{FFDEAE39-32EC-F333-A535-DB58CD976D3C}"/>
          </ac:grpSpMkLst>
        </pc:grpChg>
        <pc:grpChg chg="mod">
          <ac:chgData name="James Harper" userId="9f6d1c45048739e2" providerId="LiveId" clId="{A8D56550-2024-4F7F-9DF2-1C982F85C9A9}" dt="2023-10-05T10:19:02.046" v="304"/>
          <ac:grpSpMkLst>
            <pc:docMk/>
            <pc:sldMk cId="2799218973" sldId="268"/>
            <ac:grpSpMk id="3" creationId="{8CB5B8AD-0ADE-42BF-475F-2761752A3032}"/>
          </ac:grpSpMkLst>
        </pc:grpChg>
        <pc:grpChg chg="mod">
          <ac:chgData name="James Harper" userId="9f6d1c45048739e2" providerId="LiveId" clId="{A8D56550-2024-4F7F-9DF2-1C982F85C9A9}" dt="2023-10-05T10:19:02.046" v="304"/>
          <ac:grpSpMkLst>
            <pc:docMk/>
            <pc:sldMk cId="2799218973" sldId="268"/>
            <ac:grpSpMk id="4" creationId="{2733500C-20F2-82A7-B739-B3BE3BF49C2B}"/>
          </ac:grpSpMkLst>
        </pc:grpChg>
        <pc:cxnChg chg="add del mod">
          <ac:chgData name="James Harper" userId="9f6d1c45048739e2" providerId="LiveId" clId="{A8D56550-2024-4F7F-9DF2-1C982F85C9A9}" dt="2023-10-13T17:42:44.133" v="3470" actId="21"/>
          <ac:cxnSpMkLst>
            <pc:docMk/>
            <pc:sldMk cId="2799218973" sldId="268"/>
            <ac:cxnSpMk id="4" creationId="{1B876377-EF43-6B0E-AE7C-8CE02B5D1265}"/>
          </ac:cxnSpMkLst>
        </pc:cxnChg>
        <pc:cxnChg chg="mod">
          <ac:chgData name="James Harper" userId="9f6d1c45048739e2" providerId="LiveId" clId="{A8D56550-2024-4F7F-9DF2-1C982F85C9A9}" dt="2023-10-05T10:19:02.046" v="304"/>
          <ac:cxnSpMkLst>
            <pc:docMk/>
            <pc:sldMk cId="2799218973" sldId="268"/>
            <ac:cxnSpMk id="5" creationId="{1C2FC32D-B7C0-B778-2773-37FEA120104F}"/>
          </ac:cxnSpMkLst>
        </pc:cxnChg>
        <pc:cxnChg chg="mod">
          <ac:chgData name="James Harper" userId="9f6d1c45048739e2" providerId="LiveId" clId="{A8D56550-2024-4F7F-9DF2-1C982F85C9A9}" dt="2023-10-05T10:19:02.046" v="304"/>
          <ac:cxnSpMkLst>
            <pc:docMk/>
            <pc:sldMk cId="2799218973" sldId="268"/>
            <ac:cxnSpMk id="6" creationId="{FDDCF6E5-4DA2-C290-C6C2-2A48B429DA66}"/>
          </ac:cxnSpMkLst>
        </pc:cxnChg>
        <pc:cxnChg chg="mod">
          <ac:chgData name="James Harper" userId="9f6d1c45048739e2" providerId="LiveId" clId="{A8D56550-2024-4F7F-9DF2-1C982F85C9A9}" dt="2023-10-05T10:19:02.046" v="304"/>
          <ac:cxnSpMkLst>
            <pc:docMk/>
            <pc:sldMk cId="2799218973" sldId="268"/>
            <ac:cxnSpMk id="7" creationId="{83E4934E-556D-4AB6-91BA-F108D19BF07E}"/>
          </ac:cxnSpMkLst>
        </pc:cxnChg>
        <pc:cxnChg chg="mod">
          <ac:chgData name="James Harper" userId="9f6d1c45048739e2" providerId="LiveId" clId="{A8D56550-2024-4F7F-9DF2-1C982F85C9A9}" dt="2023-10-05T10:19:02.046" v="304"/>
          <ac:cxnSpMkLst>
            <pc:docMk/>
            <pc:sldMk cId="2799218973" sldId="268"/>
            <ac:cxnSpMk id="8" creationId="{309752F0-8DCB-47FC-3E8F-CA4CE77EC824}"/>
          </ac:cxnSpMkLst>
        </pc:cxnChg>
      </pc:sldChg>
      <pc:sldChg chg="addSp delSp modSp mod ord">
        <pc:chgData name="James Harper" userId="9f6d1c45048739e2" providerId="LiveId" clId="{A8D56550-2024-4F7F-9DF2-1C982F85C9A9}" dt="2023-10-13T16:09:36.906" v="3267"/>
        <pc:sldMkLst>
          <pc:docMk/>
          <pc:sldMk cId="3839536261" sldId="269"/>
        </pc:sldMkLst>
        <pc:spChg chg="add mod">
          <ac:chgData name="James Harper" userId="9f6d1c45048739e2" providerId="LiveId" clId="{A8D56550-2024-4F7F-9DF2-1C982F85C9A9}" dt="2023-10-05T10:00:21.098" v="28" actId="207"/>
          <ac:spMkLst>
            <pc:docMk/>
            <pc:sldMk cId="3839536261" sldId="269"/>
            <ac:spMk id="2" creationId="{8C6218E9-75DE-CFCB-964A-7C662A956E89}"/>
          </ac:spMkLst>
        </pc:spChg>
        <pc:spChg chg="add mod">
          <ac:chgData name="James Harper" userId="9f6d1c45048739e2" providerId="LiveId" clId="{A8D56550-2024-4F7F-9DF2-1C982F85C9A9}" dt="2023-10-13T16:09:36.906" v="3267"/>
          <ac:spMkLst>
            <pc:docMk/>
            <pc:sldMk cId="3839536261" sldId="269"/>
            <ac:spMk id="3" creationId="{038B04C7-3A92-A9A4-1A57-6840F2F2FC34}"/>
          </ac:spMkLst>
        </pc:spChg>
        <pc:spChg chg="add mod">
          <ac:chgData name="James Harper" userId="9f6d1c45048739e2" providerId="LiveId" clId="{A8D56550-2024-4F7F-9DF2-1C982F85C9A9}" dt="2023-10-11T19:53:20.159" v="952" actId="948"/>
          <ac:spMkLst>
            <pc:docMk/>
            <pc:sldMk cId="3839536261" sldId="269"/>
            <ac:spMk id="12" creationId="{3ACC7C49-F1B0-5681-1A55-40654859A411}"/>
          </ac:spMkLst>
        </pc:spChg>
        <pc:grpChg chg="add del mod">
          <ac:chgData name="James Harper" userId="9f6d1c45048739e2" providerId="LiveId" clId="{A8D56550-2024-4F7F-9DF2-1C982F85C9A9}" dt="2023-10-11T19:55:46.069" v="987" actId="478"/>
          <ac:grpSpMkLst>
            <pc:docMk/>
            <pc:sldMk cId="3839536261" sldId="269"/>
            <ac:grpSpMk id="4" creationId="{D857F893-A9CE-12DA-44D9-6AAEAAFC101C}"/>
          </ac:grpSpMkLst>
        </pc:grpChg>
        <pc:grpChg chg="mod">
          <ac:chgData name="James Harper" userId="9f6d1c45048739e2" providerId="LiveId" clId="{A8D56550-2024-4F7F-9DF2-1C982F85C9A9}" dt="2023-10-05T10:21:39.471" v="343"/>
          <ac:grpSpMkLst>
            <pc:docMk/>
            <pc:sldMk cId="3839536261" sldId="269"/>
            <ac:grpSpMk id="5" creationId="{130919F2-670B-B53D-1A12-80AF1EEEFA53}"/>
          </ac:grpSpMkLst>
        </pc:grpChg>
        <pc:grpChg chg="mod">
          <ac:chgData name="James Harper" userId="9f6d1c45048739e2" providerId="LiveId" clId="{A8D56550-2024-4F7F-9DF2-1C982F85C9A9}" dt="2023-10-05T10:21:39.471" v="343"/>
          <ac:grpSpMkLst>
            <pc:docMk/>
            <pc:sldMk cId="3839536261" sldId="269"/>
            <ac:grpSpMk id="6" creationId="{A6C996B8-ACE3-28D8-AB94-D794315FF1E4}"/>
          </ac:grpSpMkLst>
        </pc:grpChg>
        <pc:picChg chg="del">
          <ac:chgData name="James Harper" userId="9f6d1c45048739e2" providerId="LiveId" clId="{A8D56550-2024-4F7F-9DF2-1C982F85C9A9}" dt="2023-10-05T10:24:11.415" v="407" actId="478"/>
          <ac:picMkLst>
            <pc:docMk/>
            <pc:sldMk cId="3839536261" sldId="269"/>
            <ac:picMk id="3" creationId="{635E8776-A32B-6D88-E6BE-C02704A6F434}"/>
          </ac:picMkLst>
        </pc:picChg>
        <pc:cxnChg chg="mod">
          <ac:chgData name="James Harper" userId="9f6d1c45048739e2" providerId="LiveId" clId="{A8D56550-2024-4F7F-9DF2-1C982F85C9A9}" dt="2023-10-05T10:21:39.471" v="343"/>
          <ac:cxnSpMkLst>
            <pc:docMk/>
            <pc:sldMk cId="3839536261" sldId="269"/>
            <ac:cxnSpMk id="7" creationId="{E7CCA17D-C122-E5F2-1C7D-81A1CE53125D}"/>
          </ac:cxnSpMkLst>
        </pc:cxnChg>
        <pc:cxnChg chg="mod">
          <ac:chgData name="James Harper" userId="9f6d1c45048739e2" providerId="LiveId" clId="{A8D56550-2024-4F7F-9DF2-1C982F85C9A9}" dt="2023-10-05T10:21:39.471" v="343"/>
          <ac:cxnSpMkLst>
            <pc:docMk/>
            <pc:sldMk cId="3839536261" sldId="269"/>
            <ac:cxnSpMk id="8" creationId="{A840B874-3FC1-2E68-543D-2E35DE5B674D}"/>
          </ac:cxnSpMkLst>
        </pc:cxnChg>
        <pc:cxnChg chg="mod">
          <ac:chgData name="James Harper" userId="9f6d1c45048739e2" providerId="LiveId" clId="{A8D56550-2024-4F7F-9DF2-1C982F85C9A9}" dt="2023-10-05T10:21:39.471" v="343"/>
          <ac:cxnSpMkLst>
            <pc:docMk/>
            <pc:sldMk cId="3839536261" sldId="269"/>
            <ac:cxnSpMk id="9" creationId="{B47CC80A-EE3C-AC4D-E75E-4E119B7B3FEF}"/>
          </ac:cxnSpMkLst>
        </pc:cxnChg>
        <pc:cxnChg chg="mod">
          <ac:chgData name="James Harper" userId="9f6d1c45048739e2" providerId="LiveId" clId="{A8D56550-2024-4F7F-9DF2-1C982F85C9A9}" dt="2023-10-05T10:21:39.471" v="343"/>
          <ac:cxnSpMkLst>
            <pc:docMk/>
            <pc:sldMk cId="3839536261" sldId="269"/>
            <ac:cxnSpMk id="10" creationId="{D071871B-933A-77E1-96DB-1CA4B4055194}"/>
          </ac:cxnSpMkLst>
        </pc:cxnChg>
      </pc:sldChg>
      <pc:sldChg chg="addSp delSp modSp mod ord">
        <pc:chgData name="James Harper" userId="9f6d1c45048739e2" providerId="LiveId" clId="{A8D56550-2024-4F7F-9DF2-1C982F85C9A9}" dt="2023-10-13T15:28:59.901" v="3227"/>
        <pc:sldMkLst>
          <pc:docMk/>
          <pc:sldMk cId="1772419736" sldId="270"/>
        </pc:sldMkLst>
        <pc:spChg chg="add mod">
          <ac:chgData name="James Harper" userId="9f6d1c45048739e2" providerId="LiveId" clId="{A8D56550-2024-4F7F-9DF2-1C982F85C9A9}" dt="2023-10-05T10:24:24.931" v="408"/>
          <ac:spMkLst>
            <pc:docMk/>
            <pc:sldMk cId="1772419736" sldId="270"/>
            <ac:spMk id="2" creationId="{BAF17FD9-768A-6662-D6BF-3A1AE3440A0E}"/>
          </ac:spMkLst>
        </pc:spChg>
        <pc:spChg chg="add mod">
          <ac:chgData name="James Harper" userId="9f6d1c45048739e2" providerId="LiveId" clId="{A8D56550-2024-4F7F-9DF2-1C982F85C9A9}" dt="2023-10-13T15:28:59.901" v="3227"/>
          <ac:spMkLst>
            <pc:docMk/>
            <pc:sldMk cId="1772419736" sldId="270"/>
            <ac:spMk id="3" creationId="{96688938-B2B9-4536-1213-B43F57353796}"/>
          </ac:spMkLst>
        </pc:spChg>
        <pc:spChg chg="add del mod">
          <ac:chgData name="James Harper" userId="9f6d1c45048739e2" providerId="LiveId" clId="{A8D56550-2024-4F7F-9DF2-1C982F85C9A9}" dt="2023-10-05T10:41:42.741" v="571" actId="478"/>
          <ac:spMkLst>
            <pc:docMk/>
            <pc:sldMk cId="1772419736" sldId="270"/>
            <ac:spMk id="10" creationId="{CC643FA0-329C-80A4-21D7-1675828E5C0A}"/>
          </ac:spMkLst>
        </pc:spChg>
        <pc:spChg chg="add mod">
          <ac:chgData name="James Harper" userId="9f6d1c45048739e2" providerId="LiveId" clId="{A8D56550-2024-4F7F-9DF2-1C982F85C9A9}" dt="2023-10-11T19:53:35.247" v="953"/>
          <ac:spMkLst>
            <pc:docMk/>
            <pc:sldMk cId="1772419736" sldId="270"/>
            <ac:spMk id="10" creationId="{E3BA7839-8FA7-15AE-239E-2D78F74D0D46}"/>
          </ac:spMkLst>
        </pc:spChg>
        <pc:spChg chg="add mod">
          <ac:chgData name="James Harper" userId="9f6d1c45048739e2" providerId="LiveId" clId="{A8D56550-2024-4F7F-9DF2-1C982F85C9A9}" dt="2023-10-05T10:42:01.500" v="583" actId="1037"/>
          <ac:spMkLst>
            <pc:docMk/>
            <pc:sldMk cId="1772419736" sldId="270"/>
            <ac:spMk id="11" creationId="{057CD141-D1D5-2BAF-0D13-0AD3AB61037B}"/>
          </ac:spMkLst>
        </pc:spChg>
        <pc:grpChg chg="add del mod">
          <ac:chgData name="James Harper" userId="9f6d1c45048739e2" providerId="LiveId" clId="{A8D56550-2024-4F7F-9DF2-1C982F85C9A9}" dt="2023-10-11T19:55:49.160" v="988" actId="478"/>
          <ac:grpSpMkLst>
            <pc:docMk/>
            <pc:sldMk cId="1772419736" sldId="270"/>
            <ac:grpSpMk id="3" creationId="{C5AE41FC-73E5-AFBF-CF00-9425B12C6BD3}"/>
          </ac:grpSpMkLst>
        </pc:grpChg>
        <pc:grpChg chg="mod">
          <ac:chgData name="James Harper" userId="9f6d1c45048739e2" providerId="LiveId" clId="{A8D56550-2024-4F7F-9DF2-1C982F85C9A9}" dt="2023-10-05T10:24:24.931" v="408"/>
          <ac:grpSpMkLst>
            <pc:docMk/>
            <pc:sldMk cId="1772419736" sldId="270"/>
            <ac:grpSpMk id="4" creationId="{19F2AC3E-12AD-E1EF-3912-B9B22E8FD1B1}"/>
          </ac:grpSpMkLst>
        </pc:grpChg>
        <pc:grpChg chg="mod">
          <ac:chgData name="James Harper" userId="9f6d1c45048739e2" providerId="LiveId" clId="{A8D56550-2024-4F7F-9DF2-1C982F85C9A9}" dt="2023-10-05T10:24:24.931" v="408"/>
          <ac:grpSpMkLst>
            <pc:docMk/>
            <pc:sldMk cId="1772419736" sldId="270"/>
            <ac:grpSpMk id="5" creationId="{E14F291C-A8AA-D933-F9CD-81418597D4AE}"/>
          </ac:grpSpMkLst>
        </pc:grpChg>
        <pc:cxnChg chg="mod">
          <ac:chgData name="James Harper" userId="9f6d1c45048739e2" providerId="LiveId" clId="{A8D56550-2024-4F7F-9DF2-1C982F85C9A9}" dt="2023-10-05T10:24:24.931" v="408"/>
          <ac:cxnSpMkLst>
            <pc:docMk/>
            <pc:sldMk cId="1772419736" sldId="270"/>
            <ac:cxnSpMk id="6" creationId="{EF05143C-D02A-41F3-8B23-EE2194CD695B}"/>
          </ac:cxnSpMkLst>
        </pc:cxnChg>
        <pc:cxnChg chg="mod">
          <ac:chgData name="James Harper" userId="9f6d1c45048739e2" providerId="LiveId" clId="{A8D56550-2024-4F7F-9DF2-1C982F85C9A9}" dt="2023-10-05T10:24:24.931" v="408"/>
          <ac:cxnSpMkLst>
            <pc:docMk/>
            <pc:sldMk cId="1772419736" sldId="270"/>
            <ac:cxnSpMk id="7" creationId="{D7476AE5-E47F-6F67-8856-80F2CBB7C092}"/>
          </ac:cxnSpMkLst>
        </pc:cxnChg>
        <pc:cxnChg chg="mod">
          <ac:chgData name="James Harper" userId="9f6d1c45048739e2" providerId="LiveId" clId="{A8D56550-2024-4F7F-9DF2-1C982F85C9A9}" dt="2023-10-05T10:24:24.931" v="408"/>
          <ac:cxnSpMkLst>
            <pc:docMk/>
            <pc:sldMk cId="1772419736" sldId="270"/>
            <ac:cxnSpMk id="8" creationId="{F0BFD203-1FCB-5068-8FDF-3F4D502E880E}"/>
          </ac:cxnSpMkLst>
        </pc:cxnChg>
        <pc:cxnChg chg="mod">
          <ac:chgData name="James Harper" userId="9f6d1c45048739e2" providerId="LiveId" clId="{A8D56550-2024-4F7F-9DF2-1C982F85C9A9}" dt="2023-10-05T10:24:24.931" v="408"/>
          <ac:cxnSpMkLst>
            <pc:docMk/>
            <pc:sldMk cId="1772419736" sldId="270"/>
            <ac:cxnSpMk id="9" creationId="{CFD9AF31-EA2F-0948-A938-E386B2E6DB16}"/>
          </ac:cxnSpMkLst>
        </pc:cxnChg>
      </pc:sldChg>
      <pc:sldChg chg="addSp delSp modSp mod ord">
        <pc:chgData name="James Harper" userId="9f6d1c45048739e2" providerId="LiveId" clId="{A8D56550-2024-4F7F-9DF2-1C982F85C9A9}" dt="2023-10-13T16:09:04.775" v="3263"/>
        <pc:sldMkLst>
          <pc:docMk/>
          <pc:sldMk cId="2261113004" sldId="271"/>
        </pc:sldMkLst>
        <pc:spChg chg="add mod">
          <ac:chgData name="James Harper" userId="9f6d1c45048739e2" providerId="LiveId" clId="{A8D56550-2024-4F7F-9DF2-1C982F85C9A9}" dt="2023-10-05T10:26:41.425" v="429"/>
          <ac:spMkLst>
            <pc:docMk/>
            <pc:sldMk cId="2261113004" sldId="271"/>
            <ac:spMk id="2" creationId="{3DB92A5C-60A1-1661-E072-9CFA52CDEAD2}"/>
          </ac:spMkLst>
        </pc:spChg>
        <pc:spChg chg="add mod">
          <ac:chgData name="James Harper" userId="9f6d1c45048739e2" providerId="LiveId" clId="{A8D56550-2024-4F7F-9DF2-1C982F85C9A9}" dt="2023-10-13T16:09:04.775" v="3263"/>
          <ac:spMkLst>
            <pc:docMk/>
            <pc:sldMk cId="2261113004" sldId="271"/>
            <ac:spMk id="3" creationId="{467FEF4A-AF2B-73BB-DD65-FFE5A5087E46}"/>
          </ac:spMkLst>
        </pc:spChg>
        <pc:spChg chg="add mod">
          <ac:chgData name="James Harper" userId="9f6d1c45048739e2" providerId="LiveId" clId="{A8D56550-2024-4F7F-9DF2-1C982F85C9A9}" dt="2023-10-11T19:51:44.568" v="939" actId="948"/>
          <ac:spMkLst>
            <pc:docMk/>
            <pc:sldMk cId="2261113004" sldId="271"/>
            <ac:spMk id="10" creationId="{7E188F9A-08F6-0DA2-B18C-B7A17B1F7941}"/>
          </ac:spMkLst>
        </pc:spChg>
        <pc:grpChg chg="add del mod">
          <ac:chgData name="James Harper" userId="9f6d1c45048739e2" providerId="LiveId" clId="{A8D56550-2024-4F7F-9DF2-1C982F85C9A9}" dt="2023-10-11T19:55:13.516" v="979" actId="478"/>
          <ac:grpSpMkLst>
            <pc:docMk/>
            <pc:sldMk cId="2261113004" sldId="271"/>
            <ac:grpSpMk id="3" creationId="{22890102-7EBD-BDF4-76DF-CFF539C7A329}"/>
          </ac:grpSpMkLst>
        </pc:grpChg>
        <pc:grpChg chg="mod">
          <ac:chgData name="James Harper" userId="9f6d1c45048739e2" providerId="LiveId" clId="{A8D56550-2024-4F7F-9DF2-1C982F85C9A9}" dt="2023-10-05T10:26:41.425" v="429"/>
          <ac:grpSpMkLst>
            <pc:docMk/>
            <pc:sldMk cId="2261113004" sldId="271"/>
            <ac:grpSpMk id="4" creationId="{F858E97D-B181-DB99-FF7B-D6F71431955C}"/>
          </ac:grpSpMkLst>
        </pc:grpChg>
        <pc:grpChg chg="mod">
          <ac:chgData name="James Harper" userId="9f6d1c45048739e2" providerId="LiveId" clId="{A8D56550-2024-4F7F-9DF2-1C982F85C9A9}" dt="2023-10-05T10:26:41.425" v="429"/>
          <ac:grpSpMkLst>
            <pc:docMk/>
            <pc:sldMk cId="2261113004" sldId="271"/>
            <ac:grpSpMk id="5" creationId="{33062E47-4110-5E5C-A68B-A79F85D76369}"/>
          </ac:grpSpMkLst>
        </pc:grpChg>
        <pc:cxnChg chg="mod">
          <ac:chgData name="James Harper" userId="9f6d1c45048739e2" providerId="LiveId" clId="{A8D56550-2024-4F7F-9DF2-1C982F85C9A9}" dt="2023-10-05T10:26:41.425" v="429"/>
          <ac:cxnSpMkLst>
            <pc:docMk/>
            <pc:sldMk cId="2261113004" sldId="271"/>
            <ac:cxnSpMk id="6" creationId="{8D90DF6E-F1E0-2D92-EFF1-2D62983C38EE}"/>
          </ac:cxnSpMkLst>
        </pc:cxnChg>
        <pc:cxnChg chg="mod">
          <ac:chgData name="James Harper" userId="9f6d1c45048739e2" providerId="LiveId" clId="{A8D56550-2024-4F7F-9DF2-1C982F85C9A9}" dt="2023-10-05T10:26:41.425" v="429"/>
          <ac:cxnSpMkLst>
            <pc:docMk/>
            <pc:sldMk cId="2261113004" sldId="271"/>
            <ac:cxnSpMk id="7" creationId="{CF840C0B-2DD8-A73A-6E78-7445AEB8D5EC}"/>
          </ac:cxnSpMkLst>
        </pc:cxnChg>
        <pc:cxnChg chg="mod">
          <ac:chgData name="James Harper" userId="9f6d1c45048739e2" providerId="LiveId" clId="{A8D56550-2024-4F7F-9DF2-1C982F85C9A9}" dt="2023-10-05T10:26:41.425" v="429"/>
          <ac:cxnSpMkLst>
            <pc:docMk/>
            <pc:sldMk cId="2261113004" sldId="271"/>
            <ac:cxnSpMk id="8" creationId="{65C333BA-D9A0-64FC-7DFC-A6728D480727}"/>
          </ac:cxnSpMkLst>
        </pc:cxnChg>
        <pc:cxnChg chg="mod">
          <ac:chgData name="James Harper" userId="9f6d1c45048739e2" providerId="LiveId" clId="{A8D56550-2024-4F7F-9DF2-1C982F85C9A9}" dt="2023-10-05T10:26:41.425" v="429"/>
          <ac:cxnSpMkLst>
            <pc:docMk/>
            <pc:sldMk cId="2261113004" sldId="271"/>
            <ac:cxnSpMk id="9" creationId="{E4E04F3A-E723-860C-2DCE-8F735D18823A}"/>
          </ac:cxnSpMkLst>
        </pc:cxnChg>
      </pc:sldChg>
      <pc:sldChg chg="addSp delSp modSp mod ord">
        <pc:chgData name="James Harper" userId="9f6d1c45048739e2" providerId="LiveId" clId="{A8D56550-2024-4F7F-9DF2-1C982F85C9A9}" dt="2023-10-13T15:28:56.637" v="3225"/>
        <pc:sldMkLst>
          <pc:docMk/>
          <pc:sldMk cId="1407379570" sldId="272"/>
        </pc:sldMkLst>
        <pc:spChg chg="add mod">
          <ac:chgData name="James Harper" userId="9f6d1c45048739e2" providerId="LiveId" clId="{A8D56550-2024-4F7F-9DF2-1C982F85C9A9}" dt="2023-10-05T10:27:13.963" v="437"/>
          <ac:spMkLst>
            <pc:docMk/>
            <pc:sldMk cId="1407379570" sldId="272"/>
            <ac:spMk id="2" creationId="{13B5546B-3B08-649B-69FA-68E444707DC4}"/>
          </ac:spMkLst>
        </pc:spChg>
        <pc:spChg chg="add mod">
          <ac:chgData name="James Harper" userId="9f6d1c45048739e2" providerId="LiveId" clId="{A8D56550-2024-4F7F-9DF2-1C982F85C9A9}" dt="2023-10-13T15:28:56.637" v="3225"/>
          <ac:spMkLst>
            <pc:docMk/>
            <pc:sldMk cId="1407379570" sldId="272"/>
            <ac:spMk id="3" creationId="{A5F48F51-C083-6ECD-C997-2AF17AF314C0}"/>
          </ac:spMkLst>
        </pc:spChg>
        <pc:spChg chg="add del mod">
          <ac:chgData name="James Harper" userId="9f6d1c45048739e2" providerId="LiveId" clId="{A8D56550-2024-4F7F-9DF2-1C982F85C9A9}" dt="2023-10-05T10:33:46.006" v="485" actId="478"/>
          <ac:spMkLst>
            <pc:docMk/>
            <pc:sldMk cId="1407379570" sldId="272"/>
            <ac:spMk id="10" creationId="{8EBCFBF4-D2F6-603B-9F83-E0A94B108EF2}"/>
          </ac:spMkLst>
        </pc:spChg>
        <pc:spChg chg="add mod">
          <ac:chgData name="James Harper" userId="9f6d1c45048739e2" providerId="LiveId" clId="{A8D56550-2024-4F7F-9DF2-1C982F85C9A9}" dt="2023-10-11T19:51:51.036" v="940"/>
          <ac:spMkLst>
            <pc:docMk/>
            <pc:sldMk cId="1407379570" sldId="272"/>
            <ac:spMk id="10" creationId="{AD6A81EF-FE2A-88EE-4B20-A0561FA480FA}"/>
          </ac:spMkLst>
        </pc:spChg>
        <pc:spChg chg="add mod">
          <ac:chgData name="James Harper" userId="9f6d1c45048739e2" providerId="LiveId" clId="{A8D56550-2024-4F7F-9DF2-1C982F85C9A9}" dt="2023-10-05T10:30:10.123" v="465" actId="208"/>
          <ac:spMkLst>
            <pc:docMk/>
            <pc:sldMk cId="1407379570" sldId="272"/>
            <ac:spMk id="11" creationId="{2022BF7C-9ADA-23B1-1B43-19BF52698E4D}"/>
          </ac:spMkLst>
        </pc:spChg>
        <pc:spChg chg="add del mod">
          <ac:chgData name="James Harper" userId="9f6d1c45048739e2" providerId="LiveId" clId="{A8D56550-2024-4F7F-9DF2-1C982F85C9A9}" dt="2023-10-05T10:28:55.843" v="456" actId="478"/>
          <ac:spMkLst>
            <pc:docMk/>
            <pc:sldMk cId="1407379570" sldId="272"/>
            <ac:spMk id="12" creationId="{912365AF-EFE4-AE1B-03E3-83B53E78454C}"/>
          </ac:spMkLst>
        </pc:spChg>
        <pc:grpChg chg="add del mod">
          <ac:chgData name="James Harper" userId="9f6d1c45048739e2" providerId="LiveId" clId="{A8D56550-2024-4F7F-9DF2-1C982F85C9A9}" dt="2023-10-11T19:55:16.656" v="980" actId="478"/>
          <ac:grpSpMkLst>
            <pc:docMk/>
            <pc:sldMk cId="1407379570" sldId="272"/>
            <ac:grpSpMk id="3" creationId="{9F95BF41-7AE9-D83D-6FA2-0B4194F5E7EB}"/>
          </ac:grpSpMkLst>
        </pc:grpChg>
        <pc:grpChg chg="mod">
          <ac:chgData name="James Harper" userId="9f6d1c45048739e2" providerId="LiveId" clId="{A8D56550-2024-4F7F-9DF2-1C982F85C9A9}" dt="2023-10-05T10:27:13.963" v="437"/>
          <ac:grpSpMkLst>
            <pc:docMk/>
            <pc:sldMk cId="1407379570" sldId="272"/>
            <ac:grpSpMk id="4" creationId="{2A6DE272-B01D-7A28-3408-6B4FFB551DB7}"/>
          </ac:grpSpMkLst>
        </pc:grpChg>
        <pc:grpChg chg="mod">
          <ac:chgData name="James Harper" userId="9f6d1c45048739e2" providerId="LiveId" clId="{A8D56550-2024-4F7F-9DF2-1C982F85C9A9}" dt="2023-10-05T10:27:13.963" v="437"/>
          <ac:grpSpMkLst>
            <pc:docMk/>
            <pc:sldMk cId="1407379570" sldId="272"/>
            <ac:grpSpMk id="5" creationId="{B623442D-EBFA-8A64-4708-06E76959DCD0}"/>
          </ac:grpSpMkLst>
        </pc:grpChg>
        <pc:cxnChg chg="mod">
          <ac:chgData name="James Harper" userId="9f6d1c45048739e2" providerId="LiveId" clId="{A8D56550-2024-4F7F-9DF2-1C982F85C9A9}" dt="2023-10-05T10:27:13.963" v="437"/>
          <ac:cxnSpMkLst>
            <pc:docMk/>
            <pc:sldMk cId="1407379570" sldId="272"/>
            <ac:cxnSpMk id="6" creationId="{00C9E0B7-CCD3-61C4-E8C2-CC757990843B}"/>
          </ac:cxnSpMkLst>
        </pc:cxnChg>
        <pc:cxnChg chg="mod">
          <ac:chgData name="James Harper" userId="9f6d1c45048739e2" providerId="LiveId" clId="{A8D56550-2024-4F7F-9DF2-1C982F85C9A9}" dt="2023-10-05T10:27:13.963" v="437"/>
          <ac:cxnSpMkLst>
            <pc:docMk/>
            <pc:sldMk cId="1407379570" sldId="272"/>
            <ac:cxnSpMk id="7" creationId="{D0581AF9-60A6-AC3B-3BA9-9E965D056595}"/>
          </ac:cxnSpMkLst>
        </pc:cxnChg>
        <pc:cxnChg chg="mod">
          <ac:chgData name="James Harper" userId="9f6d1c45048739e2" providerId="LiveId" clId="{A8D56550-2024-4F7F-9DF2-1C982F85C9A9}" dt="2023-10-05T10:27:13.963" v="437"/>
          <ac:cxnSpMkLst>
            <pc:docMk/>
            <pc:sldMk cId="1407379570" sldId="272"/>
            <ac:cxnSpMk id="8" creationId="{CB10FA26-B28F-16FC-A027-D776D72E54D3}"/>
          </ac:cxnSpMkLst>
        </pc:cxnChg>
        <pc:cxnChg chg="mod">
          <ac:chgData name="James Harper" userId="9f6d1c45048739e2" providerId="LiveId" clId="{A8D56550-2024-4F7F-9DF2-1C982F85C9A9}" dt="2023-10-05T10:27:13.963" v="437"/>
          <ac:cxnSpMkLst>
            <pc:docMk/>
            <pc:sldMk cId="1407379570" sldId="272"/>
            <ac:cxnSpMk id="9" creationId="{1190B6D4-17B3-A0DE-B24A-87BFED428DDD}"/>
          </ac:cxnSpMkLst>
        </pc:cxnChg>
      </pc:sldChg>
      <pc:sldChg chg="addSp delSp modSp mod ord">
        <pc:chgData name="James Harper" userId="9f6d1c45048739e2" providerId="LiveId" clId="{A8D56550-2024-4F7F-9DF2-1C982F85C9A9}" dt="2023-10-13T16:09:20.800" v="3265"/>
        <pc:sldMkLst>
          <pc:docMk/>
          <pc:sldMk cId="3433750767" sldId="273"/>
        </pc:sldMkLst>
        <pc:spChg chg="add mod">
          <ac:chgData name="James Harper" userId="9f6d1c45048739e2" providerId="LiveId" clId="{A8D56550-2024-4F7F-9DF2-1C982F85C9A9}" dt="2023-10-05T10:27:36.576" v="443"/>
          <ac:spMkLst>
            <pc:docMk/>
            <pc:sldMk cId="3433750767" sldId="273"/>
            <ac:spMk id="2" creationId="{75F2E961-C4D8-BA6C-638B-C044193208AF}"/>
          </ac:spMkLst>
        </pc:spChg>
        <pc:spChg chg="add mod">
          <ac:chgData name="James Harper" userId="9f6d1c45048739e2" providerId="LiveId" clId="{A8D56550-2024-4F7F-9DF2-1C982F85C9A9}" dt="2023-10-13T16:09:20.800" v="3265"/>
          <ac:spMkLst>
            <pc:docMk/>
            <pc:sldMk cId="3433750767" sldId="273"/>
            <ac:spMk id="3" creationId="{022E6C20-7578-4A8D-9C08-3ED35606C3BF}"/>
          </ac:spMkLst>
        </pc:spChg>
        <pc:spChg chg="add mod">
          <ac:chgData name="James Harper" userId="9f6d1c45048739e2" providerId="LiveId" clId="{A8D56550-2024-4F7F-9DF2-1C982F85C9A9}" dt="2023-10-11T19:52:05.942" v="942" actId="207"/>
          <ac:spMkLst>
            <pc:docMk/>
            <pc:sldMk cId="3433750767" sldId="273"/>
            <ac:spMk id="10" creationId="{C0F0C683-65B3-097E-F250-CFE86F29C437}"/>
          </ac:spMkLst>
        </pc:spChg>
        <pc:grpChg chg="add del mod">
          <ac:chgData name="James Harper" userId="9f6d1c45048739e2" providerId="LiveId" clId="{A8D56550-2024-4F7F-9DF2-1C982F85C9A9}" dt="2023-10-11T19:55:19.545" v="981" actId="478"/>
          <ac:grpSpMkLst>
            <pc:docMk/>
            <pc:sldMk cId="3433750767" sldId="273"/>
            <ac:grpSpMk id="3" creationId="{54883E4F-7A13-542B-943B-1D4D4ACEF4D7}"/>
          </ac:grpSpMkLst>
        </pc:grpChg>
        <pc:grpChg chg="mod">
          <ac:chgData name="James Harper" userId="9f6d1c45048739e2" providerId="LiveId" clId="{A8D56550-2024-4F7F-9DF2-1C982F85C9A9}" dt="2023-10-05T10:27:36.576" v="443"/>
          <ac:grpSpMkLst>
            <pc:docMk/>
            <pc:sldMk cId="3433750767" sldId="273"/>
            <ac:grpSpMk id="4" creationId="{73F1EB2B-4762-1A61-5DC3-90776E006081}"/>
          </ac:grpSpMkLst>
        </pc:grpChg>
        <pc:grpChg chg="mod">
          <ac:chgData name="James Harper" userId="9f6d1c45048739e2" providerId="LiveId" clId="{A8D56550-2024-4F7F-9DF2-1C982F85C9A9}" dt="2023-10-05T10:27:36.576" v="443"/>
          <ac:grpSpMkLst>
            <pc:docMk/>
            <pc:sldMk cId="3433750767" sldId="273"/>
            <ac:grpSpMk id="5" creationId="{73C2008D-F1AB-FB56-62BF-829DEF620C59}"/>
          </ac:grpSpMkLst>
        </pc:grpChg>
        <pc:cxnChg chg="mod">
          <ac:chgData name="James Harper" userId="9f6d1c45048739e2" providerId="LiveId" clId="{A8D56550-2024-4F7F-9DF2-1C982F85C9A9}" dt="2023-10-05T10:27:36.576" v="443"/>
          <ac:cxnSpMkLst>
            <pc:docMk/>
            <pc:sldMk cId="3433750767" sldId="273"/>
            <ac:cxnSpMk id="6" creationId="{C1BD9D7F-796C-EFBB-2D77-5BA7749BFC72}"/>
          </ac:cxnSpMkLst>
        </pc:cxnChg>
        <pc:cxnChg chg="mod">
          <ac:chgData name="James Harper" userId="9f6d1c45048739e2" providerId="LiveId" clId="{A8D56550-2024-4F7F-9DF2-1C982F85C9A9}" dt="2023-10-05T10:27:36.576" v="443"/>
          <ac:cxnSpMkLst>
            <pc:docMk/>
            <pc:sldMk cId="3433750767" sldId="273"/>
            <ac:cxnSpMk id="7" creationId="{12E3CA46-B224-001B-F78B-EE95EE9950AA}"/>
          </ac:cxnSpMkLst>
        </pc:cxnChg>
        <pc:cxnChg chg="mod">
          <ac:chgData name="James Harper" userId="9f6d1c45048739e2" providerId="LiveId" clId="{A8D56550-2024-4F7F-9DF2-1C982F85C9A9}" dt="2023-10-05T10:27:36.576" v="443"/>
          <ac:cxnSpMkLst>
            <pc:docMk/>
            <pc:sldMk cId="3433750767" sldId="273"/>
            <ac:cxnSpMk id="8" creationId="{B2891F69-B612-060E-6DA6-D6D44E6E921D}"/>
          </ac:cxnSpMkLst>
        </pc:cxnChg>
        <pc:cxnChg chg="mod">
          <ac:chgData name="James Harper" userId="9f6d1c45048739e2" providerId="LiveId" clId="{A8D56550-2024-4F7F-9DF2-1C982F85C9A9}" dt="2023-10-05T10:27:36.576" v="443"/>
          <ac:cxnSpMkLst>
            <pc:docMk/>
            <pc:sldMk cId="3433750767" sldId="273"/>
            <ac:cxnSpMk id="9" creationId="{0DAB0897-33D6-D8C9-336E-246EF4394B67}"/>
          </ac:cxnSpMkLst>
        </pc:cxnChg>
      </pc:sldChg>
      <pc:sldChg chg="addSp delSp modSp mod ord">
        <pc:chgData name="James Harper" userId="9f6d1c45048739e2" providerId="LiveId" clId="{A8D56550-2024-4F7F-9DF2-1C982F85C9A9}" dt="2023-10-13T15:28:58.285" v="3226"/>
        <pc:sldMkLst>
          <pc:docMk/>
          <pc:sldMk cId="3604365220" sldId="274"/>
        </pc:sldMkLst>
        <pc:spChg chg="add mod">
          <ac:chgData name="James Harper" userId="9f6d1c45048739e2" providerId="LiveId" clId="{A8D56550-2024-4F7F-9DF2-1C982F85C9A9}" dt="2023-10-05T10:28:44.544" v="454"/>
          <ac:spMkLst>
            <pc:docMk/>
            <pc:sldMk cId="3604365220" sldId="274"/>
            <ac:spMk id="2" creationId="{5CC467CB-DC50-7360-1AEF-99D5A65CACA9}"/>
          </ac:spMkLst>
        </pc:spChg>
        <pc:spChg chg="add mod">
          <ac:chgData name="James Harper" userId="9f6d1c45048739e2" providerId="LiveId" clId="{A8D56550-2024-4F7F-9DF2-1C982F85C9A9}" dt="2023-10-13T15:28:58.285" v="3226"/>
          <ac:spMkLst>
            <pc:docMk/>
            <pc:sldMk cId="3604365220" sldId="274"/>
            <ac:spMk id="3" creationId="{EF91973C-D451-71A4-0198-B049D0002C8D}"/>
          </ac:spMkLst>
        </pc:spChg>
        <pc:spChg chg="add del mod">
          <ac:chgData name="James Harper" userId="9f6d1c45048739e2" providerId="LiveId" clId="{A8D56550-2024-4F7F-9DF2-1C982F85C9A9}" dt="2023-10-05T10:33:53.773" v="486" actId="478"/>
          <ac:spMkLst>
            <pc:docMk/>
            <pc:sldMk cId="3604365220" sldId="274"/>
            <ac:spMk id="10" creationId="{BB4B2DC8-B011-1CFD-7EEC-BFB246FBDC5B}"/>
          </ac:spMkLst>
        </pc:spChg>
        <pc:spChg chg="add mod">
          <ac:chgData name="James Harper" userId="9f6d1c45048739e2" providerId="LiveId" clId="{A8D56550-2024-4F7F-9DF2-1C982F85C9A9}" dt="2023-10-11T19:52:18.190" v="943"/>
          <ac:spMkLst>
            <pc:docMk/>
            <pc:sldMk cId="3604365220" sldId="274"/>
            <ac:spMk id="10" creationId="{FBD21A0B-E4AF-44AC-F0AB-D5168ED02908}"/>
          </ac:spMkLst>
        </pc:spChg>
        <pc:spChg chg="add del mod">
          <ac:chgData name="James Harper" userId="9f6d1c45048739e2" providerId="LiveId" clId="{A8D56550-2024-4F7F-9DF2-1C982F85C9A9}" dt="2023-10-05T10:36:17.644" v="518" actId="478"/>
          <ac:spMkLst>
            <pc:docMk/>
            <pc:sldMk cId="3604365220" sldId="274"/>
            <ac:spMk id="11" creationId="{853E56CE-C041-4D7F-F155-A8D5A2B1FAB5}"/>
          </ac:spMkLst>
        </pc:spChg>
        <pc:spChg chg="add mod">
          <ac:chgData name="James Harper" userId="9f6d1c45048739e2" providerId="LiveId" clId="{A8D56550-2024-4F7F-9DF2-1C982F85C9A9}" dt="2023-10-05T10:37:28.996" v="539" actId="1038"/>
          <ac:spMkLst>
            <pc:docMk/>
            <pc:sldMk cId="3604365220" sldId="274"/>
            <ac:spMk id="12" creationId="{D955ADB7-12F5-FC96-9DA9-E45FDCAB789B}"/>
          </ac:spMkLst>
        </pc:spChg>
        <pc:grpChg chg="add del mod">
          <ac:chgData name="James Harper" userId="9f6d1c45048739e2" providerId="LiveId" clId="{A8D56550-2024-4F7F-9DF2-1C982F85C9A9}" dt="2023-10-11T19:55:22.235" v="982" actId="478"/>
          <ac:grpSpMkLst>
            <pc:docMk/>
            <pc:sldMk cId="3604365220" sldId="274"/>
            <ac:grpSpMk id="3" creationId="{FA98D617-B183-6E3E-DFE2-7489E7DBD80A}"/>
          </ac:grpSpMkLst>
        </pc:grpChg>
        <pc:grpChg chg="mod">
          <ac:chgData name="James Harper" userId="9f6d1c45048739e2" providerId="LiveId" clId="{A8D56550-2024-4F7F-9DF2-1C982F85C9A9}" dt="2023-10-05T10:28:44.544" v="454"/>
          <ac:grpSpMkLst>
            <pc:docMk/>
            <pc:sldMk cId="3604365220" sldId="274"/>
            <ac:grpSpMk id="4" creationId="{BEC964D2-B18E-45A0-DE35-876FF2579F5D}"/>
          </ac:grpSpMkLst>
        </pc:grpChg>
        <pc:grpChg chg="mod">
          <ac:chgData name="James Harper" userId="9f6d1c45048739e2" providerId="LiveId" clId="{A8D56550-2024-4F7F-9DF2-1C982F85C9A9}" dt="2023-10-05T10:28:44.544" v="454"/>
          <ac:grpSpMkLst>
            <pc:docMk/>
            <pc:sldMk cId="3604365220" sldId="274"/>
            <ac:grpSpMk id="5" creationId="{73A66291-8EA9-C482-C061-4BA82EA7C518}"/>
          </ac:grpSpMkLst>
        </pc:grpChg>
        <pc:cxnChg chg="mod">
          <ac:chgData name="James Harper" userId="9f6d1c45048739e2" providerId="LiveId" clId="{A8D56550-2024-4F7F-9DF2-1C982F85C9A9}" dt="2023-10-05T10:28:44.544" v="454"/>
          <ac:cxnSpMkLst>
            <pc:docMk/>
            <pc:sldMk cId="3604365220" sldId="274"/>
            <ac:cxnSpMk id="6" creationId="{E2BAB351-02C0-63D1-09AC-47D59FF32548}"/>
          </ac:cxnSpMkLst>
        </pc:cxnChg>
        <pc:cxnChg chg="mod">
          <ac:chgData name="James Harper" userId="9f6d1c45048739e2" providerId="LiveId" clId="{A8D56550-2024-4F7F-9DF2-1C982F85C9A9}" dt="2023-10-05T10:28:44.544" v="454"/>
          <ac:cxnSpMkLst>
            <pc:docMk/>
            <pc:sldMk cId="3604365220" sldId="274"/>
            <ac:cxnSpMk id="7" creationId="{36FF3281-4D1A-AC2B-6361-E62E0023068D}"/>
          </ac:cxnSpMkLst>
        </pc:cxnChg>
        <pc:cxnChg chg="mod">
          <ac:chgData name="James Harper" userId="9f6d1c45048739e2" providerId="LiveId" clId="{A8D56550-2024-4F7F-9DF2-1C982F85C9A9}" dt="2023-10-05T10:28:44.544" v="454"/>
          <ac:cxnSpMkLst>
            <pc:docMk/>
            <pc:sldMk cId="3604365220" sldId="274"/>
            <ac:cxnSpMk id="8" creationId="{E72803CA-4834-4E15-1C40-C3BA55DA9437}"/>
          </ac:cxnSpMkLst>
        </pc:cxnChg>
        <pc:cxnChg chg="mod">
          <ac:chgData name="James Harper" userId="9f6d1c45048739e2" providerId="LiveId" clId="{A8D56550-2024-4F7F-9DF2-1C982F85C9A9}" dt="2023-10-05T10:28:44.544" v="454"/>
          <ac:cxnSpMkLst>
            <pc:docMk/>
            <pc:sldMk cId="3604365220" sldId="274"/>
            <ac:cxnSpMk id="9" creationId="{6D7211E8-A952-28FD-C570-619F67BD1627}"/>
          </ac:cxnSpMkLst>
        </pc:cxnChg>
      </pc:sldChg>
      <pc:sldChg chg="addSp delSp modSp mod ord">
        <pc:chgData name="James Harper" userId="9f6d1c45048739e2" providerId="LiveId" clId="{A8D56550-2024-4F7F-9DF2-1C982F85C9A9}" dt="2023-10-13T16:08:52.013" v="3261"/>
        <pc:sldMkLst>
          <pc:docMk/>
          <pc:sldMk cId="2350862806" sldId="275"/>
        </pc:sldMkLst>
        <pc:spChg chg="add mod">
          <ac:chgData name="James Harper" userId="9f6d1c45048739e2" providerId="LiveId" clId="{A8D56550-2024-4F7F-9DF2-1C982F85C9A9}" dt="2023-10-05T10:30:54.474" v="469"/>
          <ac:spMkLst>
            <pc:docMk/>
            <pc:sldMk cId="2350862806" sldId="275"/>
            <ac:spMk id="2" creationId="{43E53D5B-FE12-A38C-E311-FCAADC787CF4}"/>
          </ac:spMkLst>
        </pc:spChg>
        <pc:spChg chg="add mod">
          <ac:chgData name="James Harper" userId="9f6d1c45048739e2" providerId="LiveId" clId="{A8D56550-2024-4F7F-9DF2-1C982F85C9A9}" dt="2023-10-13T16:08:52.013" v="3261"/>
          <ac:spMkLst>
            <pc:docMk/>
            <pc:sldMk cId="2350862806" sldId="275"/>
            <ac:spMk id="3" creationId="{390C6B32-53A7-857C-BA18-9E83A3B3230C}"/>
          </ac:spMkLst>
        </pc:spChg>
        <pc:spChg chg="add mod">
          <ac:chgData name="James Harper" userId="9f6d1c45048739e2" providerId="LiveId" clId="{A8D56550-2024-4F7F-9DF2-1C982F85C9A9}" dt="2023-10-11T19:52:48.732" v="948" actId="1076"/>
          <ac:spMkLst>
            <pc:docMk/>
            <pc:sldMk cId="2350862806" sldId="275"/>
            <ac:spMk id="10" creationId="{D3A5DD68-A7AA-F463-D7C4-96FE8FF0E1ED}"/>
          </ac:spMkLst>
        </pc:spChg>
        <pc:spChg chg="add mod">
          <ac:chgData name="James Harper" userId="9f6d1c45048739e2" providerId="LiveId" clId="{A8D56550-2024-4F7F-9DF2-1C982F85C9A9}" dt="2023-10-05T10:35:03.478" v="492"/>
          <ac:spMkLst>
            <pc:docMk/>
            <pc:sldMk cId="2350862806" sldId="275"/>
            <ac:spMk id="11" creationId="{BEEBF228-310F-8CF4-336A-EF4A10DC435E}"/>
          </ac:spMkLst>
        </pc:spChg>
        <pc:spChg chg="add del mod">
          <ac:chgData name="James Harper" userId="9f6d1c45048739e2" providerId="LiveId" clId="{A8D56550-2024-4F7F-9DF2-1C982F85C9A9}" dt="2023-10-05T10:37:44.930" v="540" actId="478"/>
          <ac:spMkLst>
            <pc:docMk/>
            <pc:sldMk cId="2350862806" sldId="275"/>
            <ac:spMk id="19" creationId="{B6F58C32-12CF-1566-7BDF-B4D9FDC36F25}"/>
          </ac:spMkLst>
        </pc:spChg>
        <pc:grpChg chg="add del mod">
          <ac:chgData name="James Harper" userId="9f6d1c45048739e2" providerId="LiveId" clId="{A8D56550-2024-4F7F-9DF2-1C982F85C9A9}" dt="2023-10-11T19:55:33.063" v="984" actId="478"/>
          <ac:grpSpMkLst>
            <pc:docMk/>
            <pc:sldMk cId="2350862806" sldId="275"/>
            <ac:grpSpMk id="3" creationId="{F4480A3B-A140-533D-78BE-6A6BEBAB86F4}"/>
          </ac:grpSpMkLst>
        </pc:grpChg>
        <pc:grpChg chg="mod">
          <ac:chgData name="James Harper" userId="9f6d1c45048739e2" providerId="LiveId" clId="{A8D56550-2024-4F7F-9DF2-1C982F85C9A9}" dt="2023-10-05T10:30:54.474" v="469"/>
          <ac:grpSpMkLst>
            <pc:docMk/>
            <pc:sldMk cId="2350862806" sldId="275"/>
            <ac:grpSpMk id="4" creationId="{D7413DB3-C174-6413-67B2-C259BE34E40D}"/>
          </ac:grpSpMkLst>
        </pc:grpChg>
        <pc:grpChg chg="mod">
          <ac:chgData name="James Harper" userId="9f6d1c45048739e2" providerId="LiveId" clId="{A8D56550-2024-4F7F-9DF2-1C982F85C9A9}" dt="2023-10-05T10:30:54.474" v="469"/>
          <ac:grpSpMkLst>
            <pc:docMk/>
            <pc:sldMk cId="2350862806" sldId="275"/>
            <ac:grpSpMk id="5" creationId="{9843DD05-B35E-0D7E-3C54-B45D71DF34EB}"/>
          </ac:grpSpMkLst>
        </pc:grpChg>
        <pc:grpChg chg="add del mod">
          <ac:chgData name="James Harper" userId="9f6d1c45048739e2" providerId="LiveId" clId="{A8D56550-2024-4F7F-9DF2-1C982F85C9A9}" dt="2023-10-11T19:55:25.697" v="983" actId="478"/>
          <ac:grpSpMkLst>
            <pc:docMk/>
            <pc:sldMk cId="2350862806" sldId="275"/>
            <ac:grpSpMk id="12" creationId="{C76D9D5A-5C9B-27BD-B468-00D90B7C4913}"/>
          </ac:grpSpMkLst>
        </pc:grpChg>
        <pc:grpChg chg="mod">
          <ac:chgData name="James Harper" userId="9f6d1c45048739e2" providerId="LiveId" clId="{A8D56550-2024-4F7F-9DF2-1C982F85C9A9}" dt="2023-10-05T10:35:03.478" v="492"/>
          <ac:grpSpMkLst>
            <pc:docMk/>
            <pc:sldMk cId="2350862806" sldId="275"/>
            <ac:grpSpMk id="13" creationId="{4E3E321C-5427-D5A2-F8D7-A18655C60E77}"/>
          </ac:grpSpMkLst>
        </pc:grpChg>
        <pc:grpChg chg="mod">
          <ac:chgData name="James Harper" userId="9f6d1c45048739e2" providerId="LiveId" clId="{A8D56550-2024-4F7F-9DF2-1C982F85C9A9}" dt="2023-10-05T10:35:03.478" v="492"/>
          <ac:grpSpMkLst>
            <pc:docMk/>
            <pc:sldMk cId="2350862806" sldId="275"/>
            <ac:grpSpMk id="14" creationId="{30637A0B-AB9B-FF20-4CD5-587A9FFC84C6}"/>
          </ac:grpSpMkLst>
        </pc:grpChg>
        <pc:cxnChg chg="mod">
          <ac:chgData name="James Harper" userId="9f6d1c45048739e2" providerId="LiveId" clId="{A8D56550-2024-4F7F-9DF2-1C982F85C9A9}" dt="2023-10-05T10:30:54.474" v="469"/>
          <ac:cxnSpMkLst>
            <pc:docMk/>
            <pc:sldMk cId="2350862806" sldId="275"/>
            <ac:cxnSpMk id="6" creationId="{A82D00F9-8ECA-56E9-C61B-2BF8E4876B66}"/>
          </ac:cxnSpMkLst>
        </pc:cxnChg>
        <pc:cxnChg chg="mod">
          <ac:chgData name="James Harper" userId="9f6d1c45048739e2" providerId="LiveId" clId="{A8D56550-2024-4F7F-9DF2-1C982F85C9A9}" dt="2023-10-05T10:30:54.474" v="469"/>
          <ac:cxnSpMkLst>
            <pc:docMk/>
            <pc:sldMk cId="2350862806" sldId="275"/>
            <ac:cxnSpMk id="7" creationId="{79117083-660A-FEAF-7807-87A75E80CDA3}"/>
          </ac:cxnSpMkLst>
        </pc:cxnChg>
        <pc:cxnChg chg="mod">
          <ac:chgData name="James Harper" userId="9f6d1c45048739e2" providerId="LiveId" clId="{A8D56550-2024-4F7F-9DF2-1C982F85C9A9}" dt="2023-10-05T10:30:54.474" v="469"/>
          <ac:cxnSpMkLst>
            <pc:docMk/>
            <pc:sldMk cId="2350862806" sldId="275"/>
            <ac:cxnSpMk id="8" creationId="{ACF60B84-8B51-3165-89C0-FC1892080EF1}"/>
          </ac:cxnSpMkLst>
        </pc:cxnChg>
        <pc:cxnChg chg="mod">
          <ac:chgData name="James Harper" userId="9f6d1c45048739e2" providerId="LiveId" clId="{A8D56550-2024-4F7F-9DF2-1C982F85C9A9}" dt="2023-10-05T10:30:54.474" v="469"/>
          <ac:cxnSpMkLst>
            <pc:docMk/>
            <pc:sldMk cId="2350862806" sldId="275"/>
            <ac:cxnSpMk id="9" creationId="{D9F2CDA2-2FD5-6C2F-ECD8-740F999E0519}"/>
          </ac:cxnSpMkLst>
        </pc:cxnChg>
        <pc:cxnChg chg="mod">
          <ac:chgData name="James Harper" userId="9f6d1c45048739e2" providerId="LiveId" clId="{A8D56550-2024-4F7F-9DF2-1C982F85C9A9}" dt="2023-10-05T10:35:03.478" v="492"/>
          <ac:cxnSpMkLst>
            <pc:docMk/>
            <pc:sldMk cId="2350862806" sldId="275"/>
            <ac:cxnSpMk id="15" creationId="{CEFED2AB-27EB-D635-35AB-C53DF2B3FE41}"/>
          </ac:cxnSpMkLst>
        </pc:cxnChg>
        <pc:cxnChg chg="mod">
          <ac:chgData name="James Harper" userId="9f6d1c45048739e2" providerId="LiveId" clId="{A8D56550-2024-4F7F-9DF2-1C982F85C9A9}" dt="2023-10-05T10:35:03.478" v="492"/>
          <ac:cxnSpMkLst>
            <pc:docMk/>
            <pc:sldMk cId="2350862806" sldId="275"/>
            <ac:cxnSpMk id="16" creationId="{ACEB0C85-CD30-E1DC-B397-CFCA7B5F9DEC}"/>
          </ac:cxnSpMkLst>
        </pc:cxnChg>
        <pc:cxnChg chg="mod">
          <ac:chgData name="James Harper" userId="9f6d1c45048739e2" providerId="LiveId" clId="{A8D56550-2024-4F7F-9DF2-1C982F85C9A9}" dt="2023-10-05T10:35:03.478" v="492"/>
          <ac:cxnSpMkLst>
            <pc:docMk/>
            <pc:sldMk cId="2350862806" sldId="275"/>
            <ac:cxnSpMk id="17" creationId="{3256E6C0-C95A-4667-9886-6482F795F5BF}"/>
          </ac:cxnSpMkLst>
        </pc:cxnChg>
        <pc:cxnChg chg="mod">
          <ac:chgData name="James Harper" userId="9f6d1c45048739e2" providerId="LiveId" clId="{A8D56550-2024-4F7F-9DF2-1C982F85C9A9}" dt="2023-10-05T10:35:03.478" v="492"/>
          <ac:cxnSpMkLst>
            <pc:docMk/>
            <pc:sldMk cId="2350862806" sldId="275"/>
            <ac:cxnSpMk id="18" creationId="{2922F0EF-0AD9-3ADD-3331-E9421385FB1B}"/>
          </ac:cxnSpMkLst>
        </pc:cxnChg>
      </pc:sldChg>
      <pc:sldChg chg="addSp delSp modSp mod ord">
        <pc:chgData name="James Harper" userId="9f6d1c45048739e2" providerId="LiveId" clId="{A8D56550-2024-4F7F-9DF2-1C982F85C9A9}" dt="2023-10-13T15:28:54.959" v="3224"/>
        <pc:sldMkLst>
          <pc:docMk/>
          <pc:sldMk cId="1733780439" sldId="276"/>
        </pc:sldMkLst>
        <pc:spChg chg="add mod">
          <ac:chgData name="James Harper" userId="9f6d1c45048739e2" providerId="LiveId" clId="{A8D56550-2024-4F7F-9DF2-1C982F85C9A9}" dt="2023-10-05T10:38:09.004" v="541"/>
          <ac:spMkLst>
            <pc:docMk/>
            <pc:sldMk cId="1733780439" sldId="276"/>
            <ac:spMk id="2" creationId="{ACEF183F-B29F-FD18-F5C5-A9E18B8E864B}"/>
          </ac:spMkLst>
        </pc:spChg>
        <pc:spChg chg="add mod">
          <ac:chgData name="James Harper" userId="9f6d1c45048739e2" providerId="LiveId" clId="{A8D56550-2024-4F7F-9DF2-1C982F85C9A9}" dt="2023-10-11T19:52:52.908" v="949"/>
          <ac:spMkLst>
            <pc:docMk/>
            <pc:sldMk cId="1733780439" sldId="276"/>
            <ac:spMk id="3" creationId="{DB9BBA7C-4D46-4C52-4D8E-7136AC628996}"/>
          </ac:spMkLst>
        </pc:spChg>
        <pc:spChg chg="add del mod">
          <ac:chgData name="James Harper" userId="9f6d1c45048739e2" providerId="LiveId" clId="{A8D56550-2024-4F7F-9DF2-1C982F85C9A9}" dt="2023-10-05T10:38:19.477" v="543" actId="478"/>
          <ac:spMkLst>
            <pc:docMk/>
            <pc:sldMk cId="1733780439" sldId="276"/>
            <ac:spMk id="3" creationId="{F4920E27-AEB4-8CED-110F-084322F09BA5}"/>
          </ac:spMkLst>
        </pc:spChg>
        <pc:spChg chg="add mod">
          <ac:chgData name="James Harper" userId="9f6d1c45048739e2" providerId="LiveId" clId="{A8D56550-2024-4F7F-9DF2-1C982F85C9A9}" dt="2023-10-13T15:28:54.959" v="3224"/>
          <ac:spMkLst>
            <pc:docMk/>
            <pc:sldMk cId="1733780439" sldId="276"/>
            <ac:spMk id="4" creationId="{06460647-9426-B4F0-3FF8-D99ECAF612F4}"/>
          </ac:spMkLst>
        </pc:spChg>
        <pc:spChg chg="add del mod">
          <ac:chgData name="James Harper" userId="9f6d1c45048739e2" providerId="LiveId" clId="{A8D56550-2024-4F7F-9DF2-1C982F85C9A9}" dt="2023-10-05T10:38:19.477" v="543" actId="478"/>
          <ac:spMkLst>
            <pc:docMk/>
            <pc:sldMk cId="1733780439" sldId="276"/>
            <ac:spMk id="11" creationId="{BCEB326B-CB0F-F9F0-A254-3AD9FBE3C90C}"/>
          </ac:spMkLst>
        </pc:spChg>
        <pc:spChg chg="add del mod">
          <ac:chgData name="James Harper" userId="9f6d1c45048739e2" providerId="LiveId" clId="{A8D56550-2024-4F7F-9DF2-1C982F85C9A9}" dt="2023-10-05T10:38:19.477" v="543" actId="478"/>
          <ac:spMkLst>
            <pc:docMk/>
            <pc:sldMk cId="1733780439" sldId="276"/>
            <ac:spMk id="12" creationId="{CF5D2D05-825B-D414-A202-6CBEE9964B46}"/>
          </ac:spMkLst>
        </pc:spChg>
        <pc:spChg chg="add del mod">
          <ac:chgData name="James Harper" userId="9f6d1c45048739e2" providerId="LiveId" clId="{A8D56550-2024-4F7F-9DF2-1C982F85C9A9}" dt="2023-10-05T10:39:18.354" v="545" actId="478"/>
          <ac:spMkLst>
            <pc:docMk/>
            <pc:sldMk cId="1733780439" sldId="276"/>
            <ac:spMk id="20" creationId="{7A1A79EA-F9AE-A29E-0B6B-7E0C3F01AB58}"/>
          </ac:spMkLst>
        </pc:spChg>
        <pc:spChg chg="add del mod">
          <ac:chgData name="James Harper" userId="9f6d1c45048739e2" providerId="LiveId" clId="{A8D56550-2024-4F7F-9DF2-1C982F85C9A9}" dt="2023-10-05T10:39:18.354" v="545" actId="478"/>
          <ac:spMkLst>
            <pc:docMk/>
            <pc:sldMk cId="1733780439" sldId="276"/>
            <ac:spMk id="28" creationId="{D25F22C7-9FE9-F8B6-AA39-82270B795775}"/>
          </ac:spMkLst>
        </pc:spChg>
        <pc:spChg chg="add del mod">
          <ac:chgData name="James Harper" userId="9f6d1c45048739e2" providerId="LiveId" clId="{A8D56550-2024-4F7F-9DF2-1C982F85C9A9}" dt="2023-10-05T10:39:18.354" v="545" actId="478"/>
          <ac:spMkLst>
            <pc:docMk/>
            <pc:sldMk cId="1733780439" sldId="276"/>
            <ac:spMk id="29" creationId="{F8FFAB71-967E-428C-763A-774FD465C6CE}"/>
          </ac:spMkLst>
        </pc:spChg>
        <pc:spChg chg="add mod">
          <ac:chgData name="James Harper" userId="9f6d1c45048739e2" providerId="LiveId" clId="{A8D56550-2024-4F7F-9DF2-1C982F85C9A9}" dt="2023-10-05T10:39:43.014" v="546"/>
          <ac:spMkLst>
            <pc:docMk/>
            <pc:sldMk cId="1733780439" sldId="276"/>
            <ac:spMk id="37" creationId="{34A121D4-FB07-BC5E-ACF6-DA570FEC097E}"/>
          </ac:spMkLst>
        </pc:spChg>
        <pc:spChg chg="add del mod">
          <ac:chgData name="James Harper" userId="9f6d1c45048739e2" providerId="LiveId" clId="{A8D56550-2024-4F7F-9DF2-1C982F85C9A9}" dt="2023-10-05T10:39:46.788" v="547" actId="478"/>
          <ac:spMkLst>
            <pc:docMk/>
            <pc:sldMk cId="1733780439" sldId="276"/>
            <ac:spMk id="45" creationId="{2833E44A-D2D6-3AE1-57D4-B3B3076D7B11}"/>
          </ac:spMkLst>
        </pc:spChg>
        <pc:spChg chg="add mod">
          <ac:chgData name="James Harper" userId="9f6d1c45048739e2" providerId="LiveId" clId="{A8D56550-2024-4F7F-9DF2-1C982F85C9A9}" dt="2023-10-05T10:39:43.014" v="546"/>
          <ac:spMkLst>
            <pc:docMk/>
            <pc:sldMk cId="1733780439" sldId="276"/>
            <ac:spMk id="46" creationId="{DADE2B76-7115-B646-67A1-E31BDDB4947A}"/>
          </ac:spMkLst>
        </pc:spChg>
        <pc:grpChg chg="add del mod">
          <ac:chgData name="James Harper" userId="9f6d1c45048739e2" providerId="LiveId" clId="{A8D56550-2024-4F7F-9DF2-1C982F85C9A9}" dt="2023-10-05T10:38:19.477" v="543" actId="478"/>
          <ac:grpSpMkLst>
            <pc:docMk/>
            <pc:sldMk cId="1733780439" sldId="276"/>
            <ac:grpSpMk id="4" creationId="{734C265A-F97F-FE79-BC80-208A42482F82}"/>
          </ac:grpSpMkLst>
        </pc:grpChg>
        <pc:grpChg chg="mod">
          <ac:chgData name="James Harper" userId="9f6d1c45048739e2" providerId="LiveId" clId="{A8D56550-2024-4F7F-9DF2-1C982F85C9A9}" dt="2023-10-05T10:38:16.890" v="542"/>
          <ac:grpSpMkLst>
            <pc:docMk/>
            <pc:sldMk cId="1733780439" sldId="276"/>
            <ac:grpSpMk id="5" creationId="{91A66F95-7DAF-FFF6-0174-6215EDBB0BF9}"/>
          </ac:grpSpMkLst>
        </pc:grpChg>
        <pc:grpChg chg="mod">
          <ac:chgData name="James Harper" userId="9f6d1c45048739e2" providerId="LiveId" clId="{A8D56550-2024-4F7F-9DF2-1C982F85C9A9}" dt="2023-10-05T10:38:16.890" v="542"/>
          <ac:grpSpMkLst>
            <pc:docMk/>
            <pc:sldMk cId="1733780439" sldId="276"/>
            <ac:grpSpMk id="6" creationId="{F8AD21CC-1A82-DDCC-F412-486DE8BA2094}"/>
          </ac:grpSpMkLst>
        </pc:grpChg>
        <pc:grpChg chg="add del mod">
          <ac:chgData name="James Harper" userId="9f6d1c45048739e2" providerId="LiveId" clId="{A8D56550-2024-4F7F-9DF2-1C982F85C9A9}" dt="2023-10-05T10:38:19.477" v="543" actId="478"/>
          <ac:grpSpMkLst>
            <pc:docMk/>
            <pc:sldMk cId="1733780439" sldId="276"/>
            <ac:grpSpMk id="13" creationId="{04E17A9B-85C0-4EE8-9974-6CE5CDAD1F1C}"/>
          </ac:grpSpMkLst>
        </pc:grpChg>
        <pc:grpChg chg="mod">
          <ac:chgData name="James Harper" userId="9f6d1c45048739e2" providerId="LiveId" clId="{A8D56550-2024-4F7F-9DF2-1C982F85C9A9}" dt="2023-10-05T10:38:16.890" v="542"/>
          <ac:grpSpMkLst>
            <pc:docMk/>
            <pc:sldMk cId="1733780439" sldId="276"/>
            <ac:grpSpMk id="14" creationId="{DD1287D5-4C6D-DE8C-C704-43BE621FF224}"/>
          </ac:grpSpMkLst>
        </pc:grpChg>
        <pc:grpChg chg="mod">
          <ac:chgData name="James Harper" userId="9f6d1c45048739e2" providerId="LiveId" clId="{A8D56550-2024-4F7F-9DF2-1C982F85C9A9}" dt="2023-10-05T10:38:16.890" v="542"/>
          <ac:grpSpMkLst>
            <pc:docMk/>
            <pc:sldMk cId="1733780439" sldId="276"/>
            <ac:grpSpMk id="15" creationId="{5A5CD90B-DCAA-89EE-0C5F-02C630D15C58}"/>
          </ac:grpSpMkLst>
        </pc:grpChg>
        <pc:grpChg chg="add del mod">
          <ac:chgData name="James Harper" userId="9f6d1c45048739e2" providerId="LiveId" clId="{A8D56550-2024-4F7F-9DF2-1C982F85C9A9}" dt="2023-10-05T10:39:18.354" v="545" actId="478"/>
          <ac:grpSpMkLst>
            <pc:docMk/>
            <pc:sldMk cId="1733780439" sldId="276"/>
            <ac:grpSpMk id="21" creationId="{33BF0005-3B18-42CB-0394-028795AD782F}"/>
          </ac:grpSpMkLst>
        </pc:grpChg>
        <pc:grpChg chg="mod">
          <ac:chgData name="James Harper" userId="9f6d1c45048739e2" providerId="LiveId" clId="{A8D56550-2024-4F7F-9DF2-1C982F85C9A9}" dt="2023-10-05T10:39:16.258" v="544"/>
          <ac:grpSpMkLst>
            <pc:docMk/>
            <pc:sldMk cId="1733780439" sldId="276"/>
            <ac:grpSpMk id="22" creationId="{D1AAB7B0-A0CA-D6DC-8A70-9987A9616184}"/>
          </ac:grpSpMkLst>
        </pc:grpChg>
        <pc:grpChg chg="mod">
          <ac:chgData name="James Harper" userId="9f6d1c45048739e2" providerId="LiveId" clId="{A8D56550-2024-4F7F-9DF2-1C982F85C9A9}" dt="2023-10-05T10:39:16.258" v="544"/>
          <ac:grpSpMkLst>
            <pc:docMk/>
            <pc:sldMk cId="1733780439" sldId="276"/>
            <ac:grpSpMk id="23" creationId="{7F43AB2F-9F77-0F3D-DF51-E8D413A2D0DF}"/>
          </ac:grpSpMkLst>
        </pc:grpChg>
        <pc:grpChg chg="add del mod">
          <ac:chgData name="James Harper" userId="9f6d1c45048739e2" providerId="LiveId" clId="{A8D56550-2024-4F7F-9DF2-1C982F85C9A9}" dt="2023-10-05T10:39:18.354" v="545" actId="478"/>
          <ac:grpSpMkLst>
            <pc:docMk/>
            <pc:sldMk cId="1733780439" sldId="276"/>
            <ac:grpSpMk id="30" creationId="{543BB2C1-63F1-AF66-4706-1BC863EFF273}"/>
          </ac:grpSpMkLst>
        </pc:grpChg>
        <pc:grpChg chg="mod">
          <ac:chgData name="James Harper" userId="9f6d1c45048739e2" providerId="LiveId" clId="{A8D56550-2024-4F7F-9DF2-1C982F85C9A9}" dt="2023-10-05T10:39:16.258" v="544"/>
          <ac:grpSpMkLst>
            <pc:docMk/>
            <pc:sldMk cId="1733780439" sldId="276"/>
            <ac:grpSpMk id="31" creationId="{B7AB8006-A2F5-9190-C142-B13860D3562A}"/>
          </ac:grpSpMkLst>
        </pc:grpChg>
        <pc:grpChg chg="mod">
          <ac:chgData name="James Harper" userId="9f6d1c45048739e2" providerId="LiveId" clId="{A8D56550-2024-4F7F-9DF2-1C982F85C9A9}" dt="2023-10-05T10:39:16.258" v="544"/>
          <ac:grpSpMkLst>
            <pc:docMk/>
            <pc:sldMk cId="1733780439" sldId="276"/>
            <ac:grpSpMk id="32" creationId="{F1DB790D-828D-AD2E-3EF8-ABA55225B28B}"/>
          </ac:grpSpMkLst>
        </pc:grpChg>
        <pc:grpChg chg="add del mod">
          <ac:chgData name="James Harper" userId="9f6d1c45048739e2" providerId="LiveId" clId="{A8D56550-2024-4F7F-9DF2-1C982F85C9A9}" dt="2023-10-11T19:55:42.555" v="986" actId="478"/>
          <ac:grpSpMkLst>
            <pc:docMk/>
            <pc:sldMk cId="1733780439" sldId="276"/>
            <ac:grpSpMk id="38" creationId="{706BF46F-05E1-0CD3-364D-9BB73C39004A}"/>
          </ac:grpSpMkLst>
        </pc:grpChg>
        <pc:grpChg chg="mod">
          <ac:chgData name="James Harper" userId="9f6d1c45048739e2" providerId="LiveId" clId="{A8D56550-2024-4F7F-9DF2-1C982F85C9A9}" dt="2023-10-05T10:39:43.014" v="546"/>
          <ac:grpSpMkLst>
            <pc:docMk/>
            <pc:sldMk cId="1733780439" sldId="276"/>
            <ac:grpSpMk id="39" creationId="{53E6D41B-2665-5AA4-7F83-9BEFDF59CE0D}"/>
          </ac:grpSpMkLst>
        </pc:grpChg>
        <pc:grpChg chg="mod">
          <ac:chgData name="James Harper" userId="9f6d1c45048739e2" providerId="LiveId" clId="{A8D56550-2024-4F7F-9DF2-1C982F85C9A9}" dt="2023-10-05T10:39:43.014" v="546"/>
          <ac:grpSpMkLst>
            <pc:docMk/>
            <pc:sldMk cId="1733780439" sldId="276"/>
            <ac:grpSpMk id="40" creationId="{307C0185-BCEB-6B12-EFB1-B1430C474E04}"/>
          </ac:grpSpMkLst>
        </pc:grpChg>
        <pc:grpChg chg="add del mod">
          <ac:chgData name="James Harper" userId="9f6d1c45048739e2" providerId="LiveId" clId="{A8D56550-2024-4F7F-9DF2-1C982F85C9A9}" dt="2023-10-11T19:55:38.908" v="985" actId="478"/>
          <ac:grpSpMkLst>
            <pc:docMk/>
            <pc:sldMk cId="1733780439" sldId="276"/>
            <ac:grpSpMk id="47" creationId="{7413D3ED-C5CD-5A5E-DE64-E2C0324B48B1}"/>
          </ac:grpSpMkLst>
        </pc:grpChg>
        <pc:grpChg chg="mod">
          <ac:chgData name="James Harper" userId="9f6d1c45048739e2" providerId="LiveId" clId="{A8D56550-2024-4F7F-9DF2-1C982F85C9A9}" dt="2023-10-05T10:39:43.014" v="546"/>
          <ac:grpSpMkLst>
            <pc:docMk/>
            <pc:sldMk cId="1733780439" sldId="276"/>
            <ac:grpSpMk id="48" creationId="{BFFD10D1-518A-3E4B-EE1E-195727CA2FD4}"/>
          </ac:grpSpMkLst>
        </pc:grpChg>
        <pc:grpChg chg="mod">
          <ac:chgData name="James Harper" userId="9f6d1c45048739e2" providerId="LiveId" clId="{A8D56550-2024-4F7F-9DF2-1C982F85C9A9}" dt="2023-10-05T10:39:43.014" v="546"/>
          <ac:grpSpMkLst>
            <pc:docMk/>
            <pc:sldMk cId="1733780439" sldId="276"/>
            <ac:grpSpMk id="49" creationId="{0BF70F33-47D6-3DEF-78A6-49A73AB66134}"/>
          </ac:grpSpMkLst>
        </pc:grpChg>
        <pc:cxnChg chg="mod">
          <ac:chgData name="James Harper" userId="9f6d1c45048739e2" providerId="LiveId" clId="{A8D56550-2024-4F7F-9DF2-1C982F85C9A9}" dt="2023-10-05T10:38:16.890" v="542"/>
          <ac:cxnSpMkLst>
            <pc:docMk/>
            <pc:sldMk cId="1733780439" sldId="276"/>
            <ac:cxnSpMk id="7" creationId="{3A577F36-598B-42C5-682B-9E63925C3E72}"/>
          </ac:cxnSpMkLst>
        </pc:cxnChg>
        <pc:cxnChg chg="mod">
          <ac:chgData name="James Harper" userId="9f6d1c45048739e2" providerId="LiveId" clId="{A8D56550-2024-4F7F-9DF2-1C982F85C9A9}" dt="2023-10-05T10:38:16.890" v="542"/>
          <ac:cxnSpMkLst>
            <pc:docMk/>
            <pc:sldMk cId="1733780439" sldId="276"/>
            <ac:cxnSpMk id="8" creationId="{D27F908C-DEE3-508D-9772-12AA25802D10}"/>
          </ac:cxnSpMkLst>
        </pc:cxnChg>
        <pc:cxnChg chg="mod">
          <ac:chgData name="James Harper" userId="9f6d1c45048739e2" providerId="LiveId" clId="{A8D56550-2024-4F7F-9DF2-1C982F85C9A9}" dt="2023-10-05T10:38:16.890" v="542"/>
          <ac:cxnSpMkLst>
            <pc:docMk/>
            <pc:sldMk cId="1733780439" sldId="276"/>
            <ac:cxnSpMk id="9" creationId="{B76A0200-DB11-7171-933B-767B86F24FF6}"/>
          </ac:cxnSpMkLst>
        </pc:cxnChg>
        <pc:cxnChg chg="mod">
          <ac:chgData name="James Harper" userId="9f6d1c45048739e2" providerId="LiveId" clId="{A8D56550-2024-4F7F-9DF2-1C982F85C9A9}" dt="2023-10-05T10:38:16.890" v="542"/>
          <ac:cxnSpMkLst>
            <pc:docMk/>
            <pc:sldMk cId="1733780439" sldId="276"/>
            <ac:cxnSpMk id="10" creationId="{907BD759-839D-9AD4-E3AD-6461E5D1FC3A}"/>
          </ac:cxnSpMkLst>
        </pc:cxnChg>
        <pc:cxnChg chg="mod">
          <ac:chgData name="James Harper" userId="9f6d1c45048739e2" providerId="LiveId" clId="{A8D56550-2024-4F7F-9DF2-1C982F85C9A9}" dt="2023-10-05T10:38:16.890" v="542"/>
          <ac:cxnSpMkLst>
            <pc:docMk/>
            <pc:sldMk cId="1733780439" sldId="276"/>
            <ac:cxnSpMk id="16" creationId="{053DF180-FA69-692B-D78F-AEA76FEF3932}"/>
          </ac:cxnSpMkLst>
        </pc:cxnChg>
        <pc:cxnChg chg="mod">
          <ac:chgData name="James Harper" userId="9f6d1c45048739e2" providerId="LiveId" clId="{A8D56550-2024-4F7F-9DF2-1C982F85C9A9}" dt="2023-10-05T10:38:16.890" v="542"/>
          <ac:cxnSpMkLst>
            <pc:docMk/>
            <pc:sldMk cId="1733780439" sldId="276"/>
            <ac:cxnSpMk id="17" creationId="{447275CB-E287-94FA-7E9B-2030E82D8C00}"/>
          </ac:cxnSpMkLst>
        </pc:cxnChg>
        <pc:cxnChg chg="mod">
          <ac:chgData name="James Harper" userId="9f6d1c45048739e2" providerId="LiveId" clId="{A8D56550-2024-4F7F-9DF2-1C982F85C9A9}" dt="2023-10-05T10:38:16.890" v="542"/>
          <ac:cxnSpMkLst>
            <pc:docMk/>
            <pc:sldMk cId="1733780439" sldId="276"/>
            <ac:cxnSpMk id="18" creationId="{6A337BCB-004B-4002-8A51-8B9C67AF540D}"/>
          </ac:cxnSpMkLst>
        </pc:cxnChg>
        <pc:cxnChg chg="mod">
          <ac:chgData name="James Harper" userId="9f6d1c45048739e2" providerId="LiveId" clId="{A8D56550-2024-4F7F-9DF2-1C982F85C9A9}" dt="2023-10-05T10:38:16.890" v="542"/>
          <ac:cxnSpMkLst>
            <pc:docMk/>
            <pc:sldMk cId="1733780439" sldId="276"/>
            <ac:cxnSpMk id="19" creationId="{BA35E312-D33D-0C95-EB9E-57BB50FB1EEB}"/>
          </ac:cxnSpMkLst>
        </pc:cxnChg>
        <pc:cxnChg chg="mod">
          <ac:chgData name="James Harper" userId="9f6d1c45048739e2" providerId="LiveId" clId="{A8D56550-2024-4F7F-9DF2-1C982F85C9A9}" dt="2023-10-05T10:39:16.258" v="544"/>
          <ac:cxnSpMkLst>
            <pc:docMk/>
            <pc:sldMk cId="1733780439" sldId="276"/>
            <ac:cxnSpMk id="24" creationId="{42D38370-BB2B-020A-CF86-8C8023FB5D6A}"/>
          </ac:cxnSpMkLst>
        </pc:cxnChg>
        <pc:cxnChg chg="mod">
          <ac:chgData name="James Harper" userId="9f6d1c45048739e2" providerId="LiveId" clId="{A8D56550-2024-4F7F-9DF2-1C982F85C9A9}" dt="2023-10-05T10:39:16.258" v="544"/>
          <ac:cxnSpMkLst>
            <pc:docMk/>
            <pc:sldMk cId="1733780439" sldId="276"/>
            <ac:cxnSpMk id="25" creationId="{ADB4A9C3-984B-66ED-6BC5-1A1307AE462A}"/>
          </ac:cxnSpMkLst>
        </pc:cxnChg>
        <pc:cxnChg chg="mod">
          <ac:chgData name="James Harper" userId="9f6d1c45048739e2" providerId="LiveId" clId="{A8D56550-2024-4F7F-9DF2-1C982F85C9A9}" dt="2023-10-05T10:39:16.258" v="544"/>
          <ac:cxnSpMkLst>
            <pc:docMk/>
            <pc:sldMk cId="1733780439" sldId="276"/>
            <ac:cxnSpMk id="26" creationId="{8BC34862-FEC7-3B12-5E3A-27049F672F58}"/>
          </ac:cxnSpMkLst>
        </pc:cxnChg>
        <pc:cxnChg chg="mod">
          <ac:chgData name="James Harper" userId="9f6d1c45048739e2" providerId="LiveId" clId="{A8D56550-2024-4F7F-9DF2-1C982F85C9A9}" dt="2023-10-05T10:39:16.258" v="544"/>
          <ac:cxnSpMkLst>
            <pc:docMk/>
            <pc:sldMk cId="1733780439" sldId="276"/>
            <ac:cxnSpMk id="27" creationId="{A9058B7F-B309-8087-7454-6AD4C4CB8B17}"/>
          </ac:cxnSpMkLst>
        </pc:cxnChg>
        <pc:cxnChg chg="mod">
          <ac:chgData name="James Harper" userId="9f6d1c45048739e2" providerId="LiveId" clId="{A8D56550-2024-4F7F-9DF2-1C982F85C9A9}" dt="2023-10-05T10:39:16.258" v="544"/>
          <ac:cxnSpMkLst>
            <pc:docMk/>
            <pc:sldMk cId="1733780439" sldId="276"/>
            <ac:cxnSpMk id="33" creationId="{A7AF6859-9BBF-09F0-F77D-6E49FEB1E7BD}"/>
          </ac:cxnSpMkLst>
        </pc:cxnChg>
        <pc:cxnChg chg="mod">
          <ac:chgData name="James Harper" userId="9f6d1c45048739e2" providerId="LiveId" clId="{A8D56550-2024-4F7F-9DF2-1C982F85C9A9}" dt="2023-10-05T10:39:16.258" v="544"/>
          <ac:cxnSpMkLst>
            <pc:docMk/>
            <pc:sldMk cId="1733780439" sldId="276"/>
            <ac:cxnSpMk id="34" creationId="{64B18FFD-D8DE-424F-C566-E19DAAB17BDF}"/>
          </ac:cxnSpMkLst>
        </pc:cxnChg>
        <pc:cxnChg chg="mod">
          <ac:chgData name="James Harper" userId="9f6d1c45048739e2" providerId="LiveId" clId="{A8D56550-2024-4F7F-9DF2-1C982F85C9A9}" dt="2023-10-05T10:39:16.258" v="544"/>
          <ac:cxnSpMkLst>
            <pc:docMk/>
            <pc:sldMk cId="1733780439" sldId="276"/>
            <ac:cxnSpMk id="35" creationId="{495CAB8C-60C2-A56C-1F4A-1BF51723BF8C}"/>
          </ac:cxnSpMkLst>
        </pc:cxnChg>
        <pc:cxnChg chg="mod">
          <ac:chgData name="James Harper" userId="9f6d1c45048739e2" providerId="LiveId" clId="{A8D56550-2024-4F7F-9DF2-1C982F85C9A9}" dt="2023-10-05T10:39:16.258" v="544"/>
          <ac:cxnSpMkLst>
            <pc:docMk/>
            <pc:sldMk cId="1733780439" sldId="276"/>
            <ac:cxnSpMk id="36" creationId="{83ADA684-0F76-92F1-AAA0-E46E4EFE477F}"/>
          </ac:cxnSpMkLst>
        </pc:cxnChg>
        <pc:cxnChg chg="mod">
          <ac:chgData name="James Harper" userId="9f6d1c45048739e2" providerId="LiveId" clId="{A8D56550-2024-4F7F-9DF2-1C982F85C9A9}" dt="2023-10-05T10:39:43.014" v="546"/>
          <ac:cxnSpMkLst>
            <pc:docMk/>
            <pc:sldMk cId="1733780439" sldId="276"/>
            <ac:cxnSpMk id="41" creationId="{2DC10B76-0B8B-A1B3-6B17-189F59FC3708}"/>
          </ac:cxnSpMkLst>
        </pc:cxnChg>
        <pc:cxnChg chg="mod">
          <ac:chgData name="James Harper" userId="9f6d1c45048739e2" providerId="LiveId" clId="{A8D56550-2024-4F7F-9DF2-1C982F85C9A9}" dt="2023-10-05T10:39:43.014" v="546"/>
          <ac:cxnSpMkLst>
            <pc:docMk/>
            <pc:sldMk cId="1733780439" sldId="276"/>
            <ac:cxnSpMk id="42" creationId="{B71AF39A-2A62-DFC1-1F32-44EA96F6AD53}"/>
          </ac:cxnSpMkLst>
        </pc:cxnChg>
        <pc:cxnChg chg="mod">
          <ac:chgData name="James Harper" userId="9f6d1c45048739e2" providerId="LiveId" clId="{A8D56550-2024-4F7F-9DF2-1C982F85C9A9}" dt="2023-10-05T10:39:43.014" v="546"/>
          <ac:cxnSpMkLst>
            <pc:docMk/>
            <pc:sldMk cId="1733780439" sldId="276"/>
            <ac:cxnSpMk id="43" creationId="{4B7E3F2E-0768-C72B-D2FC-24A32D2044A7}"/>
          </ac:cxnSpMkLst>
        </pc:cxnChg>
        <pc:cxnChg chg="mod">
          <ac:chgData name="James Harper" userId="9f6d1c45048739e2" providerId="LiveId" clId="{A8D56550-2024-4F7F-9DF2-1C982F85C9A9}" dt="2023-10-05T10:39:43.014" v="546"/>
          <ac:cxnSpMkLst>
            <pc:docMk/>
            <pc:sldMk cId="1733780439" sldId="276"/>
            <ac:cxnSpMk id="44" creationId="{E387DB29-62B4-031F-CDDB-D85E8AC74D5E}"/>
          </ac:cxnSpMkLst>
        </pc:cxnChg>
        <pc:cxnChg chg="mod">
          <ac:chgData name="James Harper" userId="9f6d1c45048739e2" providerId="LiveId" clId="{A8D56550-2024-4F7F-9DF2-1C982F85C9A9}" dt="2023-10-05T10:39:43.014" v="546"/>
          <ac:cxnSpMkLst>
            <pc:docMk/>
            <pc:sldMk cId="1733780439" sldId="276"/>
            <ac:cxnSpMk id="50" creationId="{728A2EB4-2B59-951B-ED65-0D2D84AC1BFB}"/>
          </ac:cxnSpMkLst>
        </pc:cxnChg>
        <pc:cxnChg chg="mod">
          <ac:chgData name="James Harper" userId="9f6d1c45048739e2" providerId="LiveId" clId="{A8D56550-2024-4F7F-9DF2-1C982F85C9A9}" dt="2023-10-05T10:39:43.014" v="546"/>
          <ac:cxnSpMkLst>
            <pc:docMk/>
            <pc:sldMk cId="1733780439" sldId="276"/>
            <ac:cxnSpMk id="51" creationId="{8F0D1941-E5CF-0361-7F8F-DBD1A26A9B8E}"/>
          </ac:cxnSpMkLst>
        </pc:cxnChg>
        <pc:cxnChg chg="mod">
          <ac:chgData name="James Harper" userId="9f6d1c45048739e2" providerId="LiveId" clId="{A8D56550-2024-4F7F-9DF2-1C982F85C9A9}" dt="2023-10-05T10:39:43.014" v="546"/>
          <ac:cxnSpMkLst>
            <pc:docMk/>
            <pc:sldMk cId="1733780439" sldId="276"/>
            <ac:cxnSpMk id="52" creationId="{01533880-8B04-8DB1-0500-EF39D33CC6E5}"/>
          </ac:cxnSpMkLst>
        </pc:cxnChg>
        <pc:cxnChg chg="mod">
          <ac:chgData name="James Harper" userId="9f6d1c45048739e2" providerId="LiveId" clId="{A8D56550-2024-4F7F-9DF2-1C982F85C9A9}" dt="2023-10-05T10:39:43.014" v="546"/>
          <ac:cxnSpMkLst>
            <pc:docMk/>
            <pc:sldMk cId="1733780439" sldId="276"/>
            <ac:cxnSpMk id="53" creationId="{ECCA3712-F69E-FA0F-6098-2E86D12418E5}"/>
          </ac:cxnSpMkLst>
        </pc:cxnChg>
      </pc:sldChg>
      <pc:sldChg chg="addSp delSp modSp mod ord">
        <pc:chgData name="James Harper" userId="9f6d1c45048739e2" providerId="LiveId" clId="{A8D56550-2024-4F7F-9DF2-1C982F85C9A9}" dt="2023-10-13T16:09:48.460" v="3269"/>
        <pc:sldMkLst>
          <pc:docMk/>
          <pc:sldMk cId="2725757363" sldId="277"/>
        </pc:sldMkLst>
        <pc:spChg chg="add mod">
          <ac:chgData name="James Harper" userId="9f6d1c45048739e2" providerId="LiveId" clId="{A8D56550-2024-4F7F-9DF2-1C982F85C9A9}" dt="2023-10-05T10:43:13.624" v="588"/>
          <ac:spMkLst>
            <pc:docMk/>
            <pc:sldMk cId="2725757363" sldId="277"/>
            <ac:spMk id="2" creationId="{04A9C9E6-D5BC-2475-55F0-272766913CE1}"/>
          </ac:spMkLst>
        </pc:spChg>
        <pc:spChg chg="add mod">
          <ac:chgData name="James Harper" userId="9f6d1c45048739e2" providerId="LiveId" clId="{A8D56550-2024-4F7F-9DF2-1C982F85C9A9}" dt="2023-10-13T16:09:48.460" v="3269"/>
          <ac:spMkLst>
            <pc:docMk/>
            <pc:sldMk cId="2725757363" sldId="277"/>
            <ac:spMk id="3" creationId="{D2BDE6DC-4A37-971D-860E-895A03AB76E9}"/>
          </ac:spMkLst>
        </pc:spChg>
        <pc:spChg chg="add mod">
          <ac:chgData name="James Harper" userId="9f6d1c45048739e2" providerId="LiveId" clId="{A8D56550-2024-4F7F-9DF2-1C982F85C9A9}" dt="2023-10-12T15:02:00.716" v="1857" actId="207"/>
          <ac:spMkLst>
            <pc:docMk/>
            <pc:sldMk cId="2725757363" sldId="277"/>
            <ac:spMk id="10" creationId="{4BC7E1D7-3059-B79D-50B7-76C7E128C791}"/>
          </ac:spMkLst>
        </pc:spChg>
        <pc:grpChg chg="add del mod">
          <ac:chgData name="James Harper" userId="9f6d1c45048739e2" providerId="LiveId" clId="{A8D56550-2024-4F7F-9DF2-1C982F85C9A9}" dt="2023-10-11T19:55:51.773" v="989" actId="478"/>
          <ac:grpSpMkLst>
            <pc:docMk/>
            <pc:sldMk cId="2725757363" sldId="277"/>
            <ac:grpSpMk id="3" creationId="{94FD421D-BCFB-E3DB-80A6-3E4497E85890}"/>
          </ac:grpSpMkLst>
        </pc:grpChg>
        <pc:grpChg chg="add del mod">
          <ac:chgData name="James Harper" userId="9f6d1c45048739e2" providerId="LiveId" clId="{A8D56550-2024-4F7F-9DF2-1C982F85C9A9}" dt="2023-10-12T15:02:48.449" v="1881" actId="478"/>
          <ac:grpSpMkLst>
            <pc:docMk/>
            <pc:sldMk cId="2725757363" sldId="277"/>
            <ac:grpSpMk id="3" creationId="{FF78501A-2AFE-B91B-B755-41C2EAA65E7E}"/>
          </ac:grpSpMkLst>
        </pc:grpChg>
        <pc:grpChg chg="mod">
          <ac:chgData name="James Harper" userId="9f6d1c45048739e2" providerId="LiveId" clId="{A8D56550-2024-4F7F-9DF2-1C982F85C9A9}" dt="2023-10-05T10:43:13.624" v="588"/>
          <ac:grpSpMkLst>
            <pc:docMk/>
            <pc:sldMk cId="2725757363" sldId="277"/>
            <ac:grpSpMk id="4" creationId="{3915CC8D-75AC-9418-5885-5DFB0337C8BB}"/>
          </ac:grpSpMkLst>
        </pc:grpChg>
        <pc:grpChg chg="mod">
          <ac:chgData name="James Harper" userId="9f6d1c45048739e2" providerId="LiveId" clId="{A8D56550-2024-4F7F-9DF2-1C982F85C9A9}" dt="2023-10-12T15:01:27.542" v="1852"/>
          <ac:grpSpMkLst>
            <pc:docMk/>
            <pc:sldMk cId="2725757363" sldId="277"/>
            <ac:grpSpMk id="4" creationId="{E8B4CAB2-BF23-E2EF-ADFD-6EB699E4E3BE}"/>
          </ac:grpSpMkLst>
        </pc:grpChg>
        <pc:grpChg chg="mod">
          <ac:chgData name="James Harper" userId="9f6d1c45048739e2" providerId="LiveId" clId="{A8D56550-2024-4F7F-9DF2-1C982F85C9A9}" dt="2023-10-12T15:01:27.542" v="1852"/>
          <ac:grpSpMkLst>
            <pc:docMk/>
            <pc:sldMk cId="2725757363" sldId="277"/>
            <ac:grpSpMk id="5" creationId="{87971307-0EEE-122C-FBC6-F091D705CA21}"/>
          </ac:grpSpMkLst>
        </pc:grpChg>
        <pc:grpChg chg="mod">
          <ac:chgData name="James Harper" userId="9f6d1c45048739e2" providerId="LiveId" clId="{A8D56550-2024-4F7F-9DF2-1C982F85C9A9}" dt="2023-10-05T10:43:13.624" v="588"/>
          <ac:grpSpMkLst>
            <pc:docMk/>
            <pc:sldMk cId="2725757363" sldId="277"/>
            <ac:grpSpMk id="5" creationId="{ED010C89-C9AD-43E9-5001-31BD98C315FF}"/>
          </ac:grpSpMkLst>
        </pc:grpChg>
        <pc:cxnChg chg="mod">
          <ac:chgData name="James Harper" userId="9f6d1c45048739e2" providerId="LiveId" clId="{A8D56550-2024-4F7F-9DF2-1C982F85C9A9}" dt="2023-10-12T15:01:27.542" v="1852"/>
          <ac:cxnSpMkLst>
            <pc:docMk/>
            <pc:sldMk cId="2725757363" sldId="277"/>
            <ac:cxnSpMk id="6" creationId="{0DACE8BB-64BD-8864-8B38-A32927FFBAB6}"/>
          </ac:cxnSpMkLst>
        </pc:cxnChg>
        <pc:cxnChg chg="mod">
          <ac:chgData name="James Harper" userId="9f6d1c45048739e2" providerId="LiveId" clId="{A8D56550-2024-4F7F-9DF2-1C982F85C9A9}" dt="2023-10-05T10:43:13.624" v="588"/>
          <ac:cxnSpMkLst>
            <pc:docMk/>
            <pc:sldMk cId="2725757363" sldId="277"/>
            <ac:cxnSpMk id="6" creationId="{229599B8-DE38-1D43-F371-243519FC645A}"/>
          </ac:cxnSpMkLst>
        </pc:cxnChg>
        <pc:cxnChg chg="mod">
          <ac:chgData name="James Harper" userId="9f6d1c45048739e2" providerId="LiveId" clId="{A8D56550-2024-4F7F-9DF2-1C982F85C9A9}" dt="2023-10-05T10:43:13.624" v="588"/>
          <ac:cxnSpMkLst>
            <pc:docMk/>
            <pc:sldMk cId="2725757363" sldId="277"/>
            <ac:cxnSpMk id="7" creationId="{014F1DF5-6146-B3AC-194F-0668DF7ED3CC}"/>
          </ac:cxnSpMkLst>
        </pc:cxnChg>
        <pc:cxnChg chg="mod">
          <ac:chgData name="James Harper" userId="9f6d1c45048739e2" providerId="LiveId" clId="{A8D56550-2024-4F7F-9DF2-1C982F85C9A9}" dt="2023-10-12T15:01:27.542" v="1852"/>
          <ac:cxnSpMkLst>
            <pc:docMk/>
            <pc:sldMk cId="2725757363" sldId="277"/>
            <ac:cxnSpMk id="7" creationId="{29ACB4F2-3C23-B68F-B0C2-E08C6F731FEA}"/>
          </ac:cxnSpMkLst>
        </pc:cxnChg>
        <pc:cxnChg chg="mod">
          <ac:chgData name="James Harper" userId="9f6d1c45048739e2" providerId="LiveId" clId="{A8D56550-2024-4F7F-9DF2-1C982F85C9A9}" dt="2023-10-12T15:01:27.542" v="1852"/>
          <ac:cxnSpMkLst>
            <pc:docMk/>
            <pc:sldMk cId="2725757363" sldId="277"/>
            <ac:cxnSpMk id="8" creationId="{3DAE56B6-2564-F763-EA86-0953304E09E3}"/>
          </ac:cxnSpMkLst>
        </pc:cxnChg>
        <pc:cxnChg chg="mod">
          <ac:chgData name="James Harper" userId="9f6d1c45048739e2" providerId="LiveId" clId="{A8D56550-2024-4F7F-9DF2-1C982F85C9A9}" dt="2023-10-05T10:43:13.624" v="588"/>
          <ac:cxnSpMkLst>
            <pc:docMk/>
            <pc:sldMk cId="2725757363" sldId="277"/>
            <ac:cxnSpMk id="8" creationId="{DBD6ECE8-985C-E5FD-073E-CDDB4F63DDCB}"/>
          </ac:cxnSpMkLst>
        </pc:cxnChg>
        <pc:cxnChg chg="mod">
          <ac:chgData name="James Harper" userId="9f6d1c45048739e2" providerId="LiveId" clId="{A8D56550-2024-4F7F-9DF2-1C982F85C9A9}" dt="2023-10-12T15:01:27.542" v="1852"/>
          <ac:cxnSpMkLst>
            <pc:docMk/>
            <pc:sldMk cId="2725757363" sldId="277"/>
            <ac:cxnSpMk id="9" creationId="{25F160B0-348C-7659-65F3-F9BD3C820CC8}"/>
          </ac:cxnSpMkLst>
        </pc:cxnChg>
        <pc:cxnChg chg="mod">
          <ac:chgData name="James Harper" userId="9f6d1c45048739e2" providerId="LiveId" clId="{A8D56550-2024-4F7F-9DF2-1C982F85C9A9}" dt="2023-10-05T10:43:13.624" v="588"/>
          <ac:cxnSpMkLst>
            <pc:docMk/>
            <pc:sldMk cId="2725757363" sldId="277"/>
            <ac:cxnSpMk id="9" creationId="{90217904-3696-E7B0-1B97-9D68CC5CC3CB}"/>
          </ac:cxnSpMkLst>
        </pc:cxnChg>
      </pc:sldChg>
      <pc:sldChg chg="addSp delSp modSp mod ord">
        <pc:chgData name="James Harper" userId="9f6d1c45048739e2" providerId="LiveId" clId="{A8D56550-2024-4F7F-9DF2-1C982F85C9A9}" dt="2023-10-13T15:29:01.497" v="3228"/>
        <pc:sldMkLst>
          <pc:docMk/>
          <pc:sldMk cId="373321632" sldId="278"/>
        </pc:sldMkLst>
        <pc:spChg chg="add mod">
          <ac:chgData name="James Harper" userId="9f6d1c45048739e2" providerId="LiveId" clId="{A8D56550-2024-4F7F-9DF2-1C982F85C9A9}" dt="2023-10-05T10:44:11.091" v="596"/>
          <ac:spMkLst>
            <pc:docMk/>
            <pc:sldMk cId="373321632" sldId="278"/>
            <ac:spMk id="2" creationId="{FF75E423-B3FD-C2E1-7004-88A3A78A6E89}"/>
          </ac:spMkLst>
        </pc:spChg>
        <pc:spChg chg="add mod">
          <ac:chgData name="James Harper" userId="9f6d1c45048739e2" providerId="LiveId" clId="{A8D56550-2024-4F7F-9DF2-1C982F85C9A9}" dt="2023-10-12T15:02:37.702" v="1880"/>
          <ac:spMkLst>
            <pc:docMk/>
            <pc:sldMk cId="373321632" sldId="278"/>
            <ac:spMk id="3" creationId="{D603C1B5-DCFF-05C2-4854-451BDB5B16E3}"/>
          </ac:spMkLst>
        </pc:spChg>
        <pc:spChg chg="add mod">
          <ac:chgData name="James Harper" userId="9f6d1c45048739e2" providerId="LiveId" clId="{A8D56550-2024-4F7F-9DF2-1C982F85C9A9}" dt="2023-10-13T15:29:01.497" v="3228"/>
          <ac:spMkLst>
            <pc:docMk/>
            <pc:sldMk cId="373321632" sldId="278"/>
            <ac:spMk id="4" creationId="{03205D8B-2EF8-B429-8676-6B78AC3235C3}"/>
          </ac:spMkLst>
        </pc:spChg>
        <pc:spChg chg="add del mod">
          <ac:chgData name="James Harper" userId="9f6d1c45048739e2" providerId="LiveId" clId="{A8D56550-2024-4F7F-9DF2-1C982F85C9A9}" dt="2023-10-12T15:02:37.295" v="1879" actId="478"/>
          <ac:spMkLst>
            <pc:docMk/>
            <pc:sldMk cId="373321632" sldId="278"/>
            <ac:spMk id="10" creationId="{0A59D6FF-C65C-6C3A-BFE6-0A08CA99B273}"/>
          </ac:spMkLst>
        </pc:spChg>
        <pc:spChg chg="add del mod">
          <ac:chgData name="James Harper" userId="9f6d1c45048739e2" providerId="LiveId" clId="{A8D56550-2024-4F7F-9DF2-1C982F85C9A9}" dt="2023-10-05T10:44:18.525" v="597" actId="478"/>
          <ac:spMkLst>
            <pc:docMk/>
            <pc:sldMk cId="373321632" sldId="278"/>
            <ac:spMk id="10" creationId="{AAE3FBA2-9E37-9E71-8C1A-02FA7AB078E5}"/>
          </ac:spMkLst>
        </pc:spChg>
        <pc:spChg chg="add mod">
          <ac:chgData name="James Harper" userId="9f6d1c45048739e2" providerId="LiveId" clId="{A8D56550-2024-4F7F-9DF2-1C982F85C9A9}" dt="2023-10-12T15:02:27.722" v="1878" actId="1037"/>
          <ac:spMkLst>
            <pc:docMk/>
            <pc:sldMk cId="373321632" sldId="278"/>
            <ac:spMk id="11" creationId="{C93DE1F9-2031-FB8C-EB05-DE7A3316BE59}"/>
          </ac:spMkLst>
        </pc:spChg>
        <pc:grpChg chg="add del mod">
          <ac:chgData name="James Harper" userId="9f6d1c45048739e2" providerId="LiveId" clId="{A8D56550-2024-4F7F-9DF2-1C982F85C9A9}" dt="2023-10-11T19:55:54.724" v="990" actId="478"/>
          <ac:grpSpMkLst>
            <pc:docMk/>
            <pc:sldMk cId="373321632" sldId="278"/>
            <ac:grpSpMk id="3" creationId="{772F19FC-3CBE-950A-A99C-A59EBAEFBA09}"/>
          </ac:grpSpMkLst>
        </pc:grpChg>
        <pc:grpChg chg="mod">
          <ac:chgData name="James Harper" userId="9f6d1c45048739e2" providerId="LiveId" clId="{A8D56550-2024-4F7F-9DF2-1C982F85C9A9}" dt="2023-10-05T10:44:11.091" v="596"/>
          <ac:grpSpMkLst>
            <pc:docMk/>
            <pc:sldMk cId="373321632" sldId="278"/>
            <ac:grpSpMk id="4" creationId="{F5FBBD62-C3C0-9241-BBD0-D6133AB6013D}"/>
          </ac:grpSpMkLst>
        </pc:grpChg>
        <pc:grpChg chg="mod">
          <ac:chgData name="James Harper" userId="9f6d1c45048739e2" providerId="LiveId" clId="{A8D56550-2024-4F7F-9DF2-1C982F85C9A9}" dt="2023-10-05T10:44:11.091" v="596"/>
          <ac:grpSpMkLst>
            <pc:docMk/>
            <pc:sldMk cId="373321632" sldId="278"/>
            <ac:grpSpMk id="5" creationId="{BB0D0323-5B2A-88C4-0A4B-0CA711B7C3B6}"/>
          </ac:grpSpMkLst>
        </pc:grpChg>
        <pc:cxnChg chg="mod">
          <ac:chgData name="James Harper" userId="9f6d1c45048739e2" providerId="LiveId" clId="{A8D56550-2024-4F7F-9DF2-1C982F85C9A9}" dt="2023-10-05T10:44:11.091" v="596"/>
          <ac:cxnSpMkLst>
            <pc:docMk/>
            <pc:sldMk cId="373321632" sldId="278"/>
            <ac:cxnSpMk id="6" creationId="{C63FB413-67C7-B581-D7DE-640D9664C4D4}"/>
          </ac:cxnSpMkLst>
        </pc:cxnChg>
        <pc:cxnChg chg="mod">
          <ac:chgData name="James Harper" userId="9f6d1c45048739e2" providerId="LiveId" clId="{A8D56550-2024-4F7F-9DF2-1C982F85C9A9}" dt="2023-10-05T10:44:11.091" v="596"/>
          <ac:cxnSpMkLst>
            <pc:docMk/>
            <pc:sldMk cId="373321632" sldId="278"/>
            <ac:cxnSpMk id="7" creationId="{70B76CAC-340E-9687-B13A-453CA767C6EF}"/>
          </ac:cxnSpMkLst>
        </pc:cxnChg>
        <pc:cxnChg chg="mod">
          <ac:chgData name="James Harper" userId="9f6d1c45048739e2" providerId="LiveId" clId="{A8D56550-2024-4F7F-9DF2-1C982F85C9A9}" dt="2023-10-05T10:44:11.091" v="596"/>
          <ac:cxnSpMkLst>
            <pc:docMk/>
            <pc:sldMk cId="373321632" sldId="278"/>
            <ac:cxnSpMk id="8" creationId="{476FFE40-E6A5-35BF-B22A-26F236183672}"/>
          </ac:cxnSpMkLst>
        </pc:cxnChg>
        <pc:cxnChg chg="mod">
          <ac:chgData name="James Harper" userId="9f6d1c45048739e2" providerId="LiveId" clId="{A8D56550-2024-4F7F-9DF2-1C982F85C9A9}" dt="2023-10-05T10:44:11.091" v="596"/>
          <ac:cxnSpMkLst>
            <pc:docMk/>
            <pc:sldMk cId="373321632" sldId="278"/>
            <ac:cxnSpMk id="9" creationId="{015D98A4-B200-9685-C7D6-FE6A8B071984}"/>
          </ac:cxnSpMkLst>
        </pc:cxnChg>
      </pc:sldChg>
      <pc:sldChg chg="addSp delSp modSp mod">
        <pc:chgData name="James Harper" userId="9f6d1c45048739e2" providerId="LiveId" clId="{A8D56550-2024-4F7F-9DF2-1C982F85C9A9}" dt="2023-10-13T16:20:42.635" v="3307"/>
        <pc:sldMkLst>
          <pc:docMk/>
          <pc:sldMk cId="3749436543" sldId="279"/>
        </pc:sldMkLst>
        <pc:spChg chg="add mod">
          <ac:chgData name="James Harper" userId="9f6d1c45048739e2" providerId="LiveId" clId="{A8D56550-2024-4F7F-9DF2-1C982F85C9A9}" dt="2023-10-05T10:01:18.870" v="30" actId="207"/>
          <ac:spMkLst>
            <pc:docMk/>
            <pc:sldMk cId="3749436543" sldId="279"/>
            <ac:spMk id="2" creationId="{B1BE8186-36DE-AF25-B1D2-28AB258F38AC}"/>
          </ac:spMkLst>
        </pc:spChg>
        <pc:spChg chg="add del mod">
          <ac:chgData name="James Harper" userId="9f6d1c45048739e2" providerId="LiveId" clId="{A8D56550-2024-4F7F-9DF2-1C982F85C9A9}" dt="2023-10-13T16:20:35.447" v="3304" actId="21"/>
          <ac:spMkLst>
            <pc:docMk/>
            <pc:sldMk cId="3749436543" sldId="279"/>
            <ac:spMk id="3" creationId="{C1958A13-B705-EAAF-8210-FAA28F05E14E}"/>
          </ac:spMkLst>
        </pc:spChg>
        <pc:spChg chg="add mod">
          <ac:chgData name="James Harper" userId="9f6d1c45048739e2" providerId="LiveId" clId="{A8D56550-2024-4F7F-9DF2-1C982F85C9A9}" dt="2023-10-13T16:20:42.635" v="3307"/>
          <ac:spMkLst>
            <pc:docMk/>
            <pc:sldMk cId="3749436543" sldId="279"/>
            <ac:spMk id="4" creationId="{AAFF4E4E-2D36-1B75-9690-69F3D8AFCC6F}"/>
          </ac:spMkLst>
        </pc:spChg>
        <pc:spChg chg="add mod">
          <ac:chgData name="James Harper" userId="9f6d1c45048739e2" providerId="LiveId" clId="{A8D56550-2024-4F7F-9DF2-1C982F85C9A9}" dt="2023-10-11T20:25:46.698" v="1339" actId="207"/>
          <ac:spMkLst>
            <pc:docMk/>
            <pc:sldMk cId="3749436543" sldId="279"/>
            <ac:spMk id="12" creationId="{EE6C9BE6-72D2-0DF5-6070-1716FC528701}"/>
          </ac:spMkLst>
        </pc:spChg>
        <pc:spChg chg="add mod">
          <ac:chgData name="James Harper" userId="9f6d1c45048739e2" providerId="LiveId" clId="{A8D56550-2024-4F7F-9DF2-1C982F85C9A9}" dt="2023-10-13T16:20:39.209" v="3306" actId="20577"/>
          <ac:spMkLst>
            <pc:docMk/>
            <pc:sldMk cId="3749436543" sldId="279"/>
            <ac:spMk id="13" creationId="{7C28DA8B-5480-81D1-73C6-7E2D79CB5F10}"/>
          </ac:spMkLst>
        </pc:spChg>
        <pc:grpChg chg="add del mod">
          <ac:chgData name="James Harper" userId="9f6d1c45048739e2" providerId="LiveId" clId="{A8D56550-2024-4F7F-9DF2-1C982F85C9A9}" dt="2023-10-11T20:24:12.150" v="1313" actId="478"/>
          <ac:grpSpMkLst>
            <pc:docMk/>
            <pc:sldMk cId="3749436543" sldId="279"/>
            <ac:grpSpMk id="4" creationId="{A7E49D65-BBB7-1419-F871-A6B327A7092A}"/>
          </ac:grpSpMkLst>
        </pc:grpChg>
        <pc:grpChg chg="mod">
          <ac:chgData name="James Harper" userId="9f6d1c45048739e2" providerId="LiveId" clId="{A8D56550-2024-4F7F-9DF2-1C982F85C9A9}" dt="2023-10-11T19:53:53.687" v="954"/>
          <ac:grpSpMkLst>
            <pc:docMk/>
            <pc:sldMk cId="3749436543" sldId="279"/>
            <ac:grpSpMk id="5" creationId="{160250D6-6A18-3837-C128-A6E517D1EAC8}"/>
          </ac:grpSpMkLst>
        </pc:grpChg>
        <pc:grpChg chg="mod">
          <ac:chgData name="James Harper" userId="9f6d1c45048739e2" providerId="LiveId" clId="{A8D56550-2024-4F7F-9DF2-1C982F85C9A9}" dt="2023-10-11T19:53:53.687" v="954"/>
          <ac:grpSpMkLst>
            <pc:docMk/>
            <pc:sldMk cId="3749436543" sldId="279"/>
            <ac:grpSpMk id="6" creationId="{13ADB8F6-D356-CB5A-31B9-B5153751AC49}"/>
          </ac:grpSpMkLst>
        </pc:grpChg>
        <pc:picChg chg="del mod">
          <ac:chgData name="James Harper" userId="9f6d1c45048739e2" providerId="LiveId" clId="{A8D56550-2024-4F7F-9DF2-1C982F85C9A9}" dt="2023-10-11T20:02:13.085" v="1075" actId="21"/>
          <ac:picMkLst>
            <pc:docMk/>
            <pc:sldMk cId="3749436543" sldId="279"/>
            <ac:picMk id="3" creationId="{21A6D96E-278F-3293-DF6F-DD7B6AF53774}"/>
          </ac:picMkLst>
        </pc:picChg>
        <pc:cxnChg chg="mod">
          <ac:chgData name="James Harper" userId="9f6d1c45048739e2" providerId="LiveId" clId="{A8D56550-2024-4F7F-9DF2-1C982F85C9A9}" dt="2023-10-11T19:53:53.687" v="954"/>
          <ac:cxnSpMkLst>
            <pc:docMk/>
            <pc:sldMk cId="3749436543" sldId="279"/>
            <ac:cxnSpMk id="7" creationId="{23E37907-F279-06FA-B1C6-FA0056FFE3F5}"/>
          </ac:cxnSpMkLst>
        </pc:cxnChg>
        <pc:cxnChg chg="mod">
          <ac:chgData name="James Harper" userId="9f6d1c45048739e2" providerId="LiveId" clId="{A8D56550-2024-4F7F-9DF2-1C982F85C9A9}" dt="2023-10-11T19:53:53.687" v="954"/>
          <ac:cxnSpMkLst>
            <pc:docMk/>
            <pc:sldMk cId="3749436543" sldId="279"/>
            <ac:cxnSpMk id="8" creationId="{7D9A8E71-87AB-C27F-8625-15788A4ACF4D}"/>
          </ac:cxnSpMkLst>
        </pc:cxnChg>
        <pc:cxnChg chg="mod">
          <ac:chgData name="James Harper" userId="9f6d1c45048739e2" providerId="LiveId" clId="{A8D56550-2024-4F7F-9DF2-1C982F85C9A9}" dt="2023-10-11T19:53:53.687" v="954"/>
          <ac:cxnSpMkLst>
            <pc:docMk/>
            <pc:sldMk cId="3749436543" sldId="279"/>
            <ac:cxnSpMk id="9" creationId="{F52E5BBB-D23C-724D-B54C-4E847185228A}"/>
          </ac:cxnSpMkLst>
        </pc:cxnChg>
        <pc:cxnChg chg="mod">
          <ac:chgData name="James Harper" userId="9f6d1c45048739e2" providerId="LiveId" clId="{A8D56550-2024-4F7F-9DF2-1C982F85C9A9}" dt="2023-10-11T19:53:53.687" v="954"/>
          <ac:cxnSpMkLst>
            <pc:docMk/>
            <pc:sldMk cId="3749436543" sldId="279"/>
            <ac:cxnSpMk id="10" creationId="{C1D0C7A0-1654-5F89-9BAC-DF4FF06C800C}"/>
          </ac:cxnSpMkLst>
        </pc:cxnChg>
      </pc:sldChg>
      <pc:sldChg chg="addSp delSp modSp mod ord">
        <pc:chgData name="James Harper" userId="9f6d1c45048739e2" providerId="LiveId" clId="{A8D56550-2024-4F7F-9DF2-1C982F85C9A9}" dt="2023-10-13T16:10:06.084" v="3271"/>
        <pc:sldMkLst>
          <pc:docMk/>
          <pc:sldMk cId="2020248509" sldId="280"/>
        </pc:sldMkLst>
        <pc:spChg chg="add mod">
          <ac:chgData name="James Harper" userId="9f6d1c45048739e2" providerId="LiveId" clId="{A8D56550-2024-4F7F-9DF2-1C982F85C9A9}" dt="2023-10-13T16:10:06.084" v="3271"/>
          <ac:spMkLst>
            <pc:docMk/>
            <pc:sldMk cId="2020248509" sldId="280"/>
            <ac:spMk id="2" creationId="{5B28331E-143D-FAA6-412B-586BE3FD46B4}"/>
          </ac:spMkLst>
        </pc:spChg>
        <pc:spChg chg="add mod">
          <ac:chgData name="James Harper" userId="9f6d1c45048739e2" providerId="LiveId" clId="{A8D56550-2024-4F7F-9DF2-1C982F85C9A9}" dt="2023-10-11T19:54:47.025" v="968"/>
          <ac:spMkLst>
            <pc:docMk/>
            <pc:sldMk cId="2020248509" sldId="280"/>
            <ac:spMk id="9" creationId="{97DAAF30-3410-FFC8-AC7F-70B32AF561B1}"/>
          </ac:spMkLst>
        </pc:spChg>
        <pc:spChg chg="add mod">
          <ac:chgData name="James Harper" userId="9f6d1c45048739e2" providerId="LiveId" clId="{A8D56550-2024-4F7F-9DF2-1C982F85C9A9}" dt="2023-10-11T20:26:01.950" v="1340" actId="207"/>
          <ac:spMkLst>
            <pc:docMk/>
            <pc:sldMk cId="2020248509" sldId="280"/>
            <ac:spMk id="10" creationId="{48709E57-64BA-F03F-B8F0-60F37E31E407}"/>
          </ac:spMkLst>
        </pc:spChg>
        <pc:grpChg chg="add del mod">
          <ac:chgData name="James Harper" userId="9f6d1c45048739e2" providerId="LiveId" clId="{A8D56550-2024-4F7F-9DF2-1C982F85C9A9}" dt="2023-10-11T20:24:08.915" v="1312" actId="478"/>
          <ac:grpSpMkLst>
            <pc:docMk/>
            <pc:sldMk cId="2020248509" sldId="280"/>
            <ac:grpSpMk id="2" creationId="{A034E506-86C5-F397-7AAB-B457792385AA}"/>
          </ac:grpSpMkLst>
        </pc:grpChg>
        <pc:grpChg chg="mod">
          <ac:chgData name="James Harper" userId="9f6d1c45048739e2" providerId="LiveId" clId="{A8D56550-2024-4F7F-9DF2-1C982F85C9A9}" dt="2023-10-11T19:53:54.958" v="955"/>
          <ac:grpSpMkLst>
            <pc:docMk/>
            <pc:sldMk cId="2020248509" sldId="280"/>
            <ac:grpSpMk id="3" creationId="{A107EF1B-5583-A586-67C1-9159C63D5F2E}"/>
          </ac:grpSpMkLst>
        </pc:grpChg>
        <pc:grpChg chg="mod">
          <ac:chgData name="James Harper" userId="9f6d1c45048739e2" providerId="LiveId" clId="{A8D56550-2024-4F7F-9DF2-1C982F85C9A9}" dt="2023-10-11T19:53:54.958" v="955"/>
          <ac:grpSpMkLst>
            <pc:docMk/>
            <pc:sldMk cId="2020248509" sldId="280"/>
            <ac:grpSpMk id="4" creationId="{C69F690F-525A-9687-37EB-3ACC38B13CB2}"/>
          </ac:grpSpMkLst>
        </pc:grpChg>
        <pc:cxnChg chg="mod">
          <ac:chgData name="James Harper" userId="9f6d1c45048739e2" providerId="LiveId" clId="{A8D56550-2024-4F7F-9DF2-1C982F85C9A9}" dt="2023-10-11T19:53:54.958" v="955"/>
          <ac:cxnSpMkLst>
            <pc:docMk/>
            <pc:sldMk cId="2020248509" sldId="280"/>
            <ac:cxnSpMk id="5" creationId="{5855754A-5372-6A5D-3107-F515ED8C0B12}"/>
          </ac:cxnSpMkLst>
        </pc:cxnChg>
        <pc:cxnChg chg="mod">
          <ac:chgData name="James Harper" userId="9f6d1c45048739e2" providerId="LiveId" clId="{A8D56550-2024-4F7F-9DF2-1C982F85C9A9}" dt="2023-10-11T19:53:54.958" v="955"/>
          <ac:cxnSpMkLst>
            <pc:docMk/>
            <pc:sldMk cId="2020248509" sldId="280"/>
            <ac:cxnSpMk id="6" creationId="{B8AFB335-56CF-DD2A-1460-F0EDD370B2F4}"/>
          </ac:cxnSpMkLst>
        </pc:cxnChg>
        <pc:cxnChg chg="mod">
          <ac:chgData name="James Harper" userId="9f6d1c45048739e2" providerId="LiveId" clId="{A8D56550-2024-4F7F-9DF2-1C982F85C9A9}" dt="2023-10-11T19:53:54.958" v="955"/>
          <ac:cxnSpMkLst>
            <pc:docMk/>
            <pc:sldMk cId="2020248509" sldId="280"/>
            <ac:cxnSpMk id="7" creationId="{44336C3B-991A-7B11-06DF-42B0471C390C}"/>
          </ac:cxnSpMkLst>
        </pc:cxnChg>
        <pc:cxnChg chg="mod">
          <ac:chgData name="James Harper" userId="9f6d1c45048739e2" providerId="LiveId" clId="{A8D56550-2024-4F7F-9DF2-1C982F85C9A9}" dt="2023-10-11T19:53:54.958" v="955"/>
          <ac:cxnSpMkLst>
            <pc:docMk/>
            <pc:sldMk cId="2020248509" sldId="280"/>
            <ac:cxnSpMk id="8" creationId="{3344F75C-8F6D-C0E6-E924-D9ADD7C953DD}"/>
          </ac:cxnSpMkLst>
        </pc:cxnChg>
      </pc:sldChg>
      <pc:sldChg chg="addSp delSp modSp mod">
        <pc:chgData name="James Harper" userId="9f6d1c45048739e2" providerId="LiveId" clId="{A8D56550-2024-4F7F-9DF2-1C982F85C9A9}" dt="2023-10-13T16:10:19.195" v="3273"/>
        <pc:sldMkLst>
          <pc:docMk/>
          <pc:sldMk cId="331353462" sldId="281"/>
        </pc:sldMkLst>
        <pc:spChg chg="add mod">
          <ac:chgData name="James Harper" userId="9f6d1c45048739e2" providerId="LiveId" clId="{A8D56550-2024-4F7F-9DF2-1C982F85C9A9}" dt="2023-10-13T16:10:19.195" v="3273"/>
          <ac:spMkLst>
            <pc:docMk/>
            <pc:sldMk cId="331353462" sldId="281"/>
            <ac:spMk id="2" creationId="{8C14104F-27BA-9FCD-B4D9-FD622816B0E7}"/>
          </ac:spMkLst>
        </pc:spChg>
        <pc:spChg chg="add mod">
          <ac:chgData name="James Harper" userId="9f6d1c45048739e2" providerId="LiveId" clId="{A8D56550-2024-4F7F-9DF2-1C982F85C9A9}" dt="2023-10-11T19:54:48.263" v="969"/>
          <ac:spMkLst>
            <pc:docMk/>
            <pc:sldMk cId="331353462" sldId="281"/>
            <ac:spMk id="9" creationId="{6A3F5321-740F-71E6-7052-D8F5960FE4C1}"/>
          </ac:spMkLst>
        </pc:spChg>
        <pc:spChg chg="add del mod">
          <ac:chgData name="James Harper" userId="9f6d1c45048739e2" providerId="LiveId" clId="{A8D56550-2024-4F7F-9DF2-1C982F85C9A9}" dt="2023-10-11T20:05:33.406" v="1148" actId="478"/>
          <ac:spMkLst>
            <pc:docMk/>
            <pc:sldMk cId="331353462" sldId="281"/>
            <ac:spMk id="11" creationId="{C07EE8D9-B0B8-2331-45BC-DD366519C815}"/>
          </ac:spMkLst>
        </pc:spChg>
        <pc:spChg chg="add mod">
          <ac:chgData name="James Harper" userId="9f6d1c45048739e2" providerId="LiveId" clId="{A8D56550-2024-4F7F-9DF2-1C982F85C9A9}" dt="2023-10-11T20:26:07.856" v="1341" actId="207"/>
          <ac:spMkLst>
            <pc:docMk/>
            <pc:sldMk cId="331353462" sldId="281"/>
            <ac:spMk id="12" creationId="{CC505341-093E-A5FC-096E-1268EABE8856}"/>
          </ac:spMkLst>
        </pc:spChg>
        <pc:grpChg chg="add del mod">
          <ac:chgData name="James Harper" userId="9f6d1c45048739e2" providerId="LiveId" clId="{A8D56550-2024-4F7F-9DF2-1C982F85C9A9}" dt="2023-10-11T20:24:15.746" v="1314" actId="478"/>
          <ac:grpSpMkLst>
            <pc:docMk/>
            <pc:sldMk cId="331353462" sldId="281"/>
            <ac:grpSpMk id="2" creationId="{9AF81BAC-3E4B-B55F-E94A-C77C5B77037F}"/>
          </ac:grpSpMkLst>
        </pc:grpChg>
        <pc:grpChg chg="mod">
          <ac:chgData name="James Harper" userId="9f6d1c45048739e2" providerId="LiveId" clId="{A8D56550-2024-4F7F-9DF2-1C982F85C9A9}" dt="2023-10-11T19:53:55.882" v="956"/>
          <ac:grpSpMkLst>
            <pc:docMk/>
            <pc:sldMk cId="331353462" sldId="281"/>
            <ac:grpSpMk id="3" creationId="{AB8E0A50-BFEB-858E-ADB3-C447A561136A}"/>
          </ac:grpSpMkLst>
        </pc:grpChg>
        <pc:grpChg chg="mod">
          <ac:chgData name="James Harper" userId="9f6d1c45048739e2" providerId="LiveId" clId="{A8D56550-2024-4F7F-9DF2-1C982F85C9A9}" dt="2023-10-11T19:53:55.882" v="956"/>
          <ac:grpSpMkLst>
            <pc:docMk/>
            <pc:sldMk cId="331353462" sldId="281"/>
            <ac:grpSpMk id="4" creationId="{C3D6A959-950F-BAE9-0AC2-1196E4D22C35}"/>
          </ac:grpSpMkLst>
        </pc:grpChg>
        <pc:cxnChg chg="mod">
          <ac:chgData name="James Harper" userId="9f6d1c45048739e2" providerId="LiveId" clId="{A8D56550-2024-4F7F-9DF2-1C982F85C9A9}" dt="2023-10-11T19:53:55.882" v="956"/>
          <ac:cxnSpMkLst>
            <pc:docMk/>
            <pc:sldMk cId="331353462" sldId="281"/>
            <ac:cxnSpMk id="5" creationId="{B9303425-F6A0-E8D6-047B-8E7F10DCB860}"/>
          </ac:cxnSpMkLst>
        </pc:cxnChg>
        <pc:cxnChg chg="mod">
          <ac:chgData name="James Harper" userId="9f6d1c45048739e2" providerId="LiveId" clId="{A8D56550-2024-4F7F-9DF2-1C982F85C9A9}" dt="2023-10-11T19:53:55.882" v="956"/>
          <ac:cxnSpMkLst>
            <pc:docMk/>
            <pc:sldMk cId="331353462" sldId="281"/>
            <ac:cxnSpMk id="6" creationId="{7825130E-5420-9DFE-7EAB-C3EA238E7780}"/>
          </ac:cxnSpMkLst>
        </pc:cxnChg>
        <pc:cxnChg chg="mod">
          <ac:chgData name="James Harper" userId="9f6d1c45048739e2" providerId="LiveId" clId="{A8D56550-2024-4F7F-9DF2-1C982F85C9A9}" dt="2023-10-11T19:53:55.882" v="956"/>
          <ac:cxnSpMkLst>
            <pc:docMk/>
            <pc:sldMk cId="331353462" sldId="281"/>
            <ac:cxnSpMk id="7" creationId="{C1B640FA-73E8-62E3-B2A7-833CDA3E0035}"/>
          </ac:cxnSpMkLst>
        </pc:cxnChg>
        <pc:cxnChg chg="mod">
          <ac:chgData name="James Harper" userId="9f6d1c45048739e2" providerId="LiveId" clId="{A8D56550-2024-4F7F-9DF2-1C982F85C9A9}" dt="2023-10-11T19:53:55.882" v="956"/>
          <ac:cxnSpMkLst>
            <pc:docMk/>
            <pc:sldMk cId="331353462" sldId="281"/>
            <ac:cxnSpMk id="8" creationId="{15F588D3-F843-2439-DE52-F73E1ADD212A}"/>
          </ac:cxnSpMkLst>
        </pc:cxnChg>
      </pc:sldChg>
      <pc:sldChg chg="addSp delSp modSp mod">
        <pc:chgData name="James Harper" userId="9f6d1c45048739e2" providerId="LiveId" clId="{A8D56550-2024-4F7F-9DF2-1C982F85C9A9}" dt="2023-10-13T15:29:04.809" v="3230"/>
        <pc:sldMkLst>
          <pc:docMk/>
          <pc:sldMk cId="979664581" sldId="282"/>
        </pc:sldMkLst>
        <pc:spChg chg="add mod">
          <ac:chgData name="James Harper" userId="9f6d1c45048739e2" providerId="LiveId" clId="{A8D56550-2024-4F7F-9DF2-1C982F85C9A9}" dt="2023-10-13T15:29:04.809" v="3230"/>
          <ac:spMkLst>
            <pc:docMk/>
            <pc:sldMk cId="979664581" sldId="282"/>
            <ac:spMk id="2" creationId="{161AAD5D-7D91-1A5E-3AC3-39CD731E291A}"/>
          </ac:spMkLst>
        </pc:spChg>
        <pc:spChg chg="add mod">
          <ac:chgData name="James Harper" userId="9f6d1c45048739e2" providerId="LiveId" clId="{A8D56550-2024-4F7F-9DF2-1C982F85C9A9}" dt="2023-10-11T19:54:49.417" v="970"/>
          <ac:spMkLst>
            <pc:docMk/>
            <pc:sldMk cId="979664581" sldId="282"/>
            <ac:spMk id="9" creationId="{2AE36BD5-34C1-80D1-C9E0-45D18EB89C28}"/>
          </ac:spMkLst>
        </pc:spChg>
        <pc:spChg chg="add mod">
          <ac:chgData name="James Harper" userId="9f6d1c45048739e2" providerId="LiveId" clId="{A8D56550-2024-4F7F-9DF2-1C982F85C9A9}" dt="2023-10-11T20:26:15.177" v="1342" actId="207"/>
          <ac:spMkLst>
            <pc:docMk/>
            <pc:sldMk cId="979664581" sldId="282"/>
            <ac:spMk id="10" creationId="{B2FA1A98-55F6-00A5-FB1B-6784C6684B03}"/>
          </ac:spMkLst>
        </pc:spChg>
        <pc:spChg chg="add mod">
          <ac:chgData name="James Harper" userId="9f6d1c45048739e2" providerId="LiveId" clId="{A8D56550-2024-4F7F-9DF2-1C982F85C9A9}" dt="2023-10-11T20:07:40.505" v="1174" actId="14100"/>
          <ac:spMkLst>
            <pc:docMk/>
            <pc:sldMk cId="979664581" sldId="282"/>
            <ac:spMk id="11" creationId="{A55AFB49-D36D-7B60-B1D2-38EBF33E1CC5}"/>
          </ac:spMkLst>
        </pc:spChg>
        <pc:grpChg chg="add del mod">
          <ac:chgData name="James Harper" userId="9f6d1c45048739e2" providerId="LiveId" clId="{A8D56550-2024-4F7F-9DF2-1C982F85C9A9}" dt="2023-10-11T20:24:18.945" v="1315" actId="478"/>
          <ac:grpSpMkLst>
            <pc:docMk/>
            <pc:sldMk cId="979664581" sldId="282"/>
            <ac:grpSpMk id="2" creationId="{6A44E0D7-2B3A-BDBE-19E6-5B76B6CBD6B9}"/>
          </ac:grpSpMkLst>
        </pc:grpChg>
        <pc:grpChg chg="mod">
          <ac:chgData name="James Harper" userId="9f6d1c45048739e2" providerId="LiveId" clId="{A8D56550-2024-4F7F-9DF2-1C982F85C9A9}" dt="2023-10-11T19:54:02.748" v="957"/>
          <ac:grpSpMkLst>
            <pc:docMk/>
            <pc:sldMk cId="979664581" sldId="282"/>
            <ac:grpSpMk id="3" creationId="{9284B6BD-4F41-16B0-2C27-1247AFDB1704}"/>
          </ac:grpSpMkLst>
        </pc:grpChg>
        <pc:grpChg chg="mod">
          <ac:chgData name="James Harper" userId="9f6d1c45048739e2" providerId="LiveId" clId="{A8D56550-2024-4F7F-9DF2-1C982F85C9A9}" dt="2023-10-11T19:54:02.748" v="957"/>
          <ac:grpSpMkLst>
            <pc:docMk/>
            <pc:sldMk cId="979664581" sldId="282"/>
            <ac:grpSpMk id="4" creationId="{9ACF12FE-4495-D251-13D2-1EA7BA3C3A29}"/>
          </ac:grpSpMkLst>
        </pc:grpChg>
        <pc:cxnChg chg="mod">
          <ac:chgData name="James Harper" userId="9f6d1c45048739e2" providerId="LiveId" clId="{A8D56550-2024-4F7F-9DF2-1C982F85C9A9}" dt="2023-10-11T19:54:02.748" v="957"/>
          <ac:cxnSpMkLst>
            <pc:docMk/>
            <pc:sldMk cId="979664581" sldId="282"/>
            <ac:cxnSpMk id="5" creationId="{83DA4547-829A-73BA-AC10-8633E8542386}"/>
          </ac:cxnSpMkLst>
        </pc:cxnChg>
        <pc:cxnChg chg="mod">
          <ac:chgData name="James Harper" userId="9f6d1c45048739e2" providerId="LiveId" clId="{A8D56550-2024-4F7F-9DF2-1C982F85C9A9}" dt="2023-10-11T19:54:02.748" v="957"/>
          <ac:cxnSpMkLst>
            <pc:docMk/>
            <pc:sldMk cId="979664581" sldId="282"/>
            <ac:cxnSpMk id="6" creationId="{46BDF3B9-9A45-5320-A29D-3DAFD2403685}"/>
          </ac:cxnSpMkLst>
        </pc:cxnChg>
        <pc:cxnChg chg="mod">
          <ac:chgData name="James Harper" userId="9f6d1c45048739e2" providerId="LiveId" clId="{A8D56550-2024-4F7F-9DF2-1C982F85C9A9}" dt="2023-10-11T19:54:02.748" v="957"/>
          <ac:cxnSpMkLst>
            <pc:docMk/>
            <pc:sldMk cId="979664581" sldId="282"/>
            <ac:cxnSpMk id="7" creationId="{59AF7199-545B-BB36-55AD-E7537DBBF6A3}"/>
          </ac:cxnSpMkLst>
        </pc:cxnChg>
        <pc:cxnChg chg="mod">
          <ac:chgData name="James Harper" userId="9f6d1c45048739e2" providerId="LiveId" clId="{A8D56550-2024-4F7F-9DF2-1C982F85C9A9}" dt="2023-10-11T19:54:02.748" v="957"/>
          <ac:cxnSpMkLst>
            <pc:docMk/>
            <pc:sldMk cId="979664581" sldId="282"/>
            <ac:cxnSpMk id="8" creationId="{D01C5D17-12E0-F940-3624-FD78DA94877E}"/>
          </ac:cxnSpMkLst>
        </pc:cxnChg>
      </pc:sldChg>
      <pc:sldChg chg="addSp delSp modSp mod">
        <pc:chgData name="James Harper" userId="9f6d1c45048739e2" providerId="LiveId" clId="{A8D56550-2024-4F7F-9DF2-1C982F85C9A9}" dt="2023-10-13T16:10:37.248" v="3275"/>
        <pc:sldMkLst>
          <pc:docMk/>
          <pc:sldMk cId="3402012754" sldId="283"/>
        </pc:sldMkLst>
        <pc:spChg chg="add mod">
          <ac:chgData name="James Harper" userId="9f6d1c45048739e2" providerId="LiveId" clId="{A8D56550-2024-4F7F-9DF2-1C982F85C9A9}" dt="2023-10-13T16:10:37.248" v="3275"/>
          <ac:spMkLst>
            <pc:docMk/>
            <pc:sldMk cId="3402012754" sldId="283"/>
            <ac:spMk id="2" creationId="{17FDEB11-601C-E540-C824-237D01F6FC17}"/>
          </ac:spMkLst>
        </pc:spChg>
        <pc:spChg chg="add mod">
          <ac:chgData name="James Harper" userId="9f6d1c45048739e2" providerId="LiveId" clId="{A8D56550-2024-4F7F-9DF2-1C982F85C9A9}" dt="2023-10-11T19:54:50.481" v="971"/>
          <ac:spMkLst>
            <pc:docMk/>
            <pc:sldMk cId="3402012754" sldId="283"/>
            <ac:spMk id="9" creationId="{12771E3B-124E-7DEA-9EC0-868BEDD0997D}"/>
          </ac:spMkLst>
        </pc:spChg>
        <pc:spChg chg="add mod">
          <ac:chgData name="James Harper" userId="9f6d1c45048739e2" providerId="LiveId" clId="{A8D56550-2024-4F7F-9DF2-1C982F85C9A9}" dt="2023-10-11T20:26:20.515" v="1343" actId="207"/>
          <ac:spMkLst>
            <pc:docMk/>
            <pc:sldMk cId="3402012754" sldId="283"/>
            <ac:spMk id="10" creationId="{6E7C5CFE-3739-A544-0613-5F22737BC2EF}"/>
          </ac:spMkLst>
        </pc:spChg>
        <pc:grpChg chg="add del mod">
          <ac:chgData name="James Harper" userId="9f6d1c45048739e2" providerId="LiveId" clId="{A8D56550-2024-4F7F-9DF2-1C982F85C9A9}" dt="2023-10-11T20:24:21.978" v="1316" actId="478"/>
          <ac:grpSpMkLst>
            <pc:docMk/>
            <pc:sldMk cId="3402012754" sldId="283"/>
            <ac:grpSpMk id="2" creationId="{BDFDF769-24FC-B3D8-1BA4-66D9EE1408ED}"/>
          </ac:grpSpMkLst>
        </pc:grpChg>
        <pc:grpChg chg="mod">
          <ac:chgData name="James Harper" userId="9f6d1c45048739e2" providerId="LiveId" clId="{A8D56550-2024-4F7F-9DF2-1C982F85C9A9}" dt="2023-10-11T19:54:03.909" v="958"/>
          <ac:grpSpMkLst>
            <pc:docMk/>
            <pc:sldMk cId="3402012754" sldId="283"/>
            <ac:grpSpMk id="3" creationId="{DFC37BBE-8C91-02B7-772C-B60D5F935B05}"/>
          </ac:grpSpMkLst>
        </pc:grpChg>
        <pc:grpChg chg="mod">
          <ac:chgData name="James Harper" userId="9f6d1c45048739e2" providerId="LiveId" clId="{A8D56550-2024-4F7F-9DF2-1C982F85C9A9}" dt="2023-10-11T19:54:03.909" v="958"/>
          <ac:grpSpMkLst>
            <pc:docMk/>
            <pc:sldMk cId="3402012754" sldId="283"/>
            <ac:grpSpMk id="4" creationId="{EA9E609B-00F3-8F1E-66E8-59FAA525D709}"/>
          </ac:grpSpMkLst>
        </pc:grpChg>
        <pc:cxnChg chg="mod">
          <ac:chgData name="James Harper" userId="9f6d1c45048739e2" providerId="LiveId" clId="{A8D56550-2024-4F7F-9DF2-1C982F85C9A9}" dt="2023-10-11T19:54:03.909" v="958"/>
          <ac:cxnSpMkLst>
            <pc:docMk/>
            <pc:sldMk cId="3402012754" sldId="283"/>
            <ac:cxnSpMk id="5" creationId="{25F0D2B2-D44E-E671-7125-84B3FF14EDAD}"/>
          </ac:cxnSpMkLst>
        </pc:cxnChg>
        <pc:cxnChg chg="mod">
          <ac:chgData name="James Harper" userId="9f6d1c45048739e2" providerId="LiveId" clId="{A8D56550-2024-4F7F-9DF2-1C982F85C9A9}" dt="2023-10-11T19:54:03.909" v="958"/>
          <ac:cxnSpMkLst>
            <pc:docMk/>
            <pc:sldMk cId="3402012754" sldId="283"/>
            <ac:cxnSpMk id="6" creationId="{565E0846-632C-F4E2-91C2-8048B1C650C7}"/>
          </ac:cxnSpMkLst>
        </pc:cxnChg>
        <pc:cxnChg chg="mod">
          <ac:chgData name="James Harper" userId="9f6d1c45048739e2" providerId="LiveId" clId="{A8D56550-2024-4F7F-9DF2-1C982F85C9A9}" dt="2023-10-11T19:54:03.909" v="958"/>
          <ac:cxnSpMkLst>
            <pc:docMk/>
            <pc:sldMk cId="3402012754" sldId="283"/>
            <ac:cxnSpMk id="7" creationId="{4DDED1FD-3A95-1467-915C-863463154451}"/>
          </ac:cxnSpMkLst>
        </pc:cxnChg>
        <pc:cxnChg chg="mod">
          <ac:chgData name="James Harper" userId="9f6d1c45048739e2" providerId="LiveId" clId="{A8D56550-2024-4F7F-9DF2-1C982F85C9A9}" dt="2023-10-11T19:54:03.909" v="958"/>
          <ac:cxnSpMkLst>
            <pc:docMk/>
            <pc:sldMk cId="3402012754" sldId="283"/>
            <ac:cxnSpMk id="8" creationId="{C86271FC-F96B-B1A2-FBBF-9BBBD75A19FD}"/>
          </ac:cxnSpMkLst>
        </pc:cxnChg>
      </pc:sldChg>
      <pc:sldChg chg="addSp delSp modSp mod">
        <pc:chgData name="James Harper" userId="9f6d1c45048739e2" providerId="LiveId" clId="{A8D56550-2024-4F7F-9DF2-1C982F85C9A9}" dt="2023-10-13T15:29:06.467" v="3231"/>
        <pc:sldMkLst>
          <pc:docMk/>
          <pc:sldMk cId="81058112" sldId="284"/>
        </pc:sldMkLst>
        <pc:spChg chg="add mod">
          <ac:chgData name="James Harper" userId="9f6d1c45048739e2" providerId="LiveId" clId="{A8D56550-2024-4F7F-9DF2-1C982F85C9A9}" dt="2023-10-13T15:29:06.467" v="3231"/>
          <ac:spMkLst>
            <pc:docMk/>
            <pc:sldMk cId="81058112" sldId="284"/>
            <ac:spMk id="2" creationId="{EA53AC2A-93C7-94FE-4460-383D35984EBA}"/>
          </ac:spMkLst>
        </pc:spChg>
        <pc:spChg chg="add mod">
          <ac:chgData name="James Harper" userId="9f6d1c45048739e2" providerId="LiveId" clId="{A8D56550-2024-4F7F-9DF2-1C982F85C9A9}" dt="2023-10-11T19:54:51.767" v="972"/>
          <ac:spMkLst>
            <pc:docMk/>
            <pc:sldMk cId="81058112" sldId="284"/>
            <ac:spMk id="9" creationId="{4F49F91E-785C-8036-B491-1710E25053B8}"/>
          </ac:spMkLst>
        </pc:spChg>
        <pc:spChg chg="add mod">
          <ac:chgData name="James Harper" userId="9f6d1c45048739e2" providerId="LiveId" clId="{A8D56550-2024-4F7F-9DF2-1C982F85C9A9}" dt="2023-10-11T20:09:36.268" v="1190" actId="20577"/>
          <ac:spMkLst>
            <pc:docMk/>
            <pc:sldMk cId="81058112" sldId="284"/>
            <ac:spMk id="10" creationId="{01E30F22-E2A3-3CD3-96B5-C82F74778D37}"/>
          </ac:spMkLst>
        </pc:spChg>
        <pc:spChg chg="add mod">
          <ac:chgData name="James Harper" userId="9f6d1c45048739e2" providerId="LiveId" clId="{A8D56550-2024-4F7F-9DF2-1C982F85C9A9}" dt="2023-10-11T20:26:27.412" v="1345" actId="207"/>
          <ac:spMkLst>
            <pc:docMk/>
            <pc:sldMk cId="81058112" sldId="284"/>
            <ac:spMk id="11" creationId="{47175ACE-C63A-2527-BC45-D2F546D030E5}"/>
          </ac:spMkLst>
        </pc:spChg>
        <pc:grpChg chg="add del mod">
          <ac:chgData name="James Harper" userId="9f6d1c45048739e2" providerId="LiveId" clId="{A8D56550-2024-4F7F-9DF2-1C982F85C9A9}" dt="2023-10-11T20:24:25.069" v="1317" actId="478"/>
          <ac:grpSpMkLst>
            <pc:docMk/>
            <pc:sldMk cId="81058112" sldId="284"/>
            <ac:grpSpMk id="2" creationId="{A76F55AF-6EDC-EC23-0575-85BC495F119C}"/>
          </ac:grpSpMkLst>
        </pc:grpChg>
        <pc:grpChg chg="mod">
          <ac:chgData name="James Harper" userId="9f6d1c45048739e2" providerId="LiveId" clId="{A8D56550-2024-4F7F-9DF2-1C982F85C9A9}" dt="2023-10-11T19:54:04.982" v="959"/>
          <ac:grpSpMkLst>
            <pc:docMk/>
            <pc:sldMk cId="81058112" sldId="284"/>
            <ac:grpSpMk id="3" creationId="{3846AB45-7A7F-2EE0-1684-8BB72CA00618}"/>
          </ac:grpSpMkLst>
        </pc:grpChg>
        <pc:grpChg chg="mod">
          <ac:chgData name="James Harper" userId="9f6d1c45048739e2" providerId="LiveId" clId="{A8D56550-2024-4F7F-9DF2-1C982F85C9A9}" dt="2023-10-11T19:54:04.982" v="959"/>
          <ac:grpSpMkLst>
            <pc:docMk/>
            <pc:sldMk cId="81058112" sldId="284"/>
            <ac:grpSpMk id="4" creationId="{C30C56E3-4CFB-312E-EC50-9539BB141B91}"/>
          </ac:grpSpMkLst>
        </pc:grpChg>
        <pc:cxnChg chg="mod">
          <ac:chgData name="James Harper" userId="9f6d1c45048739e2" providerId="LiveId" clId="{A8D56550-2024-4F7F-9DF2-1C982F85C9A9}" dt="2023-10-11T19:54:04.982" v="959"/>
          <ac:cxnSpMkLst>
            <pc:docMk/>
            <pc:sldMk cId="81058112" sldId="284"/>
            <ac:cxnSpMk id="5" creationId="{1B38E883-77FD-1711-A10B-D3527A06D414}"/>
          </ac:cxnSpMkLst>
        </pc:cxnChg>
        <pc:cxnChg chg="mod">
          <ac:chgData name="James Harper" userId="9f6d1c45048739e2" providerId="LiveId" clId="{A8D56550-2024-4F7F-9DF2-1C982F85C9A9}" dt="2023-10-11T19:54:04.982" v="959"/>
          <ac:cxnSpMkLst>
            <pc:docMk/>
            <pc:sldMk cId="81058112" sldId="284"/>
            <ac:cxnSpMk id="6" creationId="{B14FB207-50DA-5B23-E061-EB3D8F5D8A7F}"/>
          </ac:cxnSpMkLst>
        </pc:cxnChg>
        <pc:cxnChg chg="mod">
          <ac:chgData name="James Harper" userId="9f6d1c45048739e2" providerId="LiveId" clId="{A8D56550-2024-4F7F-9DF2-1C982F85C9A9}" dt="2023-10-11T19:54:04.982" v="959"/>
          <ac:cxnSpMkLst>
            <pc:docMk/>
            <pc:sldMk cId="81058112" sldId="284"/>
            <ac:cxnSpMk id="7" creationId="{D7739246-15E3-1C5F-D14C-76327A02EF24}"/>
          </ac:cxnSpMkLst>
        </pc:cxnChg>
        <pc:cxnChg chg="mod">
          <ac:chgData name="James Harper" userId="9f6d1c45048739e2" providerId="LiveId" clId="{A8D56550-2024-4F7F-9DF2-1C982F85C9A9}" dt="2023-10-11T19:54:04.982" v="959"/>
          <ac:cxnSpMkLst>
            <pc:docMk/>
            <pc:sldMk cId="81058112" sldId="284"/>
            <ac:cxnSpMk id="8" creationId="{D8EF16C5-A02E-F876-58A3-9C6D681CF674}"/>
          </ac:cxnSpMkLst>
        </pc:cxnChg>
      </pc:sldChg>
      <pc:sldChg chg="addSp delSp modSp mod">
        <pc:chgData name="James Harper" userId="9f6d1c45048739e2" providerId="LiveId" clId="{A8D56550-2024-4F7F-9DF2-1C982F85C9A9}" dt="2023-10-13T16:11:22.465" v="3281"/>
        <pc:sldMkLst>
          <pc:docMk/>
          <pc:sldMk cId="546218635" sldId="285"/>
        </pc:sldMkLst>
        <pc:spChg chg="add mod">
          <ac:chgData name="James Harper" userId="9f6d1c45048739e2" providerId="LiveId" clId="{A8D56550-2024-4F7F-9DF2-1C982F85C9A9}" dt="2023-10-13T16:11:22.465" v="3281"/>
          <ac:spMkLst>
            <pc:docMk/>
            <pc:sldMk cId="546218635" sldId="285"/>
            <ac:spMk id="2" creationId="{5ADA5180-53AB-9142-9C7C-BE33AA277C87}"/>
          </ac:spMkLst>
        </pc:spChg>
        <pc:spChg chg="add mod">
          <ac:chgData name="James Harper" userId="9f6d1c45048739e2" providerId="LiveId" clId="{A8D56550-2024-4F7F-9DF2-1C982F85C9A9}" dt="2023-10-11T19:54:52.722" v="973"/>
          <ac:spMkLst>
            <pc:docMk/>
            <pc:sldMk cId="546218635" sldId="285"/>
            <ac:spMk id="9" creationId="{8BE76F97-F3C7-CC8C-5A8E-2F9E9DAAB927}"/>
          </ac:spMkLst>
        </pc:spChg>
        <pc:spChg chg="add del mod">
          <ac:chgData name="James Harper" userId="9f6d1c45048739e2" providerId="LiveId" clId="{A8D56550-2024-4F7F-9DF2-1C982F85C9A9}" dt="2023-10-11T20:20:45.863" v="1252" actId="478"/>
          <ac:spMkLst>
            <pc:docMk/>
            <pc:sldMk cId="546218635" sldId="285"/>
            <ac:spMk id="10" creationId="{09A33ECA-6A70-9728-5891-BDAC7ED3FF96}"/>
          </ac:spMkLst>
        </pc:spChg>
        <pc:spChg chg="add mod">
          <ac:chgData name="James Harper" userId="9f6d1c45048739e2" providerId="LiveId" clId="{A8D56550-2024-4F7F-9DF2-1C982F85C9A9}" dt="2023-10-11T20:26:33.078" v="1346" actId="207"/>
          <ac:spMkLst>
            <pc:docMk/>
            <pc:sldMk cId="546218635" sldId="285"/>
            <ac:spMk id="11" creationId="{283D7161-872B-4B27-CE7E-3AC849925DA0}"/>
          </ac:spMkLst>
        </pc:spChg>
        <pc:grpChg chg="add del mod">
          <ac:chgData name="James Harper" userId="9f6d1c45048739e2" providerId="LiveId" clId="{A8D56550-2024-4F7F-9DF2-1C982F85C9A9}" dt="2023-10-11T20:24:28.196" v="1318" actId="478"/>
          <ac:grpSpMkLst>
            <pc:docMk/>
            <pc:sldMk cId="546218635" sldId="285"/>
            <ac:grpSpMk id="2" creationId="{3C12C3B8-5106-B4D8-746B-7AB6C590C317}"/>
          </ac:grpSpMkLst>
        </pc:grpChg>
        <pc:grpChg chg="mod">
          <ac:chgData name="James Harper" userId="9f6d1c45048739e2" providerId="LiveId" clId="{A8D56550-2024-4F7F-9DF2-1C982F85C9A9}" dt="2023-10-11T19:54:06.022" v="960"/>
          <ac:grpSpMkLst>
            <pc:docMk/>
            <pc:sldMk cId="546218635" sldId="285"/>
            <ac:grpSpMk id="3" creationId="{0EAE3D9E-A32C-2474-A3AB-55E112C95BEC}"/>
          </ac:grpSpMkLst>
        </pc:grpChg>
        <pc:grpChg chg="mod">
          <ac:chgData name="James Harper" userId="9f6d1c45048739e2" providerId="LiveId" clId="{A8D56550-2024-4F7F-9DF2-1C982F85C9A9}" dt="2023-10-11T19:54:06.022" v="960"/>
          <ac:grpSpMkLst>
            <pc:docMk/>
            <pc:sldMk cId="546218635" sldId="285"/>
            <ac:grpSpMk id="4" creationId="{BCA11D67-7C18-7657-B300-116A8C33D589}"/>
          </ac:grpSpMkLst>
        </pc:grpChg>
        <pc:cxnChg chg="mod">
          <ac:chgData name="James Harper" userId="9f6d1c45048739e2" providerId="LiveId" clId="{A8D56550-2024-4F7F-9DF2-1C982F85C9A9}" dt="2023-10-11T19:54:06.022" v="960"/>
          <ac:cxnSpMkLst>
            <pc:docMk/>
            <pc:sldMk cId="546218635" sldId="285"/>
            <ac:cxnSpMk id="5" creationId="{4281B2F2-F90D-618F-BE9B-523D56943A43}"/>
          </ac:cxnSpMkLst>
        </pc:cxnChg>
        <pc:cxnChg chg="mod">
          <ac:chgData name="James Harper" userId="9f6d1c45048739e2" providerId="LiveId" clId="{A8D56550-2024-4F7F-9DF2-1C982F85C9A9}" dt="2023-10-11T19:54:06.022" v="960"/>
          <ac:cxnSpMkLst>
            <pc:docMk/>
            <pc:sldMk cId="546218635" sldId="285"/>
            <ac:cxnSpMk id="6" creationId="{42F85C56-E800-68EF-E93A-CDA616B5070A}"/>
          </ac:cxnSpMkLst>
        </pc:cxnChg>
        <pc:cxnChg chg="mod">
          <ac:chgData name="James Harper" userId="9f6d1c45048739e2" providerId="LiveId" clId="{A8D56550-2024-4F7F-9DF2-1C982F85C9A9}" dt="2023-10-11T19:54:06.022" v="960"/>
          <ac:cxnSpMkLst>
            <pc:docMk/>
            <pc:sldMk cId="546218635" sldId="285"/>
            <ac:cxnSpMk id="7" creationId="{9809CF6A-076A-C889-43A7-D04B4B985C93}"/>
          </ac:cxnSpMkLst>
        </pc:cxnChg>
        <pc:cxnChg chg="mod">
          <ac:chgData name="James Harper" userId="9f6d1c45048739e2" providerId="LiveId" clId="{A8D56550-2024-4F7F-9DF2-1C982F85C9A9}" dt="2023-10-11T19:54:06.022" v="960"/>
          <ac:cxnSpMkLst>
            <pc:docMk/>
            <pc:sldMk cId="546218635" sldId="285"/>
            <ac:cxnSpMk id="8" creationId="{855184EF-CBED-6E99-F82D-80088DE70703}"/>
          </ac:cxnSpMkLst>
        </pc:cxnChg>
      </pc:sldChg>
      <pc:sldChg chg="addSp delSp modSp mod">
        <pc:chgData name="James Harper" userId="9f6d1c45048739e2" providerId="LiveId" clId="{A8D56550-2024-4F7F-9DF2-1C982F85C9A9}" dt="2023-10-13T15:29:10.189" v="3233"/>
        <pc:sldMkLst>
          <pc:docMk/>
          <pc:sldMk cId="2441053123" sldId="286"/>
        </pc:sldMkLst>
        <pc:spChg chg="add mod">
          <ac:chgData name="James Harper" userId="9f6d1c45048739e2" providerId="LiveId" clId="{A8D56550-2024-4F7F-9DF2-1C982F85C9A9}" dt="2023-10-13T15:29:10.189" v="3233"/>
          <ac:spMkLst>
            <pc:docMk/>
            <pc:sldMk cId="2441053123" sldId="286"/>
            <ac:spMk id="2" creationId="{F59FB55F-7578-91F8-8363-BFD1F0CE37A0}"/>
          </ac:spMkLst>
        </pc:spChg>
        <pc:spChg chg="add mod">
          <ac:chgData name="James Harper" userId="9f6d1c45048739e2" providerId="LiveId" clId="{A8D56550-2024-4F7F-9DF2-1C982F85C9A9}" dt="2023-10-11T19:54:53.939" v="974"/>
          <ac:spMkLst>
            <pc:docMk/>
            <pc:sldMk cId="2441053123" sldId="286"/>
            <ac:spMk id="9" creationId="{59B4C92C-B119-4568-6414-266F8D318492}"/>
          </ac:spMkLst>
        </pc:spChg>
        <pc:spChg chg="add mod">
          <ac:chgData name="James Harper" userId="9f6d1c45048739e2" providerId="LiveId" clId="{A8D56550-2024-4F7F-9DF2-1C982F85C9A9}" dt="2023-10-11T20:26:38.100" v="1347" actId="207"/>
          <ac:spMkLst>
            <pc:docMk/>
            <pc:sldMk cId="2441053123" sldId="286"/>
            <ac:spMk id="10" creationId="{50DEC6C7-AFC2-4B32-A70B-2D7032F29BC3}"/>
          </ac:spMkLst>
        </pc:spChg>
        <pc:spChg chg="add mod">
          <ac:chgData name="James Harper" userId="9f6d1c45048739e2" providerId="LiveId" clId="{A8D56550-2024-4F7F-9DF2-1C982F85C9A9}" dt="2023-10-11T20:19:54.213" v="1246" actId="1037"/>
          <ac:spMkLst>
            <pc:docMk/>
            <pc:sldMk cId="2441053123" sldId="286"/>
            <ac:spMk id="11" creationId="{8AB04ABC-C81A-2735-AC3E-781A78A0DEAE}"/>
          </ac:spMkLst>
        </pc:spChg>
        <pc:grpChg chg="add del mod">
          <ac:chgData name="James Harper" userId="9f6d1c45048739e2" providerId="LiveId" clId="{A8D56550-2024-4F7F-9DF2-1C982F85C9A9}" dt="2023-10-11T20:24:32.338" v="1319" actId="478"/>
          <ac:grpSpMkLst>
            <pc:docMk/>
            <pc:sldMk cId="2441053123" sldId="286"/>
            <ac:grpSpMk id="2" creationId="{B92A85F2-CFE7-3BC2-38B2-74BC480D8402}"/>
          </ac:grpSpMkLst>
        </pc:grpChg>
        <pc:grpChg chg="mod">
          <ac:chgData name="James Harper" userId="9f6d1c45048739e2" providerId="LiveId" clId="{A8D56550-2024-4F7F-9DF2-1C982F85C9A9}" dt="2023-10-11T19:54:07.014" v="961"/>
          <ac:grpSpMkLst>
            <pc:docMk/>
            <pc:sldMk cId="2441053123" sldId="286"/>
            <ac:grpSpMk id="3" creationId="{9F197D55-A201-8AC5-679A-1AFB63E8C405}"/>
          </ac:grpSpMkLst>
        </pc:grpChg>
        <pc:grpChg chg="mod">
          <ac:chgData name="James Harper" userId="9f6d1c45048739e2" providerId="LiveId" clId="{A8D56550-2024-4F7F-9DF2-1C982F85C9A9}" dt="2023-10-11T19:54:07.014" v="961"/>
          <ac:grpSpMkLst>
            <pc:docMk/>
            <pc:sldMk cId="2441053123" sldId="286"/>
            <ac:grpSpMk id="4" creationId="{85FEEA26-90F0-0348-1B4C-02D361CD4812}"/>
          </ac:grpSpMkLst>
        </pc:grpChg>
        <pc:cxnChg chg="mod">
          <ac:chgData name="James Harper" userId="9f6d1c45048739e2" providerId="LiveId" clId="{A8D56550-2024-4F7F-9DF2-1C982F85C9A9}" dt="2023-10-11T19:54:07.014" v="961"/>
          <ac:cxnSpMkLst>
            <pc:docMk/>
            <pc:sldMk cId="2441053123" sldId="286"/>
            <ac:cxnSpMk id="5" creationId="{A5D167EF-4DED-3E5B-34DE-3A3BF9EACCF3}"/>
          </ac:cxnSpMkLst>
        </pc:cxnChg>
        <pc:cxnChg chg="mod">
          <ac:chgData name="James Harper" userId="9f6d1c45048739e2" providerId="LiveId" clId="{A8D56550-2024-4F7F-9DF2-1C982F85C9A9}" dt="2023-10-11T19:54:07.014" v="961"/>
          <ac:cxnSpMkLst>
            <pc:docMk/>
            <pc:sldMk cId="2441053123" sldId="286"/>
            <ac:cxnSpMk id="6" creationId="{A74C96F1-16F5-9E4F-C65B-2A6B163C82C3}"/>
          </ac:cxnSpMkLst>
        </pc:cxnChg>
        <pc:cxnChg chg="mod">
          <ac:chgData name="James Harper" userId="9f6d1c45048739e2" providerId="LiveId" clId="{A8D56550-2024-4F7F-9DF2-1C982F85C9A9}" dt="2023-10-11T19:54:07.014" v="961"/>
          <ac:cxnSpMkLst>
            <pc:docMk/>
            <pc:sldMk cId="2441053123" sldId="286"/>
            <ac:cxnSpMk id="7" creationId="{C70ECE39-66D2-9372-B38C-F2D9AC8451B3}"/>
          </ac:cxnSpMkLst>
        </pc:cxnChg>
        <pc:cxnChg chg="mod">
          <ac:chgData name="James Harper" userId="9f6d1c45048739e2" providerId="LiveId" clId="{A8D56550-2024-4F7F-9DF2-1C982F85C9A9}" dt="2023-10-11T19:54:07.014" v="961"/>
          <ac:cxnSpMkLst>
            <pc:docMk/>
            <pc:sldMk cId="2441053123" sldId="286"/>
            <ac:cxnSpMk id="8" creationId="{C5DABF36-D125-7115-A72D-5F87A8150D51}"/>
          </ac:cxnSpMkLst>
        </pc:cxnChg>
      </pc:sldChg>
      <pc:sldChg chg="addSp delSp modSp mod ord">
        <pc:chgData name="James Harper" userId="9f6d1c45048739e2" providerId="LiveId" clId="{A8D56550-2024-4F7F-9DF2-1C982F85C9A9}" dt="2023-10-13T16:10:52.507" v="3277"/>
        <pc:sldMkLst>
          <pc:docMk/>
          <pc:sldMk cId="3987491919" sldId="287"/>
        </pc:sldMkLst>
        <pc:spChg chg="add mod">
          <ac:chgData name="James Harper" userId="9f6d1c45048739e2" providerId="LiveId" clId="{A8D56550-2024-4F7F-9DF2-1C982F85C9A9}" dt="2023-10-13T16:10:52.507" v="3277"/>
          <ac:spMkLst>
            <pc:docMk/>
            <pc:sldMk cId="3987491919" sldId="287"/>
            <ac:spMk id="2" creationId="{4BF20873-E963-6E0E-2F87-8BE1ECAA1DEC}"/>
          </ac:spMkLst>
        </pc:spChg>
        <pc:spChg chg="add mod">
          <ac:chgData name="James Harper" userId="9f6d1c45048739e2" providerId="LiveId" clId="{A8D56550-2024-4F7F-9DF2-1C982F85C9A9}" dt="2023-10-11T19:54:54.865" v="975"/>
          <ac:spMkLst>
            <pc:docMk/>
            <pc:sldMk cId="3987491919" sldId="287"/>
            <ac:spMk id="9" creationId="{1EB75C50-B2E5-EC45-E335-6AFC1111F437}"/>
          </ac:spMkLst>
        </pc:spChg>
        <pc:spChg chg="add mod">
          <ac:chgData name="James Harper" userId="9f6d1c45048739e2" providerId="LiveId" clId="{A8D56550-2024-4F7F-9DF2-1C982F85C9A9}" dt="2023-10-11T20:26:43.438" v="1348" actId="207"/>
          <ac:spMkLst>
            <pc:docMk/>
            <pc:sldMk cId="3987491919" sldId="287"/>
            <ac:spMk id="10" creationId="{5B97DDF4-32FC-5344-F605-9D23C7E261AD}"/>
          </ac:spMkLst>
        </pc:spChg>
        <pc:grpChg chg="add del mod">
          <ac:chgData name="James Harper" userId="9f6d1c45048739e2" providerId="LiveId" clId="{A8D56550-2024-4F7F-9DF2-1C982F85C9A9}" dt="2023-10-11T20:24:36.023" v="1320" actId="478"/>
          <ac:grpSpMkLst>
            <pc:docMk/>
            <pc:sldMk cId="3987491919" sldId="287"/>
            <ac:grpSpMk id="2" creationId="{EB047DA8-D3D1-91A0-F57C-59E59FAC640C}"/>
          </ac:grpSpMkLst>
        </pc:grpChg>
        <pc:grpChg chg="mod">
          <ac:chgData name="James Harper" userId="9f6d1c45048739e2" providerId="LiveId" clId="{A8D56550-2024-4F7F-9DF2-1C982F85C9A9}" dt="2023-10-11T19:54:07.988" v="962"/>
          <ac:grpSpMkLst>
            <pc:docMk/>
            <pc:sldMk cId="3987491919" sldId="287"/>
            <ac:grpSpMk id="3" creationId="{370739E0-451D-4F53-F485-DA7F48859537}"/>
          </ac:grpSpMkLst>
        </pc:grpChg>
        <pc:grpChg chg="mod">
          <ac:chgData name="James Harper" userId="9f6d1c45048739e2" providerId="LiveId" clId="{A8D56550-2024-4F7F-9DF2-1C982F85C9A9}" dt="2023-10-11T19:54:07.988" v="962"/>
          <ac:grpSpMkLst>
            <pc:docMk/>
            <pc:sldMk cId="3987491919" sldId="287"/>
            <ac:grpSpMk id="4" creationId="{87C0BCE4-FE73-A967-719F-75D91AB76ED3}"/>
          </ac:grpSpMkLst>
        </pc:grpChg>
        <pc:cxnChg chg="mod">
          <ac:chgData name="James Harper" userId="9f6d1c45048739e2" providerId="LiveId" clId="{A8D56550-2024-4F7F-9DF2-1C982F85C9A9}" dt="2023-10-11T19:54:07.988" v="962"/>
          <ac:cxnSpMkLst>
            <pc:docMk/>
            <pc:sldMk cId="3987491919" sldId="287"/>
            <ac:cxnSpMk id="5" creationId="{5BBD22C1-E97D-8D5C-1DA1-B22824C92B6A}"/>
          </ac:cxnSpMkLst>
        </pc:cxnChg>
        <pc:cxnChg chg="mod">
          <ac:chgData name="James Harper" userId="9f6d1c45048739e2" providerId="LiveId" clId="{A8D56550-2024-4F7F-9DF2-1C982F85C9A9}" dt="2023-10-11T19:54:07.988" v="962"/>
          <ac:cxnSpMkLst>
            <pc:docMk/>
            <pc:sldMk cId="3987491919" sldId="287"/>
            <ac:cxnSpMk id="6" creationId="{E0EF88AC-1BD6-23EC-E183-38BF6E23A188}"/>
          </ac:cxnSpMkLst>
        </pc:cxnChg>
        <pc:cxnChg chg="mod">
          <ac:chgData name="James Harper" userId="9f6d1c45048739e2" providerId="LiveId" clId="{A8D56550-2024-4F7F-9DF2-1C982F85C9A9}" dt="2023-10-11T19:54:07.988" v="962"/>
          <ac:cxnSpMkLst>
            <pc:docMk/>
            <pc:sldMk cId="3987491919" sldId="287"/>
            <ac:cxnSpMk id="7" creationId="{E3554B57-6C99-5DD3-3013-600B2BE8F229}"/>
          </ac:cxnSpMkLst>
        </pc:cxnChg>
        <pc:cxnChg chg="mod">
          <ac:chgData name="James Harper" userId="9f6d1c45048739e2" providerId="LiveId" clId="{A8D56550-2024-4F7F-9DF2-1C982F85C9A9}" dt="2023-10-11T19:54:07.988" v="962"/>
          <ac:cxnSpMkLst>
            <pc:docMk/>
            <pc:sldMk cId="3987491919" sldId="287"/>
            <ac:cxnSpMk id="8" creationId="{F60015E8-7B03-8454-32E8-EB3AC96C7099}"/>
          </ac:cxnSpMkLst>
        </pc:cxnChg>
      </pc:sldChg>
      <pc:sldChg chg="addSp delSp modSp mod ord">
        <pc:chgData name="James Harper" userId="9f6d1c45048739e2" providerId="LiveId" clId="{A8D56550-2024-4F7F-9DF2-1C982F85C9A9}" dt="2023-10-13T15:29:08.016" v="3232"/>
        <pc:sldMkLst>
          <pc:docMk/>
          <pc:sldMk cId="3445789342" sldId="288"/>
        </pc:sldMkLst>
        <pc:spChg chg="add mod">
          <ac:chgData name="James Harper" userId="9f6d1c45048739e2" providerId="LiveId" clId="{A8D56550-2024-4F7F-9DF2-1C982F85C9A9}" dt="2023-10-13T15:29:08.016" v="3232"/>
          <ac:spMkLst>
            <pc:docMk/>
            <pc:sldMk cId="3445789342" sldId="288"/>
            <ac:spMk id="2" creationId="{82C4CA44-435A-39CA-FDFD-9E542363962B}"/>
          </ac:spMkLst>
        </pc:spChg>
        <pc:spChg chg="add mod">
          <ac:chgData name="James Harper" userId="9f6d1c45048739e2" providerId="LiveId" clId="{A8D56550-2024-4F7F-9DF2-1C982F85C9A9}" dt="2023-10-11T19:54:56.103" v="976"/>
          <ac:spMkLst>
            <pc:docMk/>
            <pc:sldMk cId="3445789342" sldId="288"/>
            <ac:spMk id="9" creationId="{C8778292-DAE5-7AFF-7839-E24C20DEA47C}"/>
          </ac:spMkLst>
        </pc:spChg>
        <pc:spChg chg="add mod">
          <ac:chgData name="James Harper" userId="9f6d1c45048739e2" providerId="LiveId" clId="{A8D56550-2024-4F7F-9DF2-1C982F85C9A9}" dt="2023-10-11T20:26:50.142" v="1349" actId="207"/>
          <ac:spMkLst>
            <pc:docMk/>
            <pc:sldMk cId="3445789342" sldId="288"/>
            <ac:spMk id="10" creationId="{B1D49AA9-CBD9-D86A-9B9E-3B6DF31C5690}"/>
          </ac:spMkLst>
        </pc:spChg>
        <pc:spChg chg="add mod">
          <ac:chgData name="James Harper" userId="9f6d1c45048739e2" providerId="LiveId" clId="{A8D56550-2024-4F7F-9DF2-1C982F85C9A9}" dt="2023-10-11T20:23:19.280" v="1311" actId="1037"/>
          <ac:spMkLst>
            <pc:docMk/>
            <pc:sldMk cId="3445789342" sldId="288"/>
            <ac:spMk id="11" creationId="{13AFB00B-5E17-EE6B-B061-241E9A465614}"/>
          </ac:spMkLst>
        </pc:spChg>
        <pc:grpChg chg="add del mod">
          <ac:chgData name="James Harper" userId="9f6d1c45048739e2" providerId="LiveId" clId="{A8D56550-2024-4F7F-9DF2-1C982F85C9A9}" dt="2023-10-11T20:24:39.438" v="1321" actId="478"/>
          <ac:grpSpMkLst>
            <pc:docMk/>
            <pc:sldMk cId="3445789342" sldId="288"/>
            <ac:grpSpMk id="2" creationId="{8F582B8D-AA51-CC50-BBC6-3A81C1B6745A}"/>
          </ac:grpSpMkLst>
        </pc:grpChg>
        <pc:grpChg chg="mod">
          <ac:chgData name="James Harper" userId="9f6d1c45048739e2" providerId="LiveId" clId="{A8D56550-2024-4F7F-9DF2-1C982F85C9A9}" dt="2023-10-11T19:54:08.943" v="963"/>
          <ac:grpSpMkLst>
            <pc:docMk/>
            <pc:sldMk cId="3445789342" sldId="288"/>
            <ac:grpSpMk id="3" creationId="{4A44AB28-AFBA-555E-37AA-80DCAAB4B063}"/>
          </ac:grpSpMkLst>
        </pc:grpChg>
        <pc:grpChg chg="mod">
          <ac:chgData name="James Harper" userId="9f6d1c45048739e2" providerId="LiveId" clId="{A8D56550-2024-4F7F-9DF2-1C982F85C9A9}" dt="2023-10-11T19:54:08.943" v="963"/>
          <ac:grpSpMkLst>
            <pc:docMk/>
            <pc:sldMk cId="3445789342" sldId="288"/>
            <ac:grpSpMk id="4" creationId="{D24A2317-8DCE-E48C-796B-8FDB7A122F3F}"/>
          </ac:grpSpMkLst>
        </pc:grpChg>
        <pc:cxnChg chg="mod">
          <ac:chgData name="James Harper" userId="9f6d1c45048739e2" providerId="LiveId" clId="{A8D56550-2024-4F7F-9DF2-1C982F85C9A9}" dt="2023-10-11T19:54:08.943" v="963"/>
          <ac:cxnSpMkLst>
            <pc:docMk/>
            <pc:sldMk cId="3445789342" sldId="288"/>
            <ac:cxnSpMk id="5" creationId="{FA3F6AB6-E4D3-A6FD-CFFF-21E801B81380}"/>
          </ac:cxnSpMkLst>
        </pc:cxnChg>
        <pc:cxnChg chg="mod">
          <ac:chgData name="James Harper" userId="9f6d1c45048739e2" providerId="LiveId" clId="{A8D56550-2024-4F7F-9DF2-1C982F85C9A9}" dt="2023-10-11T19:54:08.943" v="963"/>
          <ac:cxnSpMkLst>
            <pc:docMk/>
            <pc:sldMk cId="3445789342" sldId="288"/>
            <ac:cxnSpMk id="6" creationId="{1253FC46-CC3D-5999-506F-F7994F27BA40}"/>
          </ac:cxnSpMkLst>
        </pc:cxnChg>
        <pc:cxnChg chg="mod">
          <ac:chgData name="James Harper" userId="9f6d1c45048739e2" providerId="LiveId" clId="{A8D56550-2024-4F7F-9DF2-1C982F85C9A9}" dt="2023-10-11T19:54:08.943" v="963"/>
          <ac:cxnSpMkLst>
            <pc:docMk/>
            <pc:sldMk cId="3445789342" sldId="288"/>
            <ac:cxnSpMk id="7" creationId="{5A0DE071-091B-3195-0171-5AB9402137AC}"/>
          </ac:cxnSpMkLst>
        </pc:cxnChg>
        <pc:cxnChg chg="mod">
          <ac:chgData name="James Harper" userId="9f6d1c45048739e2" providerId="LiveId" clId="{A8D56550-2024-4F7F-9DF2-1C982F85C9A9}" dt="2023-10-11T19:54:08.943" v="963"/>
          <ac:cxnSpMkLst>
            <pc:docMk/>
            <pc:sldMk cId="3445789342" sldId="288"/>
            <ac:cxnSpMk id="8" creationId="{33EFFA9B-AFF2-B3DA-9053-9EAFFC6099CC}"/>
          </ac:cxnSpMkLst>
        </pc:cxnChg>
      </pc:sldChg>
      <pc:sldChg chg="addSp delSp modSp mod">
        <pc:chgData name="James Harper" userId="9f6d1c45048739e2" providerId="LiveId" clId="{A8D56550-2024-4F7F-9DF2-1C982F85C9A9}" dt="2023-10-13T15:29:13.132" v="3235"/>
        <pc:sldMkLst>
          <pc:docMk/>
          <pc:sldMk cId="3364272105" sldId="289"/>
        </pc:sldMkLst>
        <pc:spChg chg="add mod">
          <ac:chgData name="James Harper" userId="9f6d1c45048739e2" providerId="LiveId" clId="{A8D56550-2024-4F7F-9DF2-1C982F85C9A9}" dt="2023-10-05T10:02:17.899" v="32" actId="207"/>
          <ac:spMkLst>
            <pc:docMk/>
            <pc:sldMk cId="3364272105" sldId="289"/>
            <ac:spMk id="2" creationId="{48EA73D2-8820-07BA-F12A-920110680C31}"/>
          </ac:spMkLst>
        </pc:spChg>
        <pc:spChg chg="add mod">
          <ac:chgData name="James Harper" userId="9f6d1c45048739e2" providerId="LiveId" clId="{A8D56550-2024-4F7F-9DF2-1C982F85C9A9}" dt="2023-10-13T14:26:27.589" v="3092" actId="20577"/>
          <ac:spMkLst>
            <pc:docMk/>
            <pc:sldMk cId="3364272105" sldId="289"/>
            <ac:spMk id="3" creationId="{1EF9DE64-BD0B-E7B1-C330-01BB271E2345}"/>
          </ac:spMkLst>
        </pc:spChg>
        <pc:spChg chg="add del mod">
          <ac:chgData name="James Harper" userId="9f6d1c45048739e2" providerId="LiveId" clId="{A8D56550-2024-4F7F-9DF2-1C982F85C9A9}" dt="2023-10-13T14:26:40.511" v="3093" actId="478"/>
          <ac:spMkLst>
            <pc:docMk/>
            <pc:sldMk cId="3364272105" sldId="289"/>
            <ac:spMk id="4" creationId="{5C067594-1B60-71C5-665B-ACAB5B1F9E0B}"/>
          </ac:spMkLst>
        </pc:spChg>
        <pc:spChg chg="add mod">
          <ac:chgData name="James Harper" userId="9f6d1c45048739e2" providerId="LiveId" clId="{A8D56550-2024-4F7F-9DF2-1C982F85C9A9}" dt="2023-10-13T14:26:41.012" v="3094"/>
          <ac:spMkLst>
            <pc:docMk/>
            <pc:sldMk cId="3364272105" sldId="289"/>
            <ac:spMk id="5" creationId="{CAB1C4EB-EEA5-B39B-2442-2DB9A01AB3D2}"/>
          </ac:spMkLst>
        </pc:spChg>
        <pc:spChg chg="add mod">
          <ac:chgData name="James Harper" userId="9f6d1c45048739e2" providerId="LiveId" clId="{A8D56550-2024-4F7F-9DF2-1C982F85C9A9}" dt="2023-10-13T15:29:13.132" v="3235"/>
          <ac:spMkLst>
            <pc:docMk/>
            <pc:sldMk cId="3364272105" sldId="289"/>
            <ac:spMk id="6" creationId="{E1C29C76-6420-F241-BE3D-D2ED0D3A0CBE}"/>
          </ac:spMkLst>
        </pc:spChg>
        <pc:spChg chg="add del mod">
          <ac:chgData name="James Harper" userId="9f6d1c45048739e2" providerId="LiveId" clId="{A8D56550-2024-4F7F-9DF2-1C982F85C9A9}" dt="2023-10-13T14:26:09.005" v="3087" actId="478"/>
          <ac:spMkLst>
            <pc:docMk/>
            <pc:sldMk cId="3364272105" sldId="289"/>
            <ac:spMk id="12" creationId="{77F5B270-210B-DDF4-3DEE-FD5A1C6F9884}"/>
          </ac:spMkLst>
        </pc:spChg>
        <pc:grpChg chg="add del mod">
          <ac:chgData name="James Harper" userId="9f6d1c45048739e2" providerId="LiveId" clId="{A8D56550-2024-4F7F-9DF2-1C982F85C9A9}" dt="2023-10-11T20:57:43.389" v="1826" actId="478"/>
          <ac:grpSpMkLst>
            <pc:docMk/>
            <pc:sldMk cId="3364272105" sldId="289"/>
            <ac:grpSpMk id="5" creationId="{ECF6687B-A718-429F-5339-71403A30B164}"/>
          </ac:grpSpMkLst>
        </pc:grpChg>
        <pc:grpChg chg="mod">
          <ac:chgData name="James Harper" userId="9f6d1c45048739e2" providerId="LiveId" clId="{A8D56550-2024-4F7F-9DF2-1C982F85C9A9}" dt="2023-10-11T20:29:58.994" v="1369"/>
          <ac:grpSpMkLst>
            <pc:docMk/>
            <pc:sldMk cId="3364272105" sldId="289"/>
            <ac:grpSpMk id="6" creationId="{53EB3CD6-D446-7613-154B-019248962A22}"/>
          </ac:grpSpMkLst>
        </pc:grpChg>
        <pc:grpChg chg="mod">
          <ac:chgData name="James Harper" userId="9f6d1c45048739e2" providerId="LiveId" clId="{A8D56550-2024-4F7F-9DF2-1C982F85C9A9}" dt="2023-10-11T20:29:58.994" v="1369"/>
          <ac:grpSpMkLst>
            <pc:docMk/>
            <pc:sldMk cId="3364272105" sldId="289"/>
            <ac:grpSpMk id="7" creationId="{4474C974-41DB-171A-2734-A5A459A79BF6}"/>
          </ac:grpSpMkLst>
        </pc:grpChg>
        <pc:cxnChg chg="mod">
          <ac:chgData name="James Harper" userId="9f6d1c45048739e2" providerId="LiveId" clId="{A8D56550-2024-4F7F-9DF2-1C982F85C9A9}" dt="2023-10-11T20:29:58.994" v="1369"/>
          <ac:cxnSpMkLst>
            <pc:docMk/>
            <pc:sldMk cId="3364272105" sldId="289"/>
            <ac:cxnSpMk id="8" creationId="{93668E29-C4FB-9A6F-308E-BBB070DADB11}"/>
          </ac:cxnSpMkLst>
        </pc:cxnChg>
        <pc:cxnChg chg="mod">
          <ac:chgData name="James Harper" userId="9f6d1c45048739e2" providerId="LiveId" clId="{A8D56550-2024-4F7F-9DF2-1C982F85C9A9}" dt="2023-10-11T20:29:58.994" v="1369"/>
          <ac:cxnSpMkLst>
            <pc:docMk/>
            <pc:sldMk cId="3364272105" sldId="289"/>
            <ac:cxnSpMk id="9" creationId="{9B802A93-F78F-66C2-C4F3-3171A4007750}"/>
          </ac:cxnSpMkLst>
        </pc:cxnChg>
        <pc:cxnChg chg="mod">
          <ac:chgData name="James Harper" userId="9f6d1c45048739e2" providerId="LiveId" clId="{A8D56550-2024-4F7F-9DF2-1C982F85C9A9}" dt="2023-10-11T20:29:58.994" v="1369"/>
          <ac:cxnSpMkLst>
            <pc:docMk/>
            <pc:sldMk cId="3364272105" sldId="289"/>
            <ac:cxnSpMk id="10" creationId="{F340EE66-AE6C-3789-FD2F-AFCBD84E01BF}"/>
          </ac:cxnSpMkLst>
        </pc:cxnChg>
        <pc:cxnChg chg="mod">
          <ac:chgData name="James Harper" userId="9f6d1c45048739e2" providerId="LiveId" clId="{A8D56550-2024-4F7F-9DF2-1C982F85C9A9}" dt="2023-10-11T20:29:58.994" v="1369"/>
          <ac:cxnSpMkLst>
            <pc:docMk/>
            <pc:sldMk cId="3364272105" sldId="289"/>
            <ac:cxnSpMk id="11" creationId="{39B65F78-9850-7AF2-7F75-02492FC3058B}"/>
          </ac:cxnSpMkLst>
        </pc:cxnChg>
      </pc:sldChg>
      <pc:sldChg chg="addSp delSp modSp mod ord">
        <pc:chgData name="James Harper" userId="9f6d1c45048739e2" providerId="LiveId" clId="{A8D56550-2024-4F7F-9DF2-1C982F85C9A9}" dt="2023-10-13T16:11:36.508" v="3283"/>
        <pc:sldMkLst>
          <pc:docMk/>
          <pc:sldMk cId="3377672373" sldId="290"/>
        </pc:sldMkLst>
        <pc:spChg chg="add mod">
          <ac:chgData name="James Harper" userId="9f6d1c45048739e2" providerId="LiveId" clId="{A8D56550-2024-4F7F-9DF2-1C982F85C9A9}" dt="2023-10-11T20:25:04.890" v="1330"/>
          <ac:spMkLst>
            <pc:docMk/>
            <pc:sldMk cId="3377672373" sldId="290"/>
            <ac:spMk id="2" creationId="{1E121842-4002-E911-B458-7EEDC46F6CA2}"/>
          </ac:spMkLst>
        </pc:spChg>
        <pc:spChg chg="add mod">
          <ac:chgData name="James Harper" userId="9f6d1c45048739e2" providerId="LiveId" clId="{A8D56550-2024-4F7F-9DF2-1C982F85C9A9}" dt="2023-10-13T16:11:36.508" v="3283"/>
          <ac:spMkLst>
            <pc:docMk/>
            <pc:sldMk cId="3377672373" sldId="290"/>
            <ac:spMk id="3" creationId="{3A122FB3-650F-E358-6A6F-CE51B46918BF}"/>
          </ac:spMkLst>
        </pc:spChg>
        <pc:spChg chg="add mod">
          <ac:chgData name="James Harper" userId="9f6d1c45048739e2" providerId="LiveId" clId="{A8D56550-2024-4F7F-9DF2-1C982F85C9A9}" dt="2023-10-11T20:44:03.212" v="1607" actId="20577"/>
          <ac:spMkLst>
            <pc:docMk/>
            <pc:sldMk cId="3377672373" sldId="290"/>
            <ac:spMk id="10" creationId="{5B3892FE-BA41-D0A3-256B-8AF01FC99BFD}"/>
          </ac:spMkLst>
        </pc:spChg>
        <pc:grpChg chg="add del mod">
          <ac:chgData name="James Harper" userId="9f6d1c45048739e2" providerId="LiveId" clId="{A8D56550-2024-4F7F-9DF2-1C982F85C9A9}" dt="2023-10-11T20:57:29.857" v="1823" actId="478"/>
          <ac:grpSpMkLst>
            <pc:docMk/>
            <pc:sldMk cId="3377672373" sldId="290"/>
            <ac:grpSpMk id="3" creationId="{06D459FE-08E9-F43E-BB25-038ACA0E6967}"/>
          </ac:grpSpMkLst>
        </pc:grpChg>
        <pc:grpChg chg="mod">
          <ac:chgData name="James Harper" userId="9f6d1c45048739e2" providerId="LiveId" clId="{A8D56550-2024-4F7F-9DF2-1C982F85C9A9}" dt="2023-10-11T20:30:00.738" v="1370"/>
          <ac:grpSpMkLst>
            <pc:docMk/>
            <pc:sldMk cId="3377672373" sldId="290"/>
            <ac:grpSpMk id="4" creationId="{C453F264-F66B-F892-A86E-EB0833330B39}"/>
          </ac:grpSpMkLst>
        </pc:grpChg>
        <pc:grpChg chg="mod">
          <ac:chgData name="James Harper" userId="9f6d1c45048739e2" providerId="LiveId" clId="{A8D56550-2024-4F7F-9DF2-1C982F85C9A9}" dt="2023-10-11T20:30:00.738" v="1370"/>
          <ac:grpSpMkLst>
            <pc:docMk/>
            <pc:sldMk cId="3377672373" sldId="290"/>
            <ac:grpSpMk id="5" creationId="{24183FB6-3A89-A763-3646-223B3F76ECE6}"/>
          </ac:grpSpMkLst>
        </pc:grpChg>
        <pc:cxnChg chg="mod">
          <ac:chgData name="James Harper" userId="9f6d1c45048739e2" providerId="LiveId" clId="{A8D56550-2024-4F7F-9DF2-1C982F85C9A9}" dt="2023-10-11T20:30:00.738" v="1370"/>
          <ac:cxnSpMkLst>
            <pc:docMk/>
            <pc:sldMk cId="3377672373" sldId="290"/>
            <ac:cxnSpMk id="6" creationId="{B8C53D0A-9888-F411-4A88-E78BCD151F16}"/>
          </ac:cxnSpMkLst>
        </pc:cxnChg>
        <pc:cxnChg chg="mod">
          <ac:chgData name="James Harper" userId="9f6d1c45048739e2" providerId="LiveId" clId="{A8D56550-2024-4F7F-9DF2-1C982F85C9A9}" dt="2023-10-11T20:30:00.738" v="1370"/>
          <ac:cxnSpMkLst>
            <pc:docMk/>
            <pc:sldMk cId="3377672373" sldId="290"/>
            <ac:cxnSpMk id="7" creationId="{1ADAB481-C2EA-70D3-A7D0-30D6A688FF3F}"/>
          </ac:cxnSpMkLst>
        </pc:cxnChg>
        <pc:cxnChg chg="mod">
          <ac:chgData name="James Harper" userId="9f6d1c45048739e2" providerId="LiveId" clId="{A8D56550-2024-4F7F-9DF2-1C982F85C9A9}" dt="2023-10-11T20:30:00.738" v="1370"/>
          <ac:cxnSpMkLst>
            <pc:docMk/>
            <pc:sldMk cId="3377672373" sldId="290"/>
            <ac:cxnSpMk id="8" creationId="{54985059-CEB8-237F-0489-9B1870DD528B}"/>
          </ac:cxnSpMkLst>
        </pc:cxnChg>
        <pc:cxnChg chg="mod">
          <ac:chgData name="James Harper" userId="9f6d1c45048739e2" providerId="LiveId" clId="{A8D56550-2024-4F7F-9DF2-1C982F85C9A9}" dt="2023-10-11T20:30:00.738" v="1370"/>
          <ac:cxnSpMkLst>
            <pc:docMk/>
            <pc:sldMk cId="3377672373" sldId="290"/>
            <ac:cxnSpMk id="9" creationId="{125BC845-07CC-53C6-DBAB-741E7DEECF8A}"/>
          </ac:cxnSpMkLst>
        </pc:cxnChg>
      </pc:sldChg>
      <pc:sldChg chg="addSp delSp modSp mod ord">
        <pc:chgData name="James Harper" userId="9f6d1c45048739e2" providerId="LiveId" clId="{A8D56550-2024-4F7F-9DF2-1C982F85C9A9}" dt="2023-10-13T15:29:11.646" v="3234"/>
        <pc:sldMkLst>
          <pc:docMk/>
          <pc:sldMk cId="2130282512" sldId="291"/>
        </pc:sldMkLst>
        <pc:spChg chg="add mod">
          <ac:chgData name="James Harper" userId="9f6d1c45048739e2" providerId="LiveId" clId="{A8D56550-2024-4F7F-9DF2-1C982F85C9A9}" dt="2023-10-11T20:25:06.096" v="1331"/>
          <ac:spMkLst>
            <pc:docMk/>
            <pc:sldMk cId="2130282512" sldId="291"/>
            <ac:spMk id="2" creationId="{1D19D986-EA34-4CF7-BB0B-B05059E60EA7}"/>
          </ac:spMkLst>
        </pc:spChg>
        <pc:spChg chg="add mod">
          <ac:chgData name="James Harper" userId="9f6d1c45048739e2" providerId="LiveId" clId="{A8D56550-2024-4F7F-9DF2-1C982F85C9A9}" dt="2023-10-13T15:29:11.646" v="3234"/>
          <ac:spMkLst>
            <pc:docMk/>
            <pc:sldMk cId="2130282512" sldId="291"/>
            <ac:spMk id="3" creationId="{1C79E56A-A22D-0F26-DCB7-2B453A4A041C}"/>
          </ac:spMkLst>
        </pc:spChg>
        <pc:spChg chg="add mod">
          <ac:chgData name="James Harper" userId="9f6d1c45048739e2" providerId="LiveId" clId="{A8D56550-2024-4F7F-9DF2-1C982F85C9A9}" dt="2023-10-13T14:24:35.936" v="3073" actId="207"/>
          <ac:spMkLst>
            <pc:docMk/>
            <pc:sldMk cId="2130282512" sldId="291"/>
            <ac:spMk id="10" creationId="{8F789136-B2C4-F01D-EDE9-BD6B43113A6F}"/>
          </ac:spMkLst>
        </pc:spChg>
        <pc:spChg chg="add mod">
          <ac:chgData name="James Harper" userId="9f6d1c45048739e2" providerId="LiveId" clId="{A8D56550-2024-4F7F-9DF2-1C982F85C9A9}" dt="2023-10-11T20:46:45.621" v="1678" actId="20577"/>
          <ac:spMkLst>
            <pc:docMk/>
            <pc:sldMk cId="2130282512" sldId="291"/>
            <ac:spMk id="11" creationId="{A75FB726-2CD7-050E-8757-FC045823E274}"/>
          </ac:spMkLst>
        </pc:spChg>
        <pc:grpChg chg="add del mod">
          <ac:chgData name="James Harper" userId="9f6d1c45048739e2" providerId="LiveId" clId="{A8D56550-2024-4F7F-9DF2-1C982F85C9A9}" dt="2023-10-11T20:57:33.870" v="1824" actId="478"/>
          <ac:grpSpMkLst>
            <pc:docMk/>
            <pc:sldMk cId="2130282512" sldId="291"/>
            <ac:grpSpMk id="3" creationId="{D7C536EE-19A5-008C-1622-B64D48D032D1}"/>
          </ac:grpSpMkLst>
        </pc:grpChg>
        <pc:grpChg chg="mod">
          <ac:chgData name="James Harper" userId="9f6d1c45048739e2" providerId="LiveId" clId="{A8D56550-2024-4F7F-9DF2-1C982F85C9A9}" dt="2023-10-11T20:30:02.233" v="1371"/>
          <ac:grpSpMkLst>
            <pc:docMk/>
            <pc:sldMk cId="2130282512" sldId="291"/>
            <ac:grpSpMk id="4" creationId="{B4212AC1-4B7D-EC30-9F8E-0D2D6A911F7B}"/>
          </ac:grpSpMkLst>
        </pc:grpChg>
        <pc:grpChg chg="mod">
          <ac:chgData name="James Harper" userId="9f6d1c45048739e2" providerId="LiveId" clId="{A8D56550-2024-4F7F-9DF2-1C982F85C9A9}" dt="2023-10-11T20:30:02.233" v="1371"/>
          <ac:grpSpMkLst>
            <pc:docMk/>
            <pc:sldMk cId="2130282512" sldId="291"/>
            <ac:grpSpMk id="5" creationId="{8471ED94-F3A6-39FB-D540-B1F7B22264FB}"/>
          </ac:grpSpMkLst>
        </pc:grpChg>
        <pc:cxnChg chg="mod">
          <ac:chgData name="James Harper" userId="9f6d1c45048739e2" providerId="LiveId" clId="{A8D56550-2024-4F7F-9DF2-1C982F85C9A9}" dt="2023-10-11T20:30:02.233" v="1371"/>
          <ac:cxnSpMkLst>
            <pc:docMk/>
            <pc:sldMk cId="2130282512" sldId="291"/>
            <ac:cxnSpMk id="6" creationId="{C58CB04D-5F44-DB8D-B5FF-D78B84E51EE4}"/>
          </ac:cxnSpMkLst>
        </pc:cxnChg>
        <pc:cxnChg chg="mod">
          <ac:chgData name="James Harper" userId="9f6d1c45048739e2" providerId="LiveId" clId="{A8D56550-2024-4F7F-9DF2-1C982F85C9A9}" dt="2023-10-11T20:30:02.233" v="1371"/>
          <ac:cxnSpMkLst>
            <pc:docMk/>
            <pc:sldMk cId="2130282512" sldId="291"/>
            <ac:cxnSpMk id="7" creationId="{7BC2B0AC-4324-A733-1243-4C9FA9A4EB68}"/>
          </ac:cxnSpMkLst>
        </pc:cxnChg>
        <pc:cxnChg chg="mod">
          <ac:chgData name="James Harper" userId="9f6d1c45048739e2" providerId="LiveId" clId="{A8D56550-2024-4F7F-9DF2-1C982F85C9A9}" dt="2023-10-11T20:30:02.233" v="1371"/>
          <ac:cxnSpMkLst>
            <pc:docMk/>
            <pc:sldMk cId="2130282512" sldId="291"/>
            <ac:cxnSpMk id="8" creationId="{A6D8C87A-BDA0-FF6F-F552-BD2586221BE1}"/>
          </ac:cxnSpMkLst>
        </pc:cxnChg>
        <pc:cxnChg chg="mod">
          <ac:chgData name="James Harper" userId="9f6d1c45048739e2" providerId="LiveId" clId="{A8D56550-2024-4F7F-9DF2-1C982F85C9A9}" dt="2023-10-11T20:30:02.233" v="1371"/>
          <ac:cxnSpMkLst>
            <pc:docMk/>
            <pc:sldMk cId="2130282512" sldId="291"/>
            <ac:cxnSpMk id="9" creationId="{848EF08C-7E7B-625D-8C7C-6ED0DE120266}"/>
          </ac:cxnSpMkLst>
        </pc:cxnChg>
      </pc:sldChg>
      <pc:sldChg chg="addSp delSp modSp mod ord">
        <pc:chgData name="James Harper" userId="9f6d1c45048739e2" providerId="LiveId" clId="{A8D56550-2024-4F7F-9DF2-1C982F85C9A9}" dt="2023-10-13T16:11:50.381" v="3285"/>
        <pc:sldMkLst>
          <pc:docMk/>
          <pc:sldMk cId="1314404176" sldId="292"/>
        </pc:sldMkLst>
        <pc:spChg chg="add mod">
          <ac:chgData name="James Harper" userId="9f6d1c45048739e2" providerId="LiveId" clId="{A8D56550-2024-4F7F-9DF2-1C982F85C9A9}" dt="2023-10-11T20:25:07.084" v="1332"/>
          <ac:spMkLst>
            <pc:docMk/>
            <pc:sldMk cId="1314404176" sldId="292"/>
            <ac:spMk id="2" creationId="{46766290-7D50-85E3-AE03-E211183A1DB1}"/>
          </ac:spMkLst>
        </pc:spChg>
        <pc:spChg chg="add mod">
          <ac:chgData name="James Harper" userId="9f6d1c45048739e2" providerId="LiveId" clId="{A8D56550-2024-4F7F-9DF2-1C982F85C9A9}" dt="2023-10-13T16:11:50.381" v="3285"/>
          <ac:spMkLst>
            <pc:docMk/>
            <pc:sldMk cId="1314404176" sldId="292"/>
            <ac:spMk id="10" creationId="{38579813-CA17-C14F-A6B1-84DEB0B9042A}"/>
          </ac:spMkLst>
        </pc:spChg>
        <pc:spChg chg="add mod">
          <ac:chgData name="James Harper" userId="9f6d1c45048739e2" providerId="LiveId" clId="{A8D56550-2024-4F7F-9DF2-1C982F85C9A9}" dt="2023-10-13T14:25:57.329" v="3086" actId="20577"/>
          <ac:spMkLst>
            <pc:docMk/>
            <pc:sldMk cId="1314404176" sldId="292"/>
            <ac:spMk id="17" creationId="{31D0839F-E8B7-0D03-4F73-452F30190840}"/>
          </ac:spMkLst>
        </pc:spChg>
        <pc:grpChg chg="add del mod">
          <ac:chgData name="James Harper" userId="9f6d1c45048739e2" providerId="LiveId" clId="{A8D56550-2024-4F7F-9DF2-1C982F85C9A9}" dt="2023-10-13T14:27:07.393" v="3095" actId="478"/>
          <ac:grpSpMkLst>
            <pc:docMk/>
            <pc:sldMk cId="1314404176" sldId="292"/>
            <ac:grpSpMk id="3" creationId="{46E01C03-9DB9-C7D7-2664-6A9B6EE45679}"/>
          </ac:grpSpMkLst>
        </pc:grpChg>
        <pc:grpChg chg="add del mod">
          <ac:chgData name="James Harper" userId="9f6d1c45048739e2" providerId="LiveId" clId="{A8D56550-2024-4F7F-9DF2-1C982F85C9A9}" dt="2023-10-11T20:57:37.651" v="1825" actId="478"/>
          <ac:grpSpMkLst>
            <pc:docMk/>
            <pc:sldMk cId="1314404176" sldId="292"/>
            <ac:grpSpMk id="3" creationId="{9BB506EB-4739-F4A9-79E0-4DCC1B312377}"/>
          </ac:grpSpMkLst>
        </pc:grpChg>
        <pc:grpChg chg="mod">
          <ac:chgData name="James Harper" userId="9f6d1c45048739e2" providerId="LiveId" clId="{A8D56550-2024-4F7F-9DF2-1C982F85C9A9}" dt="2023-10-11T20:30:03.615" v="1372"/>
          <ac:grpSpMkLst>
            <pc:docMk/>
            <pc:sldMk cId="1314404176" sldId="292"/>
            <ac:grpSpMk id="4" creationId="{07449DF0-EDF0-CCAD-B00C-7CC49424FFE0}"/>
          </ac:grpSpMkLst>
        </pc:grpChg>
        <pc:grpChg chg="mod">
          <ac:chgData name="James Harper" userId="9f6d1c45048739e2" providerId="LiveId" clId="{A8D56550-2024-4F7F-9DF2-1C982F85C9A9}" dt="2023-10-13T14:24:01.105" v="3066"/>
          <ac:grpSpMkLst>
            <pc:docMk/>
            <pc:sldMk cId="1314404176" sldId="292"/>
            <ac:grpSpMk id="4" creationId="{C1E167C9-2647-6D46-45B4-F4BD70894E77}"/>
          </ac:grpSpMkLst>
        </pc:grpChg>
        <pc:grpChg chg="mod">
          <ac:chgData name="James Harper" userId="9f6d1c45048739e2" providerId="LiveId" clId="{A8D56550-2024-4F7F-9DF2-1C982F85C9A9}" dt="2023-10-13T14:24:01.105" v="3066"/>
          <ac:grpSpMkLst>
            <pc:docMk/>
            <pc:sldMk cId="1314404176" sldId="292"/>
            <ac:grpSpMk id="5" creationId="{50531DC1-5A4C-FFFA-F392-BA30CEA6A5F8}"/>
          </ac:grpSpMkLst>
        </pc:grpChg>
        <pc:grpChg chg="mod">
          <ac:chgData name="James Harper" userId="9f6d1c45048739e2" providerId="LiveId" clId="{A8D56550-2024-4F7F-9DF2-1C982F85C9A9}" dt="2023-10-11T20:30:03.615" v="1372"/>
          <ac:grpSpMkLst>
            <pc:docMk/>
            <pc:sldMk cId="1314404176" sldId="292"/>
            <ac:grpSpMk id="5" creationId="{56C439E4-6721-7099-B9AF-7EBE81A10E4C}"/>
          </ac:grpSpMkLst>
        </pc:grpChg>
        <pc:grpChg chg="add del mod">
          <ac:chgData name="James Harper" userId="9f6d1c45048739e2" providerId="LiveId" clId="{A8D56550-2024-4F7F-9DF2-1C982F85C9A9}" dt="2023-10-11T20:45:40.135" v="1667"/>
          <ac:grpSpMkLst>
            <pc:docMk/>
            <pc:sldMk cId="1314404176" sldId="292"/>
            <ac:grpSpMk id="10" creationId="{6DE02B66-2DBD-7D95-9B47-574998275FF3}"/>
          </ac:grpSpMkLst>
        </pc:grpChg>
        <pc:grpChg chg="mod">
          <ac:chgData name="James Harper" userId="9f6d1c45048739e2" providerId="LiveId" clId="{A8D56550-2024-4F7F-9DF2-1C982F85C9A9}" dt="2023-10-11T20:45:37.439" v="1666"/>
          <ac:grpSpMkLst>
            <pc:docMk/>
            <pc:sldMk cId="1314404176" sldId="292"/>
            <ac:grpSpMk id="11" creationId="{89F62B27-A1A8-EE4D-DE54-63E3723A8787}"/>
          </ac:grpSpMkLst>
        </pc:grpChg>
        <pc:grpChg chg="mod">
          <ac:chgData name="James Harper" userId="9f6d1c45048739e2" providerId="LiveId" clId="{A8D56550-2024-4F7F-9DF2-1C982F85C9A9}" dt="2023-10-11T20:45:37.439" v="1666"/>
          <ac:grpSpMkLst>
            <pc:docMk/>
            <pc:sldMk cId="1314404176" sldId="292"/>
            <ac:grpSpMk id="12" creationId="{3AC5D68C-1CC1-F7BC-C631-99E4FAABA5E3}"/>
          </ac:grpSpMkLst>
        </pc:grpChg>
        <pc:cxnChg chg="mod">
          <ac:chgData name="James Harper" userId="9f6d1c45048739e2" providerId="LiveId" clId="{A8D56550-2024-4F7F-9DF2-1C982F85C9A9}" dt="2023-10-11T20:30:03.615" v="1372"/>
          <ac:cxnSpMkLst>
            <pc:docMk/>
            <pc:sldMk cId="1314404176" sldId="292"/>
            <ac:cxnSpMk id="6" creationId="{1783C75B-3AD6-BA06-16FD-35D3374F41F1}"/>
          </ac:cxnSpMkLst>
        </pc:cxnChg>
        <pc:cxnChg chg="mod">
          <ac:chgData name="James Harper" userId="9f6d1c45048739e2" providerId="LiveId" clId="{A8D56550-2024-4F7F-9DF2-1C982F85C9A9}" dt="2023-10-13T14:24:01.105" v="3066"/>
          <ac:cxnSpMkLst>
            <pc:docMk/>
            <pc:sldMk cId="1314404176" sldId="292"/>
            <ac:cxnSpMk id="6" creationId="{26717BEB-09A4-4DE6-C6E7-25AF2C8308C5}"/>
          </ac:cxnSpMkLst>
        </pc:cxnChg>
        <pc:cxnChg chg="mod">
          <ac:chgData name="James Harper" userId="9f6d1c45048739e2" providerId="LiveId" clId="{A8D56550-2024-4F7F-9DF2-1C982F85C9A9}" dt="2023-10-13T14:24:01.105" v="3066"/>
          <ac:cxnSpMkLst>
            <pc:docMk/>
            <pc:sldMk cId="1314404176" sldId="292"/>
            <ac:cxnSpMk id="7" creationId="{E9E73703-0C7B-5965-F043-0A0CDB7B1EE5}"/>
          </ac:cxnSpMkLst>
        </pc:cxnChg>
        <pc:cxnChg chg="mod">
          <ac:chgData name="James Harper" userId="9f6d1c45048739e2" providerId="LiveId" clId="{A8D56550-2024-4F7F-9DF2-1C982F85C9A9}" dt="2023-10-11T20:30:03.615" v="1372"/>
          <ac:cxnSpMkLst>
            <pc:docMk/>
            <pc:sldMk cId="1314404176" sldId="292"/>
            <ac:cxnSpMk id="7" creationId="{EF91DB92-52F0-A920-583B-EFDD3B93B7EE}"/>
          </ac:cxnSpMkLst>
        </pc:cxnChg>
        <pc:cxnChg chg="mod">
          <ac:chgData name="James Harper" userId="9f6d1c45048739e2" providerId="LiveId" clId="{A8D56550-2024-4F7F-9DF2-1C982F85C9A9}" dt="2023-10-11T20:30:03.615" v="1372"/>
          <ac:cxnSpMkLst>
            <pc:docMk/>
            <pc:sldMk cId="1314404176" sldId="292"/>
            <ac:cxnSpMk id="8" creationId="{14B8F5F5-C408-7958-EB48-BF4F0B4277A6}"/>
          </ac:cxnSpMkLst>
        </pc:cxnChg>
        <pc:cxnChg chg="mod">
          <ac:chgData name="James Harper" userId="9f6d1c45048739e2" providerId="LiveId" clId="{A8D56550-2024-4F7F-9DF2-1C982F85C9A9}" dt="2023-10-13T14:24:01.105" v="3066"/>
          <ac:cxnSpMkLst>
            <pc:docMk/>
            <pc:sldMk cId="1314404176" sldId="292"/>
            <ac:cxnSpMk id="8" creationId="{9FDFD6F5-EE70-8A0C-7D9D-F7ACF20E2AF1}"/>
          </ac:cxnSpMkLst>
        </pc:cxnChg>
        <pc:cxnChg chg="mod">
          <ac:chgData name="James Harper" userId="9f6d1c45048739e2" providerId="LiveId" clId="{A8D56550-2024-4F7F-9DF2-1C982F85C9A9}" dt="2023-10-13T14:24:01.105" v="3066"/>
          <ac:cxnSpMkLst>
            <pc:docMk/>
            <pc:sldMk cId="1314404176" sldId="292"/>
            <ac:cxnSpMk id="9" creationId="{47A7273B-9BEB-8841-2B29-D75F3BB1983D}"/>
          </ac:cxnSpMkLst>
        </pc:cxnChg>
        <pc:cxnChg chg="mod">
          <ac:chgData name="James Harper" userId="9f6d1c45048739e2" providerId="LiveId" clId="{A8D56550-2024-4F7F-9DF2-1C982F85C9A9}" dt="2023-10-11T20:30:03.615" v="1372"/>
          <ac:cxnSpMkLst>
            <pc:docMk/>
            <pc:sldMk cId="1314404176" sldId="292"/>
            <ac:cxnSpMk id="9" creationId="{DB5B8378-63EA-3A6B-BF5E-62C79607C1BC}"/>
          </ac:cxnSpMkLst>
        </pc:cxnChg>
        <pc:cxnChg chg="mod">
          <ac:chgData name="James Harper" userId="9f6d1c45048739e2" providerId="LiveId" clId="{A8D56550-2024-4F7F-9DF2-1C982F85C9A9}" dt="2023-10-11T20:45:37.439" v="1666"/>
          <ac:cxnSpMkLst>
            <pc:docMk/>
            <pc:sldMk cId="1314404176" sldId="292"/>
            <ac:cxnSpMk id="13" creationId="{D8EDBACF-B6FF-2559-233F-729B86CBB5E4}"/>
          </ac:cxnSpMkLst>
        </pc:cxnChg>
        <pc:cxnChg chg="mod">
          <ac:chgData name="James Harper" userId="9f6d1c45048739e2" providerId="LiveId" clId="{A8D56550-2024-4F7F-9DF2-1C982F85C9A9}" dt="2023-10-11T20:45:37.439" v="1666"/>
          <ac:cxnSpMkLst>
            <pc:docMk/>
            <pc:sldMk cId="1314404176" sldId="292"/>
            <ac:cxnSpMk id="14" creationId="{56141DC8-634F-F238-03D6-7F85ABEBE953}"/>
          </ac:cxnSpMkLst>
        </pc:cxnChg>
        <pc:cxnChg chg="mod">
          <ac:chgData name="James Harper" userId="9f6d1c45048739e2" providerId="LiveId" clId="{A8D56550-2024-4F7F-9DF2-1C982F85C9A9}" dt="2023-10-11T20:45:37.439" v="1666"/>
          <ac:cxnSpMkLst>
            <pc:docMk/>
            <pc:sldMk cId="1314404176" sldId="292"/>
            <ac:cxnSpMk id="15" creationId="{22DC58EC-B4D0-E015-329D-2C8E3D0964FE}"/>
          </ac:cxnSpMkLst>
        </pc:cxnChg>
        <pc:cxnChg chg="mod">
          <ac:chgData name="James Harper" userId="9f6d1c45048739e2" providerId="LiveId" clId="{A8D56550-2024-4F7F-9DF2-1C982F85C9A9}" dt="2023-10-11T20:45:37.439" v="1666"/>
          <ac:cxnSpMkLst>
            <pc:docMk/>
            <pc:sldMk cId="1314404176" sldId="292"/>
            <ac:cxnSpMk id="16" creationId="{F344AA53-D835-1DF0-32C5-C57F9F6FC293}"/>
          </ac:cxnSpMkLst>
        </pc:cxnChg>
      </pc:sldChg>
      <pc:sldChg chg="addSp delSp modSp mod">
        <pc:chgData name="James Harper" userId="9f6d1c45048739e2" providerId="LiveId" clId="{A8D56550-2024-4F7F-9DF2-1C982F85C9A9}" dt="2023-10-13T16:12:31.398" v="3291"/>
        <pc:sldMkLst>
          <pc:docMk/>
          <pc:sldMk cId="537393723" sldId="293"/>
        </pc:sldMkLst>
        <pc:spChg chg="add mod">
          <ac:chgData name="James Harper" userId="9f6d1c45048739e2" providerId="LiveId" clId="{A8D56550-2024-4F7F-9DF2-1C982F85C9A9}" dt="2023-10-11T20:25:08.135" v="1333"/>
          <ac:spMkLst>
            <pc:docMk/>
            <pc:sldMk cId="537393723" sldId="293"/>
            <ac:spMk id="2" creationId="{46EC5B9E-8A7D-EDA8-BE69-5FBB70B8B8F4}"/>
          </ac:spMkLst>
        </pc:spChg>
        <pc:spChg chg="add mod">
          <ac:chgData name="James Harper" userId="9f6d1c45048739e2" providerId="LiveId" clId="{A8D56550-2024-4F7F-9DF2-1C982F85C9A9}" dt="2023-10-13T16:12:31.398" v="3291"/>
          <ac:spMkLst>
            <pc:docMk/>
            <pc:sldMk cId="537393723" sldId="293"/>
            <ac:spMk id="3" creationId="{B6B5E6AC-2363-162B-5D1A-A51B8960C109}"/>
          </ac:spMkLst>
        </pc:spChg>
        <pc:spChg chg="add mod">
          <ac:chgData name="James Harper" userId="9f6d1c45048739e2" providerId="LiveId" clId="{A8D56550-2024-4F7F-9DF2-1C982F85C9A9}" dt="2023-10-12T15:47:04.468" v="1912" actId="207"/>
          <ac:spMkLst>
            <pc:docMk/>
            <pc:sldMk cId="537393723" sldId="293"/>
            <ac:spMk id="10" creationId="{E5ED3282-252E-3E9A-B648-589FBE370DA4}"/>
          </ac:spMkLst>
        </pc:spChg>
        <pc:grpChg chg="add del mod">
          <ac:chgData name="James Harper" userId="9f6d1c45048739e2" providerId="LiveId" clId="{A8D56550-2024-4F7F-9DF2-1C982F85C9A9}" dt="2023-10-11T20:57:47.292" v="1827" actId="478"/>
          <ac:grpSpMkLst>
            <pc:docMk/>
            <pc:sldMk cId="537393723" sldId="293"/>
            <ac:grpSpMk id="3" creationId="{51DEB00D-7778-59BF-6A5C-E4831B7E355D}"/>
          </ac:grpSpMkLst>
        </pc:grpChg>
        <pc:grpChg chg="add del mod">
          <ac:chgData name="James Harper" userId="9f6d1c45048739e2" providerId="LiveId" clId="{A8D56550-2024-4F7F-9DF2-1C982F85C9A9}" dt="2023-10-12T15:48:14.727" v="1918" actId="478"/>
          <ac:grpSpMkLst>
            <pc:docMk/>
            <pc:sldMk cId="537393723" sldId="293"/>
            <ac:grpSpMk id="3" creationId="{CD262240-CBB3-7DCE-8E7C-3D885AE70F4B}"/>
          </ac:grpSpMkLst>
        </pc:grpChg>
        <pc:grpChg chg="mod">
          <ac:chgData name="James Harper" userId="9f6d1c45048739e2" providerId="LiveId" clId="{A8D56550-2024-4F7F-9DF2-1C982F85C9A9}" dt="2023-10-12T15:45:40.963" v="1906"/>
          <ac:grpSpMkLst>
            <pc:docMk/>
            <pc:sldMk cId="537393723" sldId="293"/>
            <ac:grpSpMk id="4" creationId="{38D5735F-C0D0-5822-0622-E40530B88EEC}"/>
          </ac:grpSpMkLst>
        </pc:grpChg>
        <pc:grpChg chg="mod">
          <ac:chgData name="James Harper" userId="9f6d1c45048739e2" providerId="LiveId" clId="{A8D56550-2024-4F7F-9DF2-1C982F85C9A9}" dt="2023-10-11T20:30:04.820" v="1373"/>
          <ac:grpSpMkLst>
            <pc:docMk/>
            <pc:sldMk cId="537393723" sldId="293"/>
            <ac:grpSpMk id="4" creationId="{AD167DEF-C0A5-F944-0167-9B8AA030B41F}"/>
          </ac:grpSpMkLst>
        </pc:grpChg>
        <pc:grpChg chg="mod">
          <ac:chgData name="James Harper" userId="9f6d1c45048739e2" providerId="LiveId" clId="{A8D56550-2024-4F7F-9DF2-1C982F85C9A9}" dt="2023-10-11T20:30:04.820" v="1373"/>
          <ac:grpSpMkLst>
            <pc:docMk/>
            <pc:sldMk cId="537393723" sldId="293"/>
            <ac:grpSpMk id="5" creationId="{21B7073D-0BE2-5199-C347-EA7C583279B6}"/>
          </ac:grpSpMkLst>
        </pc:grpChg>
        <pc:grpChg chg="mod">
          <ac:chgData name="James Harper" userId="9f6d1c45048739e2" providerId="LiveId" clId="{A8D56550-2024-4F7F-9DF2-1C982F85C9A9}" dt="2023-10-12T15:45:40.963" v="1906"/>
          <ac:grpSpMkLst>
            <pc:docMk/>
            <pc:sldMk cId="537393723" sldId="293"/>
            <ac:grpSpMk id="5" creationId="{E47DCC9D-0EDA-FB5C-0476-D5948D98C4CE}"/>
          </ac:grpSpMkLst>
        </pc:grpChg>
        <pc:cxnChg chg="mod">
          <ac:chgData name="James Harper" userId="9f6d1c45048739e2" providerId="LiveId" clId="{A8D56550-2024-4F7F-9DF2-1C982F85C9A9}" dt="2023-10-12T15:45:40.963" v="1906"/>
          <ac:cxnSpMkLst>
            <pc:docMk/>
            <pc:sldMk cId="537393723" sldId="293"/>
            <ac:cxnSpMk id="6" creationId="{7CC2D54C-0F42-D1E7-0817-18B1B5F9D2B8}"/>
          </ac:cxnSpMkLst>
        </pc:cxnChg>
        <pc:cxnChg chg="mod">
          <ac:chgData name="James Harper" userId="9f6d1c45048739e2" providerId="LiveId" clId="{A8D56550-2024-4F7F-9DF2-1C982F85C9A9}" dt="2023-10-11T20:30:04.820" v="1373"/>
          <ac:cxnSpMkLst>
            <pc:docMk/>
            <pc:sldMk cId="537393723" sldId="293"/>
            <ac:cxnSpMk id="6" creationId="{872AE31B-66AF-3D30-6BFE-23F6FCE58933}"/>
          </ac:cxnSpMkLst>
        </pc:cxnChg>
        <pc:cxnChg chg="mod">
          <ac:chgData name="James Harper" userId="9f6d1c45048739e2" providerId="LiveId" clId="{A8D56550-2024-4F7F-9DF2-1C982F85C9A9}" dt="2023-10-12T15:45:40.963" v="1906"/>
          <ac:cxnSpMkLst>
            <pc:docMk/>
            <pc:sldMk cId="537393723" sldId="293"/>
            <ac:cxnSpMk id="7" creationId="{24F9C117-40AA-2D52-BBE4-E65A3E74F9BD}"/>
          </ac:cxnSpMkLst>
        </pc:cxnChg>
        <pc:cxnChg chg="mod">
          <ac:chgData name="James Harper" userId="9f6d1c45048739e2" providerId="LiveId" clId="{A8D56550-2024-4F7F-9DF2-1C982F85C9A9}" dt="2023-10-11T20:30:04.820" v="1373"/>
          <ac:cxnSpMkLst>
            <pc:docMk/>
            <pc:sldMk cId="537393723" sldId="293"/>
            <ac:cxnSpMk id="7" creationId="{751F35C4-5FA2-2C44-895A-1175067B9401}"/>
          </ac:cxnSpMkLst>
        </pc:cxnChg>
        <pc:cxnChg chg="mod">
          <ac:chgData name="James Harper" userId="9f6d1c45048739e2" providerId="LiveId" clId="{A8D56550-2024-4F7F-9DF2-1C982F85C9A9}" dt="2023-10-11T20:30:04.820" v="1373"/>
          <ac:cxnSpMkLst>
            <pc:docMk/>
            <pc:sldMk cId="537393723" sldId="293"/>
            <ac:cxnSpMk id="8" creationId="{D0D46E56-69B7-2EF9-5E8D-FDA877821EE5}"/>
          </ac:cxnSpMkLst>
        </pc:cxnChg>
        <pc:cxnChg chg="mod">
          <ac:chgData name="James Harper" userId="9f6d1c45048739e2" providerId="LiveId" clId="{A8D56550-2024-4F7F-9DF2-1C982F85C9A9}" dt="2023-10-12T15:45:40.963" v="1906"/>
          <ac:cxnSpMkLst>
            <pc:docMk/>
            <pc:sldMk cId="537393723" sldId="293"/>
            <ac:cxnSpMk id="8" creationId="{D98BF88B-40EA-7063-BEC6-E7412B3F4733}"/>
          </ac:cxnSpMkLst>
        </pc:cxnChg>
        <pc:cxnChg chg="mod">
          <ac:chgData name="James Harper" userId="9f6d1c45048739e2" providerId="LiveId" clId="{A8D56550-2024-4F7F-9DF2-1C982F85C9A9}" dt="2023-10-11T20:30:04.820" v="1373"/>
          <ac:cxnSpMkLst>
            <pc:docMk/>
            <pc:sldMk cId="537393723" sldId="293"/>
            <ac:cxnSpMk id="9" creationId="{50B40F22-1C76-00A1-AE0A-DB771CBCE1CE}"/>
          </ac:cxnSpMkLst>
        </pc:cxnChg>
        <pc:cxnChg chg="mod">
          <ac:chgData name="James Harper" userId="9f6d1c45048739e2" providerId="LiveId" clId="{A8D56550-2024-4F7F-9DF2-1C982F85C9A9}" dt="2023-10-12T15:45:40.963" v="1906"/>
          <ac:cxnSpMkLst>
            <pc:docMk/>
            <pc:sldMk cId="537393723" sldId="293"/>
            <ac:cxnSpMk id="9" creationId="{5BAAA170-F8B9-5315-6742-5DE3286999CE}"/>
          </ac:cxnSpMkLst>
        </pc:cxnChg>
      </pc:sldChg>
      <pc:sldChg chg="addSp delSp modSp mod">
        <pc:chgData name="James Harper" userId="9f6d1c45048739e2" providerId="LiveId" clId="{A8D56550-2024-4F7F-9DF2-1C982F85C9A9}" dt="2023-10-13T15:29:32.964" v="3239"/>
        <pc:sldMkLst>
          <pc:docMk/>
          <pc:sldMk cId="206500630" sldId="294"/>
        </pc:sldMkLst>
        <pc:spChg chg="add mod">
          <ac:chgData name="James Harper" userId="9f6d1c45048739e2" providerId="LiveId" clId="{A8D56550-2024-4F7F-9DF2-1C982F85C9A9}" dt="2023-10-11T20:25:09.143" v="1334"/>
          <ac:spMkLst>
            <pc:docMk/>
            <pc:sldMk cId="206500630" sldId="294"/>
            <ac:spMk id="2" creationId="{07066140-8D85-FDDF-EBED-0803CFEF207A}"/>
          </ac:spMkLst>
        </pc:spChg>
        <pc:spChg chg="add mod">
          <ac:chgData name="James Harper" userId="9f6d1c45048739e2" providerId="LiveId" clId="{A8D56550-2024-4F7F-9DF2-1C982F85C9A9}" dt="2023-10-12T15:47:14.896" v="1914"/>
          <ac:spMkLst>
            <pc:docMk/>
            <pc:sldMk cId="206500630" sldId="294"/>
            <ac:spMk id="3" creationId="{CF1D9BC0-89C6-9F87-754C-0C71E33DCF84}"/>
          </ac:spMkLst>
        </pc:spChg>
        <pc:spChg chg="add mod">
          <ac:chgData name="James Harper" userId="9f6d1c45048739e2" providerId="LiveId" clId="{A8D56550-2024-4F7F-9DF2-1C982F85C9A9}" dt="2023-10-13T15:29:32.964" v="3239"/>
          <ac:spMkLst>
            <pc:docMk/>
            <pc:sldMk cId="206500630" sldId="294"/>
            <ac:spMk id="4" creationId="{1E4BFE71-EAA1-804F-64FB-53168EBF37B9}"/>
          </ac:spMkLst>
        </pc:spChg>
        <pc:spChg chg="add mod">
          <ac:chgData name="James Harper" userId="9f6d1c45048739e2" providerId="LiveId" clId="{A8D56550-2024-4F7F-9DF2-1C982F85C9A9}" dt="2023-10-12T15:44:41.914" v="1894" actId="20577"/>
          <ac:spMkLst>
            <pc:docMk/>
            <pc:sldMk cId="206500630" sldId="294"/>
            <ac:spMk id="10" creationId="{7783AEFB-445A-D9D6-302F-B1A37CB839CA}"/>
          </ac:spMkLst>
        </pc:spChg>
        <pc:spChg chg="add del mod">
          <ac:chgData name="James Harper" userId="9f6d1c45048739e2" providerId="LiveId" clId="{A8D56550-2024-4F7F-9DF2-1C982F85C9A9}" dt="2023-10-12T15:47:14.455" v="1913" actId="478"/>
          <ac:spMkLst>
            <pc:docMk/>
            <pc:sldMk cId="206500630" sldId="294"/>
            <ac:spMk id="11" creationId="{B33D7EA2-4244-7E73-D65A-D6B3AC3FA5BC}"/>
          </ac:spMkLst>
        </pc:spChg>
        <pc:grpChg chg="add del mod">
          <ac:chgData name="James Harper" userId="9f6d1c45048739e2" providerId="LiveId" clId="{A8D56550-2024-4F7F-9DF2-1C982F85C9A9}" dt="2023-10-11T20:58:09.999" v="1832" actId="478"/>
          <ac:grpSpMkLst>
            <pc:docMk/>
            <pc:sldMk cId="206500630" sldId="294"/>
            <ac:grpSpMk id="3" creationId="{C48DD282-7FE5-0611-F362-103222A8E364}"/>
          </ac:grpSpMkLst>
        </pc:grpChg>
        <pc:grpChg chg="mod">
          <ac:chgData name="James Harper" userId="9f6d1c45048739e2" providerId="LiveId" clId="{A8D56550-2024-4F7F-9DF2-1C982F85C9A9}" dt="2023-10-11T20:30:06.132" v="1374"/>
          <ac:grpSpMkLst>
            <pc:docMk/>
            <pc:sldMk cId="206500630" sldId="294"/>
            <ac:grpSpMk id="4" creationId="{E95B70E8-C5A9-90EA-91DE-02288F95865E}"/>
          </ac:grpSpMkLst>
        </pc:grpChg>
        <pc:grpChg chg="mod">
          <ac:chgData name="James Harper" userId="9f6d1c45048739e2" providerId="LiveId" clId="{A8D56550-2024-4F7F-9DF2-1C982F85C9A9}" dt="2023-10-11T20:30:06.132" v="1374"/>
          <ac:grpSpMkLst>
            <pc:docMk/>
            <pc:sldMk cId="206500630" sldId="294"/>
            <ac:grpSpMk id="5" creationId="{0F53F8EE-6DE6-5C41-B87E-4BDCF4152E75}"/>
          </ac:grpSpMkLst>
        </pc:grpChg>
        <pc:cxnChg chg="mod">
          <ac:chgData name="James Harper" userId="9f6d1c45048739e2" providerId="LiveId" clId="{A8D56550-2024-4F7F-9DF2-1C982F85C9A9}" dt="2023-10-11T20:30:06.132" v="1374"/>
          <ac:cxnSpMkLst>
            <pc:docMk/>
            <pc:sldMk cId="206500630" sldId="294"/>
            <ac:cxnSpMk id="6" creationId="{00C8B1E9-E035-10D3-D73A-30BC992B8966}"/>
          </ac:cxnSpMkLst>
        </pc:cxnChg>
        <pc:cxnChg chg="mod">
          <ac:chgData name="James Harper" userId="9f6d1c45048739e2" providerId="LiveId" clId="{A8D56550-2024-4F7F-9DF2-1C982F85C9A9}" dt="2023-10-11T20:30:06.132" v="1374"/>
          <ac:cxnSpMkLst>
            <pc:docMk/>
            <pc:sldMk cId="206500630" sldId="294"/>
            <ac:cxnSpMk id="7" creationId="{0DA87A70-7EF6-FDFE-5582-34DDDCA73BF1}"/>
          </ac:cxnSpMkLst>
        </pc:cxnChg>
        <pc:cxnChg chg="mod">
          <ac:chgData name="James Harper" userId="9f6d1c45048739e2" providerId="LiveId" clId="{A8D56550-2024-4F7F-9DF2-1C982F85C9A9}" dt="2023-10-11T20:30:06.132" v="1374"/>
          <ac:cxnSpMkLst>
            <pc:docMk/>
            <pc:sldMk cId="206500630" sldId="294"/>
            <ac:cxnSpMk id="8" creationId="{C9365A40-3260-B3E7-A61B-93AC71739832}"/>
          </ac:cxnSpMkLst>
        </pc:cxnChg>
        <pc:cxnChg chg="mod">
          <ac:chgData name="James Harper" userId="9f6d1c45048739e2" providerId="LiveId" clId="{A8D56550-2024-4F7F-9DF2-1C982F85C9A9}" dt="2023-10-11T20:30:06.132" v="1374"/>
          <ac:cxnSpMkLst>
            <pc:docMk/>
            <pc:sldMk cId="206500630" sldId="294"/>
            <ac:cxnSpMk id="9" creationId="{26070ADE-1846-E157-0B06-20569AA87128}"/>
          </ac:cxnSpMkLst>
        </pc:cxnChg>
      </pc:sldChg>
      <pc:sldChg chg="addSp delSp modSp mod ord">
        <pc:chgData name="James Harper" userId="9f6d1c45048739e2" providerId="LiveId" clId="{A8D56550-2024-4F7F-9DF2-1C982F85C9A9}" dt="2023-10-13T16:12:17.037" v="3289"/>
        <pc:sldMkLst>
          <pc:docMk/>
          <pc:sldMk cId="1500066015" sldId="295"/>
        </pc:sldMkLst>
        <pc:spChg chg="add mod">
          <ac:chgData name="James Harper" userId="9f6d1c45048739e2" providerId="LiveId" clId="{A8D56550-2024-4F7F-9DF2-1C982F85C9A9}" dt="2023-10-11T20:25:10.086" v="1335"/>
          <ac:spMkLst>
            <pc:docMk/>
            <pc:sldMk cId="1500066015" sldId="295"/>
            <ac:spMk id="2" creationId="{EF5DC5A3-3D99-A014-A4B2-E77ED63EA829}"/>
          </ac:spMkLst>
        </pc:spChg>
        <pc:spChg chg="add del mod">
          <ac:chgData name="James Harper" userId="9f6d1c45048739e2" providerId="LiveId" clId="{A8D56550-2024-4F7F-9DF2-1C982F85C9A9}" dt="2023-10-13T15:29:23.266" v="3237" actId="478"/>
          <ac:spMkLst>
            <pc:docMk/>
            <pc:sldMk cId="1500066015" sldId="295"/>
            <ac:spMk id="3" creationId="{0B85325F-6473-B83D-418C-10F9EA10144F}"/>
          </ac:spMkLst>
        </pc:spChg>
        <pc:spChg chg="add mod">
          <ac:chgData name="James Harper" userId="9f6d1c45048739e2" providerId="LiveId" clId="{A8D56550-2024-4F7F-9DF2-1C982F85C9A9}" dt="2023-10-13T16:12:17.037" v="3289"/>
          <ac:spMkLst>
            <pc:docMk/>
            <pc:sldMk cId="1500066015" sldId="295"/>
            <ac:spMk id="4" creationId="{31B87661-719E-C5CB-DA55-BA662F81A765}"/>
          </ac:spMkLst>
        </pc:spChg>
        <pc:spChg chg="add mod">
          <ac:chgData name="James Harper" userId="9f6d1c45048739e2" providerId="LiveId" clId="{A8D56550-2024-4F7F-9DF2-1C982F85C9A9}" dt="2023-10-11T20:54:32.754" v="1762" actId="1036"/>
          <ac:spMkLst>
            <pc:docMk/>
            <pc:sldMk cId="1500066015" sldId="295"/>
            <ac:spMk id="10" creationId="{8D224C1E-EA3D-7843-84D1-D13D53A73CBC}"/>
          </ac:spMkLst>
        </pc:spChg>
        <pc:grpChg chg="add del mod">
          <ac:chgData name="James Harper" userId="9f6d1c45048739e2" providerId="LiveId" clId="{A8D56550-2024-4F7F-9DF2-1C982F85C9A9}" dt="2023-10-11T20:57:51.639" v="1828" actId="478"/>
          <ac:grpSpMkLst>
            <pc:docMk/>
            <pc:sldMk cId="1500066015" sldId="295"/>
            <ac:grpSpMk id="3" creationId="{92F5819A-17C3-C23A-9317-69AF69A65FCD}"/>
          </ac:grpSpMkLst>
        </pc:grpChg>
        <pc:grpChg chg="mod">
          <ac:chgData name="James Harper" userId="9f6d1c45048739e2" providerId="LiveId" clId="{A8D56550-2024-4F7F-9DF2-1C982F85C9A9}" dt="2023-10-11T20:30:07.362" v="1375"/>
          <ac:grpSpMkLst>
            <pc:docMk/>
            <pc:sldMk cId="1500066015" sldId="295"/>
            <ac:grpSpMk id="4" creationId="{75F04C56-48F2-D391-BAC7-5B2A8CC0B05A}"/>
          </ac:grpSpMkLst>
        </pc:grpChg>
        <pc:grpChg chg="mod">
          <ac:chgData name="James Harper" userId="9f6d1c45048739e2" providerId="LiveId" clId="{A8D56550-2024-4F7F-9DF2-1C982F85C9A9}" dt="2023-10-11T20:30:07.362" v="1375"/>
          <ac:grpSpMkLst>
            <pc:docMk/>
            <pc:sldMk cId="1500066015" sldId="295"/>
            <ac:grpSpMk id="5" creationId="{32FE1C24-96C7-B7B2-EF09-F037986F7BA3}"/>
          </ac:grpSpMkLst>
        </pc:grpChg>
        <pc:cxnChg chg="mod">
          <ac:chgData name="James Harper" userId="9f6d1c45048739e2" providerId="LiveId" clId="{A8D56550-2024-4F7F-9DF2-1C982F85C9A9}" dt="2023-10-11T20:30:07.362" v="1375"/>
          <ac:cxnSpMkLst>
            <pc:docMk/>
            <pc:sldMk cId="1500066015" sldId="295"/>
            <ac:cxnSpMk id="6" creationId="{99D4BD6B-C381-3AB6-0972-1DECBEA54D45}"/>
          </ac:cxnSpMkLst>
        </pc:cxnChg>
        <pc:cxnChg chg="mod">
          <ac:chgData name="James Harper" userId="9f6d1c45048739e2" providerId="LiveId" clId="{A8D56550-2024-4F7F-9DF2-1C982F85C9A9}" dt="2023-10-11T20:30:07.362" v="1375"/>
          <ac:cxnSpMkLst>
            <pc:docMk/>
            <pc:sldMk cId="1500066015" sldId="295"/>
            <ac:cxnSpMk id="7" creationId="{A0053ECE-4624-AD96-68DB-E3FB81ED2054}"/>
          </ac:cxnSpMkLst>
        </pc:cxnChg>
        <pc:cxnChg chg="mod">
          <ac:chgData name="James Harper" userId="9f6d1c45048739e2" providerId="LiveId" clId="{A8D56550-2024-4F7F-9DF2-1C982F85C9A9}" dt="2023-10-11T20:30:07.362" v="1375"/>
          <ac:cxnSpMkLst>
            <pc:docMk/>
            <pc:sldMk cId="1500066015" sldId="295"/>
            <ac:cxnSpMk id="8" creationId="{5BD248DB-62B3-711F-9711-DCA4ED9C8B07}"/>
          </ac:cxnSpMkLst>
        </pc:cxnChg>
        <pc:cxnChg chg="mod">
          <ac:chgData name="James Harper" userId="9f6d1c45048739e2" providerId="LiveId" clId="{A8D56550-2024-4F7F-9DF2-1C982F85C9A9}" dt="2023-10-11T20:30:07.362" v="1375"/>
          <ac:cxnSpMkLst>
            <pc:docMk/>
            <pc:sldMk cId="1500066015" sldId="295"/>
            <ac:cxnSpMk id="9" creationId="{58C2DF52-E1DD-CB8A-2318-CA5E59BA4178}"/>
          </ac:cxnSpMkLst>
        </pc:cxnChg>
      </pc:sldChg>
      <pc:sldChg chg="addSp delSp modSp mod ord">
        <pc:chgData name="James Harper" userId="9f6d1c45048739e2" providerId="LiveId" clId="{A8D56550-2024-4F7F-9DF2-1C982F85C9A9}" dt="2023-10-13T15:29:26.446" v="3238"/>
        <pc:sldMkLst>
          <pc:docMk/>
          <pc:sldMk cId="146269148" sldId="296"/>
        </pc:sldMkLst>
        <pc:spChg chg="add mod">
          <ac:chgData name="James Harper" userId="9f6d1c45048739e2" providerId="LiveId" clId="{A8D56550-2024-4F7F-9DF2-1C982F85C9A9}" dt="2023-10-11T20:25:11.066" v="1336"/>
          <ac:spMkLst>
            <pc:docMk/>
            <pc:sldMk cId="146269148" sldId="296"/>
            <ac:spMk id="2" creationId="{624BB3DF-32ED-35A5-6B11-F42CDEBFCD45}"/>
          </ac:spMkLst>
        </pc:spChg>
        <pc:spChg chg="add mod">
          <ac:chgData name="James Harper" userId="9f6d1c45048739e2" providerId="LiveId" clId="{A8D56550-2024-4F7F-9DF2-1C982F85C9A9}" dt="2023-10-13T15:29:26.446" v="3238"/>
          <ac:spMkLst>
            <pc:docMk/>
            <pc:sldMk cId="146269148" sldId="296"/>
            <ac:spMk id="3" creationId="{2A0C44C8-462F-4479-E17E-67C48E84A9D4}"/>
          </ac:spMkLst>
        </pc:spChg>
        <pc:spChg chg="add mod">
          <ac:chgData name="James Harper" userId="9f6d1c45048739e2" providerId="LiveId" clId="{A8D56550-2024-4F7F-9DF2-1C982F85C9A9}" dt="2023-10-11T20:54:40.629" v="1763"/>
          <ac:spMkLst>
            <pc:docMk/>
            <pc:sldMk cId="146269148" sldId="296"/>
            <ac:spMk id="10" creationId="{99FBE3A7-45AD-F1C6-345B-0513D90F56EE}"/>
          </ac:spMkLst>
        </pc:spChg>
        <pc:spChg chg="add mod">
          <ac:chgData name="James Harper" userId="9f6d1c45048739e2" providerId="LiveId" clId="{A8D56550-2024-4F7F-9DF2-1C982F85C9A9}" dt="2023-10-11T20:54:58.891" v="1773" actId="20577"/>
          <ac:spMkLst>
            <pc:docMk/>
            <pc:sldMk cId="146269148" sldId="296"/>
            <ac:spMk id="11" creationId="{A678AD60-B4A2-AEAE-1673-1D43E9511C96}"/>
          </ac:spMkLst>
        </pc:spChg>
        <pc:grpChg chg="add del mod">
          <ac:chgData name="James Harper" userId="9f6d1c45048739e2" providerId="LiveId" clId="{A8D56550-2024-4F7F-9DF2-1C982F85C9A9}" dt="2023-10-11T20:57:55.213" v="1829" actId="478"/>
          <ac:grpSpMkLst>
            <pc:docMk/>
            <pc:sldMk cId="146269148" sldId="296"/>
            <ac:grpSpMk id="3" creationId="{A9CAE1E5-AA03-23D8-2976-4DBD8EC4BA54}"/>
          </ac:grpSpMkLst>
        </pc:grpChg>
        <pc:grpChg chg="mod">
          <ac:chgData name="James Harper" userId="9f6d1c45048739e2" providerId="LiveId" clId="{A8D56550-2024-4F7F-9DF2-1C982F85C9A9}" dt="2023-10-11T20:30:08.540" v="1376"/>
          <ac:grpSpMkLst>
            <pc:docMk/>
            <pc:sldMk cId="146269148" sldId="296"/>
            <ac:grpSpMk id="4" creationId="{77E6E645-7F79-5FD5-9508-095D927E4526}"/>
          </ac:grpSpMkLst>
        </pc:grpChg>
        <pc:grpChg chg="mod">
          <ac:chgData name="James Harper" userId="9f6d1c45048739e2" providerId="LiveId" clId="{A8D56550-2024-4F7F-9DF2-1C982F85C9A9}" dt="2023-10-11T20:30:08.540" v="1376"/>
          <ac:grpSpMkLst>
            <pc:docMk/>
            <pc:sldMk cId="146269148" sldId="296"/>
            <ac:grpSpMk id="5" creationId="{C1E7AA02-1A7D-41D8-656F-669A50A7B4FA}"/>
          </ac:grpSpMkLst>
        </pc:grpChg>
        <pc:cxnChg chg="mod">
          <ac:chgData name="James Harper" userId="9f6d1c45048739e2" providerId="LiveId" clId="{A8D56550-2024-4F7F-9DF2-1C982F85C9A9}" dt="2023-10-11T20:30:08.540" v="1376"/>
          <ac:cxnSpMkLst>
            <pc:docMk/>
            <pc:sldMk cId="146269148" sldId="296"/>
            <ac:cxnSpMk id="6" creationId="{48C26382-8A4B-96F7-AC37-715BF2F44F45}"/>
          </ac:cxnSpMkLst>
        </pc:cxnChg>
        <pc:cxnChg chg="mod">
          <ac:chgData name="James Harper" userId="9f6d1c45048739e2" providerId="LiveId" clId="{A8D56550-2024-4F7F-9DF2-1C982F85C9A9}" dt="2023-10-11T20:30:08.540" v="1376"/>
          <ac:cxnSpMkLst>
            <pc:docMk/>
            <pc:sldMk cId="146269148" sldId="296"/>
            <ac:cxnSpMk id="7" creationId="{6D2EDCE1-A17E-3B91-415D-B07DB61006F6}"/>
          </ac:cxnSpMkLst>
        </pc:cxnChg>
        <pc:cxnChg chg="mod">
          <ac:chgData name="James Harper" userId="9f6d1c45048739e2" providerId="LiveId" clId="{A8D56550-2024-4F7F-9DF2-1C982F85C9A9}" dt="2023-10-11T20:30:08.540" v="1376"/>
          <ac:cxnSpMkLst>
            <pc:docMk/>
            <pc:sldMk cId="146269148" sldId="296"/>
            <ac:cxnSpMk id="8" creationId="{2A19475F-7105-B539-B148-4381A7C0BF68}"/>
          </ac:cxnSpMkLst>
        </pc:cxnChg>
        <pc:cxnChg chg="mod">
          <ac:chgData name="James Harper" userId="9f6d1c45048739e2" providerId="LiveId" clId="{A8D56550-2024-4F7F-9DF2-1C982F85C9A9}" dt="2023-10-11T20:30:08.540" v="1376"/>
          <ac:cxnSpMkLst>
            <pc:docMk/>
            <pc:sldMk cId="146269148" sldId="296"/>
            <ac:cxnSpMk id="9" creationId="{4F66AB16-5B21-8BA7-FA54-3403A9694268}"/>
          </ac:cxnSpMkLst>
        </pc:cxnChg>
      </pc:sldChg>
      <pc:sldChg chg="addSp delSp modSp mod">
        <pc:chgData name="James Harper" userId="9f6d1c45048739e2" providerId="LiveId" clId="{A8D56550-2024-4F7F-9DF2-1C982F85C9A9}" dt="2023-10-13T16:12:43.852" v="3293"/>
        <pc:sldMkLst>
          <pc:docMk/>
          <pc:sldMk cId="3017454720" sldId="297"/>
        </pc:sldMkLst>
        <pc:spChg chg="add mod">
          <ac:chgData name="James Harper" userId="9f6d1c45048739e2" providerId="LiveId" clId="{A8D56550-2024-4F7F-9DF2-1C982F85C9A9}" dt="2023-10-11T20:25:12.036" v="1337"/>
          <ac:spMkLst>
            <pc:docMk/>
            <pc:sldMk cId="3017454720" sldId="297"/>
            <ac:spMk id="2" creationId="{2D58893F-744A-D6B0-49A5-D5256ED31A47}"/>
          </ac:spMkLst>
        </pc:spChg>
        <pc:spChg chg="add mod">
          <ac:chgData name="James Harper" userId="9f6d1c45048739e2" providerId="LiveId" clId="{A8D56550-2024-4F7F-9DF2-1C982F85C9A9}" dt="2023-10-13T16:12:43.852" v="3293"/>
          <ac:spMkLst>
            <pc:docMk/>
            <pc:sldMk cId="3017454720" sldId="297"/>
            <ac:spMk id="3" creationId="{DAAB5BFA-3F3D-6585-BEF6-780A697576D5}"/>
          </ac:spMkLst>
        </pc:spChg>
        <pc:spChg chg="add mod">
          <ac:chgData name="James Harper" userId="9f6d1c45048739e2" providerId="LiveId" clId="{A8D56550-2024-4F7F-9DF2-1C982F85C9A9}" dt="2023-10-11T20:56:59.900" v="1821" actId="1035"/>
          <ac:spMkLst>
            <pc:docMk/>
            <pc:sldMk cId="3017454720" sldId="297"/>
            <ac:spMk id="10" creationId="{DB651F0D-6EDD-A24E-79E5-48B5A707A9B5}"/>
          </ac:spMkLst>
        </pc:spChg>
        <pc:grpChg chg="add del mod">
          <ac:chgData name="James Harper" userId="9f6d1c45048739e2" providerId="LiveId" clId="{A8D56550-2024-4F7F-9DF2-1C982F85C9A9}" dt="2023-10-11T20:57:59.867" v="1830" actId="478"/>
          <ac:grpSpMkLst>
            <pc:docMk/>
            <pc:sldMk cId="3017454720" sldId="297"/>
            <ac:grpSpMk id="3" creationId="{9E98D656-4B4B-8893-A9C0-A75F3CE50866}"/>
          </ac:grpSpMkLst>
        </pc:grpChg>
        <pc:grpChg chg="mod">
          <ac:chgData name="James Harper" userId="9f6d1c45048739e2" providerId="LiveId" clId="{A8D56550-2024-4F7F-9DF2-1C982F85C9A9}" dt="2023-10-11T20:30:09.655" v="1377"/>
          <ac:grpSpMkLst>
            <pc:docMk/>
            <pc:sldMk cId="3017454720" sldId="297"/>
            <ac:grpSpMk id="4" creationId="{6CB667A1-67C6-D15D-E9D3-AAA67F48405A}"/>
          </ac:grpSpMkLst>
        </pc:grpChg>
        <pc:grpChg chg="mod">
          <ac:chgData name="James Harper" userId="9f6d1c45048739e2" providerId="LiveId" clId="{A8D56550-2024-4F7F-9DF2-1C982F85C9A9}" dt="2023-10-11T20:30:09.655" v="1377"/>
          <ac:grpSpMkLst>
            <pc:docMk/>
            <pc:sldMk cId="3017454720" sldId="297"/>
            <ac:grpSpMk id="5" creationId="{3CA91995-462F-79F9-B37A-BFCA8D7B3AED}"/>
          </ac:grpSpMkLst>
        </pc:grpChg>
        <pc:cxnChg chg="mod">
          <ac:chgData name="James Harper" userId="9f6d1c45048739e2" providerId="LiveId" clId="{A8D56550-2024-4F7F-9DF2-1C982F85C9A9}" dt="2023-10-11T20:30:09.655" v="1377"/>
          <ac:cxnSpMkLst>
            <pc:docMk/>
            <pc:sldMk cId="3017454720" sldId="297"/>
            <ac:cxnSpMk id="6" creationId="{77EAAEC6-DC12-B82B-5CB4-873A3AC6709C}"/>
          </ac:cxnSpMkLst>
        </pc:cxnChg>
        <pc:cxnChg chg="mod">
          <ac:chgData name="James Harper" userId="9f6d1c45048739e2" providerId="LiveId" clId="{A8D56550-2024-4F7F-9DF2-1C982F85C9A9}" dt="2023-10-11T20:30:09.655" v="1377"/>
          <ac:cxnSpMkLst>
            <pc:docMk/>
            <pc:sldMk cId="3017454720" sldId="297"/>
            <ac:cxnSpMk id="7" creationId="{DFDFC143-2D98-9C6F-BED7-8D9D499E4DB1}"/>
          </ac:cxnSpMkLst>
        </pc:cxnChg>
        <pc:cxnChg chg="mod">
          <ac:chgData name="James Harper" userId="9f6d1c45048739e2" providerId="LiveId" clId="{A8D56550-2024-4F7F-9DF2-1C982F85C9A9}" dt="2023-10-11T20:30:09.655" v="1377"/>
          <ac:cxnSpMkLst>
            <pc:docMk/>
            <pc:sldMk cId="3017454720" sldId="297"/>
            <ac:cxnSpMk id="8" creationId="{2BFD4C09-5319-B364-259A-DEE82781B557}"/>
          </ac:cxnSpMkLst>
        </pc:cxnChg>
        <pc:cxnChg chg="mod">
          <ac:chgData name="James Harper" userId="9f6d1c45048739e2" providerId="LiveId" clId="{A8D56550-2024-4F7F-9DF2-1C982F85C9A9}" dt="2023-10-11T20:30:09.655" v="1377"/>
          <ac:cxnSpMkLst>
            <pc:docMk/>
            <pc:sldMk cId="3017454720" sldId="297"/>
            <ac:cxnSpMk id="9" creationId="{B301165D-AD88-20F0-3729-96D858A1910A}"/>
          </ac:cxnSpMkLst>
        </pc:cxnChg>
      </pc:sldChg>
      <pc:sldChg chg="addSp delSp modSp mod">
        <pc:chgData name="James Harper" userId="9f6d1c45048739e2" providerId="LiveId" clId="{A8D56550-2024-4F7F-9DF2-1C982F85C9A9}" dt="2023-10-13T15:29:34.759" v="3240"/>
        <pc:sldMkLst>
          <pc:docMk/>
          <pc:sldMk cId="26370671" sldId="298"/>
        </pc:sldMkLst>
        <pc:spChg chg="add mod">
          <ac:chgData name="James Harper" userId="9f6d1c45048739e2" providerId="LiveId" clId="{A8D56550-2024-4F7F-9DF2-1C982F85C9A9}" dt="2023-10-11T20:25:13.021" v="1338"/>
          <ac:spMkLst>
            <pc:docMk/>
            <pc:sldMk cId="26370671" sldId="298"/>
            <ac:spMk id="2" creationId="{952CB0EC-DDEE-7E7E-F55D-B9F717814694}"/>
          </ac:spMkLst>
        </pc:spChg>
        <pc:spChg chg="add mod">
          <ac:chgData name="James Harper" userId="9f6d1c45048739e2" providerId="LiveId" clId="{A8D56550-2024-4F7F-9DF2-1C982F85C9A9}" dt="2023-10-13T15:29:34.759" v="3240"/>
          <ac:spMkLst>
            <pc:docMk/>
            <pc:sldMk cId="26370671" sldId="298"/>
            <ac:spMk id="3" creationId="{7205EDB2-5ACC-C277-AB57-F43B2CD8DEE1}"/>
          </ac:spMkLst>
        </pc:spChg>
        <pc:spChg chg="add mod">
          <ac:chgData name="James Harper" userId="9f6d1c45048739e2" providerId="LiveId" clId="{A8D56550-2024-4F7F-9DF2-1C982F85C9A9}" dt="2023-10-11T20:55:53.700" v="1804" actId="1037"/>
          <ac:spMkLst>
            <pc:docMk/>
            <pc:sldMk cId="26370671" sldId="298"/>
            <ac:spMk id="10" creationId="{C75F2867-DFAA-57A0-B370-E9740BA23234}"/>
          </ac:spMkLst>
        </pc:spChg>
        <pc:spChg chg="add mod">
          <ac:chgData name="James Harper" userId="9f6d1c45048739e2" providerId="LiveId" clId="{A8D56550-2024-4F7F-9DF2-1C982F85C9A9}" dt="2023-10-11T20:57:19.807" v="1822"/>
          <ac:spMkLst>
            <pc:docMk/>
            <pc:sldMk cId="26370671" sldId="298"/>
            <ac:spMk id="11" creationId="{49CD392D-AB34-0985-5B81-2819811E71BF}"/>
          </ac:spMkLst>
        </pc:spChg>
        <pc:grpChg chg="add del mod">
          <ac:chgData name="James Harper" userId="9f6d1c45048739e2" providerId="LiveId" clId="{A8D56550-2024-4F7F-9DF2-1C982F85C9A9}" dt="2023-10-11T20:58:04.114" v="1831" actId="478"/>
          <ac:grpSpMkLst>
            <pc:docMk/>
            <pc:sldMk cId="26370671" sldId="298"/>
            <ac:grpSpMk id="3" creationId="{D7DC1CDB-9656-8437-C655-25791C690E21}"/>
          </ac:grpSpMkLst>
        </pc:grpChg>
        <pc:grpChg chg="mod">
          <ac:chgData name="James Harper" userId="9f6d1c45048739e2" providerId="LiveId" clId="{A8D56550-2024-4F7F-9DF2-1C982F85C9A9}" dt="2023-10-11T20:30:10.769" v="1378"/>
          <ac:grpSpMkLst>
            <pc:docMk/>
            <pc:sldMk cId="26370671" sldId="298"/>
            <ac:grpSpMk id="4" creationId="{CF79CDB5-F68E-4920-BE60-D76AE9072AD7}"/>
          </ac:grpSpMkLst>
        </pc:grpChg>
        <pc:grpChg chg="mod">
          <ac:chgData name="James Harper" userId="9f6d1c45048739e2" providerId="LiveId" clId="{A8D56550-2024-4F7F-9DF2-1C982F85C9A9}" dt="2023-10-11T20:30:10.769" v="1378"/>
          <ac:grpSpMkLst>
            <pc:docMk/>
            <pc:sldMk cId="26370671" sldId="298"/>
            <ac:grpSpMk id="5" creationId="{2C4D0CCE-878E-D615-2B44-9FB2817042B3}"/>
          </ac:grpSpMkLst>
        </pc:grpChg>
        <pc:cxnChg chg="mod">
          <ac:chgData name="James Harper" userId="9f6d1c45048739e2" providerId="LiveId" clId="{A8D56550-2024-4F7F-9DF2-1C982F85C9A9}" dt="2023-10-11T20:30:10.769" v="1378"/>
          <ac:cxnSpMkLst>
            <pc:docMk/>
            <pc:sldMk cId="26370671" sldId="298"/>
            <ac:cxnSpMk id="6" creationId="{D8978EA4-8FD4-963C-C0D2-6F3CB0D08C6E}"/>
          </ac:cxnSpMkLst>
        </pc:cxnChg>
        <pc:cxnChg chg="mod">
          <ac:chgData name="James Harper" userId="9f6d1c45048739e2" providerId="LiveId" clId="{A8D56550-2024-4F7F-9DF2-1C982F85C9A9}" dt="2023-10-11T20:30:10.769" v="1378"/>
          <ac:cxnSpMkLst>
            <pc:docMk/>
            <pc:sldMk cId="26370671" sldId="298"/>
            <ac:cxnSpMk id="7" creationId="{608E0925-F014-B059-93D9-A1C21EB73637}"/>
          </ac:cxnSpMkLst>
        </pc:cxnChg>
        <pc:cxnChg chg="mod">
          <ac:chgData name="James Harper" userId="9f6d1c45048739e2" providerId="LiveId" clId="{A8D56550-2024-4F7F-9DF2-1C982F85C9A9}" dt="2023-10-11T20:30:10.769" v="1378"/>
          <ac:cxnSpMkLst>
            <pc:docMk/>
            <pc:sldMk cId="26370671" sldId="298"/>
            <ac:cxnSpMk id="8" creationId="{9D8F579A-08D2-A24D-C8D6-6236840A4EEE}"/>
          </ac:cxnSpMkLst>
        </pc:cxnChg>
        <pc:cxnChg chg="mod">
          <ac:chgData name="James Harper" userId="9f6d1c45048739e2" providerId="LiveId" clId="{A8D56550-2024-4F7F-9DF2-1C982F85C9A9}" dt="2023-10-11T20:30:10.769" v="1378"/>
          <ac:cxnSpMkLst>
            <pc:docMk/>
            <pc:sldMk cId="26370671" sldId="298"/>
            <ac:cxnSpMk id="9" creationId="{346F7EE3-0B3E-5231-AB5E-ABAB03B21CFC}"/>
          </ac:cxnSpMkLst>
        </pc:cxnChg>
      </pc:sldChg>
      <pc:sldChg chg="addSp delSp modSp mod">
        <pc:chgData name="James Harper" userId="9f6d1c45048739e2" providerId="LiveId" clId="{A8D56550-2024-4F7F-9DF2-1C982F85C9A9}" dt="2023-10-13T16:13:19.077" v="3299"/>
        <pc:sldMkLst>
          <pc:docMk/>
          <pc:sldMk cId="517837257" sldId="299"/>
        </pc:sldMkLst>
        <pc:spChg chg="add mod">
          <ac:chgData name="James Harper" userId="9f6d1c45048739e2" providerId="LiveId" clId="{A8D56550-2024-4F7F-9DF2-1C982F85C9A9}" dt="2023-10-05T10:02:59.133" v="34" actId="207"/>
          <ac:spMkLst>
            <pc:docMk/>
            <pc:sldMk cId="517837257" sldId="299"/>
            <ac:spMk id="2" creationId="{A004D663-418B-CE7A-438C-F071E0B18794}"/>
          </ac:spMkLst>
        </pc:spChg>
        <pc:spChg chg="add mod">
          <ac:chgData name="James Harper" userId="9f6d1c45048739e2" providerId="LiveId" clId="{A8D56550-2024-4F7F-9DF2-1C982F85C9A9}" dt="2023-10-13T16:13:19.077" v="3299"/>
          <ac:spMkLst>
            <pc:docMk/>
            <pc:sldMk cId="517837257" sldId="299"/>
            <ac:spMk id="3" creationId="{CF1F90EF-97F3-321D-2D89-985BEBBBD536}"/>
          </ac:spMkLst>
        </pc:spChg>
        <pc:spChg chg="add mod">
          <ac:chgData name="James Harper" userId="9f6d1c45048739e2" providerId="LiveId" clId="{A8D56550-2024-4F7F-9DF2-1C982F85C9A9}" dt="2023-10-12T15:58:01.577" v="2048" actId="20577"/>
          <ac:spMkLst>
            <pc:docMk/>
            <pc:sldMk cId="517837257" sldId="299"/>
            <ac:spMk id="11" creationId="{41A5E6DE-CDBE-4161-0A66-867B95798FE0}"/>
          </ac:spMkLst>
        </pc:spChg>
        <pc:grpChg chg="add del mod">
          <ac:chgData name="James Harper" userId="9f6d1c45048739e2" providerId="LiveId" clId="{A8D56550-2024-4F7F-9DF2-1C982F85C9A9}" dt="2023-10-12T18:30:29.147" v="2245" actId="478"/>
          <ac:grpSpMkLst>
            <pc:docMk/>
            <pc:sldMk cId="517837257" sldId="299"/>
            <ac:grpSpMk id="3" creationId="{0D67CF95-DEB4-D8CC-CF19-0B8DE53BAEC7}"/>
          </ac:grpSpMkLst>
        </pc:grpChg>
        <pc:grpChg chg="mod">
          <ac:chgData name="James Harper" userId="9f6d1c45048739e2" providerId="LiveId" clId="{A8D56550-2024-4F7F-9DF2-1C982F85C9A9}" dt="2023-10-12T15:48:54.549" v="1921"/>
          <ac:grpSpMkLst>
            <pc:docMk/>
            <pc:sldMk cId="517837257" sldId="299"/>
            <ac:grpSpMk id="4" creationId="{2508E9E0-9270-0D21-657F-D256DA9144AD}"/>
          </ac:grpSpMkLst>
        </pc:grpChg>
        <pc:grpChg chg="mod">
          <ac:chgData name="James Harper" userId="9f6d1c45048739e2" providerId="LiveId" clId="{A8D56550-2024-4F7F-9DF2-1C982F85C9A9}" dt="2023-10-12T15:48:54.549" v="1921"/>
          <ac:grpSpMkLst>
            <pc:docMk/>
            <pc:sldMk cId="517837257" sldId="299"/>
            <ac:grpSpMk id="5" creationId="{FACFBC91-8529-E66D-A47E-B0DDD732E2D9}"/>
          </ac:grpSpMkLst>
        </pc:grpChg>
        <pc:cxnChg chg="mod">
          <ac:chgData name="James Harper" userId="9f6d1c45048739e2" providerId="LiveId" clId="{A8D56550-2024-4F7F-9DF2-1C982F85C9A9}" dt="2023-10-12T15:48:54.549" v="1921"/>
          <ac:cxnSpMkLst>
            <pc:docMk/>
            <pc:sldMk cId="517837257" sldId="299"/>
            <ac:cxnSpMk id="6" creationId="{F9A31E5E-7518-CF70-0D15-6E43F3028852}"/>
          </ac:cxnSpMkLst>
        </pc:cxnChg>
        <pc:cxnChg chg="mod">
          <ac:chgData name="James Harper" userId="9f6d1c45048739e2" providerId="LiveId" clId="{A8D56550-2024-4F7F-9DF2-1C982F85C9A9}" dt="2023-10-12T15:48:54.549" v="1921"/>
          <ac:cxnSpMkLst>
            <pc:docMk/>
            <pc:sldMk cId="517837257" sldId="299"/>
            <ac:cxnSpMk id="7" creationId="{598B66DC-4456-2F4A-78DB-27C832AF2751}"/>
          </ac:cxnSpMkLst>
        </pc:cxnChg>
        <pc:cxnChg chg="mod">
          <ac:chgData name="James Harper" userId="9f6d1c45048739e2" providerId="LiveId" clId="{A8D56550-2024-4F7F-9DF2-1C982F85C9A9}" dt="2023-10-12T15:48:54.549" v="1921"/>
          <ac:cxnSpMkLst>
            <pc:docMk/>
            <pc:sldMk cId="517837257" sldId="299"/>
            <ac:cxnSpMk id="8" creationId="{C431F482-862C-4350-C57C-1EDEB246BEE6}"/>
          </ac:cxnSpMkLst>
        </pc:cxnChg>
        <pc:cxnChg chg="mod">
          <ac:chgData name="James Harper" userId="9f6d1c45048739e2" providerId="LiveId" clId="{A8D56550-2024-4F7F-9DF2-1C982F85C9A9}" dt="2023-10-12T15:48:54.549" v="1921"/>
          <ac:cxnSpMkLst>
            <pc:docMk/>
            <pc:sldMk cId="517837257" sldId="299"/>
            <ac:cxnSpMk id="9" creationId="{47B8AAF5-FC22-05E5-1994-B0C2C95959A3}"/>
          </ac:cxnSpMkLst>
        </pc:cxnChg>
      </pc:sldChg>
      <pc:sldChg chg="addSp delSp modSp mod">
        <pc:chgData name="James Harper" userId="9f6d1c45048739e2" providerId="LiveId" clId="{A8D56550-2024-4F7F-9DF2-1C982F85C9A9}" dt="2023-10-13T15:29:39.211" v="3243"/>
        <pc:sldMkLst>
          <pc:docMk/>
          <pc:sldMk cId="2268279218" sldId="300"/>
        </pc:sldMkLst>
        <pc:spChg chg="add mod">
          <ac:chgData name="James Harper" userId="9f6d1c45048739e2" providerId="LiveId" clId="{A8D56550-2024-4F7F-9DF2-1C982F85C9A9}" dt="2023-10-11T21:02:13.106" v="1836"/>
          <ac:spMkLst>
            <pc:docMk/>
            <pc:sldMk cId="2268279218" sldId="300"/>
            <ac:spMk id="2" creationId="{7097C84B-11EB-2FAA-8A9A-0DF4C99412B6}"/>
          </ac:spMkLst>
        </pc:spChg>
        <pc:spChg chg="add mod">
          <ac:chgData name="James Harper" userId="9f6d1c45048739e2" providerId="LiveId" clId="{A8D56550-2024-4F7F-9DF2-1C982F85C9A9}" dt="2023-10-13T15:29:39.211" v="3243"/>
          <ac:spMkLst>
            <pc:docMk/>
            <pc:sldMk cId="2268279218" sldId="300"/>
            <ac:spMk id="3" creationId="{A017AA96-52C1-E53B-C896-C398B55C56BE}"/>
          </ac:spMkLst>
        </pc:spChg>
        <pc:spChg chg="add del mod">
          <ac:chgData name="James Harper" userId="9f6d1c45048739e2" providerId="LiveId" clId="{A8D56550-2024-4F7F-9DF2-1C982F85C9A9}" dt="2023-10-12T16:20:17.057" v="2115" actId="208"/>
          <ac:spMkLst>
            <pc:docMk/>
            <pc:sldMk cId="2268279218" sldId="300"/>
            <ac:spMk id="10" creationId="{FFE3A009-C022-00BE-CCD1-17C126B14CA4}"/>
          </ac:spMkLst>
        </pc:spChg>
        <pc:spChg chg="add mod">
          <ac:chgData name="James Harper" userId="9f6d1c45048739e2" providerId="LiveId" clId="{A8D56550-2024-4F7F-9DF2-1C982F85C9A9}" dt="2023-10-12T16:16:45.590" v="2094"/>
          <ac:spMkLst>
            <pc:docMk/>
            <pc:sldMk cId="2268279218" sldId="300"/>
            <ac:spMk id="11" creationId="{E503D03E-B5A4-C429-869E-3B66A9C97B72}"/>
          </ac:spMkLst>
        </pc:spChg>
        <pc:grpChg chg="add del mod">
          <ac:chgData name="James Harper" userId="9f6d1c45048739e2" providerId="LiveId" clId="{A8D56550-2024-4F7F-9DF2-1C982F85C9A9}" dt="2023-10-12T18:30:35.120" v="2246" actId="478"/>
          <ac:grpSpMkLst>
            <pc:docMk/>
            <pc:sldMk cId="2268279218" sldId="300"/>
            <ac:grpSpMk id="3" creationId="{93059F4C-7939-AC70-2A8D-43BCF5EFA96D}"/>
          </ac:grpSpMkLst>
        </pc:grpChg>
        <pc:grpChg chg="mod">
          <ac:chgData name="James Harper" userId="9f6d1c45048739e2" providerId="LiveId" clId="{A8D56550-2024-4F7F-9DF2-1C982F85C9A9}" dt="2023-10-12T15:48:57.481" v="1922"/>
          <ac:grpSpMkLst>
            <pc:docMk/>
            <pc:sldMk cId="2268279218" sldId="300"/>
            <ac:grpSpMk id="4" creationId="{BBCD2579-A710-7967-1862-260CFEAF8AB5}"/>
          </ac:grpSpMkLst>
        </pc:grpChg>
        <pc:grpChg chg="mod">
          <ac:chgData name="James Harper" userId="9f6d1c45048739e2" providerId="LiveId" clId="{A8D56550-2024-4F7F-9DF2-1C982F85C9A9}" dt="2023-10-12T15:48:57.481" v="1922"/>
          <ac:grpSpMkLst>
            <pc:docMk/>
            <pc:sldMk cId="2268279218" sldId="300"/>
            <ac:grpSpMk id="5" creationId="{DB21F5DA-C8EA-E5F6-6AB5-25DE951D929F}"/>
          </ac:grpSpMkLst>
        </pc:grpChg>
        <pc:cxnChg chg="mod">
          <ac:chgData name="James Harper" userId="9f6d1c45048739e2" providerId="LiveId" clId="{A8D56550-2024-4F7F-9DF2-1C982F85C9A9}" dt="2023-10-12T15:48:57.481" v="1922"/>
          <ac:cxnSpMkLst>
            <pc:docMk/>
            <pc:sldMk cId="2268279218" sldId="300"/>
            <ac:cxnSpMk id="6" creationId="{D2E21A4B-A5C5-E9FB-6529-63C5CFE476FF}"/>
          </ac:cxnSpMkLst>
        </pc:cxnChg>
        <pc:cxnChg chg="mod">
          <ac:chgData name="James Harper" userId="9f6d1c45048739e2" providerId="LiveId" clId="{A8D56550-2024-4F7F-9DF2-1C982F85C9A9}" dt="2023-10-12T15:48:57.481" v="1922"/>
          <ac:cxnSpMkLst>
            <pc:docMk/>
            <pc:sldMk cId="2268279218" sldId="300"/>
            <ac:cxnSpMk id="7" creationId="{23DAB3BE-0476-BAD0-591C-6288617B7446}"/>
          </ac:cxnSpMkLst>
        </pc:cxnChg>
        <pc:cxnChg chg="mod">
          <ac:chgData name="James Harper" userId="9f6d1c45048739e2" providerId="LiveId" clId="{A8D56550-2024-4F7F-9DF2-1C982F85C9A9}" dt="2023-10-12T15:48:57.481" v="1922"/>
          <ac:cxnSpMkLst>
            <pc:docMk/>
            <pc:sldMk cId="2268279218" sldId="300"/>
            <ac:cxnSpMk id="8" creationId="{D66B472D-1471-D365-BC88-FB779F5B9E4F}"/>
          </ac:cxnSpMkLst>
        </pc:cxnChg>
        <pc:cxnChg chg="mod">
          <ac:chgData name="James Harper" userId="9f6d1c45048739e2" providerId="LiveId" clId="{A8D56550-2024-4F7F-9DF2-1C982F85C9A9}" dt="2023-10-12T15:48:57.481" v="1922"/>
          <ac:cxnSpMkLst>
            <pc:docMk/>
            <pc:sldMk cId="2268279218" sldId="300"/>
            <ac:cxnSpMk id="9" creationId="{B9977B9D-1F05-B54E-D387-2496FB11F121}"/>
          </ac:cxnSpMkLst>
        </pc:cxnChg>
      </pc:sldChg>
      <pc:sldChg chg="addSp delSp modSp mod">
        <pc:chgData name="James Harper" userId="9f6d1c45048739e2" providerId="LiveId" clId="{A8D56550-2024-4F7F-9DF2-1C982F85C9A9}" dt="2023-10-13T16:13:28.911" v="3301"/>
        <pc:sldMkLst>
          <pc:docMk/>
          <pc:sldMk cId="1856333205" sldId="301"/>
        </pc:sldMkLst>
        <pc:spChg chg="add mod">
          <ac:chgData name="James Harper" userId="9f6d1c45048739e2" providerId="LiveId" clId="{A8D56550-2024-4F7F-9DF2-1C982F85C9A9}" dt="2023-10-11T21:02:14.453" v="1837"/>
          <ac:spMkLst>
            <pc:docMk/>
            <pc:sldMk cId="1856333205" sldId="301"/>
            <ac:spMk id="2" creationId="{05735537-02F8-93CF-9D29-1DD552DD4DB4}"/>
          </ac:spMkLst>
        </pc:spChg>
        <pc:spChg chg="add mod">
          <ac:chgData name="James Harper" userId="9f6d1c45048739e2" providerId="LiveId" clId="{A8D56550-2024-4F7F-9DF2-1C982F85C9A9}" dt="2023-10-13T16:13:28.911" v="3301"/>
          <ac:spMkLst>
            <pc:docMk/>
            <pc:sldMk cId="1856333205" sldId="301"/>
            <ac:spMk id="3" creationId="{09B43173-D94F-D2B7-C799-36BD97B18B2C}"/>
          </ac:spMkLst>
        </pc:spChg>
        <pc:spChg chg="add mod">
          <ac:chgData name="James Harper" userId="9f6d1c45048739e2" providerId="LiveId" clId="{A8D56550-2024-4F7F-9DF2-1C982F85C9A9}" dt="2023-10-12T16:19:48.050" v="2114" actId="207"/>
          <ac:spMkLst>
            <pc:docMk/>
            <pc:sldMk cId="1856333205" sldId="301"/>
            <ac:spMk id="10" creationId="{AED074DC-6751-35E6-B6B8-742B77A7B3B1}"/>
          </ac:spMkLst>
        </pc:spChg>
        <pc:grpChg chg="add del mod">
          <ac:chgData name="James Harper" userId="9f6d1c45048739e2" providerId="LiveId" clId="{A8D56550-2024-4F7F-9DF2-1C982F85C9A9}" dt="2023-10-12T18:30:39.913" v="2247" actId="478"/>
          <ac:grpSpMkLst>
            <pc:docMk/>
            <pc:sldMk cId="1856333205" sldId="301"/>
            <ac:grpSpMk id="3" creationId="{C77DE50D-5EBE-5EDB-71E4-25410DDA74D1}"/>
          </ac:grpSpMkLst>
        </pc:grpChg>
        <pc:grpChg chg="mod">
          <ac:chgData name="James Harper" userId="9f6d1c45048739e2" providerId="LiveId" clId="{A8D56550-2024-4F7F-9DF2-1C982F85C9A9}" dt="2023-10-12T15:48:59.750" v="1923"/>
          <ac:grpSpMkLst>
            <pc:docMk/>
            <pc:sldMk cId="1856333205" sldId="301"/>
            <ac:grpSpMk id="4" creationId="{450F9C60-A780-A1E2-C898-9BDA21429895}"/>
          </ac:grpSpMkLst>
        </pc:grpChg>
        <pc:grpChg chg="mod">
          <ac:chgData name="James Harper" userId="9f6d1c45048739e2" providerId="LiveId" clId="{A8D56550-2024-4F7F-9DF2-1C982F85C9A9}" dt="2023-10-12T15:48:59.750" v="1923"/>
          <ac:grpSpMkLst>
            <pc:docMk/>
            <pc:sldMk cId="1856333205" sldId="301"/>
            <ac:grpSpMk id="5" creationId="{6489929F-C7A3-68BC-B30E-976709545B2C}"/>
          </ac:grpSpMkLst>
        </pc:grpChg>
        <pc:cxnChg chg="mod">
          <ac:chgData name="James Harper" userId="9f6d1c45048739e2" providerId="LiveId" clId="{A8D56550-2024-4F7F-9DF2-1C982F85C9A9}" dt="2023-10-12T15:48:59.750" v="1923"/>
          <ac:cxnSpMkLst>
            <pc:docMk/>
            <pc:sldMk cId="1856333205" sldId="301"/>
            <ac:cxnSpMk id="6" creationId="{D69F402D-BF43-2232-407E-BC5D447758AA}"/>
          </ac:cxnSpMkLst>
        </pc:cxnChg>
        <pc:cxnChg chg="mod">
          <ac:chgData name="James Harper" userId="9f6d1c45048739e2" providerId="LiveId" clId="{A8D56550-2024-4F7F-9DF2-1C982F85C9A9}" dt="2023-10-12T15:48:59.750" v="1923"/>
          <ac:cxnSpMkLst>
            <pc:docMk/>
            <pc:sldMk cId="1856333205" sldId="301"/>
            <ac:cxnSpMk id="7" creationId="{E8121F73-431F-A1F3-A4BA-53056709F0B6}"/>
          </ac:cxnSpMkLst>
        </pc:cxnChg>
        <pc:cxnChg chg="mod">
          <ac:chgData name="James Harper" userId="9f6d1c45048739e2" providerId="LiveId" clId="{A8D56550-2024-4F7F-9DF2-1C982F85C9A9}" dt="2023-10-12T15:48:59.750" v="1923"/>
          <ac:cxnSpMkLst>
            <pc:docMk/>
            <pc:sldMk cId="1856333205" sldId="301"/>
            <ac:cxnSpMk id="8" creationId="{56201714-28A2-8F86-5E8F-65CA33F34F0A}"/>
          </ac:cxnSpMkLst>
        </pc:cxnChg>
        <pc:cxnChg chg="mod">
          <ac:chgData name="James Harper" userId="9f6d1c45048739e2" providerId="LiveId" clId="{A8D56550-2024-4F7F-9DF2-1C982F85C9A9}" dt="2023-10-12T15:48:59.750" v="1923"/>
          <ac:cxnSpMkLst>
            <pc:docMk/>
            <pc:sldMk cId="1856333205" sldId="301"/>
            <ac:cxnSpMk id="9" creationId="{1CB9562E-0037-B81B-E51E-270CEC96A0D1}"/>
          </ac:cxnSpMkLst>
        </pc:cxnChg>
      </pc:sldChg>
      <pc:sldChg chg="addSp delSp modSp mod">
        <pc:chgData name="James Harper" userId="9f6d1c45048739e2" providerId="LiveId" clId="{A8D56550-2024-4F7F-9DF2-1C982F85C9A9}" dt="2023-10-13T15:29:40.624" v="3244"/>
        <pc:sldMkLst>
          <pc:docMk/>
          <pc:sldMk cId="3955261176" sldId="302"/>
        </pc:sldMkLst>
        <pc:spChg chg="add mod">
          <ac:chgData name="James Harper" userId="9f6d1c45048739e2" providerId="LiveId" clId="{A8D56550-2024-4F7F-9DF2-1C982F85C9A9}" dt="2023-10-11T21:02:15.464" v="1838"/>
          <ac:spMkLst>
            <pc:docMk/>
            <pc:sldMk cId="3955261176" sldId="302"/>
            <ac:spMk id="2" creationId="{03665974-8372-80A9-B02A-E95927FA3C41}"/>
          </ac:spMkLst>
        </pc:spChg>
        <pc:spChg chg="add mod">
          <ac:chgData name="James Harper" userId="9f6d1c45048739e2" providerId="LiveId" clId="{A8D56550-2024-4F7F-9DF2-1C982F85C9A9}" dt="2023-10-13T15:29:40.624" v="3244"/>
          <ac:spMkLst>
            <pc:docMk/>
            <pc:sldMk cId="3955261176" sldId="302"/>
            <ac:spMk id="3" creationId="{53DA26B7-49D3-74F5-67EF-7D66C6513213}"/>
          </ac:spMkLst>
        </pc:spChg>
        <pc:spChg chg="add mod">
          <ac:chgData name="James Harper" userId="9f6d1c45048739e2" providerId="LiveId" clId="{A8D56550-2024-4F7F-9DF2-1C982F85C9A9}" dt="2023-10-12T16:20:44.700" v="2121" actId="20577"/>
          <ac:spMkLst>
            <pc:docMk/>
            <pc:sldMk cId="3955261176" sldId="302"/>
            <ac:spMk id="10" creationId="{03380EEC-2ED9-E538-B369-010D3D134875}"/>
          </ac:spMkLst>
        </pc:spChg>
        <pc:spChg chg="add mod">
          <ac:chgData name="James Harper" userId="9f6d1c45048739e2" providerId="LiveId" clId="{A8D56550-2024-4F7F-9DF2-1C982F85C9A9}" dt="2023-10-12T16:20:55.238" v="2122"/>
          <ac:spMkLst>
            <pc:docMk/>
            <pc:sldMk cId="3955261176" sldId="302"/>
            <ac:spMk id="11" creationId="{0F79DAC1-102A-08EC-74A6-2DE3B32EDFC1}"/>
          </ac:spMkLst>
        </pc:spChg>
        <pc:grpChg chg="add del mod">
          <ac:chgData name="James Harper" userId="9f6d1c45048739e2" providerId="LiveId" clId="{A8D56550-2024-4F7F-9DF2-1C982F85C9A9}" dt="2023-10-12T18:30:43.148" v="2248" actId="478"/>
          <ac:grpSpMkLst>
            <pc:docMk/>
            <pc:sldMk cId="3955261176" sldId="302"/>
            <ac:grpSpMk id="3" creationId="{D4FD0098-9B1A-9017-7D32-0AC0775A2854}"/>
          </ac:grpSpMkLst>
        </pc:grpChg>
        <pc:grpChg chg="mod">
          <ac:chgData name="James Harper" userId="9f6d1c45048739e2" providerId="LiveId" clId="{A8D56550-2024-4F7F-9DF2-1C982F85C9A9}" dt="2023-10-12T15:49:01.100" v="1924"/>
          <ac:grpSpMkLst>
            <pc:docMk/>
            <pc:sldMk cId="3955261176" sldId="302"/>
            <ac:grpSpMk id="4" creationId="{7E466BBC-2A75-FF5A-86AE-9195DC032E8B}"/>
          </ac:grpSpMkLst>
        </pc:grpChg>
        <pc:grpChg chg="mod">
          <ac:chgData name="James Harper" userId="9f6d1c45048739e2" providerId="LiveId" clId="{A8D56550-2024-4F7F-9DF2-1C982F85C9A9}" dt="2023-10-12T15:49:01.100" v="1924"/>
          <ac:grpSpMkLst>
            <pc:docMk/>
            <pc:sldMk cId="3955261176" sldId="302"/>
            <ac:grpSpMk id="5" creationId="{06F359B6-76C9-EBCC-9EB6-892A04927F60}"/>
          </ac:grpSpMkLst>
        </pc:grpChg>
        <pc:cxnChg chg="mod">
          <ac:chgData name="James Harper" userId="9f6d1c45048739e2" providerId="LiveId" clId="{A8D56550-2024-4F7F-9DF2-1C982F85C9A9}" dt="2023-10-12T15:49:01.100" v="1924"/>
          <ac:cxnSpMkLst>
            <pc:docMk/>
            <pc:sldMk cId="3955261176" sldId="302"/>
            <ac:cxnSpMk id="6" creationId="{66BF60EB-D664-9D1A-6B4E-A84BB6238643}"/>
          </ac:cxnSpMkLst>
        </pc:cxnChg>
        <pc:cxnChg chg="mod">
          <ac:chgData name="James Harper" userId="9f6d1c45048739e2" providerId="LiveId" clId="{A8D56550-2024-4F7F-9DF2-1C982F85C9A9}" dt="2023-10-12T15:49:01.100" v="1924"/>
          <ac:cxnSpMkLst>
            <pc:docMk/>
            <pc:sldMk cId="3955261176" sldId="302"/>
            <ac:cxnSpMk id="7" creationId="{E4019FF9-A203-95FC-6493-87507DD588C9}"/>
          </ac:cxnSpMkLst>
        </pc:cxnChg>
        <pc:cxnChg chg="mod">
          <ac:chgData name="James Harper" userId="9f6d1c45048739e2" providerId="LiveId" clId="{A8D56550-2024-4F7F-9DF2-1C982F85C9A9}" dt="2023-10-12T15:49:01.100" v="1924"/>
          <ac:cxnSpMkLst>
            <pc:docMk/>
            <pc:sldMk cId="3955261176" sldId="302"/>
            <ac:cxnSpMk id="8" creationId="{D98A6800-6B26-839A-CB01-8AD7477606F0}"/>
          </ac:cxnSpMkLst>
        </pc:cxnChg>
        <pc:cxnChg chg="mod">
          <ac:chgData name="James Harper" userId="9f6d1c45048739e2" providerId="LiveId" clId="{A8D56550-2024-4F7F-9DF2-1C982F85C9A9}" dt="2023-10-12T15:49:01.100" v="1924"/>
          <ac:cxnSpMkLst>
            <pc:docMk/>
            <pc:sldMk cId="3955261176" sldId="302"/>
            <ac:cxnSpMk id="9" creationId="{DA955260-0E57-C79A-8643-194357681EF5}"/>
          </ac:cxnSpMkLst>
        </pc:cxnChg>
      </pc:sldChg>
      <pc:sldChg chg="addSp delSp modSp mod">
        <pc:chgData name="James Harper" userId="9f6d1c45048739e2" providerId="LiveId" clId="{A8D56550-2024-4F7F-9DF2-1C982F85C9A9}" dt="2023-10-13T16:13:44.502" v="3303"/>
        <pc:sldMkLst>
          <pc:docMk/>
          <pc:sldMk cId="1604748736" sldId="303"/>
        </pc:sldMkLst>
        <pc:spChg chg="add mod">
          <ac:chgData name="James Harper" userId="9f6d1c45048739e2" providerId="LiveId" clId="{A8D56550-2024-4F7F-9DF2-1C982F85C9A9}" dt="2023-10-11T21:02:16.489" v="1839"/>
          <ac:spMkLst>
            <pc:docMk/>
            <pc:sldMk cId="1604748736" sldId="303"/>
            <ac:spMk id="2" creationId="{09376447-6808-55D2-3BE0-FE64E5E189BA}"/>
          </ac:spMkLst>
        </pc:spChg>
        <pc:spChg chg="add mod">
          <ac:chgData name="James Harper" userId="9f6d1c45048739e2" providerId="LiveId" clId="{A8D56550-2024-4F7F-9DF2-1C982F85C9A9}" dt="2023-10-13T16:13:44.502" v="3303"/>
          <ac:spMkLst>
            <pc:docMk/>
            <pc:sldMk cId="1604748736" sldId="303"/>
            <ac:spMk id="3" creationId="{81434E13-25DB-11FC-88A1-6759ED455B6C}"/>
          </ac:spMkLst>
        </pc:spChg>
        <pc:spChg chg="add mod">
          <ac:chgData name="James Harper" userId="9f6d1c45048739e2" providerId="LiveId" clId="{A8D56550-2024-4F7F-9DF2-1C982F85C9A9}" dt="2023-10-12T16:23:16.789" v="2141" actId="948"/>
          <ac:spMkLst>
            <pc:docMk/>
            <pc:sldMk cId="1604748736" sldId="303"/>
            <ac:spMk id="10" creationId="{BC9BB7F6-3EDC-BB90-C169-28CA4E4C92B2}"/>
          </ac:spMkLst>
        </pc:spChg>
        <pc:grpChg chg="add del mod">
          <ac:chgData name="James Harper" userId="9f6d1c45048739e2" providerId="LiveId" clId="{A8D56550-2024-4F7F-9DF2-1C982F85C9A9}" dt="2023-10-12T18:30:46.601" v="2249" actId="478"/>
          <ac:grpSpMkLst>
            <pc:docMk/>
            <pc:sldMk cId="1604748736" sldId="303"/>
            <ac:grpSpMk id="3" creationId="{6A7C4960-B927-AC9D-5187-2609018C1578}"/>
          </ac:grpSpMkLst>
        </pc:grpChg>
        <pc:grpChg chg="mod">
          <ac:chgData name="James Harper" userId="9f6d1c45048739e2" providerId="LiveId" clId="{A8D56550-2024-4F7F-9DF2-1C982F85C9A9}" dt="2023-10-12T15:49:02.437" v="1925"/>
          <ac:grpSpMkLst>
            <pc:docMk/>
            <pc:sldMk cId="1604748736" sldId="303"/>
            <ac:grpSpMk id="4" creationId="{F064FD59-13B2-FCCB-3254-707643A6318E}"/>
          </ac:grpSpMkLst>
        </pc:grpChg>
        <pc:grpChg chg="mod">
          <ac:chgData name="James Harper" userId="9f6d1c45048739e2" providerId="LiveId" clId="{A8D56550-2024-4F7F-9DF2-1C982F85C9A9}" dt="2023-10-12T15:49:02.437" v="1925"/>
          <ac:grpSpMkLst>
            <pc:docMk/>
            <pc:sldMk cId="1604748736" sldId="303"/>
            <ac:grpSpMk id="5" creationId="{DE902340-80FC-C4E3-C888-320D36C5F0B8}"/>
          </ac:grpSpMkLst>
        </pc:grpChg>
        <pc:cxnChg chg="mod">
          <ac:chgData name="James Harper" userId="9f6d1c45048739e2" providerId="LiveId" clId="{A8D56550-2024-4F7F-9DF2-1C982F85C9A9}" dt="2023-10-12T15:49:02.437" v="1925"/>
          <ac:cxnSpMkLst>
            <pc:docMk/>
            <pc:sldMk cId="1604748736" sldId="303"/>
            <ac:cxnSpMk id="6" creationId="{525F0C17-152A-275C-234F-5B6D0BFE8DAE}"/>
          </ac:cxnSpMkLst>
        </pc:cxnChg>
        <pc:cxnChg chg="mod">
          <ac:chgData name="James Harper" userId="9f6d1c45048739e2" providerId="LiveId" clId="{A8D56550-2024-4F7F-9DF2-1C982F85C9A9}" dt="2023-10-12T15:49:02.437" v="1925"/>
          <ac:cxnSpMkLst>
            <pc:docMk/>
            <pc:sldMk cId="1604748736" sldId="303"/>
            <ac:cxnSpMk id="7" creationId="{ED5C027E-03D4-D988-F475-851492940C43}"/>
          </ac:cxnSpMkLst>
        </pc:cxnChg>
        <pc:cxnChg chg="mod">
          <ac:chgData name="James Harper" userId="9f6d1c45048739e2" providerId="LiveId" clId="{A8D56550-2024-4F7F-9DF2-1C982F85C9A9}" dt="2023-10-12T15:49:02.437" v="1925"/>
          <ac:cxnSpMkLst>
            <pc:docMk/>
            <pc:sldMk cId="1604748736" sldId="303"/>
            <ac:cxnSpMk id="8" creationId="{49790E16-47A6-16AC-6EB7-DBCB80ACB08B}"/>
          </ac:cxnSpMkLst>
        </pc:cxnChg>
        <pc:cxnChg chg="mod">
          <ac:chgData name="James Harper" userId="9f6d1c45048739e2" providerId="LiveId" clId="{A8D56550-2024-4F7F-9DF2-1C982F85C9A9}" dt="2023-10-12T15:49:02.437" v="1925"/>
          <ac:cxnSpMkLst>
            <pc:docMk/>
            <pc:sldMk cId="1604748736" sldId="303"/>
            <ac:cxnSpMk id="9" creationId="{0FEB871A-C240-4514-40EF-B99127BCD6D9}"/>
          </ac:cxnSpMkLst>
        </pc:cxnChg>
      </pc:sldChg>
      <pc:sldChg chg="addSp delSp modSp mod">
        <pc:chgData name="James Harper" userId="9f6d1c45048739e2" providerId="LiveId" clId="{A8D56550-2024-4F7F-9DF2-1C982F85C9A9}" dt="2023-10-13T15:29:42.235" v="3245"/>
        <pc:sldMkLst>
          <pc:docMk/>
          <pc:sldMk cId="3360696877" sldId="304"/>
        </pc:sldMkLst>
        <pc:spChg chg="add mod">
          <ac:chgData name="James Harper" userId="9f6d1c45048739e2" providerId="LiveId" clId="{A8D56550-2024-4F7F-9DF2-1C982F85C9A9}" dt="2023-10-11T21:02:17.501" v="1840"/>
          <ac:spMkLst>
            <pc:docMk/>
            <pc:sldMk cId="3360696877" sldId="304"/>
            <ac:spMk id="2" creationId="{D1CBF67B-90C3-FC1E-8BD7-976DF78D7028}"/>
          </ac:spMkLst>
        </pc:spChg>
        <pc:spChg chg="add mod">
          <ac:chgData name="James Harper" userId="9f6d1c45048739e2" providerId="LiveId" clId="{A8D56550-2024-4F7F-9DF2-1C982F85C9A9}" dt="2023-10-13T15:29:42.235" v="3245"/>
          <ac:spMkLst>
            <pc:docMk/>
            <pc:sldMk cId="3360696877" sldId="304"/>
            <ac:spMk id="3" creationId="{4A7175C8-D88B-D420-9D4C-6A133DE086AB}"/>
          </ac:spMkLst>
        </pc:spChg>
        <pc:spChg chg="add mod">
          <ac:chgData name="James Harper" userId="9f6d1c45048739e2" providerId="LiveId" clId="{A8D56550-2024-4F7F-9DF2-1C982F85C9A9}" dt="2023-10-12T16:24:27.331" v="2167" actId="1037"/>
          <ac:spMkLst>
            <pc:docMk/>
            <pc:sldMk cId="3360696877" sldId="304"/>
            <ac:spMk id="10" creationId="{E0819ECE-6129-E843-AE71-721052C8FAA7}"/>
          </ac:spMkLst>
        </pc:spChg>
        <pc:spChg chg="add mod">
          <ac:chgData name="James Harper" userId="9f6d1c45048739e2" providerId="LiveId" clId="{A8D56550-2024-4F7F-9DF2-1C982F85C9A9}" dt="2023-10-12T16:25:01.843" v="2168"/>
          <ac:spMkLst>
            <pc:docMk/>
            <pc:sldMk cId="3360696877" sldId="304"/>
            <ac:spMk id="11" creationId="{FB19C405-EE94-0E25-32FA-40BAEBA4A5ED}"/>
          </ac:spMkLst>
        </pc:spChg>
        <pc:grpChg chg="add del mod">
          <ac:chgData name="James Harper" userId="9f6d1c45048739e2" providerId="LiveId" clId="{A8D56550-2024-4F7F-9DF2-1C982F85C9A9}" dt="2023-10-12T18:30:49.900" v="2250" actId="478"/>
          <ac:grpSpMkLst>
            <pc:docMk/>
            <pc:sldMk cId="3360696877" sldId="304"/>
            <ac:grpSpMk id="3" creationId="{9CB6A9BE-444B-E3AD-B595-6288344A94CF}"/>
          </ac:grpSpMkLst>
        </pc:grpChg>
        <pc:grpChg chg="mod">
          <ac:chgData name="James Harper" userId="9f6d1c45048739e2" providerId="LiveId" clId="{A8D56550-2024-4F7F-9DF2-1C982F85C9A9}" dt="2023-10-12T15:49:03.573" v="1926"/>
          <ac:grpSpMkLst>
            <pc:docMk/>
            <pc:sldMk cId="3360696877" sldId="304"/>
            <ac:grpSpMk id="4" creationId="{5693953C-029C-1708-B048-A8FED6ADDDF8}"/>
          </ac:grpSpMkLst>
        </pc:grpChg>
        <pc:grpChg chg="mod">
          <ac:chgData name="James Harper" userId="9f6d1c45048739e2" providerId="LiveId" clId="{A8D56550-2024-4F7F-9DF2-1C982F85C9A9}" dt="2023-10-12T15:49:03.573" v="1926"/>
          <ac:grpSpMkLst>
            <pc:docMk/>
            <pc:sldMk cId="3360696877" sldId="304"/>
            <ac:grpSpMk id="5" creationId="{414753A1-8096-A52D-E615-3CBA0675B61B}"/>
          </ac:grpSpMkLst>
        </pc:grpChg>
        <pc:cxnChg chg="mod">
          <ac:chgData name="James Harper" userId="9f6d1c45048739e2" providerId="LiveId" clId="{A8D56550-2024-4F7F-9DF2-1C982F85C9A9}" dt="2023-10-12T15:49:03.573" v="1926"/>
          <ac:cxnSpMkLst>
            <pc:docMk/>
            <pc:sldMk cId="3360696877" sldId="304"/>
            <ac:cxnSpMk id="6" creationId="{2E827A46-CC1F-6D59-0A84-14CE77BAE72E}"/>
          </ac:cxnSpMkLst>
        </pc:cxnChg>
        <pc:cxnChg chg="mod">
          <ac:chgData name="James Harper" userId="9f6d1c45048739e2" providerId="LiveId" clId="{A8D56550-2024-4F7F-9DF2-1C982F85C9A9}" dt="2023-10-12T15:49:03.573" v="1926"/>
          <ac:cxnSpMkLst>
            <pc:docMk/>
            <pc:sldMk cId="3360696877" sldId="304"/>
            <ac:cxnSpMk id="7" creationId="{1B67E3B1-196A-C6A8-45D7-28227F9B3CFE}"/>
          </ac:cxnSpMkLst>
        </pc:cxnChg>
        <pc:cxnChg chg="mod">
          <ac:chgData name="James Harper" userId="9f6d1c45048739e2" providerId="LiveId" clId="{A8D56550-2024-4F7F-9DF2-1C982F85C9A9}" dt="2023-10-12T15:49:03.573" v="1926"/>
          <ac:cxnSpMkLst>
            <pc:docMk/>
            <pc:sldMk cId="3360696877" sldId="304"/>
            <ac:cxnSpMk id="8" creationId="{CEAA6A87-9902-07EC-5356-A1110574CA2B}"/>
          </ac:cxnSpMkLst>
        </pc:cxnChg>
        <pc:cxnChg chg="mod">
          <ac:chgData name="James Harper" userId="9f6d1c45048739e2" providerId="LiveId" clId="{A8D56550-2024-4F7F-9DF2-1C982F85C9A9}" dt="2023-10-12T15:49:03.573" v="1926"/>
          <ac:cxnSpMkLst>
            <pc:docMk/>
            <pc:sldMk cId="3360696877" sldId="304"/>
            <ac:cxnSpMk id="9" creationId="{ADBE7FEE-82A9-F561-E271-B9B531BC1989}"/>
          </ac:cxnSpMkLst>
        </pc:cxnChg>
      </pc:sldChg>
      <pc:sldChg chg="addSp delSp modSp mod ord">
        <pc:chgData name="James Harper" userId="9f6d1c45048739e2" providerId="LiveId" clId="{A8D56550-2024-4F7F-9DF2-1C982F85C9A9}" dt="2023-10-13T16:12:55.713" v="3295"/>
        <pc:sldMkLst>
          <pc:docMk/>
          <pc:sldMk cId="2380972557" sldId="305"/>
        </pc:sldMkLst>
        <pc:spChg chg="add mod">
          <ac:chgData name="James Harper" userId="9f6d1c45048739e2" providerId="LiveId" clId="{A8D56550-2024-4F7F-9DF2-1C982F85C9A9}" dt="2023-10-11T21:02:18.408" v="1841"/>
          <ac:spMkLst>
            <pc:docMk/>
            <pc:sldMk cId="2380972557" sldId="305"/>
            <ac:spMk id="2" creationId="{91861931-F39E-020A-A3D8-78AFEAB668E6}"/>
          </ac:spMkLst>
        </pc:spChg>
        <pc:spChg chg="add mod">
          <ac:chgData name="James Harper" userId="9f6d1c45048739e2" providerId="LiveId" clId="{A8D56550-2024-4F7F-9DF2-1C982F85C9A9}" dt="2023-10-13T16:12:55.713" v="3295"/>
          <ac:spMkLst>
            <pc:docMk/>
            <pc:sldMk cId="2380972557" sldId="305"/>
            <ac:spMk id="3" creationId="{A93605C1-0002-FFF4-8366-1B888298352B}"/>
          </ac:spMkLst>
        </pc:spChg>
        <pc:spChg chg="add mod">
          <ac:chgData name="James Harper" userId="9f6d1c45048739e2" providerId="LiveId" clId="{A8D56550-2024-4F7F-9DF2-1C982F85C9A9}" dt="2023-10-12T16:27:10.298" v="2184" actId="948"/>
          <ac:spMkLst>
            <pc:docMk/>
            <pc:sldMk cId="2380972557" sldId="305"/>
            <ac:spMk id="10" creationId="{5BEA3757-88B9-C406-A959-5E95D850AD98}"/>
          </ac:spMkLst>
        </pc:spChg>
        <pc:grpChg chg="add del mod">
          <ac:chgData name="James Harper" userId="9f6d1c45048739e2" providerId="LiveId" clId="{A8D56550-2024-4F7F-9DF2-1C982F85C9A9}" dt="2023-10-12T18:30:53.426" v="2251" actId="478"/>
          <ac:grpSpMkLst>
            <pc:docMk/>
            <pc:sldMk cId="2380972557" sldId="305"/>
            <ac:grpSpMk id="3" creationId="{1CC93720-0F8E-BAE5-12FE-3BD264329870}"/>
          </ac:grpSpMkLst>
        </pc:grpChg>
        <pc:grpChg chg="mod">
          <ac:chgData name="James Harper" userId="9f6d1c45048739e2" providerId="LiveId" clId="{A8D56550-2024-4F7F-9DF2-1C982F85C9A9}" dt="2023-10-12T15:49:04.497" v="1927"/>
          <ac:grpSpMkLst>
            <pc:docMk/>
            <pc:sldMk cId="2380972557" sldId="305"/>
            <ac:grpSpMk id="4" creationId="{8226D56B-C66F-4B02-DF15-42BD6F225CD0}"/>
          </ac:grpSpMkLst>
        </pc:grpChg>
        <pc:grpChg chg="mod">
          <ac:chgData name="James Harper" userId="9f6d1c45048739e2" providerId="LiveId" clId="{A8D56550-2024-4F7F-9DF2-1C982F85C9A9}" dt="2023-10-12T15:49:04.497" v="1927"/>
          <ac:grpSpMkLst>
            <pc:docMk/>
            <pc:sldMk cId="2380972557" sldId="305"/>
            <ac:grpSpMk id="5" creationId="{C56D640E-2D55-ACA6-575F-D0C83E595F23}"/>
          </ac:grpSpMkLst>
        </pc:grpChg>
        <pc:cxnChg chg="mod">
          <ac:chgData name="James Harper" userId="9f6d1c45048739e2" providerId="LiveId" clId="{A8D56550-2024-4F7F-9DF2-1C982F85C9A9}" dt="2023-10-12T15:49:04.497" v="1927"/>
          <ac:cxnSpMkLst>
            <pc:docMk/>
            <pc:sldMk cId="2380972557" sldId="305"/>
            <ac:cxnSpMk id="6" creationId="{3BD2616A-F92B-E96A-813D-D53E4A5B81EE}"/>
          </ac:cxnSpMkLst>
        </pc:cxnChg>
        <pc:cxnChg chg="mod">
          <ac:chgData name="James Harper" userId="9f6d1c45048739e2" providerId="LiveId" clId="{A8D56550-2024-4F7F-9DF2-1C982F85C9A9}" dt="2023-10-12T15:49:04.497" v="1927"/>
          <ac:cxnSpMkLst>
            <pc:docMk/>
            <pc:sldMk cId="2380972557" sldId="305"/>
            <ac:cxnSpMk id="7" creationId="{D3F84694-6F94-B63B-569C-3749861F1905}"/>
          </ac:cxnSpMkLst>
        </pc:cxnChg>
        <pc:cxnChg chg="mod">
          <ac:chgData name="James Harper" userId="9f6d1c45048739e2" providerId="LiveId" clId="{A8D56550-2024-4F7F-9DF2-1C982F85C9A9}" dt="2023-10-12T15:49:04.497" v="1927"/>
          <ac:cxnSpMkLst>
            <pc:docMk/>
            <pc:sldMk cId="2380972557" sldId="305"/>
            <ac:cxnSpMk id="8" creationId="{B29980D5-7336-2485-D32A-9C364BD9F5ED}"/>
          </ac:cxnSpMkLst>
        </pc:cxnChg>
        <pc:cxnChg chg="mod">
          <ac:chgData name="James Harper" userId="9f6d1c45048739e2" providerId="LiveId" clId="{A8D56550-2024-4F7F-9DF2-1C982F85C9A9}" dt="2023-10-12T15:49:04.497" v="1927"/>
          <ac:cxnSpMkLst>
            <pc:docMk/>
            <pc:sldMk cId="2380972557" sldId="305"/>
            <ac:cxnSpMk id="9" creationId="{0AA6CB7A-6206-8553-1B0D-402A92BCF6D4}"/>
          </ac:cxnSpMkLst>
        </pc:cxnChg>
      </pc:sldChg>
      <pc:sldChg chg="addSp delSp modSp mod ord">
        <pc:chgData name="James Harper" userId="9f6d1c45048739e2" providerId="LiveId" clId="{A8D56550-2024-4F7F-9DF2-1C982F85C9A9}" dt="2023-10-13T15:29:36.202" v="3241"/>
        <pc:sldMkLst>
          <pc:docMk/>
          <pc:sldMk cId="1981026519" sldId="306"/>
        </pc:sldMkLst>
        <pc:spChg chg="add mod">
          <ac:chgData name="James Harper" userId="9f6d1c45048739e2" providerId="LiveId" clId="{A8D56550-2024-4F7F-9DF2-1C982F85C9A9}" dt="2023-10-11T21:02:19.427" v="1842"/>
          <ac:spMkLst>
            <pc:docMk/>
            <pc:sldMk cId="1981026519" sldId="306"/>
            <ac:spMk id="2" creationId="{4C144241-6BB6-A946-ACC1-CBB671BEB63E}"/>
          </ac:spMkLst>
        </pc:spChg>
        <pc:spChg chg="add mod">
          <ac:chgData name="James Harper" userId="9f6d1c45048739e2" providerId="LiveId" clId="{A8D56550-2024-4F7F-9DF2-1C982F85C9A9}" dt="2023-10-13T15:29:36.202" v="3241"/>
          <ac:spMkLst>
            <pc:docMk/>
            <pc:sldMk cId="1981026519" sldId="306"/>
            <ac:spMk id="3" creationId="{66106E2F-DB5A-8B29-BDE9-B458ACC8D3D2}"/>
          </ac:spMkLst>
        </pc:spChg>
        <pc:spChg chg="add mod">
          <ac:chgData name="James Harper" userId="9f6d1c45048739e2" providerId="LiveId" clId="{A8D56550-2024-4F7F-9DF2-1C982F85C9A9}" dt="2023-10-12T16:27:38.833" v="2212" actId="1038"/>
          <ac:spMkLst>
            <pc:docMk/>
            <pc:sldMk cId="1981026519" sldId="306"/>
            <ac:spMk id="10" creationId="{121ECF49-8FCE-14E2-F6E2-5418C85B4619}"/>
          </ac:spMkLst>
        </pc:spChg>
        <pc:spChg chg="add mod">
          <ac:chgData name="James Harper" userId="9f6d1c45048739e2" providerId="LiveId" clId="{A8D56550-2024-4F7F-9DF2-1C982F85C9A9}" dt="2023-10-12T16:29:41.750" v="2213"/>
          <ac:spMkLst>
            <pc:docMk/>
            <pc:sldMk cId="1981026519" sldId="306"/>
            <ac:spMk id="11" creationId="{DB1EF954-7DF3-5005-C57A-C31913FA61FE}"/>
          </ac:spMkLst>
        </pc:spChg>
        <pc:grpChg chg="add del mod">
          <ac:chgData name="James Harper" userId="9f6d1c45048739e2" providerId="LiveId" clId="{A8D56550-2024-4F7F-9DF2-1C982F85C9A9}" dt="2023-10-12T18:30:57.657" v="2253" actId="478"/>
          <ac:grpSpMkLst>
            <pc:docMk/>
            <pc:sldMk cId="1981026519" sldId="306"/>
            <ac:grpSpMk id="3" creationId="{DB13A22F-B862-A8A9-6C90-AE32EA82C9FA}"/>
          </ac:grpSpMkLst>
        </pc:grpChg>
        <pc:grpChg chg="mod">
          <ac:chgData name="James Harper" userId="9f6d1c45048739e2" providerId="LiveId" clId="{A8D56550-2024-4F7F-9DF2-1C982F85C9A9}" dt="2023-10-12T15:49:05.328" v="1928"/>
          <ac:grpSpMkLst>
            <pc:docMk/>
            <pc:sldMk cId="1981026519" sldId="306"/>
            <ac:grpSpMk id="4" creationId="{E21F21FB-1093-FDB8-87A9-AF7AA34255F1}"/>
          </ac:grpSpMkLst>
        </pc:grpChg>
        <pc:grpChg chg="mod">
          <ac:chgData name="James Harper" userId="9f6d1c45048739e2" providerId="LiveId" clId="{A8D56550-2024-4F7F-9DF2-1C982F85C9A9}" dt="2023-10-12T15:49:05.328" v="1928"/>
          <ac:grpSpMkLst>
            <pc:docMk/>
            <pc:sldMk cId="1981026519" sldId="306"/>
            <ac:grpSpMk id="5" creationId="{7F9B8528-7570-EC56-6736-ABC9C60A7D69}"/>
          </ac:grpSpMkLst>
        </pc:grpChg>
        <pc:cxnChg chg="mod">
          <ac:chgData name="James Harper" userId="9f6d1c45048739e2" providerId="LiveId" clId="{A8D56550-2024-4F7F-9DF2-1C982F85C9A9}" dt="2023-10-12T15:49:05.328" v="1928"/>
          <ac:cxnSpMkLst>
            <pc:docMk/>
            <pc:sldMk cId="1981026519" sldId="306"/>
            <ac:cxnSpMk id="6" creationId="{FA13FE48-B2E7-F73A-7EBC-AC92C75FD901}"/>
          </ac:cxnSpMkLst>
        </pc:cxnChg>
        <pc:cxnChg chg="mod">
          <ac:chgData name="James Harper" userId="9f6d1c45048739e2" providerId="LiveId" clId="{A8D56550-2024-4F7F-9DF2-1C982F85C9A9}" dt="2023-10-12T15:49:05.328" v="1928"/>
          <ac:cxnSpMkLst>
            <pc:docMk/>
            <pc:sldMk cId="1981026519" sldId="306"/>
            <ac:cxnSpMk id="7" creationId="{301FDDE4-C5E0-477B-42A9-544A804CC5AF}"/>
          </ac:cxnSpMkLst>
        </pc:cxnChg>
        <pc:cxnChg chg="mod">
          <ac:chgData name="James Harper" userId="9f6d1c45048739e2" providerId="LiveId" clId="{A8D56550-2024-4F7F-9DF2-1C982F85C9A9}" dt="2023-10-12T15:49:05.328" v="1928"/>
          <ac:cxnSpMkLst>
            <pc:docMk/>
            <pc:sldMk cId="1981026519" sldId="306"/>
            <ac:cxnSpMk id="8" creationId="{56A9CA7D-54D2-0381-A6D2-ADB94BEBFC0E}"/>
          </ac:cxnSpMkLst>
        </pc:cxnChg>
        <pc:cxnChg chg="mod">
          <ac:chgData name="James Harper" userId="9f6d1c45048739e2" providerId="LiveId" clId="{A8D56550-2024-4F7F-9DF2-1C982F85C9A9}" dt="2023-10-12T15:49:05.328" v="1928"/>
          <ac:cxnSpMkLst>
            <pc:docMk/>
            <pc:sldMk cId="1981026519" sldId="306"/>
            <ac:cxnSpMk id="9" creationId="{F5F4DC3C-9765-B00B-91D9-A1EBE86E94A5}"/>
          </ac:cxnSpMkLst>
        </pc:cxnChg>
      </pc:sldChg>
      <pc:sldChg chg="addSp delSp modSp mod ord">
        <pc:chgData name="James Harper" userId="9f6d1c45048739e2" providerId="LiveId" clId="{A8D56550-2024-4F7F-9DF2-1C982F85C9A9}" dt="2023-10-13T16:13:08.123" v="3297"/>
        <pc:sldMkLst>
          <pc:docMk/>
          <pc:sldMk cId="1489220591" sldId="307"/>
        </pc:sldMkLst>
        <pc:spChg chg="add mod">
          <ac:chgData name="James Harper" userId="9f6d1c45048739e2" providerId="LiveId" clId="{A8D56550-2024-4F7F-9DF2-1C982F85C9A9}" dt="2023-10-11T21:02:20.323" v="1843"/>
          <ac:spMkLst>
            <pc:docMk/>
            <pc:sldMk cId="1489220591" sldId="307"/>
            <ac:spMk id="2" creationId="{F9CF8C3F-BD11-C8FC-26B2-1EFD2E63C02A}"/>
          </ac:spMkLst>
        </pc:spChg>
        <pc:spChg chg="add mod">
          <ac:chgData name="James Harper" userId="9f6d1c45048739e2" providerId="LiveId" clId="{A8D56550-2024-4F7F-9DF2-1C982F85C9A9}" dt="2023-10-13T16:13:08.123" v="3297"/>
          <ac:spMkLst>
            <pc:docMk/>
            <pc:sldMk cId="1489220591" sldId="307"/>
            <ac:spMk id="3" creationId="{42187E15-EFE7-1E7D-37CA-9DF8CD7B7FCB}"/>
          </ac:spMkLst>
        </pc:spChg>
        <pc:spChg chg="add mod">
          <ac:chgData name="James Harper" userId="9f6d1c45048739e2" providerId="LiveId" clId="{A8D56550-2024-4F7F-9DF2-1C982F85C9A9}" dt="2023-10-12T18:29:29.267" v="2232" actId="1036"/>
          <ac:spMkLst>
            <pc:docMk/>
            <pc:sldMk cId="1489220591" sldId="307"/>
            <ac:spMk id="10" creationId="{93496B67-F04C-7910-7A23-CDE21C33EDA2}"/>
          </ac:spMkLst>
        </pc:spChg>
        <pc:grpChg chg="add del mod">
          <ac:chgData name="James Harper" userId="9f6d1c45048739e2" providerId="LiveId" clId="{A8D56550-2024-4F7F-9DF2-1C982F85C9A9}" dt="2023-10-12T18:31:01.193" v="2254" actId="478"/>
          <ac:grpSpMkLst>
            <pc:docMk/>
            <pc:sldMk cId="1489220591" sldId="307"/>
            <ac:grpSpMk id="3" creationId="{E76E168C-8989-9F05-722A-904B287331D3}"/>
          </ac:grpSpMkLst>
        </pc:grpChg>
        <pc:grpChg chg="mod">
          <ac:chgData name="James Harper" userId="9f6d1c45048739e2" providerId="LiveId" clId="{A8D56550-2024-4F7F-9DF2-1C982F85C9A9}" dt="2023-10-12T15:49:06.164" v="1929"/>
          <ac:grpSpMkLst>
            <pc:docMk/>
            <pc:sldMk cId="1489220591" sldId="307"/>
            <ac:grpSpMk id="4" creationId="{D742750F-F3AE-9726-1F9E-7500D89AD31A}"/>
          </ac:grpSpMkLst>
        </pc:grpChg>
        <pc:grpChg chg="mod">
          <ac:chgData name="James Harper" userId="9f6d1c45048739e2" providerId="LiveId" clId="{A8D56550-2024-4F7F-9DF2-1C982F85C9A9}" dt="2023-10-12T15:49:06.164" v="1929"/>
          <ac:grpSpMkLst>
            <pc:docMk/>
            <pc:sldMk cId="1489220591" sldId="307"/>
            <ac:grpSpMk id="5" creationId="{D82E0C06-7D38-69A0-1F99-6E8533D6C41C}"/>
          </ac:grpSpMkLst>
        </pc:grpChg>
        <pc:cxnChg chg="mod">
          <ac:chgData name="James Harper" userId="9f6d1c45048739e2" providerId="LiveId" clId="{A8D56550-2024-4F7F-9DF2-1C982F85C9A9}" dt="2023-10-12T15:49:06.164" v="1929"/>
          <ac:cxnSpMkLst>
            <pc:docMk/>
            <pc:sldMk cId="1489220591" sldId="307"/>
            <ac:cxnSpMk id="6" creationId="{28671F9F-82FC-6044-7CE5-69BECD0EC3B1}"/>
          </ac:cxnSpMkLst>
        </pc:cxnChg>
        <pc:cxnChg chg="mod">
          <ac:chgData name="James Harper" userId="9f6d1c45048739e2" providerId="LiveId" clId="{A8D56550-2024-4F7F-9DF2-1C982F85C9A9}" dt="2023-10-12T15:49:06.164" v="1929"/>
          <ac:cxnSpMkLst>
            <pc:docMk/>
            <pc:sldMk cId="1489220591" sldId="307"/>
            <ac:cxnSpMk id="7" creationId="{915F6DA2-89FD-6B91-19D1-16F22B089337}"/>
          </ac:cxnSpMkLst>
        </pc:cxnChg>
        <pc:cxnChg chg="mod">
          <ac:chgData name="James Harper" userId="9f6d1c45048739e2" providerId="LiveId" clId="{A8D56550-2024-4F7F-9DF2-1C982F85C9A9}" dt="2023-10-12T15:49:06.164" v="1929"/>
          <ac:cxnSpMkLst>
            <pc:docMk/>
            <pc:sldMk cId="1489220591" sldId="307"/>
            <ac:cxnSpMk id="8" creationId="{CC5F9BC2-43AC-ECE7-6517-27078942F08E}"/>
          </ac:cxnSpMkLst>
        </pc:cxnChg>
        <pc:cxnChg chg="mod">
          <ac:chgData name="James Harper" userId="9f6d1c45048739e2" providerId="LiveId" clId="{A8D56550-2024-4F7F-9DF2-1C982F85C9A9}" dt="2023-10-12T15:49:06.164" v="1929"/>
          <ac:cxnSpMkLst>
            <pc:docMk/>
            <pc:sldMk cId="1489220591" sldId="307"/>
            <ac:cxnSpMk id="9" creationId="{B8E9D285-B393-0B23-4C52-D36208174D09}"/>
          </ac:cxnSpMkLst>
        </pc:cxnChg>
      </pc:sldChg>
      <pc:sldChg chg="addSp delSp modSp mod ord">
        <pc:chgData name="James Harper" userId="9f6d1c45048739e2" providerId="LiveId" clId="{A8D56550-2024-4F7F-9DF2-1C982F85C9A9}" dt="2023-10-13T15:29:37.675" v="3242"/>
        <pc:sldMkLst>
          <pc:docMk/>
          <pc:sldMk cId="2607068048" sldId="308"/>
        </pc:sldMkLst>
        <pc:spChg chg="add mod">
          <ac:chgData name="James Harper" userId="9f6d1c45048739e2" providerId="LiveId" clId="{A8D56550-2024-4F7F-9DF2-1C982F85C9A9}" dt="2023-10-11T21:02:21.235" v="1844"/>
          <ac:spMkLst>
            <pc:docMk/>
            <pc:sldMk cId="2607068048" sldId="308"/>
            <ac:spMk id="2" creationId="{72DB071B-3EFC-97A3-9EBA-54B282EBFE73}"/>
          </ac:spMkLst>
        </pc:spChg>
        <pc:spChg chg="add mod">
          <ac:chgData name="James Harper" userId="9f6d1c45048739e2" providerId="LiveId" clId="{A8D56550-2024-4F7F-9DF2-1C982F85C9A9}" dt="2023-10-13T15:29:37.675" v="3242"/>
          <ac:spMkLst>
            <pc:docMk/>
            <pc:sldMk cId="2607068048" sldId="308"/>
            <ac:spMk id="3" creationId="{7EFEC58C-1488-B76C-C315-DFFFA941E3A6}"/>
          </ac:spMkLst>
        </pc:spChg>
        <pc:spChg chg="add mod">
          <ac:chgData name="James Harper" userId="9f6d1c45048739e2" providerId="LiveId" clId="{A8D56550-2024-4F7F-9DF2-1C982F85C9A9}" dt="2023-10-12T18:30:04.350" v="2243" actId="20577"/>
          <ac:spMkLst>
            <pc:docMk/>
            <pc:sldMk cId="2607068048" sldId="308"/>
            <ac:spMk id="10" creationId="{E9B4DF1E-03A6-BDD1-F0E0-85127843F065}"/>
          </ac:spMkLst>
        </pc:spChg>
        <pc:spChg chg="add mod">
          <ac:chgData name="James Harper" userId="9f6d1c45048739e2" providerId="LiveId" clId="{A8D56550-2024-4F7F-9DF2-1C982F85C9A9}" dt="2023-10-12T18:30:12.060" v="2244"/>
          <ac:spMkLst>
            <pc:docMk/>
            <pc:sldMk cId="2607068048" sldId="308"/>
            <ac:spMk id="11" creationId="{D42C4354-BBA6-7499-DB04-C830D4D35F55}"/>
          </ac:spMkLst>
        </pc:spChg>
        <pc:grpChg chg="add del mod">
          <ac:chgData name="James Harper" userId="9f6d1c45048739e2" providerId="LiveId" clId="{A8D56550-2024-4F7F-9DF2-1C982F85C9A9}" dt="2023-10-12T18:31:05.201" v="2255" actId="478"/>
          <ac:grpSpMkLst>
            <pc:docMk/>
            <pc:sldMk cId="2607068048" sldId="308"/>
            <ac:grpSpMk id="3" creationId="{28106801-AD5F-A3ED-C678-D256F3441F6D}"/>
          </ac:grpSpMkLst>
        </pc:grpChg>
        <pc:grpChg chg="mod">
          <ac:chgData name="James Harper" userId="9f6d1c45048739e2" providerId="LiveId" clId="{A8D56550-2024-4F7F-9DF2-1C982F85C9A9}" dt="2023-10-12T15:49:07.089" v="1930"/>
          <ac:grpSpMkLst>
            <pc:docMk/>
            <pc:sldMk cId="2607068048" sldId="308"/>
            <ac:grpSpMk id="4" creationId="{3E3C2C6A-F908-CFE4-303F-136564E58686}"/>
          </ac:grpSpMkLst>
        </pc:grpChg>
        <pc:grpChg chg="mod">
          <ac:chgData name="James Harper" userId="9f6d1c45048739e2" providerId="LiveId" clId="{A8D56550-2024-4F7F-9DF2-1C982F85C9A9}" dt="2023-10-12T15:49:07.089" v="1930"/>
          <ac:grpSpMkLst>
            <pc:docMk/>
            <pc:sldMk cId="2607068048" sldId="308"/>
            <ac:grpSpMk id="5" creationId="{E8DBD8CE-A803-6B88-E46B-2CDEA84E2389}"/>
          </ac:grpSpMkLst>
        </pc:grpChg>
        <pc:cxnChg chg="mod">
          <ac:chgData name="James Harper" userId="9f6d1c45048739e2" providerId="LiveId" clId="{A8D56550-2024-4F7F-9DF2-1C982F85C9A9}" dt="2023-10-12T15:49:07.089" v="1930"/>
          <ac:cxnSpMkLst>
            <pc:docMk/>
            <pc:sldMk cId="2607068048" sldId="308"/>
            <ac:cxnSpMk id="6" creationId="{4F28999A-C110-2C6C-1D24-9B421137682D}"/>
          </ac:cxnSpMkLst>
        </pc:cxnChg>
        <pc:cxnChg chg="mod">
          <ac:chgData name="James Harper" userId="9f6d1c45048739e2" providerId="LiveId" clId="{A8D56550-2024-4F7F-9DF2-1C982F85C9A9}" dt="2023-10-12T15:49:07.089" v="1930"/>
          <ac:cxnSpMkLst>
            <pc:docMk/>
            <pc:sldMk cId="2607068048" sldId="308"/>
            <ac:cxnSpMk id="7" creationId="{FF863C52-7F5E-9A4A-204B-AEC6658D9F15}"/>
          </ac:cxnSpMkLst>
        </pc:cxnChg>
        <pc:cxnChg chg="mod">
          <ac:chgData name="James Harper" userId="9f6d1c45048739e2" providerId="LiveId" clId="{A8D56550-2024-4F7F-9DF2-1C982F85C9A9}" dt="2023-10-12T15:49:07.089" v="1930"/>
          <ac:cxnSpMkLst>
            <pc:docMk/>
            <pc:sldMk cId="2607068048" sldId="308"/>
            <ac:cxnSpMk id="8" creationId="{7812F43C-9BA0-CE19-7ED8-65A79BB5C232}"/>
          </ac:cxnSpMkLst>
        </pc:cxnChg>
        <pc:cxnChg chg="mod">
          <ac:chgData name="James Harper" userId="9f6d1c45048739e2" providerId="LiveId" clId="{A8D56550-2024-4F7F-9DF2-1C982F85C9A9}" dt="2023-10-12T15:49:07.089" v="1930"/>
          <ac:cxnSpMkLst>
            <pc:docMk/>
            <pc:sldMk cId="2607068048" sldId="308"/>
            <ac:cxnSpMk id="9" creationId="{1E92A983-A6D8-EFE3-7991-3B7A6DB76CF5}"/>
          </ac:cxnSpMkLst>
        </pc:cxnChg>
      </pc:sldChg>
      <pc:sldChg chg="addSp delSp modSp new del ord">
        <pc:chgData name="James Harper" userId="9f6d1c45048739e2" providerId="LiveId" clId="{A8D56550-2024-4F7F-9DF2-1C982F85C9A9}" dt="2023-10-13T14:48:22.712" v="3134" actId="47"/>
        <pc:sldMkLst>
          <pc:docMk/>
          <pc:sldMk cId="1401266874" sldId="309"/>
        </pc:sldMkLst>
        <pc:spChg chg="add del mod">
          <ac:chgData name="James Harper" userId="9f6d1c45048739e2" providerId="LiveId" clId="{A8D56550-2024-4F7F-9DF2-1C982F85C9A9}" dt="2023-10-11T19:55:01.558" v="978"/>
          <ac:spMkLst>
            <pc:docMk/>
            <pc:sldMk cId="1401266874" sldId="309"/>
            <ac:spMk id="9" creationId="{AA50D44D-9D42-1DE7-405E-DC5B69FEB16C}"/>
          </ac:spMkLst>
        </pc:spChg>
        <pc:grpChg chg="add mod">
          <ac:chgData name="James Harper" userId="9f6d1c45048739e2" providerId="LiveId" clId="{A8D56550-2024-4F7F-9DF2-1C982F85C9A9}" dt="2023-10-05T10:07:25.344" v="124"/>
          <ac:grpSpMkLst>
            <pc:docMk/>
            <pc:sldMk cId="1401266874" sldId="309"/>
            <ac:grpSpMk id="2" creationId="{2D3B62E1-1B3B-1D7F-2EF6-5E73CD22FDBF}"/>
          </ac:grpSpMkLst>
        </pc:grpChg>
        <pc:grpChg chg="mod">
          <ac:chgData name="James Harper" userId="9f6d1c45048739e2" providerId="LiveId" clId="{A8D56550-2024-4F7F-9DF2-1C982F85C9A9}" dt="2023-10-05T10:07:25.344" v="124"/>
          <ac:grpSpMkLst>
            <pc:docMk/>
            <pc:sldMk cId="1401266874" sldId="309"/>
            <ac:grpSpMk id="3" creationId="{DD16A819-2ADA-2C69-D564-DE1DC4FC8F71}"/>
          </ac:grpSpMkLst>
        </pc:grpChg>
        <pc:grpChg chg="mod">
          <ac:chgData name="James Harper" userId="9f6d1c45048739e2" providerId="LiveId" clId="{A8D56550-2024-4F7F-9DF2-1C982F85C9A9}" dt="2023-10-05T10:07:25.344" v="124"/>
          <ac:grpSpMkLst>
            <pc:docMk/>
            <pc:sldMk cId="1401266874" sldId="309"/>
            <ac:grpSpMk id="4" creationId="{C422E471-4AE6-B7D8-015B-86C4EEFDA66F}"/>
          </ac:grpSpMkLst>
        </pc:grpChg>
        <pc:cxnChg chg="mod">
          <ac:chgData name="James Harper" userId="9f6d1c45048739e2" providerId="LiveId" clId="{A8D56550-2024-4F7F-9DF2-1C982F85C9A9}" dt="2023-10-05T10:07:25.344" v="124"/>
          <ac:cxnSpMkLst>
            <pc:docMk/>
            <pc:sldMk cId="1401266874" sldId="309"/>
            <ac:cxnSpMk id="5" creationId="{9019EA93-0801-8DD4-2051-467DCEF8F2DF}"/>
          </ac:cxnSpMkLst>
        </pc:cxnChg>
        <pc:cxnChg chg="mod">
          <ac:chgData name="James Harper" userId="9f6d1c45048739e2" providerId="LiveId" clId="{A8D56550-2024-4F7F-9DF2-1C982F85C9A9}" dt="2023-10-05T10:07:25.344" v="124"/>
          <ac:cxnSpMkLst>
            <pc:docMk/>
            <pc:sldMk cId="1401266874" sldId="309"/>
            <ac:cxnSpMk id="6" creationId="{06E4B531-DCA6-B191-2DCB-9089788B9D09}"/>
          </ac:cxnSpMkLst>
        </pc:cxnChg>
        <pc:cxnChg chg="mod">
          <ac:chgData name="James Harper" userId="9f6d1c45048739e2" providerId="LiveId" clId="{A8D56550-2024-4F7F-9DF2-1C982F85C9A9}" dt="2023-10-05T10:07:25.344" v="124"/>
          <ac:cxnSpMkLst>
            <pc:docMk/>
            <pc:sldMk cId="1401266874" sldId="309"/>
            <ac:cxnSpMk id="7" creationId="{F136DED8-132C-91CC-44EA-5AB3FD3CCCDC}"/>
          </ac:cxnSpMkLst>
        </pc:cxnChg>
        <pc:cxnChg chg="mod">
          <ac:chgData name="James Harper" userId="9f6d1c45048739e2" providerId="LiveId" clId="{A8D56550-2024-4F7F-9DF2-1C982F85C9A9}" dt="2023-10-05T10:07:25.344" v="124"/>
          <ac:cxnSpMkLst>
            <pc:docMk/>
            <pc:sldMk cId="1401266874" sldId="309"/>
            <ac:cxnSpMk id="8" creationId="{2996B1F9-0336-027A-7E9E-02AF907BEBCD}"/>
          </ac:cxnSpMkLst>
        </pc:cxnChg>
      </pc:sldChg>
      <pc:sldChg chg="new del">
        <pc:chgData name="James Harper" userId="9f6d1c45048739e2" providerId="LiveId" clId="{A8D56550-2024-4F7F-9DF2-1C982F85C9A9}" dt="2023-10-05T10:07:16.352" v="122" actId="680"/>
        <pc:sldMkLst>
          <pc:docMk/>
          <pc:sldMk cId="2692339995" sldId="309"/>
        </pc:sldMkLst>
      </pc:sldChg>
      <pc:sldChg chg="addSp modSp add mod setBg">
        <pc:chgData name="James Harper" userId="9f6d1c45048739e2" providerId="LiveId" clId="{A8D56550-2024-4F7F-9DF2-1C982F85C9A9}" dt="2023-10-13T15:31:09.396" v="3247" actId="166"/>
        <pc:sldMkLst>
          <pc:docMk/>
          <pc:sldMk cId="740284346" sldId="310"/>
        </pc:sldMkLst>
        <pc:spChg chg="mod">
          <ac:chgData name="James Harper" userId="9f6d1c45048739e2" providerId="LiveId" clId="{A8D56550-2024-4F7F-9DF2-1C982F85C9A9}" dt="2023-10-11T12:24:15.163" v="851" actId="207"/>
          <ac:spMkLst>
            <pc:docMk/>
            <pc:sldMk cId="740284346" sldId="310"/>
            <ac:spMk id="2" creationId="{1B41A32D-FA70-4D8A-A2B9-A2F21299AA75}"/>
          </ac:spMkLst>
        </pc:spChg>
        <pc:spChg chg="mod">
          <ac:chgData name="James Harper" userId="9f6d1c45048739e2" providerId="LiveId" clId="{A8D56550-2024-4F7F-9DF2-1C982F85C9A9}" dt="2023-10-11T12:24:10.608" v="850" actId="207"/>
          <ac:spMkLst>
            <pc:docMk/>
            <pc:sldMk cId="740284346" sldId="310"/>
            <ac:spMk id="3" creationId="{F78F222F-AC09-42D8-8E0D-F63F96062AFE}"/>
          </ac:spMkLst>
        </pc:spChg>
        <pc:spChg chg="mod">
          <ac:chgData name="James Harper" userId="9f6d1c45048739e2" providerId="LiveId" clId="{A8D56550-2024-4F7F-9DF2-1C982F85C9A9}" dt="2023-10-11T12:24:19.643" v="852" actId="207"/>
          <ac:spMkLst>
            <pc:docMk/>
            <pc:sldMk cId="740284346" sldId="310"/>
            <ac:spMk id="4" creationId="{350C15E7-624A-41FF-9B3E-7CB16AA0B8EB}"/>
          </ac:spMkLst>
        </pc:spChg>
        <pc:spChg chg="mod">
          <ac:chgData name="James Harper" userId="9f6d1c45048739e2" providerId="LiveId" clId="{A8D56550-2024-4F7F-9DF2-1C982F85C9A9}" dt="2023-10-11T12:24:23.282" v="853" actId="207"/>
          <ac:spMkLst>
            <pc:docMk/>
            <pc:sldMk cId="740284346" sldId="310"/>
            <ac:spMk id="5" creationId="{80B3BFC7-93A1-487F-AD4C-A0CD32FF6D4B}"/>
          </ac:spMkLst>
        </pc:spChg>
        <pc:spChg chg="mod">
          <ac:chgData name="James Harper" userId="9f6d1c45048739e2" providerId="LiveId" clId="{A8D56550-2024-4F7F-9DF2-1C982F85C9A9}" dt="2023-10-11T12:24:27.074" v="854" actId="207"/>
          <ac:spMkLst>
            <pc:docMk/>
            <pc:sldMk cId="740284346" sldId="310"/>
            <ac:spMk id="6" creationId="{DE7F32CF-327D-4F99-9375-C7A311463069}"/>
          </ac:spMkLst>
        </pc:spChg>
        <pc:spChg chg="mod">
          <ac:chgData name="James Harper" userId="9f6d1c45048739e2" providerId="LiveId" clId="{A8D56550-2024-4F7F-9DF2-1C982F85C9A9}" dt="2023-10-11T12:24:30.901" v="855" actId="207"/>
          <ac:spMkLst>
            <pc:docMk/>
            <pc:sldMk cId="740284346" sldId="310"/>
            <ac:spMk id="7" creationId="{856864D1-5D88-46A5-B56B-D60C254F05FF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8" creationId="{57180DBC-1307-41D4-8EF1-17C90764648A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9" creationId="{182481AB-0392-4CE2-806F-43E7B5D792BA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10" creationId="{17C421F9-F3DD-4F93-AE74-B58446946C22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11" creationId="{5E760824-7D77-43CB-A294-DC29D22E7C1C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12" creationId="{719FF8B1-B3E2-425F-B3AF-F8E4E741F4FF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13" creationId="{342C0CD4-8B85-45D4-9F68-F40911FE908A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14" creationId="{37BD3D31-0B5D-4D48-9630-E70E2E72BE11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15" creationId="{CD80F43F-61BD-44F1-A992-896953FD8055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16" creationId="{3AAE7311-ED1E-4A0D-891C-8FC1C8FB6782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17" creationId="{EECC75F5-5B7D-4F1F-9B26-2C71C9E86ADA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18" creationId="{C2C095EE-9CB4-4446-93B1-A7FE90D3E8AA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19" creationId="{74B369CD-E299-4983-AF40-1C1EC5C02EAB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20" creationId="{64F3C280-0E7A-4780-A9E1-B51EFB0C19C8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21" creationId="{246283BF-4BBC-4E63-9B2C-D581AF5B7DE2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22" creationId="{DD3C4D7F-9FC1-4D22-98FF-C73C4695045A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23" creationId="{FEEE71BC-5AAB-476F-8E46-AD7D4769516C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24" creationId="{4C7A6459-BB81-4364-AF9C-E78477F801CD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25" creationId="{91EB2DF8-964F-4376-BFB7-58B5F45A82AA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26" creationId="{DD5AB6B4-C1D5-4867-9479-B5202615F95D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27" creationId="{A7BF7007-93E4-4C78-A38C-197E4023F40E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28" creationId="{3A79279E-A5E8-4F27-BB6D-F131A5310689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29" creationId="{26123C5C-0016-4D9E-A1DF-34ECDD5921C3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30" creationId="{6AB1BC8D-8117-4CB5-B657-29B5AE5891E3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31" creationId="{B663BD01-9AE8-4D4C-852F-8E300306A667}"/>
          </ac:spMkLst>
        </pc:spChg>
        <pc:spChg chg="ord">
          <ac:chgData name="James Harper" userId="9f6d1c45048739e2" providerId="LiveId" clId="{A8D56550-2024-4F7F-9DF2-1C982F85C9A9}" dt="2023-10-13T15:31:09.396" v="3247" actId="166"/>
          <ac:spMkLst>
            <pc:docMk/>
            <pc:sldMk cId="740284346" sldId="310"/>
            <ac:spMk id="32" creationId="{E610DC69-2FB0-4695-8C51-2133E0D207F8}"/>
          </ac:spMkLst>
        </pc:spChg>
        <pc:spChg chg="add mod">
          <ac:chgData name="James Harper" userId="9f6d1c45048739e2" providerId="LiveId" clId="{A8D56550-2024-4F7F-9DF2-1C982F85C9A9}" dt="2023-10-13T15:30:56.334" v="3246"/>
          <ac:spMkLst>
            <pc:docMk/>
            <pc:sldMk cId="740284346" sldId="310"/>
            <ac:spMk id="33" creationId="{5D5FDC7C-7085-7653-9C14-1174D294A0CD}"/>
          </ac:spMkLst>
        </pc:spChg>
      </pc:sldChg>
      <pc:sldChg chg="addSp delSp modSp add mod setBg">
        <pc:chgData name="James Harper" userId="9f6d1c45048739e2" providerId="LiveId" clId="{A8D56550-2024-4F7F-9DF2-1C982F85C9A9}" dt="2023-10-20T20:58:36.289" v="3612" actId="166"/>
        <pc:sldMkLst>
          <pc:docMk/>
          <pc:sldMk cId="3863113981" sldId="311"/>
        </pc:sldMkLst>
        <pc:spChg chg="add mod">
          <ac:chgData name="James Harper" userId="9f6d1c45048739e2" providerId="LiveId" clId="{A8D56550-2024-4F7F-9DF2-1C982F85C9A9}" dt="2023-10-20T20:58:28.442" v="3611" actId="20577"/>
          <ac:spMkLst>
            <pc:docMk/>
            <pc:sldMk cId="3863113981" sldId="311"/>
            <ac:spMk id="2" creationId="{6F9655A3-7E8E-C235-21CA-85FDB8A9CD27}"/>
          </ac:spMkLst>
        </pc:spChg>
        <pc:spChg chg="add del mod">
          <ac:chgData name="James Harper" userId="9f6d1c45048739e2" providerId="LiveId" clId="{A8D56550-2024-4F7F-9DF2-1C982F85C9A9}" dt="2023-10-13T18:02:40.794" v="3482" actId="21"/>
          <ac:spMkLst>
            <pc:docMk/>
            <pc:sldMk cId="3863113981" sldId="311"/>
            <ac:spMk id="3" creationId="{058417B4-B4C6-3BAB-BF77-0D5A166F0BBF}"/>
          </ac:spMkLst>
        </pc:spChg>
        <pc:spChg chg="add mod ord">
          <ac:chgData name="James Harper" userId="9f6d1c45048739e2" providerId="LiveId" clId="{A8D56550-2024-4F7F-9DF2-1C982F85C9A9}" dt="2023-10-20T20:58:36.289" v="3612" actId="166"/>
          <ac:spMkLst>
            <pc:docMk/>
            <pc:sldMk cId="3863113981" sldId="311"/>
            <ac:spMk id="3" creationId="{3D5563C0-3993-CDD9-850A-242C7841D234}"/>
          </ac:spMkLst>
        </pc:spChg>
        <pc:spChg chg="add del mod">
          <ac:chgData name="James Harper" userId="9f6d1c45048739e2" providerId="LiveId" clId="{A8D56550-2024-4F7F-9DF2-1C982F85C9A9}" dt="2023-10-13T19:34:38.500" v="3558" actId="21"/>
          <ac:spMkLst>
            <pc:docMk/>
            <pc:sldMk cId="3863113981" sldId="311"/>
            <ac:spMk id="4" creationId="{518CA59B-2FA5-38B0-8C5B-1B2805BFB45F}"/>
          </ac:spMkLst>
        </pc:spChg>
        <pc:spChg chg="mod">
          <ac:chgData name="James Harper" userId="9f6d1c45048739e2" providerId="LiveId" clId="{A8D56550-2024-4F7F-9DF2-1C982F85C9A9}" dt="2023-10-11T12:23:22.925" v="849" actId="207"/>
          <ac:spMkLst>
            <pc:docMk/>
            <pc:sldMk cId="3863113981" sldId="311"/>
            <ac:spMk id="7" creationId="{F22C7F99-4B5F-A046-35AD-5549EC24F12C}"/>
          </ac:spMkLst>
        </pc:spChg>
        <pc:spChg chg="del mod">
          <ac:chgData name="James Harper" userId="9f6d1c45048739e2" providerId="LiveId" clId="{A8D56550-2024-4F7F-9DF2-1C982F85C9A9}" dt="2023-10-12T20:44:24.613" v="2942" actId="478"/>
          <ac:spMkLst>
            <pc:docMk/>
            <pc:sldMk cId="3863113981" sldId="311"/>
            <ac:spMk id="8" creationId="{934632C8-F112-F68C-D37E-74531BE284B8}"/>
          </ac:spMkLst>
        </pc:spChg>
        <pc:spChg chg="del">
          <ac:chgData name="James Harper" userId="9f6d1c45048739e2" providerId="LiveId" clId="{A8D56550-2024-4F7F-9DF2-1C982F85C9A9}" dt="2023-10-11T12:03:54.509" v="742" actId="21"/>
          <ac:spMkLst>
            <pc:docMk/>
            <pc:sldMk cId="3863113981" sldId="311"/>
            <ac:spMk id="10" creationId="{73ADF9A0-0515-FD2E-A832-53C6AC48F766}"/>
          </ac:spMkLst>
        </pc:spChg>
      </pc:sldChg>
      <pc:sldChg chg="addSp delSp modSp add del mod ord setBg delAnim modAnim">
        <pc:chgData name="James Harper" userId="9f6d1c45048739e2" providerId="LiveId" clId="{A8D56550-2024-4F7F-9DF2-1C982F85C9A9}" dt="2023-10-13T19:27:05.668" v="3505" actId="47"/>
        <pc:sldMkLst>
          <pc:docMk/>
          <pc:sldMk cId="1549266983" sldId="323"/>
        </pc:sldMkLst>
        <pc:spChg chg="mod">
          <ac:chgData name="James Harper" userId="9f6d1c45048739e2" providerId="LiveId" clId="{A8D56550-2024-4F7F-9DF2-1C982F85C9A9}" dt="2023-10-13T15:05:59.744" v="3154" actId="113"/>
          <ac:spMkLst>
            <pc:docMk/>
            <pc:sldMk cId="1549266983" sldId="323"/>
            <ac:spMk id="2" creationId="{2FC749CD-E3C2-5942-4280-BBF16106A03B}"/>
          </ac:spMkLst>
        </pc:spChg>
        <pc:spChg chg="mod">
          <ac:chgData name="James Harper" userId="9f6d1c45048739e2" providerId="LiveId" clId="{A8D56550-2024-4F7F-9DF2-1C982F85C9A9}" dt="2023-10-11T12:41:01.344" v="874" actId="207"/>
          <ac:spMkLst>
            <pc:docMk/>
            <pc:sldMk cId="1549266983" sldId="323"/>
            <ac:spMk id="4" creationId="{7169D894-393F-EEBF-862F-CF337732D044}"/>
          </ac:spMkLst>
        </pc:spChg>
        <pc:spChg chg="mod">
          <ac:chgData name="James Harper" userId="9f6d1c45048739e2" providerId="LiveId" clId="{A8D56550-2024-4F7F-9DF2-1C982F85C9A9}" dt="2023-10-13T15:10:14.120" v="3212"/>
          <ac:spMkLst>
            <pc:docMk/>
            <pc:sldMk cId="1549266983" sldId="323"/>
            <ac:spMk id="6" creationId="{FBEECF12-6987-E460-6AB5-6976D1CC84F1}"/>
          </ac:spMkLst>
        </pc:spChg>
        <pc:spChg chg="mod">
          <ac:chgData name="James Harper" userId="9f6d1c45048739e2" providerId="LiveId" clId="{A8D56550-2024-4F7F-9DF2-1C982F85C9A9}" dt="2023-10-11T12:40:48.260" v="873" actId="20577"/>
          <ac:spMkLst>
            <pc:docMk/>
            <pc:sldMk cId="1549266983" sldId="323"/>
            <ac:spMk id="8" creationId="{2B432575-598B-7AF7-5DD1-12EAF4EBB060}"/>
          </ac:spMkLst>
        </pc:spChg>
        <pc:spChg chg="mod">
          <ac:chgData name="James Harper" userId="9f6d1c45048739e2" providerId="LiveId" clId="{A8D56550-2024-4F7F-9DF2-1C982F85C9A9}" dt="2023-10-11T12:41:07.087" v="875" actId="207"/>
          <ac:spMkLst>
            <pc:docMk/>
            <pc:sldMk cId="1549266983" sldId="323"/>
            <ac:spMk id="9" creationId="{61F95F4E-A0EA-650E-F162-F3B3EC19A942}"/>
          </ac:spMkLst>
        </pc:spChg>
        <pc:spChg chg="mod">
          <ac:chgData name="James Harper" userId="9f6d1c45048739e2" providerId="LiveId" clId="{A8D56550-2024-4F7F-9DF2-1C982F85C9A9}" dt="2023-10-11T12:41:16.525" v="877" actId="207"/>
          <ac:spMkLst>
            <pc:docMk/>
            <pc:sldMk cId="1549266983" sldId="323"/>
            <ac:spMk id="10" creationId="{97A06D1F-C413-EE44-A10D-65A25D479109}"/>
          </ac:spMkLst>
        </pc:spChg>
        <pc:spChg chg="mod">
          <ac:chgData name="James Harper" userId="9f6d1c45048739e2" providerId="LiveId" clId="{A8D56550-2024-4F7F-9DF2-1C982F85C9A9}" dt="2023-10-11T12:41:11.688" v="876" actId="207"/>
          <ac:spMkLst>
            <pc:docMk/>
            <pc:sldMk cId="1549266983" sldId="323"/>
            <ac:spMk id="12" creationId="{D36FAAD2-5A2F-153B-15A6-524B1A4548CF}"/>
          </ac:spMkLst>
        </pc:spChg>
        <pc:spChg chg="mod">
          <ac:chgData name="James Harper" userId="9f6d1c45048739e2" providerId="LiveId" clId="{A8D56550-2024-4F7F-9DF2-1C982F85C9A9}" dt="2023-10-13T15:10:14.120" v="3212"/>
          <ac:spMkLst>
            <pc:docMk/>
            <pc:sldMk cId="1549266983" sldId="323"/>
            <ac:spMk id="13" creationId="{2FF60DFB-C98C-3B4E-FC08-BB93F149186D}"/>
          </ac:spMkLst>
        </pc:spChg>
        <pc:spChg chg="mod">
          <ac:chgData name="James Harper" userId="9f6d1c45048739e2" providerId="LiveId" clId="{A8D56550-2024-4F7F-9DF2-1C982F85C9A9}" dt="2023-10-13T15:10:14.120" v="3212"/>
          <ac:spMkLst>
            <pc:docMk/>
            <pc:sldMk cId="1549266983" sldId="323"/>
            <ac:spMk id="14" creationId="{1C8104FA-BC30-7247-B4EB-FF931EB1793F}"/>
          </ac:spMkLst>
        </pc:spChg>
        <pc:spChg chg="del">
          <ac:chgData name="James Harper" userId="9f6d1c45048739e2" providerId="LiveId" clId="{A8D56550-2024-4F7F-9DF2-1C982F85C9A9}" dt="2023-10-11T12:13:41.441" v="803" actId="478"/>
          <ac:spMkLst>
            <pc:docMk/>
            <pc:sldMk cId="1549266983" sldId="323"/>
            <ac:spMk id="19" creationId="{ADF1C0E7-79A3-E57B-AA47-3A1B88181E00}"/>
          </ac:spMkLst>
        </pc:spChg>
        <pc:spChg chg="mod">
          <ac:chgData name="James Harper" userId="9f6d1c45048739e2" providerId="LiveId" clId="{A8D56550-2024-4F7F-9DF2-1C982F85C9A9}" dt="2023-10-13T15:10:14.120" v="3212"/>
          <ac:spMkLst>
            <pc:docMk/>
            <pc:sldMk cId="1549266983" sldId="323"/>
            <ac:spMk id="19" creationId="{AFEBF58C-A7E8-8DA9-3E92-680B435898A7}"/>
          </ac:spMkLst>
        </pc:spChg>
        <pc:spChg chg="mod">
          <ac:chgData name="James Harper" userId="9f6d1c45048739e2" providerId="LiveId" clId="{A8D56550-2024-4F7F-9DF2-1C982F85C9A9}" dt="2023-10-13T15:10:14.120" v="3212"/>
          <ac:spMkLst>
            <pc:docMk/>
            <pc:sldMk cId="1549266983" sldId="323"/>
            <ac:spMk id="20" creationId="{85B38573-13E5-7908-033D-EB65B6B0606A}"/>
          </ac:spMkLst>
        </pc:spChg>
        <pc:spChg chg="add mod">
          <ac:chgData name="James Harper" userId="9f6d1c45048739e2" providerId="LiveId" clId="{A8D56550-2024-4F7F-9DF2-1C982F85C9A9}" dt="2023-10-13T16:08:34.092" v="3259"/>
          <ac:spMkLst>
            <pc:docMk/>
            <pc:sldMk cId="1549266983" sldId="323"/>
            <ac:spMk id="21" creationId="{37BD84FD-0078-4C76-E4A4-517824BFB0FA}"/>
          </ac:spMkLst>
        </pc:spChg>
        <pc:grpChg chg="add mod">
          <ac:chgData name="James Harper" userId="9f6d1c45048739e2" providerId="LiveId" clId="{A8D56550-2024-4F7F-9DF2-1C982F85C9A9}" dt="2023-10-13T15:10:14.120" v="3212"/>
          <ac:grpSpMkLst>
            <pc:docMk/>
            <pc:sldMk cId="1549266983" sldId="323"/>
            <ac:grpSpMk id="3" creationId="{E2BC3609-A8F3-3CD3-EE9F-B19A404CA589}"/>
          </ac:grpSpMkLst>
        </pc:grpChg>
        <pc:grpChg chg="mod">
          <ac:chgData name="James Harper" userId="9f6d1c45048739e2" providerId="LiveId" clId="{A8D56550-2024-4F7F-9DF2-1C982F85C9A9}" dt="2023-10-13T15:10:14.120" v="3212"/>
          <ac:grpSpMkLst>
            <pc:docMk/>
            <pc:sldMk cId="1549266983" sldId="323"/>
            <ac:grpSpMk id="7" creationId="{266AAC17-FA44-9278-3FBA-725C52086D62}"/>
          </ac:grpSpMkLst>
        </pc:grpChg>
        <pc:grpChg chg="mod">
          <ac:chgData name="James Harper" userId="9f6d1c45048739e2" providerId="LiveId" clId="{A8D56550-2024-4F7F-9DF2-1C982F85C9A9}" dt="2023-10-13T15:10:14.120" v="3212"/>
          <ac:grpSpMkLst>
            <pc:docMk/>
            <pc:sldMk cId="1549266983" sldId="323"/>
            <ac:grpSpMk id="11" creationId="{20A120B7-1DA8-DF20-7078-A11B8733475A}"/>
          </ac:grpSpMkLst>
        </pc:grpChg>
        <pc:grpChg chg="del">
          <ac:chgData name="James Harper" userId="9f6d1c45048739e2" providerId="LiveId" clId="{A8D56550-2024-4F7F-9DF2-1C982F85C9A9}" dt="2023-10-13T15:10:13.460" v="3211" actId="478"/>
          <ac:grpSpMkLst>
            <pc:docMk/>
            <pc:sldMk cId="1549266983" sldId="323"/>
            <ac:grpSpMk id="18" creationId="{27E9E5E3-4291-9A4A-0FD3-5F93008645A0}"/>
          </ac:grpSpMkLst>
        </pc:grpChg>
      </pc:sldChg>
      <pc:sldChg chg="addSp delSp modSp add del mod setBg delAnim modAnim">
        <pc:chgData name="James Harper" userId="9f6d1c45048739e2" providerId="LiveId" clId="{A8D56550-2024-4F7F-9DF2-1C982F85C9A9}" dt="2023-10-13T19:30:47.265" v="3519" actId="47"/>
        <pc:sldMkLst>
          <pc:docMk/>
          <pc:sldMk cId="658159900" sldId="324"/>
        </pc:sldMkLst>
        <pc:spChg chg="mod">
          <ac:chgData name="James Harper" userId="9f6d1c45048739e2" providerId="LiveId" clId="{A8D56550-2024-4F7F-9DF2-1C982F85C9A9}" dt="2023-10-13T15:06:17.849" v="3155" actId="113"/>
          <ac:spMkLst>
            <pc:docMk/>
            <pc:sldMk cId="658159900" sldId="324"/>
            <ac:spMk id="2" creationId="{2FC749CD-E3C2-5942-4280-BBF16106A03B}"/>
          </ac:spMkLst>
        </pc:spChg>
        <pc:spChg chg="mod">
          <ac:chgData name="James Harper" userId="9f6d1c45048739e2" providerId="LiveId" clId="{A8D56550-2024-4F7F-9DF2-1C982F85C9A9}" dt="2023-10-13T15:09:49.714" v="3210"/>
          <ac:spMkLst>
            <pc:docMk/>
            <pc:sldMk cId="658159900" sldId="324"/>
            <ac:spMk id="6" creationId="{04A5FC29-A38F-6EA2-CEF9-A447592C18A9}"/>
          </ac:spMkLst>
        </pc:spChg>
        <pc:spChg chg="mod">
          <ac:chgData name="James Harper" userId="9f6d1c45048739e2" providerId="LiveId" clId="{A8D56550-2024-4F7F-9DF2-1C982F85C9A9}" dt="2023-10-13T15:09:49.714" v="3210"/>
          <ac:spMkLst>
            <pc:docMk/>
            <pc:sldMk cId="658159900" sldId="324"/>
            <ac:spMk id="13" creationId="{AF505179-5273-2AE8-7EE4-3D36750B1B28}"/>
          </ac:spMkLst>
        </pc:spChg>
        <pc:spChg chg="mod">
          <ac:chgData name="James Harper" userId="9f6d1c45048739e2" providerId="LiveId" clId="{A8D56550-2024-4F7F-9DF2-1C982F85C9A9}" dt="2023-10-13T15:09:49.714" v="3210"/>
          <ac:spMkLst>
            <pc:docMk/>
            <pc:sldMk cId="658159900" sldId="324"/>
            <ac:spMk id="14" creationId="{A7A6060F-54BF-4BB4-15A6-D99348836EFA}"/>
          </ac:spMkLst>
        </pc:spChg>
        <pc:spChg chg="mod">
          <ac:chgData name="James Harper" userId="9f6d1c45048739e2" providerId="LiveId" clId="{A8D56550-2024-4F7F-9DF2-1C982F85C9A9}" dt="2023-10-13T15:09:49.714" v="3210"/>
          <ac:spMkLst>
            <pc:docMk/>
            <pc:sldMk cId="658159900" sldId="324"/>
            <ac:spMk id="19" creationId="{6C7C91B6-7502-E755-D195-63631478D008}"/>
          </ac:spMkLst>
        </pc:spChg>
        <pc:spChg chg="mod">
          <ac:chgData name="James Harper" userId="9f6d1c45048739e2" providerId="LiveId" clId="{A8D56550-2024-4F7F-9DF2-1C982F85C9A9}" dt="2023-10-13T15:09:49.714" v="3210"/>
          <ac:spMkLst>
            <pc:docMk/>
            <pc:sldMk cId="658159900" sldId="324"/>
            <ac:spMk id="20" creationId="{A468F560-3416-7021-350D-296C61C30FC3}"/>
          </ac:spMkLst>
        </pc:spChg>
        <pc:spChg chg="add mod">
          <ac:chgData name="James Harper" userId="9f6d1c45048739e2" providerId="LiveId" clId="{A8D56550-2024-4F7F-9DF2-1C982F85C9A9}" dt="2023-10-13T16:11:10.681" v="3279"/>
          <ac:spMkLst>
            <pc:docMk/>
            <pc:sldMk cId="658159900" sldId="324"/>
            <ac:spMk id="21" creationId="{4072CF11-80D3-ADD7-A62D-29246CA39DFB}"/>
          </ac:spMkLst>
        </pc:spChg>
        <pc:grpChg chg="add mod">
          <ac:chgData name="James Harper" userId="9f6d1c45048739e2" providerId="LiveId" clId="{A8D56550-2024-4F7F-9DF2-1C982F85C9A9}" dt="2023-10-13T15:09:49.714" v="3210"/>
          <ac:grpSpMkLst>
            <pc:docMk/>
            <pc:sldMk cId="658159900" sldId="324"/>
            <ac:grpSpMk id="3" creationId="{CAFDB46E-FF1F-5386-677A-360D2173D5B5}"/>
          </ac:grpSpMkLst>
        </pc:grpChg>
        <pc:grpChg chg="mod">
          <ac:chgData name="James Harper" userId="9f6d1c45048739e2" providerId="LiveId" clId="{A8D56550-2024-4F7F-9DF2-1C982F85C9A9}" dt="2023-10-13T15:09:49.714" v="3210"/>
          <ac:grpSpMkLst>
            <pc:docMk/>
            <pc:sldMk cId="658159900" sldId="324"/>
            <ac:grpSpMk id="7" creationId="{3191BEA7-DCE6-D0E9-49E7-0B291011B2FC}"/>
          </ac:grpSpMkLst>
        </pc:grpChg>
        <pc:grpChg chg="mod">
          <ac:chgData name="James Harper" userId="9f6d1c45048739e2" providerId="LiveId" clId="{A8D56550-2024-4F7F-9DF2-1C982F85C9A9}" dt="2023-10-13T15:09:49.714" v="3210"/>
          <ac:grpSpMkLst>
            <pc:docMk/>
            <pc:sldMk cId="658159900" sldId="324"/>
            <ac:grpSpMk id="11" creationId="{A7A7D1D6-AC09-1B6C-B070-294C066CDFEE}"/>
          </ac:grpSpMkLst>
        </pc:grpChg>
        <pc:grpChg chg="del">
          <ac:chgData name="James Harper" userId="9f6d1c45048739e2" providerId="LiveId" clId="{A8D56550-2024-4F7F-9DF2-1C982F85C9A9}" dt="2023-10-13T15:09:49.117" v="3209" actId="478"/>
          <ac:grpSpMkLst>
            <pc:docMk/>
            <pc:sldMk cId="658159900" sldId="324"/>
            <ac:grpSpMk id="18" creationId="{27E9E5E3-4291-9A4A-0FD3-5F93008645A0}"/>
          </ac:grpSpMkLst>
        </pc:grpChg>
      </pc:sldChg>
      <pc:sldChg chg="modSp add del mod setBg">
        <pc:chgData name="James Harper" userId="9f6d1c45048739e2" providerId="LiveId" clId="{A8D56550-2024-4F7F-9DF2-1C982F85C9A9}" dt="2023-10-12T20:44:30.051" v="2944" actId="47"/>
        <pc:sldMkLst>
          <pc:docMk/>
          <pc:sldMk cId="2339780242" sldId="324"/>
        </pc:sldMkLst>
        <pc:spChg chg="mod">
          <ac:chgData name="James Harper" userId="9f6d1c45048739e2" providerId="LiveId" clId="{A8D56550-2024-4F7F-9DF2-1C982F85C9A9}" dt="2023-10-12T20:43:13.818" v="2941" actId="20577"/>
          <ac:spMkLst>
            <pc:docMk/>
            <pc:sldMk cId="2339780242" sldId="324"/>
            <ac:spMk id="8" creationId="{934632C8-F112-F68C-D37E-74531BE284B8}"/>
          </ac:spMkLst>
        </pc:spChg>
      </pc:sldChg>
      <pc:sldChg chg="add del setBg">
        <pc:chgData name="James Harper" userId="9f6d1c45048739e2" providerId="LiveId" clId="{A8D56550-2024-4F7F-9DF2-1C982F85C9A9}" dt="2023-10-12T19:42:46.978" v="2366"/>
        <pc:sldMkLst>
          <pc:docMk/>
          <pc:sldMk cId="1303452623" sldId="325"/>
        </pc:sldMkLst>
      </pc:sldChg>
      <pc:sldChg chg="addSp delSp modSp add del mod ord setBg">
        <pc:chgData name="James Harper" userId="9f6d1c45048739e2" providerId="LiveId" clId="{A8D56550-2024-4F7F-9DF2-1C982F85C9A9}" dt="2023-10-13T19:32:30.411" v="3557" actId="47"/>
        <pc:sldMkLst>
          <pc:docMk/>
          <pc:sldMk cId="4154656968" sldId="325"/>
        </pc:sldMkLst>
        <pc:spChg chg="mod">
          <ac:chgData name="James Harper" userId="9f6d1c45048739e2" providerId="LiveId" clId="{A8D56550-2024-4F7F-9DF2-1C982F85C9A9}" dt="2023-10-13T15:08:30.575" v="3207" actId="1035"/>
          <ac:spMkLst>
            <pc:docMk/>
            <pc:sldMk cId="4154656968" sldId="325"/>
            <ac:spMk id="2" creationId="{2FC749CD-E3C2-5942-4280-BBF16106A03B}"/>
          </ac:spMkLst>
        </pc:spChg>
        <pc:spChg chg="add del mod">
          <ac:chgData name="James Harper" userId="9f6d1c45048739e2" providerId="LiveId" clId="{A8D56550-2024-4F7F-9DF2-1C982F85C9A9}" dt="2023-10-13T19:32:09.167" v="3524" actId="21"/>
          <ac:spMkLst>
            <pc:docMk/>
            <pc:sldMk cId="4154656968" sldId="325"/>
            <ac:spMk id="3" creationId="{CEAC9E10-5F56-3C01-5DF7-902C1C089BA8}"/>
          </ac:spMkLst>
        </pc:spChg>
        <pc:grpChg chg="mod">
          <ac:chgData name="James Harper" userId="9f6d1c45048739e2" providerId="LiveId" clId="{A8D56550-2024-4F7F-9DF2-1C982F85C9A9}" dt="2023-10-13T15:08:40.626" v="3208" actId="1076"/>
          <ac:grpSpMkLst>
            <pc:docMk/>
            <pc:sldMk cId="4154656968" sldId="325"/>
            <ac:grpSpMk id="15" creationId="{75FD324E-8802-F084-9AC7-28ECFD1E1865}"/>
          </ac:grpSpMkLst>
        </pc:grpChg>
      </pc:sldChg>
      <pc:sldChg chg="addSp delSp modSp add mod setBg">
        <pc:chgData name="James Harper" userId="9f6d1c45048739e2" providerId="LiveId" clId="{A8D56550-2024-4F7F-9DF2-1C982F85C9A9}" dt="2023-10-13T19:29:20.248" v="3513"/>
        <pc:sldMkLst>
          <pc:docMk/>
          <pc:sldMk cId="1024375991" sldId="326"/>
        </pc:sldMkLst>
        <pc:spChg chg="mod">
          <ac:chgData name="James Harper" userId="9f6d1c45048739e2" providerId="LiveId" clId="{A8D56550-2024-4F7F-9DF2-1C982F85C9A9}" dt="2023-10-13T19:28:44.717" v="3512" actId="207"/>
          <ac:spMkLst>
            <pc:docMk/>
            <pc:sldMk cId="1024375991" sldId="326"/>
            <ac:spMk id="2" creationId="{2FC749CD-E3C2-5942-4280-BBF16106A03B}"/>
          </ac:spMkLst>
        </pc:spChg>
        <pc:spChg chg="add del mod">
          <ac:chgData name="James Harper" userId="9f6d1c45048739e2" providerId="LiveId" clId="{A8D56550-2024-4F7F-9DF2-1C982F85C9A9}" dt="2023-10-13T19:27:44.210" v="3506" actId="21"/>
          <ac:spMkLst>
            <pc:docMk/>
            <pc:sldMk cId="1024375991" sldId="326"/>
            <ac:spMk id="3" creationId="{E6A32E40-4B38-6CF8-2532-1A3BFECE3525}"/>
          </ac:spMkLst>
        </pc:spChg>
        <pc:spChg chg="mod">
          <ac:chgData name="James Harper" userId="9f6d1c45048739e2" providerId="LiveId" clId="{A8D56550-2024-4F7F-9DF2-1C982F85C9A9}" dt="2023-10-13T19:28:01.754" v="3508" actId="207"/>
          <ac:spMkLst>
            <pc:docMk/>
            <pc:sldMk cId="1024375991" sldId="326"/>
            <ac:spMk id="4" creationId="{7169D894-393F-EEBF-862F-CF337732D044}"/>
          </ac:spMkLst>
        </pc:spChg>
        <pc:spChg chg="add mod">
          <ac:chgData name="James Harper" userId="9f6d1c45048739e2" providerId="LiveId" clId="{A8D56550-2024-4F7F-9DF2-1C982F85C9A9}" dt="2023-10-13T19:29:20.248" v="3513"/>
          <ac:spMkLst>
            <pc:docMk/>
            <pc:sldMk cId="1024375991" sldId="326"/>
            <ac:spMk id="6" creationId="{ADCE2BAB-CE18-CDD2-53E2-384243A2D03C}"/>
          </ac:spMkLst>
        </pc:spChg>
        <pc:spChg chg="mod">
          <ac:chgData name="James Harper" userId="9f6d1c45048739e2" providerId="LiveId" clId="{A8D56550-2024-4F7F-9DF2-1C982F85C9A9}" dt="2023-10-13T19:24:30.462" v="3493" actId="208"/>
          <ac:spMkLst>
            <pc:docMk/>
            <pc:sldMk cId="1024375991" sldId="326"/>
            <ac:spMk id="8" creationId="{2B432575-598B-7AF7-5DD1-12EAF4EBB060}"/>
          </ac:spMkLst>
        </pc:spChg>
        <pc:spChg chg="mod">
          <ac:chgData name="James Harper" userId="9f6d1c45048739e2" providerId="LiveId" clId="{A8D56550-2024-4F7F-9DF2-1C982F85C9A9}" dt="2023-10-13T19:27:54.051" v="3507" actId="207"/>
          <ac:spMkLst>
            <pc:docMk/>
            <pc:sldMk cId="1024375991" sldId="326"/>
            <ac:spMk id="9" creationId="{61F95F4E-A0EA-650E-F162-F3B3EC19A942}"/>
          </ac:spMkLst>
        </pc:spChg>
        <pc:spChg chg="mod">
          <ac:chgData name="James Harper" userId="9f6d1c45048739e2" providerId="LiveId" clId="{A8D56550-2024-4F7F-9DF2-1C982F85C9A9}" dt="2023-10-13T19:28:21.294" v="3510" actId="207"/>
          <ac:spMkLst>
            <pc:docMk/>
            <pc:sldMk cId="1024375991" sldId="326"/>
            <ac:spMk id="10" creationId="{97A06D1F-C413-EE44-A10D-65A25D479109}"/>
          </ac:spMkLst>
        </pc:spChg>
        <pc:spChg chg="mod">
          <ac:chgData name="James Harper" userId="9f6d1c45048739e2" providerId="LiveId" clId="{A8D56550-2024-4F7F-9DF2-1C982F85C9A9}" dt="2023-10-13T19:28:14.348" v="3509" actId="207"/>
          <ac:spMkLst>
            <pc:docMk/>
            <pc:sldMk cId="1024375991" sldId="326"/>
            <ac:spMk id="12" creationId="{D36FAAD2-5A2F-153B-15A6-524B1A4548CF}"/>
          </ac:spMkLst>
        </pc:spChg>
        <pc:spChg chg="del">
          <ac:chgData name="James Harper" userId="9f6d1c45048739e2" providerId="LiveId" clId="{A8D56550-2024-4F7F-9DF2-1C982F85C9A9}" dt="2023-10-13T19:23:27.835" v="3488" actId="21"/>
          <ac:spMkLst>
            <pc:docMk/>
            <pc:sldMk cId="1024375991" sldId="326"/>
            <ac:spMk id="21" creationId="{B572F97A-11AF-F531-0AFE-45BB188F5347}"/>
          </ac:spMkLst>
        </pc:spChg>
      </pc:sldChg>
      <pc:sldChg chg="modSp add setBg">
        <pc:chgData name="James Harper" userId="9f6d1c45048739e2" providerId="LiveId" clId="{A8D56550-2024-4F7F-9DF2-1C982F85C9A9}" dt="2023-10-13T19:30:12.279" v="3518"/>
        <pc:sldMkLst>
          <pc:docMk/>
          <pc:sldMk cId="3220726949" sldId="327"/>
        </pc:sldMkLst>
        <pc:spChg chg="mod">
          <ac:chgData name="James Harper" userId="9f6d1c45048739e2" providerId="LiveId" clId="{A8D56550-2024-4F7F-9DF2-1C982F85C9A9}" dt="2023-10-13T19:30:12.279" v="3518"/>
          <ac:spMkLst>
            <pc:docMk/>
            <pc:sldMk cId="3220726949" sldId="327"/>
            <ac:spMk id="6" creationId="{ADCE2BAB-CE18-CDD2-53E2-384243A2D03C}"/>
          </ac:spMkLst>
        </pc:spChg>
      </pc:sldChg>
      <pc:sldChg chg="addSp delSp modSp add mod setBg">
        <pc:chgData name="James Harper" userId="9f6d1c45048739e2" providerId="LiveId" clId="{A8D56550-2024-4F7F-9DF2-1C982F85C9A9}" dt="2023-10-13T19:32:24.530" v="3556" actId="1037"/>
        <pc:sldMkLst>
          <pc:docMk/>
          <pc:sldMk cId="2371979798" sldId="328"/>
        </pc:sldMkLst>
        <pc:spChg chg="add mod">
          <ac:chgData name="James Harper" userId="9f6d1c45048739e2" providerId="LiveId" clId="{A8D56550-2024-4F7F-9DF2-1C982F85C9A9}" dt="2023-10-13T19:32:24.530" v="3556" actId="1037"/>
          <ac:spMkLst>
            <pc:docMk/>
            <pc:sldMk cId="2371979798" sldId="328"/>
            <ac:spMk id="3" creationId="{ED705D82-1392-CF1C-DC14-7A048FD2CB2E}"/>
          </ac:spMkLst>
        </pc:spChg>
        <pc:spChg chg="del">
          <ac:chgData name="James Harper" userId="9f6d1c45048739e2" providerId="LiveId" clId="{A8D56550-2024-4F7F-9DF2-1C982F85C9A9}" dt="2023-10-13T19:32:15.338" v="3526" actId="478"/>
          <ac:spMkLst>
            <pc:docMk/>
            <pc:sldMk cId="2371979798" sldId="328"/>
            <ac:spMk id="6" creationId="{ADCE2BAB-CE18-CDD2-53E2-384243A2D03C}"/>
          </ac:spMkLst>
        </pc:spChg>
      </pc:sldChg>
    </pc:docChg>
  </pc:docChgLst>
  <pc:docChgLst>
    <pc:chgData name="James Harper" userId="9f6d1c45048739e2" providerId="LiveId" clId="{33553DEF-D28C-453F-BE16-7DEE92BCF712}"/>
    <pc:docChg chg="custSel addSld delSld modSld">
      <pc:chgData name="James Harper" userId="9f6d1c45048739e2" providerId="LiveId" clId="{33553DEF-D28C-453F-BE16-7DEE92BCF712}" dt="2023-12-04T01:31:53.962" v="354" actId="166"/>
      <pc:docMkLst>
        <pc:docMk/>
      </pc:docMkLst>
      <pc:sldChg chg="addSp modSp mod">
        <pc:chgData name="James Harper" userId="9f6d1c45048739e2" providerId="LiveId" clId="{33553DEF-D28C-453F-BE16-7DEE92BCF712}" dt="2023-12-04T01:29:15.538" v="348" actId="167"/>
        <pc:sldMkLst>
          <pc:docMk/>
          <pc:sldMk cId="1266973477" sldId="259"/>
        </pc:sldMkLst>
        <pc:spChg chg="add mod ord">
          <ac:chgData name="James Harper" userId="9f6d1c45048739e2" providerId="LiveId" clId="{33553DEF-D28C-453F-BE16-7DEE92BCF712}" dt="2023-12-04T01:29:15.538" v="348" actId="167"/>
          <ac:spMkLst>
            <pc:docMk/>
            <pc:sldMk cId="1266973477" sldId="259"/>
            <ac:spMk id="3" creationId="{FB5A7E26-D01D-3515-6950-8C7F76BE6014}"/>
          </ac:spMkLst>
        </pc:spChg>
      </pc:sldChg>
      <pc:sldChg chg="modSp mod">
        <pc:chgData name="James Harper" userId="9f6d1c45048739e2" providerId="LiveId" clId="{33553DEF-D28C-453F-BE16-7DEE92BCF712}" dt="2023-12-04T01:31:53.962" v="354" actId="166"/>
        <pc:sldMkLst>
          <pc:docMk/>
          <pc:sldMk cId="3863113981" sldId="311"/>
        </pc:sldMkLst>
        <pc:spChg chg="mod">
          <ac:chgData name="James Harper" userId="9f6d1c45048739e2" providerId="LiveId" clId="{33553DEF-D28C-453F-BE16-7DEE92BCF712}" dt="2023-12-04T01:31:45.598" v="353" actId="20577"/>
          <ac:spMkLst>
            <pc:docMk/>
            <pc:sldMk cId="3863113981" sldId="311"/>
            <ac:spMk id="2" creationId="{6F9655A3-7E8E-C235-21CA-85FDB8A9CD27}"/>
          </ac:spMkLst>
        </pc:spChg>
        <pc:spChg chg="ord">
          <ac:chgData name="James Harper" userId="9f6d1c45048739e2" providerId="LiveId" clId="{33553DEF-D28C-453F-BE16-7DEE92BCF712}" dt="2023-12-04T01:31:53.962" v="354" actId="166"/>
          <ac:spMkLst>
            <pc:docMk/>
            <pc:sldMk cId="3863113981" sldId="311"/>
            <ac:spMk id="3" creationId="{3D5563C0-3993-CDD9-850A-242C7841D234}"/>
          </ac:spMkLst>
        </pc:spChg>
      </pc:sldChg>
      <pc:sldChg chg="modSp mod">
        <pc:chgData name="James Harper" userId="9f6d1c45048739e2" providerId="LiveId" clId="{33553DEF-D28C-453F-BE16-7DEE92BCF712}" dt="2023-12-01T21:36:30.254" v="315" actId="166"/>
        <pc:sldMkLst>
          <pc:docMk/>
          <pc:sldMk cId="1024375991" sldId="326"/>
        </pc:sldMkLst>
        <pc:spChg chg="mod">
          <ac:chgData name="James Harper" userId="9f6d1c45048739e2" providerId="LiveId" clId="{33553DEF-D28C-453F-BE16-7DEE92BCF712}" dt="2023-12-01T21:36:00.846" v="312" actId="20577"/>
          <ac:spMkLst>
            <pc:docMk/>
            <pc:sldMk cId="1024375991" sldId="326"/>
            <ac:spMk id="2" creationId="{2FC749CD-E3C2-5942-4280-BBF16106A03B}"/>
          </ac:spMkLst>
        </pc:spChg>
        <pc:spChg chg="ord">
          <ac:chgData name="James Harper" userId="9f6d1c45048739e2" providerId="LiveId" clId="{33553DEF-D28C-453F-BE16-7DEE92BCF712}" dt="2023-12-01T21:36:30.254" v="315" actId="166"/>
          <ac:spMkLst>
            <pc:docMk/>
            <pc:sldMk cId="1024375991" sldId="326"/>
            <ac:spMk id="6" creationId="{ADCE2BAB-CE18-CDD2-53E2-384243A2D03C}"/>
          </ac:spMkLst>
        </pc:spChg>
      </pc:sldChg>
      <pc:sldChg chg="modSp mod">
        <pc:chgData name="James Harper" userId="9f6d1c45048739e2" providerId="LiveId" clId="{33553DEF-D28C-453F-BE16-7DEE92BCF712}" dt="2023-12-01T21:37:00.773" v="329" actId="166"/>
        <pc:sldMkLst>
          <pc:docMk/>
          <pc:sldMk cId="3220726949" sldId="327"/>
        </pc:sldMkLst>
        <pc:spChg chg="mod">
          <ac:chgData name="James Harper" userId="9f6d1c45048739e2" providerId="LiveId" clId="{33553DEF-D28C-453F-BE16-7DEE92BCF712}" dt="2023-12-01T21:36:51.984" v="328" actId="20577"/>
          <ac:spMkLst>
            <pc:docMk/>
            <pc:sldMk cId="3220726949" sldId="327"/>
            <ac:spMk id="2" creationId="{2FC749CD-E3C2-5942-4280-BBF16106A03B}"/>
          </ac:spMkLst>
        </pc:spChg>
        <pc:spChg chg="ord">
          <ac:chgData name="James Harper" userId="9f6d1c45048739e2" providerId="LiveId" clId="{33553DEF-D28C-453F-BE16-7DEE92BCF712}" dt="2023-12-01T21:37:00.773" v="329" actId="166"/>
          <ac:spMkLst>
            <pc:docMk/>
            <pc:sldMk cId="3220726949" sldId="327"/>
            <ac:spMk id="6" creationId="{ADCE2BAB-CE18-CDD2-53E2-384243A2D03C}"/>
          </ac:spMkLst>
        </pc:spChg>
      </pc:sldChg>
      <pc:sldChg chg="modSp mod">
        <pc:chgData name="James Harper" userId="9f6d1c45048739e2" providerId="LiveId" clId="{33553DEF-D28C-453F-BE16-7DEE92BCF712}" dt="2023-12-01T21:38:21.019" v="345" actId="166"/>
        <pc:sldMkLst>
          <pc:docMk/>
          <pc:sldMk cId="2371979798" sldId="328"/>
        </pc:sldMkLst>
        <pc:spChg chg="mod">
          <ac:chgData name="James Harper" userId="9f6d1c45048739e2" providerId="LiveId" clId="{33553DEF-D28C-453F-BE16-7DEE92BCF712}" dt="2023-12-01T21:37:32.932" v="343" actId="20577"/>
          <ac:spMkLst>
            <pc:docMk/>
            <pc:sldMk cId="2371979798" sldId="328"/>
            <ac:spMk id="2" creationId="{2FC749CD-E3C2-5942-4280-BBF16106A03B}"/>
          </ac:spMkLst>
        </pc:spChg>
        <pc:spChg chg="ord">
          <ac:chgData name="James Harper" userId="9f6d1c45048739e2" providerId="LiveId" clId="{33553DEF-D28C-453F-BE16-7DEE92BCF712}" dt="2023-12-01T21:38:21.019" v="345" actId="166"/>
          <ac:spMkLst>
            <pc:docMk/>
            <pc:sldMk cId="2371979798" sldId="328"/>
            <ac:spMk id="3" creationId="{ED705D82-1392-CF1C-DC14-7A048FD2CB2E}"/>
          </ac:spMkLst>
        </pc:spChg>
      </pc:sldChg>
      <pc:sldChg chg="add del setBg">
        <pc:chgData name="James Harper" userId="9f6d1c45048739e2" providerId="LiveId" clId="{33553DEF-D28C-453F-BE16-7DEE92BCF712}" dt="2023-12-01T21:35:24.027" v="294" actId="2696"/>
        <pc:sldMkLst>
          <pc:docMk/>
          <pc:sldMk cId="3502669715" sldId="32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8F2C2-361B-B00F-C890-A609246925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FE6BC6-C3C6-CA0E-F408-A332EDD71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88C41-F198-4922-53F1-4BDCDAAD0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5782-6083-44E8-9628-9738A659976D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D5DD8-28F0-A3AA-AE29-0C3F1BB29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D6338-BA04-224E-4B87-0B67BA2E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7BA0-CB47-4AAC-8985-5D450957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261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3F3C3-6EDD-AD21-90B4-4B7EEC9C7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A2B675-2E98-A581-3FCC-64381231D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5A277E-5B23-F964-DCED-A6089262C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5782-6083-44E8-9628-9738A659976D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5D58C-0B4A-7801-151D-1C84E0B4F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F11E3-0435-73C0-D381-2727BDB50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7BA0-CB47-4AAC-8985-5D450957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1861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EC5A0A-4784-9A51-7D85-2776FED03A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E7A65F-6F3B-F103-479D-4D480FD817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D2F05A-ECC1-DAB9-A54C-96885E582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5782-6083-44E8-9628-9738A659976D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57ABC-EEFC-47B1-AFE2-C19A0556E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5F26A-D5D2-68A3-431D-82124B36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7BA0-CB47-4AAC-8985-5D450957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633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57B5-CBF9-6083-4E5A-93F2C5478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AC1D1-2217-9748-2B52-D0B339E2B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724FE-87E7-3DC2-D39D-C9756C3CA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5782-6083-44E8-9628-9738A659976D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84BDF-A863-ED28-0761-3031A037D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396F5-548F-6468-17F6-27E733ED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7BA0-CB47-4AAC-8985-5D450957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75235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ABC27-A72F-0965-B334-EF7DE4DC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A438B-867B-C9C3-305C-422BC447D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6B651-0E1A-4335-5485-41C980309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5782-6083-44E8-9628-9738A659976D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B9A05D-B893-7513-2339-4D679A706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46541-C1D0-BD09-6A2C-C4CBBC765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7BA0-CB47-4AAC-8985-5D450957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388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CDD0-108F-5D3C-54AB-558C45666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76334-DE15-0CDF-70E8-18AF1F2D09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7A1AF0-AD0D-831B-1BC5-A4C8001A0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4A4BC-D6CB-67EB-A393-16220E9C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5782-6083-44E8-9628-9738A659976D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14388-3175-34EE-A661-37E47EF13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F14A54-81A2-E5E2-C142-B0928C15F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7BA0-CB47-4AAC-8985-5D450957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5158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7A7B0-27D4-0ABD-9D9B-0F93DB1BB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ADAEB-9864-9C74-503D-411D98CC0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72AF6-0AAA-FF0A-44FD-8BADA8183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7A1CCD-1C1D-4AD9-BD79-741E2E9DB9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D03621-8C7E-D2E1-6E6A-A6FF9E4860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77B90F-D759-CC75-6247-EB25EEF93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5782-6083-44E8-9628-9738A659976D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711251-1FFD-7776-F514-D23B77C5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8F4CFD-312A-2064-CA7E-8E21BE651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7BA0-CB47-4AAC-8985-5D450957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3852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94E60-96F7-591C-65DC-E5C1779B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C10789-DDFB-F7AA-5839-28945F4B3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5782-6083-44E8-9628-9738A659976D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F756C-D1F7-A7A5-333F-7A7C72D62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E22FB6-DACD-9BFE-73C0-98242396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7BA0-CB47-4AAC-8985-5D450957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8446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DB6BD9-5843-96B4-FA82-E70319F3F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5782-6083-44E8-9628-9738A659976D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13D82-5E6B-9569-B390-242543B6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1D1A31-46D6-D191-A7B0-131138719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7BA0-CB47-4AAC-8985-5D450957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888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6F1F3-0622-5944-1B51-322BC3669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600A8-D0E8-53F7-858E-51E20334E1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5CFCBF-B02E-4C5C-EBB8-A9CBE7BE9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1A531E-292F-B506-B463-AE8CF0781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5782-6083-44E8-9628-9738A659976D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16F84D-904F-3F0F-3C65-44C9B2026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3E7CD-E94F-F3FF-1743-DC55198C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7BA0-CB47-4AAC-8985-5D450957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3714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03571-3DE9-27AD-38F0-7A264D96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F7774F-82D8-70B5-6376-65950CE5FF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43AEC-BA0D-064A-4713-0266333DE9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3824F-4D93-9B15-FF46-DB247BF1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D5782-6083-44E8-9628-9738A659976D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9F0FA-AE84-AC90-7ED0-D874DBC78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6EAA31-89B6-21C4-CFB4-4F5EC4A9E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7BA0-CB47-4AAC-8985-5D450957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3356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EE00-C51C-AF7F-9331-9B6E46455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8D337-FCE1-341C-3F2F-925EBBCB9D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B6B5D6-3F50-15AC-A193-D14F1A0EB3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D5782-6083-44E8-9628-9738A659976D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2D6871-5E90-6DED-2294-622DE070E3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F7E1F-1AC9-45F2-F344-F9D61C461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7BA0-CB47-4AAC-8985-5D4509579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70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4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9.xml"/><Relationship Id="rId13" Type="http://schemas.openxmlformats.org/officeDocument/2006/relationships/slide" Target="slide51.xml"/><Relationship Id="rId18" Type="http://schemas.openxmlformats.org/officeDocument/2006/relationships/slide" Target="slide53.xml"/><Relationship Id="rId26" Type="http://schemas.openxmlformats.org/officeDocument/2006/relationships/slide" Target="slide35.xml"/><Relationship Id="rId3" Type="http://schemas.openxmlformats.org/officeDocument/2006/relationships/slide" Target="slide5.xml"/><Relationship Id="rId21" Type="http://schemas.openxmlformats.org/officeDocument/2006/relationships/slide" Target="slide33.xml"/><Relationship Id="rId7" Type="http://schemas.openxmlformats.org/officeDocument/2006/relationships/slide" Target="slide38.xml"/><Relationship Id="rId12" Type="http://schemas.openxmlformats.org/officeDocument/2006/relationships/slide" Target="slide40.xml"/><Relationship Id="rId17" Type="http://schemas.openxmlformats.org/officeDocument/2006/relationships/slide" Target="slide42.xml"/><Relationship Id="rId25" Type="http://schemas.openxmlformats.org/officeDocument/2006/relationships/slide" Target="slide25.xml"/><Relationship Id="rId2" Type="http://schemas.openxmlformats.org/officeDocument/2006/relationships/image" Target="../media/image1.jpg"/><Relationship Id="rId16" Type="http://schemas.openxmlformats.org/officeDocument/2006/relationships/slide" Target="slide31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11" Type="http://schemas.openxmlformats.org/officeDocument/2006/relationships/slide" Target="slide29.xml"/><Relationship Id="rId24" Type="http://schemas.openxmlformats.org/officeDocument/2006/relationships/slide" Target="slide14.xml"/><Relationship Id="rId5" Type="http://schemas.openxmlformats.org/officeDocument/2006/relationships/slide" Target="slide16.xml"/><Relationship Id="rId15" Type="http://schemas.openxmlformats.org/officeDocument/2006/relationships/slide" Target="slide21.xml"/><Relationship Id="rId23" Type="http://schemas.openxmlformats.org/officeDocument/2006/relationships/slide" Target="slide55.xml"/><Relationship Id="rId28" Type="http://schemas.openxmlformats.org/officeDocument/2006/relationships/slide" Target="slide57.xml"/><Relationship Id="rId10" Type="http://schemas.openxmlformats.org/officeDocument/2006/relationships/slide" Target="slide19.xml"/><Relationship Id="rId19" Type="http://schemas.openxmlformats.org/officeDocument/2006/relationships/slide" Target="slide12.xml"/><Relationship Id="rId4" Type="http://schemas.openxmlformats.org/officeDocument/2006/relationships/slide" Target="slide6.xml"/><Relationship Id="rId9" Type="http://schemas.openxmlformats.org/officeDocument/2006/relationships/slide" Target="slide8.xml"/><Relationship Id="rId14" Type="http://schemas.openxmlformats.org/officeDocument/2006/relationships/slide" Target="slide10.xml"/><Relationship Id="rId22" Type="http://schemas.openxmlformats.org/officeDocument/2006/relationships/slide" Target="slide45.xml"/><Relationship Id="rId27" Type="http://schemas.openxmlformats.org/officeDocument/2006/relationships/slide" Target="slide4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gnifying glass on a book&#10;&#10;Description automatically generated">
            <a:extLst>
              <a:ext uri="{FF2B5EF4-FFF2-40B4-BE49-F238E27FC236}">
                <a16:creationId xmlns:a16="http://schemas.microsoft.com/office/drawing/2014/main" id="{03B87B14-486F-B5A6-CA66-59FE81D1DD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86" y="491842"/>
            <a:ext cx="7223026" cy="5870002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7C09FD-48AD-2F13-B5BE-1770F10C194E}"/>
              </a:ext>
            </a:extLst>
          </p:cNvPr>
          <p:cNvSpPr txBox="1"/>
          <p:nvPr/>
        </p:nvSpPr>
        <p:spPr>
          <a:xfrm>
            <a:off x="1183933" y="24682"/>
            <a:ext cx="9824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rgbClr val="5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Bible Wise!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6EE5C-B720-BE59-0203-B8A0AC05D247}"/>
              </a:ext>
            </a:extLst>
          </p:cNvPr>
          <p:cNvSpPr/>
          <p:nvPr/>
        </p:nvSpPr>
        <p:spPr>
          <a:xfrm>
            <a:off x="570421" y="1214897"/>
            <a:ext cx="11051158" cy="46782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400" b="1" cap="none" spc="300" dirty="0">
                <a:ln w="28575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tura MT Script Capitals" panose="03020802060602070202" pitchFamily="66" charset="0"/>
              </a:rPr>
              <a:t>The Word </a:t>
            </a:r>
          </a:p>
          <a:p>
            <a:pPr algn="ctr">
              <a:spcAft>
                <a:spcPts val="1200"/>
              </a:spcAft>
            </a:pPr>
            <a:r>
              <a:rPr lang="en-US" sz="14400" b="1" cap="none" spc="300" dirty="0">
                <a:ln w="28575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tura MT Script Capitals" panose="03020802060602070202" pitchFamily="66" charset="0"/>
              </a:rPr>
              <a:t>of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5A7E26-D01D-3515-6950-8C7F76BE6014}"/>
              </a:ext>
            </a:extLst>
          </p:cNvPr>
          <p:cNvSpPr txBox="1"/>
          <p:nvPr/>
        </p:nvSpPr>
        <p:spPr>
          <a:xfrm>
            <a:off x="9523553" y="6505441"/>
            <a:ext cx="26538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C00000"/>
                </a:solidFill>
              </a:rPr>
              <a:t>Tap the screen to get started</a:t>
            </a: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4A78A6A5-B8D0-C6A1-5DBD-4E83D23F4C1B}"/>
              </a:ext>
            </a:extLst>
          </p:cNvPr>
          <p:cNvSpPr txBox="1"/>
          <p:nvPr/>
        </p:nvSpPr>
        <p:spPr>
          <a:xfrm>
            <a:off x="4009289" y="6149711"/>
            <a:ext cx="4191710" cy="510778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FCE7D8"/>
                </a:solidFill>
              </a:rPr>
              <a:t>With Wild Card Questions</a:t>
            </a:r>
          </a:p>
        </p:txBody>
      </p: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8B61A33A-DCD0-ED33-9A4A-8C050E5633FD}"/>
              </a:ext>
            </a:extLst>
          </p:cNvPr>
          <p:cNvSpPr/>
          <p:nvPr/>
        </p:nvSpPr>
        <p:spPr>
          <a:xfrm>
            <a:off x="5417" y="1524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734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2D1D1D-650E-AD03-5D80-E3C32A98BF87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F153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45FD5-A5E4-DCB2-0908-21BDCC0B9F58}"/>
              </a:ext>
            </a:extLst>
          </p:cNvPr>
          <p:cNvSpPr txBox="1"/>
          <p:nvPr/>
        </p:nvSpPr>
        <p:spPr>
          <a:xfrm>
            <a:off x="705513" y="1090910"/>
            <a:ext cx="10799436" cy="3968462"/>
          </a:xfrm>
          <a:prstGeom prst="roundRect">
            <a:avLst/>
          </a:prstGeom>
          <a:solidFill>
            <a:srgbClr val="F7E1D9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 of the LORD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 by me,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his word was on my tongue.</a:t>
            </a:r>
            <a:endParaRPr lang="en-US" sz="60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51CB0143-9304-226E-11BC-2A3522DB7F6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771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71D2220-95E3-87A0-4FD4-219A0BB1314C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F153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976D94-3BF0-E944-9AF4-9296B620521A}"/>
              </a:ext>
            </a:extLst>
          </p:cNvPr>
          <p:cNvSpPr txBox="1"/>
          <p:nvPr/>
        </p:nvSpPr>
        <p:spPr>
          <a:xfrm>
            <a:off x="3266911" y="5370947"/>
            <a:ext cx="5658178" cy="1123712"/>
          </a:xfrm>
          <a:prstGeom prst="roundRect">
            <a:avLst/>
          </a:prstGeom>
          <a:solidFill>
            <a:srgbClr val="F1530C"/>
          </a:solidFill>
          <a:ln w="57150">
            <a:solidFill>
              <a:srgbClr val="B8541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2 Samuel 23:2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8E2555-4D58-1288-D503-FA3D28BC252E}"/>
              </a:ext>
            </a:extLst>
          </p:cNvPr>
          <p:cNvSpPr txBox="1"/>
          <p:nvPr/>
        </p:nvSpPr>
        <p:spPr>
          <a:xfrm>
            <a:off x="705513" y="1090910"/>
            <a:ext cx="10799436" cy="3968462"/>
          </a:xfrm>
          <a:prstGeom prst="roundRect">
            <a:avLst/>
          </a:prstGeom>
          <a:solidFill>
            <a:srgbClr val="F7E1D9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Spirit of the LORD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 by me,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his word was on my tongue.</a:t>
            </a:r>
            <a:endParaRPr lang="en-US" sz="60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9A0370C-EE00-AC60-CB85-6D0B780182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61705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B093B7C-9D97-A056-6C3F-721A3E239097}"/>
              </a:ext>
            </a:extLst>
          </p:cNvPr>
          <p:cNvSpPr txBox="1"/>
          <p:nvPr/>
        </p:nvSpPr>
        <p:spPr>
          <a:xfrm>
            <a:off x="705513" y="1099536"/>
            <a:ext cx="10799436" cy="3581832"/>
          </a:xfrm>
          <a:prstGeom prst="roundRect">
            <a:avLst/>
          </a:prstGeom>
          <a:solidFill>
            <a:srgbClr val="F7E1D9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for God, his way is perfect;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of the LORD is proven;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a shield to all who trust in him.</a:t>
            </a:r>
            <a:endParaRPr lang="en-US" sz="54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20631F-840D-4F59-B850-30108396A073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F153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5D2D6A68-4123-55A5-FB4D-86D3B4C67B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32157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21FB4C-3DEB-39D2-49ED-5AFA12B014BD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F153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3E7860-CFBD-AFAE-F75F-EAAD7C768F1D}"/>
              </a:ext>
            </a:extLst>
          </p:cNvPr>
          <p:cNvSpPr txBox="1"/>
          <p:nvPr/>
        </p:nvSpPr>
        <p:spPr>
          <a:xfrm>
            <a:off x="1958126" y="4856983"/>
            <a:ext cx="8284140" cy="1634490"/>
          </a:xfrm>
          <a:prstGeom prst="roundRect">
            <a:avLst/>
          </a:prstGeom>
          <a:solidFill>
            <a:srgbClr val="F1530C"/>
          </a:solidFill>
          <a:ln w="57150">
            <a:solidFill>
              <a:srgbClr val="B8541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6000" b="1" spc="-150" dirty="0">
                <a:solidFill>
                  <a:schemeClr val="bg1"/>
                </a:solidFill>
              </a:rPr>
              <a:t>2 Samuel 22:31 </a:t>
            </a:r>
          </a:p>
          <a:p>
            <a:pPr algn="ctr">
              <a:lnSpc>
                <a:spcPct val="90000"/>
              </a:lnSpc>
            </a:pPr>
            <a:r>
              <a:rPr lang="en-US" sz="4000" b="1" spc="-150" dirty="0">
                <a:solidFill>
                  <a:schemeClr val="bg1"/>
                </a:solidFill>
              </a:rPr>
              <a:t>(also Wisdom – Psalm 18:30)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14A61-C6AB-E7BF-7DBD-5BD5615681F5}"/>
              </a:ext>
            </a:extLst>
          </p:cNvPr>
          <p:cNvSpPr txBox="1"/>
          <p:nvPr/>
        </p:nvSpPr>
        <p:spPr>
          <a:xfrm>
            <a:off x="705513" y="1099536"/>
            <a:ext cx="10799436" cy="3581832"/>
          </a:xfrm>
          <a:prstGeom prst="roundRect">
            <a:avLst/>
          </a:prstGeom>
          <a:solidFill>
            <a:srgbClr val="F7E1D9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for God, his way is perfect;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word of the LORD is proven;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is a shield to all who trust in him.</a:t>
            </a:r>
            <a:endParaRPr lang="en-US" sz="54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18EDF4D9-7A77-84AF-F33A-9BD96614F8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79863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FFD036-496B-9063-F1ED-636423CB087D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F153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237AC-D2F4-1DBD-4A21-D14922D68EA4}"/>
              </a:ext>
            </a:extLst>
          </p:cNvPr>
          <p:cNvSpPr txBox="1"/>
          <p:nvPr/>
        </p:nvSpPr>
        <p:spPr>
          <a:xfrm>
            <a:off x="705513" y="1090910"/>
            <a:ext cx="10799436" cy="4087502"/>
          </a:xfrm>
          <a:prstGeom prst="roundRect">
            <a:avLst/>
          </a:prstGeom>
          <a:solidFill>
            <a:srgbClr val="F7E1D9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 for many years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had patience with them,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testified against them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your Spirit in your prophets. </a:t>
            </a:r>
            <a:endParaRPr lang="en-US" sz="54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BD1F7C49-32D9-02A6-9EA2-9832CD9D13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6602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CC0BF5D-7706-B050-9484-55030574F103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F153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11B6C8-2918-FE7D-6006-DC7B118FB459}"/>
              </a:ext>
            </a:extLst>
          </p:cNvPr>
          <p:cNvSpPr txBox="1"/>
          <p:nvPr/>
        </p:nvSpPr>
        <p:spPr>
          <a:xfrm>
            <a:off x="3266911" y="5370947"/>
            <a:ext cx="5658178" cy="1123712"/>
          </a:xfrm>
          <a:prstGeom prst="roundRect">
            <a:avLst/>
          </a:prstGeom>
          <a:solidFill>
            <a:srgbClr val="F1530C"/>
          </a:solidFill>
          <a:ln w="57150">
            <a:solidFill>
              <a:srgbClr val="B8541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Nehemiah 9:30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286E1-2362-3643-45E5-F73104A94839}"/>
              </a:ext>
            </a:extLst>
          </p:cNvPr>
          <p:cNvSpPr txBox="1"/>
          <p:nvPr/>
        </p:nvSpPr>
        <p:spPr>
          <a:xfrm>
            <a:off x="705513" y="1090910"/>
            <a:ext cx="10799436" cy="4087502"/>
          </a:xfrm>
          <a:prstGeom prst="roundRect">
            <a:avLst/>
          </a:prstGeom>
          <a:solidFill>
            <a:srgbClr val="F7E1D9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Yet for many years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had patience with them,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testified against them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your Spirit in your prophets. </a:t>
            </a:r>
            <a:endParaRPr lang="en-US" sz="54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3EBF903C-F036-5E06-93F9-FE76B8A7A7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218973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5FD324E-8802-F084-9AC7-28ECFD1E1865}"/>
              </a:ext>
            </a:extLst>
          </p:cNvPr>
          <p:cNvGrpSpPr/>
          <p:nvPr/>
        </p:nvGrpSpPr>
        <p:grpSpPr>
          <a:xfrm>
            <a:off x="2682413" y="200499"/>
            <a:ext cx="6965193" cy="6457002"/>
            <a:chOff x="2682413" y="200499"/>
            <a:chExt cx="6965193" cy="6457002"/>
          </a:xfrm>
        </p:grpSpPr>
        <p:pic>
          <p:nvPicPr>
            <p:cNvPr id="5" name="Picture 4" descr="A magnifying glass on a book&#10;&#10;Description automatically generated">
              <a:extLst>
                <a:ext uri="{FF2B5EF4-FFF2-40B4-BE49-F238E27FC236}">
                  <a16:creationId xmlns:a16="http://schemas.microsoft.com/office/drawing/2014/main" id="{947AFF35-ED3F-00AF-B8F3-733D63BD9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413" y="200499"/>
              <a:ext cx="6965193" cy="645700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432575-598B-7AF7-5DD1-12EAF4EBB060}"/>
                </a:ext>
              </a:extLst>
            </p:cNvPr>
            <p:cNvSpPr/>
            <p:nvPr/>
          </p:nvSpPr>
          <p:spPr>
            <a:xfrm>
              <a:off x="3041578" y="1440992"/>
              <a:ext cx="6246864" cy="37856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-300" dirty="0">
                  <a:ln w="28575">
                    <a:solidFill>
                      <a:srgbClr val="FFC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Wild</a:t>
              </a:r>
            </a:p>
            <a:p>
              <a:pPr algn="ctr"/>
              <a:r>
                <a:rPr lang="en-US" sz="12000" b="1" spc="-300" dirty="0">
                  <a:ln w="28575">
                    <a:solidFill>
                      <a:srgbClr val="FFC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Card</a:t>
              </a:r>
              <a:r>
                <a:rPr lang="en-US" sz="12000" b="1" cap="none" spc="-300" dirty="0">
                  <a:ln w="28575">
                    <a:solidFill>
                      <a:srgbClr val="FFC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9E5E3-4291-9A4A-0FD3-5F93008645A0}"/>
              </a:ext>
            </a:extLst>
          </p:cNvPr>
          <p:cNvGrpSpPr/>
          <p:nvPr/>
        </p:nvGrpSpPr>
        <p:grpSpPr>
          <a:xfrm>
            <a:off x="1413519" y="240389"/>
            <a:ext cx="9371967" cy="6470969"/>
            <a:chOff x="1413518" y="207755"/>
            <a:chExt cx="9371967" cy="64709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C749CD-E3C2-5942-4280-BBF16106A03B}"/>
                </a:ext>
              </a:extLst>
            </p:cNvPr>
            <p:cNvSpPr txBox="1"/>
            <p:nvPr/>
          </p:nvSpPr>
          <p:spPr>
            <a:xfrm>
              <a:off x="1413518" y="5755394"/>
              <a:ext cx="93719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4600"/>
                  </a:solidFill>
                </a:rPr>
                <a:t> </a:t>
              </a:r>
              <a:r>
                <a:rPr lang="en-US" b="1" dirty="0">
                  <a:solidFill>
                    <a:srgbClr val="C00000"/>
                  </a:solidFill>
                </a:rPr>
                <a:t>JUST NAME THE BOOK TO WIN </a:t>
              </a:r>
              <a:r>
                <a:rPr lang="en-US" dirty="0">
                  <a:solidFill>
                    <a:srgbClr val="C00000"/>
                  </a:solidFill>
                </a:rPr>
                <a:t>…………………………………………………</a:t>
              </a:r>
              <a:r>
                <a:rPr lang="en-US" b="1" dirty="0">
                  <a:solidFill>
                    <a:srgbClr val="C00000"/>
                  </a:solidFill>
                </a:rPr>
                <a:t> OR LOSE!</a:t>
              </a:r>
              <a:r>
                <a:rPr lang="en-US" b="1" i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rgbClr val="640000"/>
                  </a:solidFill>
                </a:rPr>
                <a:t>How many points do you want to wager on this question?  Point limit = your present score.</a:t>
              </a:r>
            </a:p>
            <a:p>
              <a:pPr algn="ctr"/>
              <a:r>
                <a:rPr lang="en-US" dirty="0">
                  <a:solidFill>
                    <a:srgbClr val="640000"/>
                  </a:solidFill>
                </a:rPr>
                <a:t>You may also treat this as a </a:t>
              </a:r>
              <a:r>
                <a:rPr lang="en-US" b="1" dirty="0">
                  <a:solidFill>
                    <a:srgbClr val="C00000"/>
                  </a:solidFill>
                </a:rPr>
                <a:t>REGULAR QUESTION </a:t>
              </a:r>
              <a:r>
                <a:rPr lang="en-US" dirty="0">
                  <a:solidFill>
                    <a:srgbClr val="640000"/>
                  </a:solidFill>
                </a:rPr>
                <a:t>with 2x and 4x options.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AB61A9-352D-79A8-35AB-DB44BDD72DC5}"/>
                </a:ext>
              </a:extLst>
            </p:cNvPr>
            <p:cNvGrpSpPr/>
            <p:nvPr/>
          </p:nvGrpSpPr>
          <p:grpSpPr>
            <a:xfrm>
              <a:off x="1595012" y="303941"/>
              <a:ext cx="1892659" cy="2138383"/>
              <a:chOff x="1595012" y="303941"/>
              <a:chExt cx="1892659" cy="213838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F95F4E-A0EA-650E-F162-F3B3EC19A942}"/>
                  </a:ext>
                </a:extLst>
              </p:cNvPr>
              <p:cNvSpPr/>
              <p:nvPr/>
            </p:nvSpPr>
            <p:spPr>
              <a:xfrm rot="20517339">
                <a:off x="1842676" y="503332"/>
                <a:ext cx="1644995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0" b="1" cap="none" spc="300" dirty="0">
                    <a:ln w="28575">
                      <a:noFill/>
                      <a:prstDash val="solid"/>
                    </a:ln>
                    <a:solidFill>
                      <a:srgbClr val="C00000"/>
                    </a:solidFill>
                    <a:latin typeface="Matura MT Script Capitals" panose="03020802060602070202" pitchFamily="66" charset="0"/>
                    <a:sym typeface="Wingdings" panose="05000000000000000000" pitchFamily="2" charset="2"/>
                  </a:rPr>
                  <a:t></a:t>
                </a:r>
                <a:endParaRPr lang="en-US" sz="12000" b="1" cap="none" spc="300" dirty="0">
                  <a:ln w="28575">
                    <a:noFill/>
                    <a:prstDash val="solid"/>
                  </a:ln>
                  <a:solidFill>
                    <a:srgbClr val="C00000"/>
                  </a:solidFill>
                  <a:latin typeface="Matura MT Script Capitals" panose="03020802060602070202" pitchFamily="66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69D894-393F-EEBF-862F-CF337732D044}"/>
                  </a:ext>
                </a:extLst>
              </p:cNvPr>
              <p:cNvSpPr/>
              <p:nvPr/>
            </p:nvSpPr>
            <p:spPr>
              <a:xfrm rot="20389560">
                <a:off x="1595012" y="303941"/>
                <a:ext cx="1198341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0160">
                      <a:noFill/>
                      <a:prstDash val="solid"/>
                    </a:ln>
                    <a:solidFill>
                      <a:srgbClr val="C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Matura MT Script Capitals" panose="03020802060602070202" pitchFamily="66" charset="0"/>
                  </a:rPr>
                  <a:t>Win!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E1352AD-49B7-9EEF-3412-C2641D336FE1}"/>
                </a:ext>
              </a:extLst>
            </p:cNvPr>
            <p:cNvGrpSpPr/>
            <p:nvPr/>
          </p:nvGrpSpPr>
          <p:grpSpPr>
            <a:xfrm>
              <a:off x="8757768" y="207755"/>
              <a:ext cx="1835778" cy="2245106"/>
              <a:chOff x="8757768" y="207755"/>
              <a:chExt cx="1835778" cy="22451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7A06D1F-C413-EE44-A10D-65A25D479109}"/>
                  </a:ext>
                </a:extLst>
              </p:cNvPr>
              <p:cNvSpPr/>
              <p:nvPr/>
            </p:nvSpPr>
            <p:spPr>
              <a:xfrm rot="1069616">
                <a:off x="8757768" y="513869"/>
                <a:ext cx="1809494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0" b="1" cap="none" spc="300" dirty="0">
                    <a:ln w="28575">
                      <a:noFill/>
                      <a:prstDash val="solid"/>
                    </a:ln>
                    <a:solidFill>
                      <a:srgbClr val="C00000"/>
                    </a:solidFill>
                    <a:latin typeface="Matura MT Script Capitals" panose="03020802060602070202" pitchFamily="66" charset="0"/>
                    <a:sym typeface="Wingdings" panose="05000000000000000000" pitchFamily="2" charset="2"/>
                  </a:rPr>
                  <a:t></a:t>
                </a:r>
                <a:endParaRPr lang="en-US" sz="12000" b="1" cap="none" spc="300" dirty="0">
                  <a:ln w="28575">
                    <a:noFill/>
                    <a:prstDash val="solid"/>
                  </a:ln>
                  <a:solidFill>
                    <a:srgbClr val="C00000"/>
                  </a:solidFill>
                  <a:latin typeface="Matura MT Script Capitals" panose="03020802060602070202" pitchFamily="66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6FAAD2-5A2F-153B-15A6-524B1A4548CF}"/>
                  </a:ext>
                </a:extLst>
              </p:cNvPr>
              <p:cNvSpPr/>
              <p:nvPr/>
            </p:nvSpPr>
            <p:spPr>
              <a:xfrm rot="1278266">
                <a:off x="9249908" y="207755"/>
                <a:ext cx="134363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0160">
                      <a:noFill/>
                      <a:prstDash val="solid"/>
                    </a:ln>
                    <a:solidFill>
                      <a:srgbClr val="C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Matura MT Script Capitals" panose="03020802060602070202" pitchFamily="66" charset="0"/>
                  </a:rPr>
                  <a:t>Lose!</a:t>
                </a:r>
              </a:p>
            </p:txBody>
          </p:sp>
        </p:grp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ADCE2BAB-CE18-CDD2-53E2-384243A2D0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37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E53D5B-FE12-A38C-E311-FCAADC787CF4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A5DD68-A7AA-F463-D7C4-96FE8FF0E1ED}"/>
              </a:ext>
            </a:extLst>
          </p:cNvPr>
          <p:cNvSpPr txBox="1"/>
          <p:nvPr/>
        </p:nvSpPr>
        <p:spPr>
          <a:xfrm>
            <a:off x="637224" y="1091297"/>
            <a:ext cx="10917553" cy="4046072"/>
          </a:xfrm>
          <a:prstGeom prst="roundRect">
            <a:avLst/>
          </a:prstGeom>
          <a:solidFill>
            <a:srgbClr val="D4EFF8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word is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lamp to my feet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light to my path.</a:t>
            </a:r>
            <a:endParaRPr lang="en-US" sz="66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EBF228-310F-8CF4-336A-EF4A10DC435E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390C6B32-53A7-857C-BA18-9E83A3B323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280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EF183F-B29F-FD18-F5C5-A9E18B8E864B}"/>
              </a:ext>
            </a:extLst>
          </p:cNvPr>
          <p:cNvSpPr txBox="1"/>
          <p:nvPr/>
        </p:nvSpPr>
        <p:spPr>
          <a:xfrm>
            <a:off x="3457574" y="5370947"/>
            <a:ext cx="5286539" cy="1123712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9696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Psalm 119:105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4A121D4-FB07-BC5E-ACF6-DA570FEC097E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ADE2B76-7115-B646-67A1-E31BDDB4947A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BBA7C-4D46-4C52-4D8E-7136AC628996}"/>
              </a:ext>
            </a:extLst>
          </p:cNvPr>
          <p:cNvSpPr txBox="1"/>
          <p:nvPr/>
        </p:nvSpPr>
        <p:spPr>
          <a:xfrm>
            <a:off x="637224" y="1091297"/>
            <a:ext cx="10917553" cy="4046072"/>
          </a:xfrm>
          <a:prstGeom prst="roundRect">
            <a:avLst/>
          </a:prstGeom>
          <a:solidFill>
            <a:srgbClr val="D4EFF8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word is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lamp to my feet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 light to my path.</a:t>
            </a:r>
            <a:endParaRPr lang="en-US" sz="66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06460647-9426-B4F0-3FF8-D99ECAF612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80439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B92A5C-60A1-1661-E072-9CFA52CDEAD2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188F9A-08F6-0DA2-B18C-B7A17B1F7941}"/>
              </a:ext>
            </a:extLst>
          </p:cNvPr>
          <p:cNvSpPr txBox="1"/>
          <p:nvPr/>
        </p:nvSpPr>
        <p:spPr>
          <a:xfrm>
            <a:off x="637224" y="1091297"/>
            <a:ext cx="10917553" cy="4087502"/>
          </a:xfrm>
          <a:prstGeom prst="roundRect">
            <a:avLst/>
          </a:prstGeom>
          <a:solidFill>
            <a:srgbClr val="D4EFF8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word of the LORD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heavens were made,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all the host of them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breath of his mouth.</a:t>
            </a:r>
            <a:endParaRPr lang="en-US" sz="54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467FEF4A-AF2B-73BB-DD65-FFE5A5087E4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11300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1EFE43E-432F-34D4-1DA0-8D95D2C14B31}"/>
              </a:ext>
            </a:extLst>
          </p:cNvPr>
          <p:cNvSpPr txBox="1"/>
          <p:nvPr/>
        </p:nvSpPr>
        <p:spPr>
          <a:xfrm>
            <a:off x="1183933" y="24682"/>
            <a:ext cx="98241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rgbClr val="500000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Matura MT Script Capitals" panose="03020802060602070202" pitchFamily="66" charset="0"/>
              </a:rPr>
              <a:t>Bible Wise!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3B7FC-3ACE-8CC9-56BD-4C72E559DD13}"/>
              </a:ext>
            </a:extLst>
          </p:cNvPr>
          <p:cNvSpPr txBox="1"/>
          <p:nvPr/>
        </p:nvSpPr>
        <p:spPr>
          <a:xfrm>
            <a:off x="710000" y="2836032"/>
            <a:ext cx="1077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Bible Wise is a Jeopardy-like Bible game created in PowerPoint.  A tap (screen-tap or mouse-click) is all that is needed to play.  No PowerPoint skills are required.  See the next two screens for “Here’s how it works” and the Scoring Rules.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04B923-CFC8-5102-053A-69BB2FE2B7C7}"/>
              </a:ext>
            </a:extLst>
          </p:cNvPr>
          <p:cNvSpPr txBox="1"/>
          <p:nvPr/>
        </p:nvSpPr>
        <p:spPr>
          <a:xfrm>
            <a:off x="9578595" y="6475207"/>
            <a:ext cx="2585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>
                <a:solidFill>
                  <a:srgbClr val="500000"/>
                </a:solidFill>
              </a:rPr>
              <a:t>Tap the screen to continue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54A91C-9CA8-83BA-AAF1-D364752B37F6}"/>
              </a:ext>
            </a:extLst>
          </p:cNvPr>
          <p:cNvSpPr/>
          <p:nvPr/>
        </p:nvSpPr>
        <p:spPr>
          <a:xfrm>
            <a:off x="1953789" y="834651"/>
            <a:ext cx="830289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000" b="1" cap="none" spc="300" dirty="0">
                <a:ln w="28575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tura MT Script Capitals" panose="03020802060602070202" pitchFamily="66" charset="0"/>
              </a:rPr>
              <a:t>The Word of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2F822-5426-92CE-900F-FAAA043D5301}"/>
              </a:ext>
            </a:extLst>
          </p:cNvPr>
          <p:cNvSpPr txBox="1"/>
          <p:nvPr/>
        </p:nvSpPr>
        <p:spPr>
          <a:xfrm>
            <a:off x="4009383" y="1799742"/>
            <a:ext cx="419171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C00000"/>
                </a:solidFill>
              </a:rPr>
              <a:t>With Wild Card Questions</a:t>
            </a: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0424BD65-0BB1-8824-D1B9-F779E4EFD639}"/>
              </a:ext>
            </a:extLst>
          </p:cNvPr>
          <p:cNvSpPr/>
          <p:nvPr/>
        </p:nvSpPr>
        <p:spPr>
          <a:xfrm>
            <a:off x="-1005" y="1217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B5546B-3B08-649B-69FA-68E444707DC4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22BF7C-9ADA-23B1-1B43-19BF52698E4D}"/>
              </a:ext>
            </a:extLst>
          </p:cNvPr>
          <p:cNvSpPr txBox="1"/>
          <p:nvPr/>
        </p:nvSpPr>
        <p:spPr>
          <a:xfrm>
            <a:off x="3757910" y="5370947"/>
            <a:ext cx="4676180" cy="1123712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9696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Psalm 33:6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A81EF-FE2A-88EE-4B20-A0561FA480FA}"/>
              </a:ext>
            </a:extLst>
          </p:cNvPr>
          <p:cNvSpPr txBox="1"/>
          <p:nvPr/>
        </p:nvSpPr>
        <p:spPr>
          <a:xfrm>
            <a:off x="637224" y="1091297"/>
            <a:ext cx="10917553" cy="4087502"/>
          </a:xfrm>
          <a:prstGeom prst="roundRect">
            <a:avLst/>
          </a:prstGeom>
          <a:solidFill>
            <a:srgbClr val="D4EFF8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word of the LORD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heavens were made,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all the host of them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breath of his mouth.</a:t>
            </a:r>
            <a:endParaRPr lang="en-US" sz="54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A5F48F51-C083-6ECD-C997-2AF17AF314C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7957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F2E961-C4D8-BA6C-638B-C044193208AF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F0C683-65B3-097E-F250-CFE86F29C437}"/>
              </a:ext>
            </a:extLst>
          </p:cNvPr>
          <p:cNvSpPr txBox="1"/>
          <p:nvPr/>
        </p:nvSpPr>
        <p:spPr>
          <a:xfrm>
            <a:off x="637224" y="1091297"/>
            <a:ext cx="10917553" cy="4188381"/>
          </a:xfrm>
          <a:prstGeom prst="roundRect">
            <a:avLst/>
          </a:prstGeom>
          <a:solidFill>
            <a:srgbClr val="D4EFF8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 the LORD,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his angels,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excel in strength,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do his word,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heeding the voice of his word.</a:t>
            </a:r>
            <a:endParaRPr lang="en-US" sz="48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022E6C20-7578-4A8D-9C08-3ED35606C3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50767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C467CB-DC50-7360-1AEF-99D5A65CACA9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55ADB7-12F5-FC96-9DA9-E45FDCAB789B}"/>
              </a:ext>
            </a:extLst>
          </p:cNvPr>
          <p:cNvSpPr txBox="1"/>
          <p:nvPr/>
        </p:nvSpPr>
        <p:spPr>
          <a:xfrm>
            <a:off x="3600449" y="5370947"/>
            <a:ext cx="5010151" cy="1123712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9696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Psalm 103:20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D21A0B-E4AF-44AC-F0AB-D5168ED02908}"/>
              </a:ext>
            </a:extLst>
          </p:cNvPr>
          <p:cNvSpPr txBox="1"/>
          <p:nvPr/>
        </p:nvSpPr>
        <p:spPr>
          <a:xfrm>
            <a:off x="637224" y="1091297"/>
            <a:ext cx="10917553" cy="4188381"/>
          </a:xfrm>
          <a:prstGeom prst="roundRect">
            <a:avLst/>
          </a:prstGeom>
          <a:solidFill>
            <a:srgbClr val="D4EFF8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Bless the LORD,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his angels,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excel in strength,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do his word,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heeding the voice of his word.</a:t>
            </a:r>
            <a:endParaRPr lang="en-US" sz="48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F91973C-D451-71A4-0198-B049D0002C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65220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6218E9-75DE-CFCB-964A-7C662A956E89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CC7C49-F1B0-5681-1A55-40654859A411}"/>
              </a:ext>
            </a:extLst>
          </p:cNvPr>
          <p:cNvSpPr txBox="1"/>
          <p:nvPr/>
        </p:nvSpPr>
        <p:spPr>
          <a:xfrm>
            <a:off x="637224" y="1091297"/>
            <a:ext cx="10917553" cy="4067496"/>
          </a:xfrm>
          <a:prstGeom prst="roundRect">
            <a:avLst/>
          </a:prstGeom>
          <a:solidFill>
            <a:srgbClr val="D4EFF8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wait for the LORD,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soul waits,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 his word I do hope.</a:t>
            </a:r>
            <a:endParaRPr lang="en-US" sz="72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038B04C7-3A92-A9A4-1A57-6840F2F2FC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536261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F17FD9-768A-6662-D6BF-3A1AE3440A0E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7CD141-D1D5-2BAF-0D13-0AD3AB61037B}"/>
              </a:ext>
            </a:extLst>
          </p:cNvPr>
          <p:cNvSpPr txBox="1"/>
          <p:nvPr/>
        </p:nvSpPr>
        <p:spPr>
          <a:xfrm>
            <a:off x="3700759" y="5370947"/>
            <a:ext cx="4805065" cy="1123712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9696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Psalm 130:5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BA7839-8FA7-15AE-239E-2D78F74D0D46}"/>
              </a:ext>
            </a:extLst>
          </p:cNvPr>
          <p:cNvSpPr txBox="1"/>
          <p:nvPr/>
        </p:nvSpPr>
        <p:spPr>
          <a:xfrm>
            <a:off x="637224" y="1091297"/>
            <a:ext cx="10917553" cy="4067496"/>
          </a:xfrm>
          <a:prstGeom prst="roundRect">
            <a:avLst/>
          </a:prstGeom>
          <a:solidFill>
            <a:srgbClr val="D4EFF8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wait for the LORD,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soul waits,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 his word I do hope.</a:t>
            </a:r>
            <a:endParaRPr lang="en-US" sz="72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96688938-B2B9-4536-1213-B43F5735379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419736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A9C9E6-D5BC-2475-55F0-272766913CE1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C7E1D7-3059-B79D-50B7-76C7E128C791}"/>
              </a:ext>
            </a:extLst>
          </p:cNvPr>
          <p:cNvSpPr txBox="1"/>
          <p:nvPr/>
        </p:nvSpPr>
        <p:spPr>
          <a:xfrm>
            <a:off x="637224" y="1065419"/>
            <a:ext cx="10917553" cy="4188381"/>
          </a:xfrm>
          <a:prstGeom prst="roundRect">
            <a:avLst/>
          </a:prstGeom>
          <a:solidFill>
            <a:srgbClr val="D4EFF8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who heeds the word wisely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find good,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whoever trusts in the LORD,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happy is he.</a:t>
            </a:r>
            <a:endParaRPr lang="en-US" sz="60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2BDE6DC-4A37-971D-860E-895A03AB76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57363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75E423-B3FD-C2E1-7004-88A3A78A6E89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3DE1F9-2031-FB8C-EB05-DE7A3316BE59}"/>
              </a:ext>
            </a:extLst>
          </p:cNvPr>
          <p:cNvSpPr txBox="1"/>
          <p:nvPr/>
        </p:nvSpPr>
        <p:spPr>
          <a:xfrm>
            <a:off x="3313862" y="5370947"/>
            <a:ext cx="5597231" cy="1123712"/>
          </a:xfrm>
          <a:prstGeom prst="roundRect">
            <a:avLst/>
          </a:prstGeom>
          <a:solidFill>
            <a:srgbClr val="0070C0"/>
          </a:solidFill>
          <a:ln w="57150">
            <a:solidFill>
              <a:srgbClr val="96969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Proverbs 16:20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3C1B5-DCFF-05C2-4854-451BDB5B16E3}"/>
              </a:ext>
            </a:extLst>
          </p:cNvPr>
          <p:cNvSpPr txBox="1"/>
          <p:nvPr/>
        </p:nvSpPr>
        <p:spPr>
          <a:xfrm>
            <a:off x="637224" y="1065419"/>
            <a:ext cx="10917553" cy="4188381"/>
          </a:xfrm>
          <a:prstGeom prst="roundRect">
            <a:avLst/>
          </a:prstGeom>
          <a:solidFill>
            <a:srgbClr val="D4EFF8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who heeds the word wisely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find good,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whoever trusts in the LORD,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happy is he.</a:t>
            </a:r>
            <a:endParaRPr lang="en-US" sz="60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03205D8B-2EF8-B429-8676-6B78AC3235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1632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7DAAF30-3410-FFC8-AC7F-70B32AF561B1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09E57-64BA-F03F-B8F0-60F37E31E407}"/>
              </a:ext>
            </a:extLst>
          </p:cNvPr>
          <p:cNvSpPr txBox="1"/>
          <p:nvPr/>
        </p:nvSpPr>
        <p:spPr>
          <a:xfrm>
            <a:off x="642631" y="1098767"/>
            <a:ext cx="10903863" cy="4132408"/>
          </a:xfrm>
          <a:prstGeom prst="roundRect">
            <a:avLst/>
          </a:prstGeom>
          <a:solidFill>
            <a:srgbClr val="DFEECD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people shall come and say,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“Come, and let us go up to the mountain of the LORD,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house of the God of Jacob;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will teach us his ways, and we shall walk in his paths.”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out of Zion shall go forth the law,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word of the LORD from Jerusalem.</a:t>
            </a:r>
            <a:endParaRPr lang="en-US" sz="3200" i="1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B28331E-143D-FAA6-412B-586BE3FD46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48509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BE8186-36DE-AF25-B1D2-28AB258F38AC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C9BE6-72D2-0DF5-6070-1716FC528701}"/>
              </a:ext>
            </a:extLst>
          </p:cNvPr>
          <p:cNvSpPr txBox="1"/>
          <p:nvPr/>
        </p:nvSpPr>
        <p:spPr>
          <a:xfrm>
            <a:off x="642631" y="1098767"/>
            <a:ext cx="10903863" cy="4132408"/>
          </a:xfrm>
          <a:prstGeom prst="roundRect">
            <a:avLst/>
          </a:prstGeom>
          <a:solidFill>
            <a:srgbClr val="DFEECD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2A42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people shall come and say,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2A42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“Come, and let us go up to the mountain of the LORD,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2A42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the house of the God of Jacob;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2A42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will teach us his ways, and we shall walk in his paths.”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2A42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out of Zion shall go forth the law,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2A421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word of the LORD from Jerusalem.</a:t>
            </a:r>
            <a:endParaRPr lang="en-US" sz="3200" i="1" dirty="0">
              <a:solidFill>
                <a:srgbClr val="2A421A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28DA8B-5480-81D1-73C6-7E2D79CB5F10}"/>
              </a:ext>
            </a:extLst>
          </p:cNvPr>
          <p:cNvSpPr txBox="1"/>
          <p:nvPr/>
        </p:nvSpPr>
        <p:spPr>
          <a:xfrm>
            <a:off x="1847058" y="5370947"/>
            <a:ext cx="8512467" cy="1123712"/>
          </a:xfrm>
          <a:prstGeom prst="roundRect">
            <a:avLst/>
          </a:prstGeom>
          <a:solidFill>
            <a:srgbClr val="548235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2:3 </a:t>
            </a:r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Micah 4:2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AAFF4E4E-2D36-1B75-9690-69F3D8AFCC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36543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A3F5321-740F-71E6-7052-D8F5960FE4C1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505341-093E-A5FC-096E-1268EABE8856}"/>
              </a:ext>
            </a:extLst>
          </p:cNvPr>
          <p:cNvSpPr txBox="1"/>
          <p:nvPr/>
        </p:nvSpPr>
        <p:spPr>
          <a:xfrm>
            <a:off x="642631" y="1098767"/>
            <a:ext cx="10903863" cy="4188381"/>
          </a:xfrm>
          <a:prstGeom prst="roundRect">
            <a:avLst/>
          </a:prstGeom>
          <a:solidFill>
            <a:srgbClr val="DFEECD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grass withers,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flower fades,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word of our God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stands forever.</a:t>
            </a:r>
            <a:endParaRPr lang="en-US" sz="6000" i="1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8C14104F-27BA-9FCD-B4D9-FD622816B0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346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1D795A-6642-86BD-0BEF-60E7D0F68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02" y="5273657"/>
            <a:ext cx="2412123" cy="1356818"/>
          </a:xfrm>
          <a:prstGeom prst="rect">
            <a:avLst/>
          </a:prstGeom>
          <a:ln w="19050">
            <a:solidFill>
              <a:srgbClr val="64000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0A8736-FF7E-5358-C326-79817E173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6662" y="3967797"/>
            <a:ext cx="2412123" cy="1356818"/>
          </a:xfrm>
          <a:prstGeom prst="rect">
            <a:avLst/>
          </a:prstGeom>
          <a:ln w="19050">
            <a:solidFill>
              <a:srgbClr val="64000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F540E6-F505-B57A-BAD0-E0EC3D8954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27" y="2712970"/>
            <a:ext cx="2412123" cy="1356818"/>
          </a:xfrm>
          <a:prstGeom prst="rect">
            <a:avLst/>
          </a:prstGeom>
          <a:ln w="19050">
            <a:solidFill>
              <a:srgbClr val="640000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4EEF2D-75B1-9339-75AC-B6F3D2595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303" y="1223754"/>
            <a:ext cx="2412123" cy="1356818"/>
          </a:xfrm>
          <a:prstGeom prst="rect">
            <a:avLst/>
          </a:prstGeom>
          <a:ln w="19050">
            <a:solidFill>
              <a:srgbClr val="64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2C7F99-4B5F-A046-35AD-5549EC24F12C}"/>
              </a:ext>
            </a:extLst>
          </p:cNvPr>
          <p:cNvSpPr txBox="1"/>
          <p:nvPr/>
        </p:nvSpPr>
        <p:spPr>
          <a:xfrm>
            <a:off x="3574467" y="157018"/>
            <a:ext cx="5061528" cy="783193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4">
                    <a:lumMod val="20000"/>
                    <a:lumOff val="80000"/>
                  </a:schemeClr>
                </a:solidFill>
              </a:rPr>
              <a:t>Here’s how it 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A1431-3F83-F7F5-9CA1-D72E2444AEFA}"/>
              </a:ext>
            </a:extLst>
          </p:cNvPr>
          <p:cNvSpPr txBox="1"/>
          <p:nvPr/>
        </p:nvSpPr>
        <p:spPr>
          <a:xfrm>
            <a:off x="533379" y="1490805"/>
            <a:ext cx="83150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(1)</a:t>
            </a:r>
            <a:r>
              <a:rPr lang="en-US" sz="2200" dirty="0">
                <a:solidFill>
                  <a:srgbClr val="500000"/>
                </a:solidFill>
              </a:rPr>
              <a:t> </a:t>
            </a:r>
            <a:r>
              <a:rPr lang="en-US" sz="2200" dirty="0"/>
              <a:t>Player chooses a Category (Law &amp; History, etc.) and a Point Value (10, 20, etc.).  Tap this choice on the Menu Board.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96230-2FAF-7A2F-4F11-2EE967CF28E4}"/>
              </a:ext>
            </a:extLst>
          </p:cNvPr>
          <p:cNvSpPr txBox="1"/>
          <p:nvPr/>
        </p:nvSpPr>
        <p:spPr>
          <a:xfrm>
            <a:off x="3343564" y="2652715"/>
            <a:ext cx="8315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100" dirty="0"/>
              <a:t>(2)</a:t>
            </a:r>
            <a:r>
              <a:rPr lang="en-US" sz="2400" spc="-100" dirty="0">
                <a:solidFill>
                  <a:srgbClr val="500000"/>
                </a:solidFill>
              </a:rPr>
              <a:t> </a:t>
            </a:r>
            <a:r>
              <a:rPr lang="en-US" sz="2200" spc="-100" dirty="0"/>
              <a:t>Read the Bible Passage that comes up.  Player tries to determine </a:t>
            </a:r>
            <a:r>
              <a:rPr lang="en-US" sz="2200" spc="-70" dirty="0"/>
              <a:t>the </a:t>
            </a:r>
            <a:r>
              <a:rPr lang="en-US" sz="2200" b="1" spc="-70" dirty="0"/>
              <a:t>Book</a:t>
            </a:r>
            <a:r>
              <a:rPr lang="en-US" sz="2200" spc="-70" dirty="0"/>
              <a:t> that the Passage is found in.  (</a:t>
            </a:r>
            <a:r>
              <a:rPr lang="en-US" sz="2200" b="1" spc="-70" dirty="0"/>
              <a:t>Chapter</a:t>
            </a:r>
            <a:r>
              <a:rPr lang="en-US" sz="2200" spc="-70" dirty="0"/>
              <a:t> and </a:t>
            </a:r>
            <a:r>
              <a:rPr lang="en-US" sz="2200" b="1" spc="-70" dirty="0"/>
              <a:t>Verse</a:t>
            </a:r>
            <a:r>
              <a:rPr lang="en-US" sz="2200" spc="-70" dirty="0"/>
              <a:t> are optional for extra points </a:t>
            </a:r>
            <a:r>
              <a:rPr lang="en-US" sz="2200" i="1" spc="-70" dirty="0"/>
              <a:t>or none at all!  </a:t>
            </a:r>
            <a:r>
              <a:rPr lang="en-US" sz="2200" spc="-70" dirty="0"/>
              <a:t>See Scoring Rules on the next screen.)  </a:t>
            </a:r>
            <a:r>
              <a:rPr lang="en-US" sz="2200" spc="-100" dirty="0"/>
              <a:t>Set a time limit.  </a:t>
            </a:r>
            <a:r>
              <a:rPr lang="en-US" sz="2200" dirty="0"/>
              <a:t>After Player answers, tap the screen.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48209-A267-50C9-1646-F139A5B14E30}"/>
              </a:ext>
            </a:extLst>
          </p:cNvPr>
          <p:cNvSpPr txBox="1"/>
          <p:nvPr/>
        </p:nvSpPr>
        <p:spPr>
          <a:xfrm>
            <a:off x="517537" y="4228835"/>
            <a:ext cx="83150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/>
              <a:t>(3)</a:t>
            </a:r>
            <a:r>
              <a:rPr lang="en-US" sz="2200">
                <a:solidFill>
                  <a:srgbClr val="500000"/>
                </a:solidFill>
              </a:rPr>
              <a:t> </a:t>
            </a:r>
            <a:r>
              <a:rPr lang="en-US" sz="2200"/>
              <a:t>The correct answer comes up.  Complete Scoring Rules are on the next screen.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E8BB3-DAC3-4965-B368-916DC0208813}"/>
              </a:ext>
            </a:extLst>
          </p:cNvPr>
          <p:cNvSpPr txBox="1"/>
          <p:nvPr/>
        </p:nvSpPr>
        <p:spPr>
          <a:xfrm>
            <a:off x="3343563" y="5547676"/>
            <a:ext cx="83150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(4)</a:t>
            </a:r>
            <a:r>
              <a:rPr lang="en-US" sz="2200" dirty="0">
                <a:solidFill>
                  <a:srgbClr val="500000"/>
                </a:solidFill>
              </a:rPr>
              <a:t> </a:t>
            </a:r>
            <a:r>
              <a:rPr lang="en-US" sz="2200" dirty="0"/>
              <a:t>A few random questions are Wild Card questions.  Player can set the </a:t>
            </a:r>
            <a:r>
              <a:rPr lang="en-US" sz="2200" spc="-80" dirty="0"/>
              <a:t>Point Value for these questions as described in the Scoring Rules (next screen).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F8F67-E4F2-A69C-D7B4-1DB50525D57C}"/>
              </a:ext>
            </a:extLst>
          </p:cNvPr>
          <p:cNvSpPr txBox="1"/>
          <p:nvPr/>
        </p:nvSpPr>
        <p:spPr>
          <a:xfrm>
            <a:off x="9578595" y="6475207"/>
            <a:ext cx="2585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/>
              <a:t>Tap the screen to continue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BE1A49-2B1D-B497-86D5-4F5A6717BDC4}"/>
              </a:ext>
            </a:extLst>
          </p:cNvPr>
          <p:cNvCxnSpPr/>
          <p:nvPr/>
        </p:nvCxnSpPr>
        <p:spPr>
          <a:xfrm>
            <a:off x="8763913" y="1911929"/>
            <a:ext cx="341540" cy="0"/>
          </a:xfrm>
          <a:prstGeom prst="straightConnector1">
            <a:avLst/>
          </a:prstGeom>
          <a:ln w="57150">
            <a:solidFill>
              <a:srgbClr val="5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C11519-834C-3A2A-3DA2-F26FC41FE72F}"/>
              </a:ext>
            </a:extLst>
          </p:cNvPr>
          <p:cNvCxnSpPr/>
          <p:nvPr/>
        </p:nvCxnSpPr>
        <p:spPr>
          <a:xfrm>
            <a:off x="8763913" y="4641274"/>
            <a:ext cx="341540" cy="0"/>
          </a:xfrm>
          <a:prstGeom prst="straightConnector1">
            <a:avLst/>
          </a:prstGeom>
          <a:ln w="57150">
            <a:solidFill>
              <a:srgbClr val="344F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1C8017-759C-7B6E-02DA-8FE24843E1EE}"/>
              </a:ext>
            </a:extLst>
          </p:cNvPr>
          <p:cNvCxnSpPr>
            <a:cxnSpLocks/>
          </p:cNvCxnSpPr>
          <p:nvPr/>
        </p:nvCxnSpPr>
        <p:spPr>
          <a:xfrm flipH="1">
            <a:off x="3053342" y="3392056"/>
            <a:ext cx="341540" cy="0"/>
          </a:xfrm>
          <a:prstGeom prst="straightConnector1">
            <a:avLst/>
          </a:prstGeom>
          <a:ln w="57150">
            <a:solidFill>
              <a:srgbClr val="344F2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4834A9-3BA0-27DC-17CD-77A71BD4D99D}"/>
              </a:ext>
            </a:extLst>
          </p:cNvPr>
          <p:cNvCxnSpPr>
            <a:cxnSpLocks/>
          </p:cNvCxnSpPr>
          <p:nvPr/>
        </p:nvCxnSpPr>
        <p:spPr>
          <a:xfrm flipH="1">
            <a:off x="3053342" y="5945912"/>
            <a:ext cx="341540" cy="0"/>
          </a:xfrm>
          <a:prstGeom prst="straightConnector1">
            <a:avLst/>
          </a:prstGeom>
          <a:ln w="57150">
            <a:solidFill>
              <a:srgbClr val="5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hlinkClick r:id="rId6" action="ppaction://hlinksldjump"/>
            <a:extLst>
              <a:ext uri="{FF2B5EF4-FFF2-40B4-BE49-F238E27FC236}">
                <a16:creationId xmlns:a16="http://schemas.microsoft.com/office/drawing/2014/main" id="{A15AC885-0A45-FBB8-87CD-BC4178BBCBA5}"/>
              </a:ext>
            </a:extLst>
          </p:cNvPr>
          <p:cNvSpPr/>
          <p:nvPr/>
        </p:nvSpPr>
        <p:spPr>
          <a:xfrm>
            <a:off x="-1005" y="21314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2440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AE36BD5-34C1-80D1-C9E0-45D18EB89C28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FA1A98-55F6-00A5-FB1B-6784C6684B03}"/>
              </a:ext>
            </a:extLst>
          </p:cNvPr>
          <p:cNvSpPr txBox="1"/>
          <p:nvPr/>
        </p:nvSpPr>
        <p:spPr>
          <a:xfrm>
            <a:off x="642631" y="1098767"/>
            <a:ext cx="10903863" cy="4188381"/>
          </a:xfrm>
          <a:prstGeom prst="roundRect">
            <a:avLst/>
          </a:prstGeom>
          <a:solidFill>
            <a:srgbClr val="DFEECD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grass withers,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flower fades,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 word of our God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stands forever.</a:t>
            </a:r>
            <a:endParaRPr lang="en-US" sz="6000" i="1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5AFB49-D36D-7B60-B1D2-38EBF33E1CC5}"/>
              </a:ext>
            </a:extLst>
          </p:cNvPr>
          <p:cNvSpPr txBox="1"/>
          <p:nvPr/>
        </p:nvSpPr>
        <p:spPr>
          <a:xfrm>
            <a:off x="3700759" y="5370947"/>
            <a:ext cx="4805065" cy="1123712"/>
          </a:xfrm>
          <a:prstGeom prst="roundRect">
            <a:avLst/>
          </a:prstGeom>
          <a:solidFill>
            <a:srgbClr val="548235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40:8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61AAD5D-7D91-1A5E-3AC3-39CD731E29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64581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2771E3B-124E-7DEA-9EC0-868BEDD0997D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7C5CFE-3739-A544-0613-5F22737BC2EF}"/>
              </a:ext>
            </a:extLst>
          </p:cNvPr>
          <p:cNvSpPr txBox="1"/>
          <p:nvPr/>
        </p:nvSpPr>
        <p:spPr>
          <a:xfrm>
            <a:off x="642631" y="1098767"/>
            <a:ext cx="10903863" cy="4173554"/>
          </a:xfrm>
          <a:prstGeom prst="roundRect">
            <a:avLst/>
          </a:prstGeom>
          <a:solidFill>
            <a:srgbClr val="DFEECD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all those things my hand has made,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all those things exist,” says the LORD.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 on this one will I look: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him who is poor and of a contrite spirit,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who trembles at my word.”</a:t>
            </a:r>
            <a:endParaRPr lang="en-US" sz="4400" i="1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7FDEB11-601C-E540-C824-237D01F6FC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12754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F49F91E-785C-8036-B491-1710E25053B8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E30F22-E2A3-3CD3-96B5-C82F74778D37}"/>
              </a:ext>
            </a:extLst>
          </p:cNvPr>
          <p:cNvSpPr txBox="1"/>
          <p:nvPr/>
        </p:nvSpPr>
        <p:spPr>
          <a:xfrm>
            <a:off x="3700759" y="5370947"/>
            <a:ext cx="4805065" cy="1123712"/>
          </a:xfrm>
          <a:prstGeom prst="roundRect">
            <a:avLst/>
          </a:prstGeom>
          <a:solidFill>
            <a:srgbClr val="548235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Isaiah 66:2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175ACE-C63A-2527-BC45-D2F546D030E5}"/>
              </a:ext>
            </a:extLst>
          </p:cNvPr>
          <p:cNvSpPr txBox="1"/>
          <p:nvPr/>
        </p:nvSpPr>
        <p:spPr>
          <a:xfrm>
            <a:off x="642631" y="1098767"/>
            <a:ext cx="10903863" cy="4173554"/>
          </a:xfrm>
          <a:prstGeom prst="roundRect">
            <a:avLst/>
          </a:prstGeom>
          <a:solidFill>
            <a:srgbClr val="DFEECD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“For all those things my hand has made,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all those things exist,” says the LORD.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“But on this one will I look: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him who is poor and of a contrite spirit,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who trembles at my word.”</a:t>
            </a:r>
            <a:endParaRPr lang="en-US" sz="4400" i="1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EA53AC2A-93C7-94FE-4460-383D35984EB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8112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EB75C50-B2E5-EC45-E335-6AFC1111F437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97DDF4-32FC-5344-F605-9D23C7E261AD}"/>
              </a:ext>
            </a:extLst>
          </p:cNvPr>
          <p:cNvSpPr txBox="1"/>
          <p:nvPr/>
        </p:nvSpPr>
        <p:spPr>
          <a:xfrm>
            <a:off x="642631" y="1072889"/>
            <a:ext cx="10903863" cy="4188381"/>
          </a:xfrm>
          <a:prstGeom prst="roundRect">
            <a:avLst/>
          </a:prstGeom>
          <a:solidFill>
            <a:srgbClr val="DFEECD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Surely the Lord GOD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nothing,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unless he reveals his secret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his servants the prophets.</a:t>
            </a:r>
            <a:endParaRPr lang="en-US" sz="6000" i="1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4BF20873-E963-6E0E-2F87-8BE1ECAA1D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91919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8778292-DAE5-7AFF-7839-E24C20DEA47C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D49AA9-CBD9-D86A-9B9E-3B6DF31C5690}"/>
              </a:ext>
            </a:extLst>
          </p:cNvPr>
          <p:cNvSpPr txBox="1"/>
          <p:nvPr/>
        </p:nvSpPr>
        <p:spPr>
          <a:xfrm>
            <a:off x="642631" y="1072889"/>
            <a:ext cx="10903863" cy="4188381"/>
          </a:xfrm>
          <a:prstGeom prst="roundRect">
            <a:avLst/>
          </a:prstGeom>
          <a:solidFill>
            <a:srgbClr val="DFEECD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Surely the Lord GOD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does nothing,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unless he reveals his secret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his servants the prophets.</a:t>
            </a:r>
            <a:endParaRPr lang="en-US" sz="6000" i="1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3AFB00B-5E17-EE6B-B061-241E9A465614}"/>
              </a:ext>
            </a:extLst>
          </p:cNvPr>
          <p:cNvSpPr txBox="1"/>
          <p:nvPr/>
        </p:nvSpPr>
        <p:spPr>
          <a:xfrm>
            <a:off x="3994036" y="5370947"/>
            <a:ext cx="4209692" cy="1123712"/>
          </a:xfrm>
          <a:prstGeom prst="roundRect">
            <a:avLst/>
          </a:prstGeom>
          <a:solidFill>
            <a:srgbClr val="548235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Amos 3:7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82C4CA44-435A-39CA-FDFD-9E54236396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89342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5FD324E-8802-F084-9AC7-28ECFD1E1865}"/>
              </a:ext>
            </a:extLst>
          </p:cNvPr>
          <p:cNvGrpSpPr/>
          <p:nvPr/>
        </p:nvGrpSpPr>
        <p:grpSpPr>
          <a:xfrm>
            <a:off x="2682413" y="200499"/>
            <a:ext cx="6965193" cy="6457002"/>
            <a:chOff x="2682413" y="200499"/>
            <a:chExt cx="6965193" cy="6457002"/>
          </a:xfrm>
        </p:grpSpPr>
        <p:pic>
          <p:nvPicPr>
            <p:cNvPr id="5" name="Picture 4" descr="A magnifying glass on a book&#10;&#10;Description automatically generated">
              <a:extLst>
                <a:ext uri="{FF2B5EF4-FFF2-40B4-BE49-F238E27FC236}">
                  <a16:creationId xmlns:a16="http://schemas.microsoft.com/office/drawing/2014/main" id="{947AFF35-ED3F-00AF-B8F3-733D63BD9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413" y="200499"/>
              <a:ext cx="6965193" cy="645700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432575-598B-7AF7-5DD1-12EAF4EBB060}"/>
                </a:ext>
              </a:extLst>
            </p:cNvPr>
            <p:cNvSpPr/>
            <p:nvPr/>
          </p:nvSpPr>
          <p:spPr>
            <a:xfrm>
              <a:off x="3041578" y="1466871"/>
              <a:ext cx="6246864" cy="37856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-300" dirty="0">
                  <a:ln w="28575">
                    <a:solidFill>
                      <a:srgbClr val="FFC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Wild</a:t>
              </a:r>
            </a:p>
            <a:p>
              <a:pPr algn="ctr"/>
              <a:r>
                <a:rPr lang="en-US" sz="12000" b="1" spc="-300" dirty="0">
                  <a:ln w="28575">
                    <a:solidFill>
                      <a:srgbClr val="FFC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Card</a:t>
              </a:r>
              <a:r>
                <a:rPr lang="en-US" sz="12000" b="1" cap="none" spc="-300" dirty="0">
                  <a:ln w="28575">
                    <a:solidFill>
                      <a:srgbClr val="FFC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9E5E3-4291-9A4A-0FD3-5F93008645A0}"/>
              </a:ext>
            </a:extLst>
          </p:cNvPr>
          <p:cNvGrpSpPr/>
          <p:nvPr/>
        </p:nvGrpSpPr>
        <p:grpSpPr>
          <a:xfrm>
            <a:off x="1413519" y="240389"/>
            <a:ext cx="9371967" cy="6470969"/>
            <a:chOff x="1413518" y="207755"/>
            <a:chExt cx="9371967" cy="64709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C749CD-E3C2-5942-4280-BBF16106A03B}"/>
                </a:ext>
              </a:extLst>
            </p:cNvPr>
            <p:cNvSpPr txBox="1"/>
            <p:nvPr/>
          </p:nvSpPr>
          <p:spPr>
            <a:xfrm>
              <a:off x="1413518" y="5755394"/>
              <a:ext cx="93719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4600"/>
                  </a:solidFill>
                </a:rPr>
                <a:t> </a:t>
              </a:r>
              <a:r>
                <a:rPr lang="en-US" b="1" dirty="0">
                  <a:solidFill>
                    <a:srgbClr val="C00000"/>
                  </a:solidFill>
                </a:rPr>
                <a:t>JUST NAME THE BOOK TO WIN </a:t>
              </a:r>
              <a:r>
                <a:rPr lang="en-US" dirty="0">
                  <a:solidFill>
                    <a:srgbClr val="C00000"/>
                  </a:solidFill>
                </a:rPr>
                <a:t>…………………………………………………</a:t>
              </a:r>
              <a:r>
                <a:rPr lang="en-US" b="1" dirty="0">
                  <a:solidFill>
                    <a:srgbClr val="C00000"/>
                  </a:solidFill>
                </a:rPr>
                <a:t> OR LOSE!</a:t>
              </a:r>
              <a:r>
                <a:rPr lang="en-US" b="1" i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rgbClr val="640000"/>
                  </a:solidFill>
                </a:rPr>
                <a:t>How many points do you want to wager on this question?  Point limit = your present score.</a:t>
              </a:r>
            </a:p>
            <a:p>
              <a:pPr algn="ctr"/>
              <a:r>
                <a:rPr lang="en-US" dirty="0">
                  <a:solidFill>
                    <a:srgbClr val="640000"/>
                  </a:solidFill>
                </a:rPr>
                <a:t>You may also treat this as a </a:t>
              </a:r>
              <a:r>
                <a:rPr lang="en-US" b="1" dirty="0">
                  <a:solidFill>
                    <a:srgbClr val="C00000"/>
                  </a:solidFill>
                </a:rPr>
                <a:t>REGULAR QUESTION </a:t>
              </a:r>
              <a:r>
                <a:rPr lang="en-US" dirty="0">
                  <a:solidFill>
                    <a:srgbClr val="640000"/>
                  </a:solidFill>
                </a:rPr>
                <a:t>with 2x and 4x options.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AB61A9-352D-79A8-35AB-DB44BDD72DC5}"/>
                </a:ext>
              </a:extLst>
            </p:cNvPr>
            <p:cNvGrpSpPr/>
            <p:nvPr/>
          </p:nvGrpSpPr>
          <p:grpSpPr>
            <a:xfrm>
              <a:off x="1595012" y="303941"/>
              <a:ext cx="1892659" cy="2138383"/>
              <a:chOff x="1595012" y="303941"/>
              <a:chExt cx="1892659" cy="213838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F95F4E-A0EA-650E-F162-F3B3EC19A942}"/>
                  </a:ext>
                </a:extLst>
              </p:cNvPr>
              <p:cNvSpPr/>
              <p:nvPr/>
            </p:nvSpPr>
            <p:spPr>
              <a:xfrm rot="20517339">
                <a:off x="1842676" y="503332"/>
                <a:ext cx="1644995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0" b="1" cap="none" spc="300" dirty="0">
                    <a:ln w="28575">
                      <a:noFill/>
                      <a:prstDash val="solid"/>
                    </a:ln>
                    <a:solidFill>
                      <a:srgbClr val="C00000"/>
                    </a:solidFill>
                    <a:latin typeface="Matura MT Script Capitals" panose="03020802060602070202" pitchFamily="66" charset="0"/>
                    <a:sym typeface="Wingdings" panose="05000000000000000000" pitchFamily="2" charset="2"/>
                  </a:rPr>
                  <a:t></a:t>
                </a:r>
                <a:endParaRPr lang="en-US" sz="12000" b="1" cap="none" spc="300" dirty="0">
                  <a:ln w="28575">
                    <a:noFill/>
                    <a:prstDash val="solid"/>
                  </a:ln>
                  <a:solidFill>
                    <a:srgbClr val="C00000"/>
                  </a:solidFill>
                  <a:latin typeface="Matura MT Script Capitals" panose="03020802060602070202" pitchFamily="66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69D894-393F-EEBF-862F-CF337732D044}"/>
                  </a:ext>
                </a:extLst>
              </p:cNvPr>
              <p:cNvSpPr/>
              <p:nvPr/>
            </p:nvSpPr>
            <p:spPr>
              <a:xfrm rot="20389560">
                <a:off x="1595012" y="303941"/>
                <a:ext cx="1198341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0160">
                      <a:noFill/>
                      <a:prstDash val="solid"/>
                    </a:ln>
                    <a:solidFill>
                      <a:srgbClr val="C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Matura MT Script Capitals" panose="03020802060602070202" pitchFamily="66" charset="0"/>
                  </a:rPr>
                  <a:t>Win!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E1352AD-49B7-9EEF-3412-C2641D336FE1}"/>
                </a:ext>
              </a:extLst>
            </p:cNvPr>
            <p:cNvGrpSpPr/>
            <p:nvPr/>
          </p:nvGrpSpPr>
          <p:grpSpPr>
            <a:xfrm>
              <a:off x="8757768" y="207755"/>
              <a:ext cx="1835778" cy="2245106"/>
              <a:chOff x="8757768" y="207755"/>
              <a:chExt cx="1835778" cy="22451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7A06D1F-C413-EE44-A10D-65A25D479109}"/>
                  </a:ext>
                </a:extLst>
              </p:cNvPr>
              <p:cNvSpPr/>
              <p:nvPr/>
            </p:nvSpPr>
            <p:spPr>
              <a:xfrm rot="1069616">
                <a:off x="8757768" y="513869"/>
                <a:ext cx="1809494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0" b="1" cap="none" spc="300" dirty="0">
                    <a:ln w="28575">
                      <a:noFill/>
                      <a:prstDash val="solid"/>
                    </a:ln>
                    <a:solidFill>
                      <a:srgbClr val="C00000"/>
                    </a:solidFill>
                    <a:latin typeface="Matura MT Script Capitals" panose="03020802060602070202" pitchFamily="66" charset="0"/>
                    <a:sym typeface="Wingdings" panose="05000000000000000000" pitchFamily="2" charset="2"/>
                  </a:rPr>
                  <a:t></a:t>
                </a:r>
                <a:endParaRPr lang="en-US" sz="12000" b="1" cap="none" spc="300" dirty="0">
                  <a:ln w="28575">
                    <a:noFill/>
                    <a:prstDash val="solid"/>
                  </a:ln>
                  <a:solidFill>
                    <a:srgbClr val="C00000"/>
                  </a:solidFill>
                  <a:latin typeface="Matura MT Script Capitals" panose="03020802060602070202" pitchFamily="66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6FAAD2-5A2F-153B-15A6-524B1A4548CF}"/>
                  </a:ext>
                </a:extLst>
              </p:cNvPr>
              <p:cNvSpPr/>
              <p:nvPr/>
            </p:nvSpPr>
            <p:spPr>
              <a:xfrm rot="1278266">
                <a:off x="9249908" y="207755"/>
                <a:ext cx="134363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0160">
                      <a:noFill/>
                      <a:prstDash val="solid"/>
                    </a:ln>
                    <a:solidFill>
                      <a:srgbClr val="C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Matura MT Script Capitals" panose="03020802060602070202" pitchFamily="66" charset="0"/>
                  </a:rPr>
                  <a:t>Lose!</a:t>
                </a:r>
              </a:p>
            </p:txBody>
          </p:sp>
        </p:grp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ADCE2BAB-CE18-CDD2-53E2-384243A2D0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7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BE76F97-F3C7-CC8C-5A8E-2F9E9DAAB927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D7161-872B-4B27-CE7E-3AC849925DA0}"/>
              </a:ext>
            </a:extLst>
          </p:cNvPr>
          <p:cNvSpPr txBox="1"/>
          <p:nvPr/>
        </p:nvSpPr>
        <p:spPr>
          <a:xfrm>
            <a:off x="642631" y="1098767"/>
            <a:ext cx="10903863" cy="4188381"/>
          </a:xfrm>
          <a:prstGeom prst="roundRect">
            <a:avLst/>
          </a:prstGeom>
          <a:solidFill>
            <a:srgbClr val="DFEECD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i="1" spc="5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 am the LORD.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speak,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word which I speak will come to pass;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say the word and perform it,”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says the Lord GOD.</a:t>
            </a:r>
            <a:endParaRPr lang="en-US" sz="4000" i="1" spc="50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5ADA5180-53AB-9142-9C7C-BE33AA277C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218635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9B4C92C-B119-4568-6414-266F8D318492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DEC6C7-AFC2-4B32-A70B-2D7032F29BC3}"/>
              </a:ext>
            </a:extLst>
          </p:cNvPr>
          <p:cNvSpPr txBox="1"/>
          <p:nvPr/>
        </p:nvSpPr>
        <p:spPr>
          <a:xfrm>
            <a:off x="642631" y="1098767"/>
            <a:ext cx="10903863" cy="4188381"/>
          </a:xfrm>
          <a:prstGeom prst="roundRect">
            <a:avLst/>
          </a:prstGeom>
          <a:solidFill>
            <a:srgbClr val="DFEECD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000" i="1" spc="5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 am the LORD.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speak,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word which I speak will come to pass;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will say the word and perform it,”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chemeClr val="accent6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says the Lord GOD.</a:t>
            </a:r>
            <a:endParaRPr lang="en-US" sz="4000" i="1" spc="50" dirty="0">
              <a:solidFill>
                <a:schemeClr val="accent6">
                  <a:lumMod val="50000"/>
                </a:schemeClr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B04ABC-C81A-2735-AC3E-781A78A0DEAE}"/>
              </a:ext>
            </a:extLst>
          </p:cNvPr>
          <p:cNvSpPr txBox="1"/>
          <p:nvPr/>
        </p:nvSpPr>
        <p:spPr>
          <a:xfrm>
            <a:off x="3554112" y="5370947"/>
            <a:ext cx="5098184" cy="1123712"/>
          </a:xfrm>
          <a:prstGeom prst="roundRect">
            <a:avLst/>
          </a:prstGeom>
          <a:solidFill>
            <a:srgbClr val="548235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Ezekiel 12:25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F59FB55F-7578-91F8-8363-BFD1F0CE37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53123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121842-4002-E911-B458-7EEDC46F6CA2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3892FE-BA41-D0A3-256B-8AF01FC99BFD}"/>
              </a:ext>
            </a:extLst>
          </p:cNvPr>
          <p:cNvSpPr txBox="1"/>
          <p:nvPr/>
        </p:nvSpPr>
        <p:spPr>
          <a:xfrm>
            <a:off x="697556" y="1078158"/>
            <a:ext cx="10796888" cy="4173554"/>
          </a:xfrm>
          <a:prstGeom prst="roundRect">
            <a:avLst/>
          </a:prstGeom>
          <a:solidFill>
            <a:srgbClr val="EFDCF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he answered and said,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is written,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‘Man shall not live by bread alone,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by every word that proceeds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mouth of God.’”</a:t>
            </a:r>
            <a:endParaRPr lang="en-US" sz="4400" i="1" dirty="0">
              <a:solidFill>
                <a:srgbClr val="53247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3A122FB3-650F-E358-6A6F-CE51B46918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672373"/>
      </p:ext>
    </p:extLst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D19D986-EA34-4CF7-BB0B-B05059E60EA7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89136-B2C4-F01D-EDE9-BD6B43113A6F}"/>
              </a:ext>
            </a:extLst>
          </p:cNvPr>
          <p:cNvSpPr txBox="1"/>
          <p:nvPr/>
        </p:nvSpPr>
        <p:spPr>
          <a:xfrm>
            <a:off x="697556" y="1078158"/>
            <a:ext cx="10796888" cy="4173554"/>
          </a:xfrm>
          <a:prstGeom prst="roundRect">
            <a:avLst/>
          </a:prstGeom>
          <a:solidFill>
            <a:srgbClr val="EFDCF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he answered and said,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is written,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‘Man shall not live by bread alone,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by every word that proceeds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the mouth of God.’”</a:t>
            </a:r>
            <a:endParaRPr lang="en-US" sz="4400" i="1" dirty="0">
              <a:solidFill>
                <a:srgbClr val="53247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FB726-2CD7-050E-8757-FC045823E274}"/>
              </a:ext>
            </a:extLst>
          </p:cNvPr>
          <p:cNvSpPr txBox="1"/>
          <p:nvPr/>
        </p:nvSpPr>
        <p:spPr>
          <a:xfrm>
            <a:off x="1846057" y="5370947"/>
            <a:ext cx="8514588" cy="1123712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Matthew 4:4 </a:t>
            </a:r>
            <a:r>
              <a:rPr lang="en-US" sz="4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Luke 4:4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1C79E56A-A22D-0F26-DCB7-2B453A4A04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8251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FAFAF9-47DE-F708-961D-03B43F102046}"/>
              </a:ext>
            </a:extLst>
          </p:cNvPr>
          <p:cNvSpPr/>
          <p:nvPr/>
        </p:nvSpPr>
        <p:spPr>
          <a:xfrm>
            <a:off x="356972" y="1112079"/>
            <a:ext cx="1149038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REGULAR QUESTIONS: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Read the passage and name the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Book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=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1x score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(E.g., a 10-point question gets 10 points)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000" b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Optional: n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ame the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Book </a:t>
            </a:r>
            <a:r>
              <a:rPr lang="en-US" sz="2000" i="1" dirty="0">
                <a:solidFill>
                  <a:srgbClr val="500000"/>
                </a:solidFill>
                <a:ea typeface="Calibri" panose="020F0502020204030204" pitchFamily="34" charset="0"/>
              </a:rPr>
              <a:t>and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Chapter = 2x score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(E.g., a 10-point question gets 20 points)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000" b="1" dirty="0">
              <a:solidFill>
                <a:srgbClr val="C0000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Optional: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name the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Book, Chapter, </a:t>
            </a:r>
            <a:r>
              <a:rPr lang="en-US" sz="2000" i="1" dirty="0">
                <a:solidFill>
                  <a:srgbClr val="500000"/>
                </a:solidFill>
                <a:ea typeface="Calibri" panose="020F0502020204030204" pitchFamily="34" charset="0"/>
              </a:rPr>
              <a:t>and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 Verse = 4x score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(E.g., a 10-point question gets 40 points) </a:t>
            </a: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(If there is more than one Verse in the passage, name at least one of the Verses for a 4x score)</a:t>
            </a:r>
            <a:endParaRPr lang="en-US" sz="2000" dirty="0">
              <a:solidFill>
                <a:srgbClr val="50000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</a:t>
            </a:r>
            <a:r>
              <a:rPr lang="en-US" sz="2000" b="1" dirty="0">
                <a:solidFill>
                  <a:srgbClr val="EC732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M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iss any part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(Book, Chapter, </a:t>
            </a:r>
            <a:r>
              <a:rPr lang="en-US" sz="2000" i="1" dirty="0">
                <a:solidFill>
                  <a:srgbClr val="500000"/>
                </a:solidFill>
                <a:ea typeface="Calibri" panose="020F0502020204030204" pitchFamily="34" charset="0"/>
              </a:rPr>
              <a:t>or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 Verse)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= 0 score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</a:rPr>
              <a:t>!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</a:t>
            </a:r>
          </a:p>
          <a:p>
            <a:pPr algn="ctr"/>
            <a:endParaRPr lang="en-US" sz="800" b="1" dirty="0">
              <a:solidFill>
                <a:srgbClr val="500000"/>
              </a:solidFill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WILD CARD QUESTIONS:</a:t>
            </a:r>
          </a:p>
          <a:p>
            <a:pPr algn="ctr">
              <a:lnSpc>
                <a:spcPct val="90000"/>
              </a:lnSpc>
            </a:pPr>
            <a:r>
              <a:rPr lang="en-US" sz="2000" spc="-4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When these occur, Player decides the Point Value of the question </a:t>
            </a:r>
            <a:r>
              <a:rPr lang="en-US" sz="2000" i="1" spc="-4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beforehand,</a:t>
            </a:r>
            <a:r>
              <a:rPr lang="en-US" sz="2000" spc="-4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up to the Player’s present score</a:t>
            </a:r>
          </a:p>
          <a:p>
            <a:pPr algn="ctr">
              <a:lnSpc>
                <a:spcPct val="90000"/>
              </a:lnSpc>
            </a:pPr>
            <a:r>
              <a:rPr lang="en-US" sz="2000" spc="-4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(E.g., Player has 115 points.  Player can wager up to 115 points </a:t>
            </a:r>
            <a:r>
              <a:rPr lang="en-US" sz="2000" i="1" spc="-4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before</a:t>
            </a:r>
            <a:r>
              <a:rPr lang="en-US" sz="2000" spc="-4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seeing the question)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Win = Just name the Book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Add the wagered points to Player’s score! </a:t>
            </a: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rgbClr val="CF6B27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 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Lose = Miss the Book name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Deduct the wagered points from Player’s score! </a:t>
            </a: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</a:t>
            </a:r>
          </a:p>
          <a:p>
            <a:pPr algn="ctr"/>
            <a:r>
              <a:rPr lang="en-US" sz="2000" b="1" i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OR</a:t>
            </a:r>
          </a:p>
          <a:p>
            <a:pPr algn="ctr"/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Player can decide </a:t>
            </a:r>
            <a:r>
              <a:rPr lang="en-US" sz="2000" i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beforehand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to treat this as a </a:t>
            </a: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REGULAR QUESTION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with 2x and 4x options as above</a:t>
            </a:r>
          </a:p>
          <a:p>
            <a:pPr algn="ctr"/>
            <a:endParaRPr lang="en-US" sz="800" b="1" dirty="0">
              <a:solidFill>
                <a:srgbClr val="002060"/>
              </a:solidFill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sz="32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ANSWERS MAY BE CHALLENGED!</a:t>
            </a:r>
          </a:p>
          <a:p>
            <a:pPr algn="ctr"/>
            <a:r>
              <a:rPr lang="en-US" sz="2000" i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All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Challenges are to be scored as </a:t>
            </a:r>
            <a:r>
              <a:rPr lang="en-US" sz="2000" b="1" dirty="0">
                <a:solidFill>
                  <a:srgbClr val="C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REGULAR QUESTIONS </a:t>
            </a:r>
            <a:r>
              <a:rPr lang="en-US" sz="2000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with 2x and 4x options as above</a:t>
            </a:r>
            <a:endParaRPr lang="en-US" sz="2400" dirty="0">
              <a:solidFill>
                <a:srgbClr val="500000"/>
              </a:solidFill>
              <a:ea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C7F99-4B5F-A046-35AD-5549EC24F12C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Scoring Rules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BE2E7-034A-515A-C4D4-2DC1FE85056C}"/>
              </a:ext>
            </a:extLst>
          </p:cNvPr>
          <p:cNvSpPr txBox="1"/>
          <p:nvPr/>
        </p:nvSpPr>
        <p:spPr>
          <a:xfrm>
            <a:off x="7278255" y="6475207"/>
            <a:ext cx="4885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Tap the screen to go to the Menu Board and start playing</a:t>
            </a: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71685316-3324-0AA9-0A11-A3A9A96FF14F}"/>
              </a:ext>
            </a:extLst>
          </p:cNvPr>
          <p:cNvSpPr/>
          <p:nvPr/>
        </p:nvSpPr>
        <p:spPr>
          <a:xfrm>
            <a:off x="-1005" y="1217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766290-7D50-85E3-AE03-E211183A1DB1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D0839F-E8B7-0D03-4F73-452F30190840}"/>
              </a:ext>
            </a:extLst>
          </p:cNvPr>
          <p:cNvSpPr txBox="1"/>
          <p:nvPr/>
        </p:nvSpPr>
        <p:spPr>
          <a:xfrm>
            <a:off x="697556" y="1112662"/>
            <a:ext cx="10796888" cy="4126875"/>
          </a:xfrm>
          <a:prstGeom prst="roundRect">
            <a:avLst/>
          </a:prstGeom>
          <a:solidFill>
            <a:srgbClr val="EFDCF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word became flesh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dwelt among us,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 beheld his glory,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as of the only begotten of the Father,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of grace and truth.</a:t>
            </a:r>
            <a:endParaRPr lang="en-US" sz="4000" i="1" dirty="0">
              <a:solidFill>
                <a:srgbClr val="53247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38579813-CA17-C14F-A6B1-84DEB0B9042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04176"/>
      </p:ext>
    </p:extLst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EA73D2-8820-07BA-F12A-920110680C31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F9DE64-BD0B-E7B1-C330-01BB271E2345}"/>
              </a:ext>
            </a:extLst>
          </p:cNvPr>
          <p:cNvSpPr txBox="1"/>
          <p:nvPr/>
        </p:nvSpPr>
        <p:spPr>
          <a:xfrm>
            <a:off x="3700220" y="5370947"/>
            <a:ext cx="4806263" cy="1123712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1:14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1C4EB-EEA5-B39B-2442-2DB9A01AB3D2}"/>
              </a:ext>
            </a:extLst>
          </p:cNvPr>
          <p:cNvSpPr txBox="1"/>
          <p:nvPr/>
        </p:nvSpPr>
        <p:spPr>
          <a:xfrm>
            <a:off x="697556" y="1112662"/>
            <a:ext cx="10796888" cy="4126875"/>
          </a:xfrm>
          <a:prstGeom prst="roundRect">
            <a:avLst/>
          </a:prstGeom>
          <a:solidFill>
            <a:srgbClr val="EFDCF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word became flesh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dwelt among us,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we beheld his glory,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glory as of the only begotten of the Father,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53247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full of grace and truth.</a:t>
            </a:r>
            <a:endParaRPr lang="en-US" sz="4000" i="1" dirty="0">
              <a:solidFill>
                <a:srgbClr val="532476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E1C29C76-6420-F241-BE3D-D2ED0D3A0C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72105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5FD324E-8802-F084-9AC7-28ECFD1E1865}"/>
              </a:ext>
            </a:extLst>
          </p:cNvPr>
          <p:cNvGrpSpPr/>
          <p:nvPr/>
        </p:nvGrpSpPr>
        <p:grpSpPr>
          <a:xfrm>
            <a:off x="2682413" y="200499"/>
            <a:ext cx="6965193" cy="6457002"/>
            <a:chOff x="2682413" y="200499"/>
            <a:chExt cx="6965193" cy="6457002"/>
          </a:xfrm>
        </p:grpSpPr>
        <p:pic>
          <p:nvPicPr>
            <p:cNvPr id="5" name="Picture 4" descr="A magnifying glass on a book&#10;&#10;Description automatically generated">
              <a:extLst>
                <a:ext uri="{FF2B5EF4-FFF2-40B4-BE49-F238E27FC236}">
                  <a16:creationId xmlns:a16="http://schemas.microsoft.com/office/drawing/2014/main" id="{947AFF35-ED3F-00AF-B8F3-733D63BD9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413" y="200499"/>
              <a:ext cx="6965193" cy="645700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432575-598B-7AF7-5DD1-12EAF4EBB060}"/>
                </a:ext>
              </a:extLst>
            </p:cNvPr>
            <p:cNvSpPr/>
            <p:nvPr/>
          </p:nvSpPr>
          <p:spPr>
            <a:xfrm>
              <a:off x="3041578" y="1466871"/>
              <a:ext cx="6246864" cy="37856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-300" dirty="0">
                  <a:ln w="28575">
                    <a:solidFill>
                      <a:srgbClr val="FFC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Wild</a:t>
              </a:r>
            </a:p>
            <a:p>
              <a:pPr algn="ctr"/>
              <a:r>
                <a:rPr lang="en-US" sz="12000" b="1" spc="-300" dirty="0">
                  <a:ln w="28575">
                    <a:solidFill>
                      <a:srgbClr val="FFC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Card</a:t>
              </a:r>
              <a:r>
                <a:rPr lang="en-US" sz="12000" b="1" cap="none" spc="-300" dirty="0">
                  <a:ln w="28575">
                    <a:solidFill>
                      <a:srgbClr val="FFC0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9E5E3-4291-9A4A-0FD3-5F93008645A0}"/>
              </a:ext>
            </a:extLst>
          </p:cNvPr>
          <p:cNvGrpSpPr/>
          <p:nvPr/>
        </p:nvGrpSpPr>
        <p:grpSpPr>
          <a:xfrm>
            <a:off x="1413519" y="240389"/>
            <a:ext cx="9371967" cy="6470969"/>
            <a:chOff x="1413518" y="207755"/>
            <a:chExt cx="9371967" cy="64709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C749CD-E3C2-5942-4280-BBF16106A03B}"/>
                </a:ext>
              </a:extLst>
            </p:cNvPr>
            <p:cNvSpPr txBox="1"/>
            <p:nvPr/>
          </p:nvSpPr>
          <p:spPr>
            <a:xfrm>
              <a:off x="1413518" y="5755394"/>
              <a:ext cx="93719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4600"/>
                  </a:solidFill>
                </a:rPr>
                <a:t> </a:t>
              </a:r>
              <a:r>
                <a:rPr lang="en-US" b="1" dirty="0">
                  <a:solidFill>
                    <a:srgbClr val="C00000"/>
                  </a:solidFill>
                </a:rPr>
                <a:t>JUST NAME THE BOOK TO WIN </a:t>
              </a:r>
              <a:r>
                <a:rPr lang="en-US" dirty="0">
                  <a:solidFill>
                    <a:srgbClr val="C00000"/>
                  </a:solidFill>
                </a:rPr>
                <a:t>…………………………………………………</a:t>
              </a:r>
              <a:r>
                <a:rPr lang="en-US" b="1" dirty="0">
                  <a:solidFill>
                    <a:srgbClr val="C00000"/>
                  </a:solidFill>
                </a:rPr>
                <a:t> OR LOSE!</a:t>
              </a:r>
              <a:r>
                <a:rPr lang="en-US" b="1" i="1" dirty="0">
                  <a:solidFill>
                    <a:srgbClr val="C00000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rgbClr val="640000"/>
                  </a:solidFill>
                </a:rPr>
                <a:t>How many points do you want to wager on this question?  Point limit = your present score.</a:t>
              </a:r>
            </a:p>
            <a:p>
              <a:pPr algn="ctr"/>
              <a:r>
                <a:rPr lang="en-US" dirty="0">
                  <a:solidFill>
                    <a:srgbClr val="640000"/>
                  </a:solidFill>
                </a:rPr>
                <a:t>You may also treat this as a </a:t>
              </a:r>
              <a:r>
                <a:rPr lang="en-US" b="1" dirty="0">
                  <a:solidFill>
                    <a:srgbClr val="C00000"/>
                  </a:solidFill>
                </a:rPr>
                <a:t>REGULAR QUESTION </a:t>
              </a:r>
              <a:r>
                <a:rPr lang="en-US" dirty="0">
                  <a:solidFill>
                    <a:srgbClr val="640000"/>
                  </a:solidFill>
                </a:rPr>
                <a:t>with 2x and 4x options.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AB61A9-352D-79A8-35AB-DB44BDD72DC5}"/>
                </a:ext>
              </a:extLst>
            </p:cNvPr>
            <p:cNvGrpSpPr/>
            <p:nvPr/>
          </p:nvGrpSpPr>
          <p:grpSpPr>
            <a:xfrm>
              <a:off x="1595012" y="303941"/>
              <a:ext cx="1892659" cy="2138383"/>
              <a:chOff x="1595012" y="303941"/>
              <a:chExt cx="1892659" cy="213838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F95F4E-A0EA-650E-F162-F3B3EC19A942}"/>
                  </a:ext>
                </a:extLst>
              </p:cNvPr>
              <p:cNvSpPr/>
              <p:nvPr/>
            </p:nvSpPr>
            <p:spPr>
              <a:xfrm rot="20517339">
                <a:off x="1842676" y="503332"/>
                <a:ext cx="1644995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0" b="1" cap="none" spc="300" dirty="0">
                    <a:ln w="28575">
                      <a:noFill/>
                      <a:prstDash val="solid"/>
                    </a:ln>
                    <a:solidFill>
                      <a:srgbClr val="C00000"/>
                    </a:solidFill>
                    <a:latin typeface="Matura MT Script Capitals" panose="03020802060602070202" pitchFamily="66" charset="0"/>
                    <a:sym typeface="Wingdings" panose="05000000000000000000" pitchFamily="2" charset="2"/>
                  </a:rPr>
                  <a:t></a:t>
                </a:r>
                <a:endParaRPr lang="en-US" sz="12000" b="1" cap="none" spc="300" dirty="0">
                  <a:ln w="28575">
                    <a:noFill/>
                    <a:prstDash val="solid"/>
                  </a:ln>
                  <a:solidFill>
                    <a:srgbClr val="C00000"/>
                  </a:solidFill>
                  <a:latin typeface="Matura MT Script Capitals" panose="03020802060602070202" pitchFamily="66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69D894-393F-EEBF-862F-CF337732D044}"/>
                  </a:ext>
                </a:extLst>
              </p:cNvPr>
              <p:cNvSpPr/>
              <p:nvPr/>
            </p:nvSpPr>
            <p:spPr>
              <a:xfrm rot="20389560">
                <a:off x="1595012" y="303941"/>
                <a:ext cx="1198341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0160">
                      <a:noFill/>
                      <a:prstDash val="solid"/>
                    </a:ln>
                    <a:solidFill>
                      <a:srgbClr val="C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Matura MT Script Capitals" panose="03020802060602070202" pitchFamily="66" charset="0"/>
                  </a:rPr>
                  <a:t>Win!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E1352AD-49B7-9EEF-3412-C2641D336FE1}"/>
                </a:ext>
              </a:extLst>
            </p:cNvPr>
            <p:cNvGrpSpPr/>
            <p:nvPr/>
          </p:nvGrpSpPr>
          <p:grpSpPr>
            <a:xfrm>
              <a:off x="8757768" y="207755"/>
              <a:ext cx="1835778" cy="2245106"/>
              <a:chOff x="8757768" y="207755"/>
              <a:chExt cx="1835778" cy="22451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7A06D1F-C413-EE44-A10D-65A25D479109}"/>
                  </a:ext>
                </a:extLst>
              </p:cNvPr>
              <p:cNvSpPr/>
              <p:nvPr/>
            </p:nvSpPr>
            <p:spPr>
              <a:xfrm rot="1069616">
                <a:off x="8757768" y="513869"/>
                <a:ext cx="1809494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0" b="1" cap="none" spc="300" dirty="0">
                    <a:ln w="28575">
                      <a:noFill/>
                      <a:prstDash val="solid"/>
                    </a:ln>
                    <a:solidFill>
                      <a:srgbClr val="C00000"/>
                    </a:solidFill>
                    <a:latin typeface="Matura MT Script Capitals" panose="03020802060602070202" pitchFamily="66" charset="0"/>
                    <a:sym typeface="Wingdings" panose="05000000000000000000" pitchFamily="2" charset="2"/>
                  </a:rPr>
                  <a:t></a:t>
                </a:r>
                <a:endParaRPr lang="en-US" sz="12000" b="1" cap="none" spc="300" dirty="0">
                  <a:ln w="28575">
                    <a:noFill/>
                    <a:prstDash val="solid"/>
                  </a:ln>
                  <a:solidFill>
                    <a:srgbClr val="C00000"/>
                  </a:solidFill>
                  <a:latin typeface="Matura MT Script Capitals" panose="03020802060602070202" pitchFamily="66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6FAAD2-5A2F-153B-15A6-524B1A4548CF}"/>
                  </a:ext>
                </a:extLst>
              </p:cNvPr>
              <p:cNvSpPr/>
              <p:nvPr/>
            </p:nvSpPr>
            <p:spPr>
              <a:xfrm rot="1278266">
                <a:off x="9249908" y="207755"/>
                <a:ext cx="134363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0160">
                      <a:noFill/>
                      <a:prstDash val="solid"/>
                    </a:ln>
                    <a:solidFill>
                      <a:srgbClr val="C000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Matura MT Script Capitals" panose="03020802060602070202" pitchFamily="66" charset="0"/>
                  </a:rPr>
                  <a:t>Lose!</a:t>
                </a:r>
              </a:p>
            </p:txBody>
          </p:sp>
        </p:grpSp>
      </p:grp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ED705D82-1392-CF1C-DC14-7A048FD2CB2E}"/>
              </a:ext>
            </a:extLst>
          </p:cNvPr>
          <p:cNvSpPr/>
          <p:nvPr/>
        </p:nvSpPr>
        <p:spPr>
          <a:xfrm>
            <a:off x="9525" y="9525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5DC5A3-3D99-A014-A4B2-E77ED63EA829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224C1E-EA3D-7843-84D1-D13D53A73CBC}"/>
              </a:ext>
            </a:extLst>
          </p:cNvPr>
          <p:cNvSpPr txBox="1"/>
          <p:nvPr/>
        </p:nvSpPr>
        <p:spPr>
          <a:xfrm>
            <a:off x="697556" y="1173044"/>
            <a:ext cx="10796888" cy="3951153"/>
          </a:xfrm>
          <a:prstGeom prst="roundRect">
            <a:avLst/>
          </a:prstGeom>
          <a:solidFill>
            <a:srgbClr val="EFDCF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search the Scriptures,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in them you think you have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eternal life;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these are they which testify of me. </a:t>
            </a:r>
            <a:endParaRPr lang="en-US" sz="4800" i="1" dirty="0">
              <a:solidFill>
                <a:srgbClr val="7030A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31B87661-719E-C5CB-DA55-BA662F81A76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066015"/>
      </p:ext>
    </p:extLst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4BB3DF-32ED-35A5-6B11-F42CDEBFCD45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FBE3A7-45AD-F1C6-345B-0513D90F56EE}"/>
              </a:ext>
            </a:extLst>
          </p:cNvPr>
          <p:cNvSpPr txBox="1"/>
          <p:nvPr/>
        </p:nvSpPr>
        <p:spPr>
          <a:xfrm>
            <a:off x="697556" y="1173044"/>
            <a:ext cx="10796888" cy="3951153"/>
          </a:xfrm>
          <a:prstGeom prst="roundRect">
            <a:avLst/>
          </a:prstGeom>
          <a:solidFill>
            <a:srgbClr val="EFDCF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search the Scriptures,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in them you think you have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eternal life;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these are they which testify of me. </a:t>
            </a:r>
            <a:endParaRPr lang="en-US" sz="4800" i="1" dirty="0">
              <a:solidFill>
                <a:srgbClr val="7030A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8AD60-B4A2-AEAE-1673-1D43E9511C96}"/>
              </a:ext>
            </a:extLst>
          </p:cNvPr>
          <p:cNvSpPr txBox="1"/>
          <p:nvPr/>
        </p:nvSpPr>
        <p:spPr>
          <a:xfrm>
            <a:off x="3700220" y="5370947"/>
            <a:ext cx="4806263" cy="1123712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5:39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2A0C44C8-462F-4479-E17E-67C48E84A9D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69148"/>
      </p:ext>
    </p:extLst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EC5B9E-8A7D-EDA8-BE69-5FBB70B8B8F4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ED3282-252E-3E9A-B648-589FBE370DA4}"/>
              </a:ext>
            </a:extLst>
          </p:cNvPr>
          <p:cNvSpPr txBox="1"/>
          <p:nvPr/>
        </p:nvSpPr>
        <p:spPr>
          <a:xfrm>
            <a:off x="697556" y="1078158"/>
            <a:ext cx="10796888" cy="4200441"/>
          </a:xfrm>
          <a:prstGeom prst="roundRect">
            <a:avLst/>
          </a:prstGeom>
          <a:solidFill>
            <a:srgbClr val="EFDCF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who sent me is true; </a:t>
            </a:r>
          </a:p>
          <a:p>
            <a:pPr marL="0" marR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I speak to the world </a:t>
            </a:r>
          </a:p>
          <a:p>
            <a:pPr marL="0" marR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those things </a:t>
            </a:r>
          </a:p>
          <a:p>
            <a:pPr marL="0" marR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which I heard from him.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6B5E6AC-2363-162B-5D1A-A51B8960C10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93723"/>
      </p:ext>
    </p:extLst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7066140-8D85-FDDF-EBED-0803CFEF207A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83AEFB-445A-D9D6-302F-B1A37CB839CA}"/>
              </a:ext>
            </a:extLst>
          </p:cNvPr>
          <p:cNvSpPr txBox="1"/>
          <p:nvPr/>
        </p:nvSpPr>
        <p:spPr>
          <a:xfrm>
            <a:off x="3700220" y="5370947"/>
            <a:ext cx="4806263" cy="1123712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John 8:26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1D9BC0-89C6-9F87-754C-0C71E33DCF84}"/>
              </a:ext>
            </a:extLst>
          </p:cNvPr>
          <p:cNvSpPr txBox="1"/>
          <p:nvPr/>
        </p:nvSpPr>
        <p:spPr>
          <a:xfrm>
            <a:off x="697556" y="1078158"/>
            <a:ext cx="10796888" cy="4200441"/>
          </a:xfrm>
          <a:prstGeom prst="roundRect">
            <a:avLst/>
          </a:prstGeom>
          <a:solidFill>
            <a:srgbClr val="EFDCF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 who sent me is true; </a:t>
            </a:r>
          </a:p>
          <a:p>
            <a:pPr marL="0" marR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I speak to the world </a:t>
            </a:r>
          </a:p>
          <a:p>
            <a:pPr marL="0" marR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those things </a:t>
            </a:r>
          </a:p>
          <a:p>
            <a:pPr marL="0" marR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7030A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which I heard from him.</a:t>
            </a: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1E4BFE71-EAA1-804F-64FB-53168EBF37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0630"/>
      </p:ext>
    </p:extLst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58893F-744A-D6B0-49A5-D5256ED31A47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651F0D-6EDD-A24E-79E5-48B5A707A9B5}"/>
              </a:ext>
            </a:extLst>
          </p:cNvPr>
          <p:cNvSpPr txBox="1"/>
          <p:nvPr/>
        </p:nvSpPr>
        <p:spPr>
          <a:xfrm>
            <a:off x="697556" y="1104036"/>
            <a:ext cx="10796888" cy="4126875"/>
          </a:xfrm>
          <a:prstGeom prst="roundRect">
            <a:avLst/>
          </a:prstGeom>
          <a:solidFill>
            <a:srgbClr val="EFDCF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when they had prayed,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place where they were assembled together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shaken;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they were all filled with the Holy Spirit,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they spoke the word of God with boldness.</a:t>
            </a:r>
            <a:endParaRPr lang="en-US" sz="4000" i="1" dirty="0">
              <a:solidFill>
                <a:srgbClr val="7030A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AAB5BFA-3F3D-6585-BEF6-780A697576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454720"/>
      </p:ext>
    </p:extLst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2CB0EC-DDEE-7E7E-F55D-B9F717814694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5F2867-DFAA-57A0-B370-E9740BA23234}"/>
              </a:ext>
            </a:extLst>
          </p:cNvPr>
          <p:cNvSpPr txBox="1"/>
          <p:nvPr/>
        </p:nvSpPr>
        <p:spPr>
          <a:xfrm>
            <a:off x="3873263" y="5370947"/>
            <a:ext cx="4452068" cy="1123712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Acts 4:31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D392D-AB34-0985-5B81-2819811E71BF}"/>
              </a:ext>
            </a:extLst>
          </p:cNvPr>
          <p:cNvSpPr txBox="1"/>
          <p:nvPr/>
        </p:nvSpPr>
        <p:spPr>
          <a:xfrm>
            <a:off x="697556" y="1104036"/>
            <a:ext cx="10796888" cy="4126875"/>
          </a:xfrm>
          <a:prstGeom prst="roundRect">
            <a:avLst/>
          </a:prstGeom>
          <a:solidFill>
            <a:srgbClr val="EFDCF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when they had prayed,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place where they were assembled together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shaken;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they were all filled with the Holy Spirit,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i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they spoke the word of God with boldness.</a:t>
            </a:r>
            <a:endParaRPr lang="en-US" sz="4000" i="1" dirty="0">
              <a:solidFill>
                <a:srgbClr val="7030A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7205EDB2-5ACC-C277-AB57-F43B2CD8DE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671"/>
      </p:ext>
    </p:extLst>
  </p:cSld>
  <p:clrMapOvr>
    <a:masterClrMapping/>
  </p:clrMapOvr>
  <p:transition spd="slow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861931-F39E-020A-A3D8-78AFEAB668E6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EA3757-88B9-C406-A959-5E95D850AD98}"/>
              </a:ext>
            </a:extLst>
          </p:cNvPr>
          <p:cNvSpPr txBox="1"/>
          <p:nvPr/>
        </p:nvSpPr>
        <p:spPr>
          <a:xfrm>
            <a:off x="697556" y="1068598"/>
            <a:ext cx="10796888" cy="4181216"/>
          </a:xfrm>
          <a:prstGeom prst="roundRect">
            <a:avLst/>
          </a:prstGeom>
          <a:solidFill>
            <a:srgbClr val="FEEED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Scripture is given by inspiration of God,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is profitable for doctrine,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reproof,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correction,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instruction in righteousness.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A93605C1-0002-FFF4-8366-1B88829835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972557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B41A32D-FA70-4D8A-A2B9-A2F21299AA75}"/>
              </a:ext>
            </a:extLst>
          </p:cNvPr>
          <p:cNvSpPr/>
          <p:nvPr/>
        </p:nvSpPr>
        <p:spPr>
          <a:xfrm>
            <a:off x="675338" y="1443532"/>
            <a:ext cx="304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500000"/>
                </a:solidFill>
                <a:ea typeface="Calibri" panose="020F0502020204030204" pitchFamily="34" charset="0"/>
              </a:rPr>
              <a:t>Law </a:t>
            </a:r>
            <a:r>
              <a:rPr lang="en-US" sz="2800" b="1" dirty="0">
                <a:solidFill>
                  <a:srgbClr val="500000"/>
                </a:solidFill>
                <a:ea typeface="Calibri" panose="020F0502020204030204" pitchFamily="34" charset="0"/>
              </a:rPr>
              <a:t>&amp;</a:t>
            </a:r>
            <a:r>
              <a:rPr lang="en-US" sz="3600" b="1" dirty="0">
                <a:solidFill>
                  <a:srgbClr val="500000"/>
                </a:solidFill>
                <a:ea typeface="Calibri" panose="020F0502020204030204" pitchFamily="34" charset="0"/>
              </a:rPr>
              <a:t> History</a:t>
            </a:r>
            <a:endParaRPr lang="en-US" sz="3600" b="1" dirty="0">
              <a:solidFill>
                <a:srgbClr val="5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8F222F-AC09-42D8-8E0D-F63F96062AFE}"/>
              </a:ext>
            </a:extLst>
          </p:cNvPr>
          <p:cNvSpPr/>
          <p:nvPr/>
        </p:nvSpPr>
        <p:spPr>
          <a:xfrm>
            <a:off x="1470466" y="84362"/>
            <a:ext cx="92573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500000"/>
                </a:solidFill>
                <a:latin typeface="Matura MT Script Capitals" panose="03020802060602070202" pitchFamily="66" charset="0"/>
                <a:ea typeface="Calibri" panose="020F0502020204030204" pitchFamily="34" charset="0"/>
              </a:rPr>
              <a:t>Bible Wise – The Word of God</a:t>
            </a:r>
            <a:endParaRPr lang="en-US" sz="4800" b="1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rgbClr val="500000"/>
              </a:solidFill>
              <a:effectLst/>
              <a:latin typeface="Matura MT Script Capitals" panose="03020802060602070202" pitchFamily="66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C15E7-624A-41FF-9B3E-7CB16AA0B8EB}"/>
              </a:ext>
            </a:extLst>
          </p:cNvPr>
          <p:cNvSpPr/>
          <p:nvPr/>
        </p:nvSpPr>
        <p:spPr>
          <a:xfrm>
            <a:off x="684665" y="2479231"/>
            <a:ext cx="177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500000"/>
                </a:solidFill>
                <a:ea typeface="Calibri" panose="020F0502020204030204" pitchFamily="34" charset="0"/>
              </a:rPr>
              <a:t>Wisdom</a:t>
            </a:r>
            <a:endParaRPr lang="en-US" sz="3600" b="1" dirty="0">
              <a:solidFill>
                <a:srgbClr val="5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3BFC7-93A1-487F-AD4C-A0CD32FF6D4B}"/>
              </a:ext>
            </a:extLst>
          </p:cNvPr>
          <p:cNvSpPr/>
          <p:nvPr/>
        </p:nvSpPr>
        <p:spPr>
          <a:xfrm>
            <a:off x="681885" y="3514930"/>
            <a:ext cx="1907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500000"/>
                </a:solidFill>
                <a:ea typeface="Calibri" panose="020F0502020204030204" pitchFamily="34" charset="0"/>
              </a:rPr>
              <a:t>Prophets</a:t>
            </a:r>
            <a:endParaRPr lang="en-US" sz="3600" b="1" dirty="0">
              <a:solidFill>
                <a:srgbClr val="5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7F32CF-327D-4F99-9375-C7A311463069}"/>
              </a:ext>
            </a:extLst>
          </p:cNvPr>
          <p:cNvSpPr/>
          <p:nvPr/>
        </p:nvSpPr>
        <p:spPr>
          <a:xfrm>
            <a:off x="675337" y="4539355"/>
            <a:ext cx="3044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500000"/>
                </a:solidFill>
                <a:ea typeface="Calibri" panose="020F0502020204030204" pitchFamily="34" charset="0"/>
              </a:rPr>
              <a:t>Gospels </a:t>
            </a:r>
            <a:r>
              <a:rPr lang="en-US" sz="2800" b="1" dirty="0">
                <a:solidFill>
                  <a:srgbClr val="500000"/>
                </a:solidFill>
                <a:ea typeface="Calibri" panose="020F0502020204030204" pitchFamily="34" charset="0"/>
              </a:rPr>
              <a:t>&amp;</a:t>
            </a:r>
            <a:r>
              <a:rPr lang="en-US" sz="3600" b="1" dirty="0">
                <a:solidFill>
                  <a:srgbClr val="500000"/>
                </a:solidFill>
                <a:ea typeface="Calibri" panose="020F0502020204030204" pitchFamily="34" charset="0"/>
              </a:rPr>
              <a:t> Acts</a:t>
            </a:r>
            <a:endParaRPr lang="en-US" sz="3600" b="1" dirty="0">
              <a:solidFill>
                <a:srgbClr val="5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864D1-5D88-46A5-B56B-D60C254F05FF}"/>
              </a:ext>
            </a:extLst>
          </p:cNvPr>
          <p:cNvSpPr/>
          <p:nvPr/>
        </p:nvSpPr>
        <p:spPr>
          <a:xfrm>
            <a:off x="683834" y="5575054"/>
            <a:ext cx="40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500000"/>
                </a:solidFill>
                <a:ea typeface="Calibri" panose="020F0502020204030204" pitchFamily="34" charset="0"/>
              </a:rPr>
              <a:t>Letters </a:t>
            </a:r>
            <a:r>
              <a:rPr lang="en-US" sz="2800" b="1" dirty="0">
                <a:solidFill>
                  <a:srgbClr val="500000"/>
                </a:solidFill>
                <a:ea typeface="Calibri" panose="020F0502020204030204" pitchFamily="34" charset="0"/>
              </a:rPr>
              <a:t>&amp;</a:t>
            </a:r>
            <a:r>
              <a:rPr lang="en-US" sz="3600" b="1" dirty="0">
                <a:solidFill>
                  <a:srgbClr val="500000"/>
                </a:solidFill>
                <a:ea typeface="Calibri" panose="020F0502020204030204" pitchFamily="34" charset="0"/>
              </a:rPr>
              <a:t> Revelation</a:t>
            </a:r>
            <a:endParaRPr lang="en-US" sz="3600" b="1" dirty="0">
              <a:solidFill>
                <a:srgbClr val="50000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3" name="Rectangle 32">
            <a:hlinkClick r:id="rId3" action="ppaction://hlinksldjump"/>
            <a:extLst>
              <a:ext uri="{FF2B5EF4-FFF2-40B4-BE49-F238E27FC236}">
                <a16:creationId xmlns:a16="http://schemas.microsoft.com/office/drawing/2014/main" id="{5D5FDC7C-7085-7653-9C14-1174D294A0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80DBC-1307-41D4-8EF1-17C90764648A}"/>
              </a:ext>
            </a:extLst>
          </p:cNvPr>
          <p:cNvSpPr txBox="1"/>
          <p:nvPr/>
        </p:nvSpPr>
        <p:spPr>
          <a:xfrm>
            <a:off x="5747793" y="1406627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10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481AB-0392-4CE2-806F-43E7B5D792BA}"/>
              </a:ext>
            </a:extLst>
          </p:cNvPr>
          <p:cNvSpPr txBox="1"/>
          <p:nvPr/>
        </p:nvSpPr>
        <p:spPr>
          <a:xfrm>
            <a:off x="5754011" y="2428628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10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421F9-F3DD-4F93-AE74-B58446946C22}"/>
              </a:ext>
            </a:extLst>
          </p:cNvPr>
          <p:cNvSpPr txBox="1"/>
          <p:nvPr/>
        </p:nvSpPr>
        <p:spPr>
          <a:xfrm>
            <a:off x="5754011" y="346352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10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60824-7D77-43CB-A294-DC29D22E7C1C}"/>
              </a:ext>
            </a:extLst>
          </p:cNvPr>
          <p:cNvSpPr txBox="1"/>
          <p:nvPr/>
        </p:nvSpPr>
        <p:spPr>
          <a:xfrm>
            <a:off x="5754011" y="4515762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10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FF8B1-B3E2-425F-B3AF-F8E4E741F4FF}"/>
              </a:ext>
            </a:extLst>
          </p:cNvPr>
          <p:cNvSpPr txBox="1"/>
          <p:nvPr/>
        </p:nvSpPr>
        <p:spPr>
          <a:xfrm>
            <a:off x="5754011" y="5557636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10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C0CD4-8B85-45D4-9F68-F40911FE908A}"/>
              </a:ext>
            </a:extLst>
          </p:cNvPr>
          <p:cNvSpPr txBox="1"/>
          <p:nvPr/>
        </p:nvSpPr>
        <p:spPr>
          <a:xfrm>
            <a:off x="6984840" y="1400412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20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D3D31-0B5D-4D48-9630-E70E2E72BE11}"/>
              </a:ext>
            </a:extLst>
          </p:cNvPr>
          <p:cNvSpPr txBox="1"/>
          <p:nvPr/>
        </p:nvSpPr>
        <p:spPr>
          <a:xfrm>
            <a:off x="6981727" y="244107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20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0F43F-61BD-44F1-A992-896953FD8055}"/>
              </a:ext>
            </a:extLst>
          </p:cNvPr>
          <p:cNvSpPr txBox="1"/>
          <p:nvPr/>
        </p:nvSpPr>
        <p:spPr>
          <a:xfrm>
            <a:off x="6981727" y="3475971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20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AE7311-ED1E-4A0D-891C-8FC1C8FB6782}"/>
              </a:ext>
            </a:extLst>
          </p:cNvPr>
          <p:cNvSpPr txBox="1"/>
          <p:nvPr/>
        </p:nvSpPr>
        <p:spPr>
          <a:xfrm>
            <a:off x="6981727" y="4509547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20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CC75F5-5B7D-4F1F-9B26-2C71C9E86ADA}"/>
              </a:ext>
            </a:extLst>
          </p:cNvPr>
          <p:cNvSpPr txBox="1"/>
          <p:nvPr/>
        </p:nvSpPr>
        <p:spPr>
          <a:xfrm>
            <a:off x="6981727" y="5551421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20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095EE-9CB4-4446-93B1-A7FE90D3E8AA}"/>
              </a:ext>
            </a:extLst>
          </p:cNvPr>
          <p:cNvSpPr txBox="1"/>
          <p:nvPr/>
        </p:nvSpPr>
        <p:spPr>
          <a:xfrm>
            <a:off x="8218774" y="140040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30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369CD-E299-4983-AF40-1C1EC5C02EAB}"/>
              </a:ext>
            </a:extLst>
          </p:cNvPr>
          <p:cNvSpPr txBox="1"/>
          <p:nvPr/>
        </p:nvSpPr>
        <p:spPr>
          <a:xfrm>
            <a:off x="8224992" y="2450399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30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F3C280-0E7A-4780-A9E1-B51EFB0C19C8}"/>
              </a:ext>
            </a:extLst>
          </p:cNvPr>
          <p:cNvSpPr txBox="1"/>
          <p:nvPr/>
        </p:nvSpPr>
        <p:spPr>
          <a:xfrm>
            <a:off x="8224992" y="347596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30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83BF-4BBC-4E63-9B2C-D581AF5B7DE2}"/>
              </a:ext>
            </a:extLst>
          </p:cNvPr>
          <p:cNvSpPr txBox="1"/>
          <p:nvPr/>
        </p:nvSpPr>
        <p:spPr>
          <a:xfrm>
            <a:off x="8224992" y="4518871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30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3C4D7F-9FC1-4D22-98FF-C73C4695045A}"/>
              </a:ext>
            </a:extLst>
          </p:cNvPr>
          <p:cNvSpPr txBox="1"/>
          <p:nvPr/>
        </p:nvSpPr>
        <p:spPr>
          <a:xfrm>
            <a:off x="8224992" y="556074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/>
              </a:rPr>
              <a:t>30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EE71BC-5AAB-476F-8E46-AD7D4769516C}"/>
              </a:ext>
            </a:extLst>
          </p:cNvPr>
          <p:cNvSpPr txBox="1"/>
          <p:nvPr/>
        </p:nvSpPr>
        <p:spPr>
          <a:xfrm>
            <a:off x="9452712" y="140973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 action="ppaction://hlinksldjump"/>
              </a:rPr>
              <a:t>40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7A6459-BB81-4364-AF9C-E78477F801CD}"/>
              </a:ext>
            </a:extLst>
          </p:cNvPr>
          <p:cNvSpPr txBox="1"/>
          <p:nvPr/>
        </p:nvSpPr>
        <p:spPr>
          <a:xfrm>
            <a:off x="9449599" y="2431736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 action="ppaction://hlinksldjump"/>
              </a:rPr>
              <a:t>40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EB2DF8-964F-4376-BFB7-58B5F45A82AA}"/>
              </a:ext>
            </a:extLst>
          </p:cNvPr>
          <p:cNvSpPr txBox="1"/>
          <p:nvPr/>
        </p:nvSpPr>
        <p:spPr>
          <a:xfrm>
            <a:off x="9449599" y="3475963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/>
              </a:rPr>
              <a:t>40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5AB6B4-C1D5-4867-9479-B5202615F95D}"/>
              </a:ext>
            </a:extLst>
          </p:cNvPr>
          <p:cNvSpPr txBox="1"/>
          <p:nvPr/>
        </p:nvSpPr>
        <p:spPr>
          <a:xfrm>
            <a:off x="9449599" y="4509539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 action="ppaction://hlinksldjump"/>
              </a:rPr>
              <a:t>40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BF7007-93E4-4C78-A38C-197E4023F40E}"/>
              </a:ext>
            </a:extLst>
          </p:cNvPr>
          <p:cNvSpPr txBox="1"/>
          <p:nvPr/>
        </p:nvSpPr>
        <p:spPr>
          <a:xfrm>
            <a:off x="9449599" y="556074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 action="ppaction://hlinksldjump"/>
              </a:rPr>
              <a:t>40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79279E-A5E8-4F27-BB6D-F131A5310689}"/>
              </a:ext>
            </a:extLst>
          </p:cNvPr>
          <p:cNvSpPr txBox="1"/>
          <p:nvPr/>
        </p:nvSpPr>
        <p:spPr>
          <a:xfrm>
            <a:off x="10686646" y="140040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 action="ppaction://hlinksldjump"/>
              </a:rPr>
              <a:t>50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123C5C-0016-4D9E-A1DF-34ECDD5921C3}"/>
              </a:ext>
            </a:extLst>
          </p:cNvPr>
          <p:cNvSpPr txBox="1"/>
          <p:nvPr/>
        </p:nvSpPr>
        <p:spPr>
          <a:xfrm>
            <a:off x="10683533" y="2441068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 action="ppaction://hlinksldjump"/>
              </a:rPr>
              <a:t>50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B1BC8D-8117-4CB5-B657-29B5AE5891E3}"/>
              </a:ext>
            </a:extLst>
          </p:cNvPr>
          <p:cNvSpPr txBox="1"/>
          <p:nvPr/>
        </p:nvSpPr>
        <p:spPr>
          <a:xfrm>
            <a:off x="10683533" y="347596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6" action="ppaction://hlinksldjump"/>
              </a:rPr>
              <a:t>50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63BD01-9AE8-4D4C-852F-8E300306A667}"/>
              </a:ext>
            </a:extLst>
          </p:cNvPr>
          <p:cNvSpPr txBox="1"/>
          <p:nvPr/>
        </p:nvSpPr>
        <p:spPr>
          <a:xfrm>
            <a:off x="10683533" y="4509540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7" action="ppaction://hlinksldjump"/>
              </a:rPr>
              <a:t>50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10DC69-2FB0-4695-8C51-2133E0D207F8}"/>
              </a:ext>
            </a:extLst>
          </p:cNvPr>
          <p:cNvSpPr txBox="1"/>
          <p:nvPr/>
        </p:nvSpPr>
        <p:spPr>
          <a:xfrm>
            <a:off x="10683533" y="556074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8" action="ppaction://hlinksldjump"/>
              </a:rPr>
              <a:t>50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144241-6BB6-A946-ACC1-CBB671BEB63E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1ECF49-8FCE-14E2-F6E2-5418C85B4619}"/>
              </a:ext>
            </a:extLst>
          </p:cNvPr>
          <p:cNvSpPr txBox="1"/>
          <p:nvPr/>
        </p:nvSpPr>
        <p:spPr>
          <a:xfrm>
            <a:off x="3114132" y="5370947"/>
            <a:ext cx="5978107" cy="1123712"/>
          </a:xfrm>
          <a:prstGeom prst="roundRect">
            <a:avLst/>
          </a:prstGeom>
          <a:solidFill>
            <a:srgbClr val="C55A11"/>
          </a:solidFill>
          <a:ln w="5715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Timothy 3:16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EF954-7DF3-5005-C57A-C31913FA61FE}"/>
              </a:ext>
            </a:extLst>
          </p:cNvPr>
          <p:cNvSpPr txBox="1"/>
          <p:nvPr/>
        </p:nvSpPr>
        <p:spPr>
          <a:xfrm>
            <a:off x="697556" y="1068598"/>
            <a:ext cx="10796888" cy="4181216"/>
          </a:xfrm>
          <a:prstGeom prst="roundRect">
            <a:avLst/>
          </a:prstGeom>
          <a:solidFill>
            <a:srgbClr val="FEEED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All Scripture is given by inspiration of God,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 is profitable for doctrine,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reproof,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correction,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instruction in righteousness.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66106E2F-DB5A-8B29-BDE9-B458ACC8D3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26519"/>
      </p:ext>
    </p:extLst>
  </p:cSld>
  <p:clrMapOvr>
    <a:masterClrMapping/>
  </p:clrMapOvr>
  <p:transition spd="slow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F8C3F-BD11-C8FC-26B2-1EFD2E63C02A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96B67-F04C-7910-7A23-CDE21C33EDA2}"/>
              </a:ext>
            </a:extLst>
          </p:cNvPr>
          <p:cNvSpPr txBox="1"/>
          <p:nvPr/>
        </p:nvSpPr>
        <p:spPr>
          <a:xfrm>
            <a:off x="697556" y="1103102"/>
            <a:ext cx="10796888" cy="4104386"/>
          </a:xfrm>
          <a:prstGeom prst="roundRect">
            <a:avLst/>
          </a:prstGeom>
          <a:solidFill>
            <a:srgbClr val="FEEED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prophecy never came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will of man,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holy men of God spoke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they were moved by the Holy Spirit.</a:t>
            </a:r>
            <a:endParaRPr lang="en-US" sz="48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42187E15-EFE7-1E7D-37CA-9DF8CD7B7F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20591"/>
      </p:ext>
    </p:extLst>
  </p:cSld>
  <p:clrMapOvr>
    <a:masterClrMapping/>
  </p:clrMapOvr>
  <p:transition spd="slow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2DB071B-3EFC-97A3-9EBA-54B282EBFE73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B4DF1E-03A6-BDD1-F0E0-85127843F065}"/>
              </a:ext>
            </a:extLst>
          </p:cNvPr>
          <p:cNvSpPr txBox="1"/>
          <p:nvPr/>
        </p:nvSpPr>
        <p:spPr>
          <a:xfrm>
            <a:off x="3114132" y="5370947"/>
            <a:ext cx="5978107" cy="1123712"/>
          </a:xfrm>
          <a:prstGeom prst="roundRect">
            <a:avLst/>
          </a:prstGeom>
          <a:solidFill>
            <a:srgbClr val="C55A11"/>
          </a:solidFill>
          <a:ln w="5715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Peter 1:21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2C4354-BBA6-7499-DB04-C830D4D35F55}"/>
              </a:ext>
            </a:extLst>
          </p:cNvPr>
          <p:cNvSpPr txBox="1"/>
          <p:nvPr/>
        </p:nvSpPr>
        <p:spPr>
          <a:xfrm>
            <a:off x="697556" y="1103102"/>
            <a:ext cx="10796888" cy="4104386"/>
          </a:xfrm>
          <a:prstGeom prst="roundRect">
            <a:avLst/>
          </a:prstGeom>
          <a:solidFill>
            <a:srgbClr val="FEEED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prophecy never came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will of man,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holy men of God spoke </a:t>
            </a:r>
          </a:p>
          <a:p>
            <a:pPr marL="0" marR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they were moved by the Holy Spirit.</a:t>
            </a:r>
            <a:endParaRPr lang="en-US" sz="48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7EFEC58C-1488-B76C-C315-DFFFA941E3A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68048"/>
      </p:ext>
    </p:extLst>
  </p:cSld>
  <p:clrMapOvr>
    <a:masterClrMapping/>
  </p:clrMapOvr>
  <p:transition spd="slow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04D663-418B-CE7A-438C-F071E0B18794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A5E6DE-CDBE-4161-0A66-867B95798FE0}"/>
              </a:ext>
            </a:extLst>
          </p:cNvPr>
          <p:cNvSpPr txBox="1"/>
          <p:nvPr/>
        </p:nvSpPr>
        <p:spPr>
          <a:xfrm>
            <a:off x="697556" y="1068598"/>
            <a:ext cx="10796888" cy="4188381"/>
          </a:xfrm>
          <a:prstGeom prst="roundRect">
            <a:avLst/>
          </a:prstGeom>
          <a:solidFill>
            <a:srgbClr val="FEEEDA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then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comes </a:t>
            </a: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hearing,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hearing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word of God.</a:t>
            </a:r>
            <a:endParaRPr lang="en-US" sz="60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CF1F90EF-97F3-321D-2D89-985BEBBBD5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37257"/>
      </p:ext>
    </p:extLst>
  </p:cSld>
  <p:clrMapOvr>
    <a:masterClrMapping/>
  </p:clrMapOvr>
  <p:transition spd="slow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97C84B-11EB-2FAA-8A9A-0DF4C99412B6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E3A009-C022-00BE-CCD1-17C126B14CA4}"/>
              </a:ext>
            </a:extLst>
          </p:cNvPr>
          <p:cNvSpPr txBox="1"/>
          <p:nvPr/>
        </p:nvSpPr>
        <p:spPr>
          <a:xfrm>
            <a:off x="3372925" y="5370947"/>
            <a:ext cx="5459678" cy="1123712"/>
          </a:xfrm>
          <a:prstGeom prst="roundRect">
            <a:avLst/>
          </a:prstGeom>
          <a:solidFill>
            <a:srgbClr val="C55A11"/>
          </a:solidFill>
          <a:ln w="5715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10:17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03D03E-B5A4-C429-869E-3B66A9C97B72}"/>
              </a:ext>
            </a:extLst>
          </p:cNvPr>
          <p:cNvSpPr txBox="1"/>
          <p:nvPr/>
        </p:nvSpPr>
        <p:spPr>
          <a:xfrm>
            <a:off x="697556" y="1068598"/>
            <a:ext cx="10796888" cy="4188381"/>
          </a:xfrm>
          <a:prstGeom prst="roundRect">
            <a:avLst/>
          </a:prstGeom>
          <a:solidFill>
            <a:srgbClr val="FEEEDA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then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faith comes </a:t>
            </a: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hearing,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hearing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the word of God.</a:t>
            </a:r>
            <a:endParaRPr lang="en-US" sz="60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A017AA96-52C1-E53B-C896-C398B55C56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79218"/>
      </p:ext>
    </p:extLst>
  </p:cSld>
  <p:clrMapOvr>
    <a:masterClrMapping/>
  </p:clrMapOvr>
  <p:transition spd="slow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735537-02F8-93CF-9D29-1DD552DD4DB4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D074DC-6751-35E6-B6B8-742B77A7B3B1}"/>
              </a:ext>
            </a:extLst>
          </p:cNvPr>
          <p:cNvSpPr txBox="1"/>
          <p:nvPr/>
        </p:nvSpPr>
        <p:spPr>
          <a:xfrm>
            <a:off x="697556" y="1068598"/>
            <a:ext cx="10796888" cy="4188381"/>
          </a:xfrm>
          <a:prstGeom prst="roundRect">
            <a:avLst/>
          </a:prstGeom>
          <a:solidFill>
            <a:srgbClr val="FEEEDA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whatever things were written before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written for our learning,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patience and comfort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Scriptures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might have hope.</a:t>
            </a:r>
            <a:endParaRPr lang="en-US" sz="4000" i="1" spc="50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09B43173-D94F-D2B7-C799-36BD97B18B2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333205"/>
      </p:ext>
    </p:extLst>
  </p:cSld>
  <p:clrMapOvr>
    <a:masterClrMapping/>
  </p:clrMapOvr>
  <p:transition spd="slow"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665974-8372-80A9-B02A-E95927FA3C41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80EEC-2ED9-E538-B369-010D3D134875}"/>
              </a:ext>
            </a:extLst>
          </p:cNvPr>
          <p:cNvSpPr txBox="1"/>
          <p:nvPr/>
        </p:nvSpPr>
        <p:spPr>
          <a:xfrm>
            <a:off x="3372925" y="5370947"/>
            <a:ext cx="5459678" cy="1123712"/>
          </a:xfrm>
          <a:prstGeom prst="roundRect">
            <a:avLst/>
          </a:prstGeom>
          <a:solidFill>
            <a:srgbClr val="C55A11"/>
          </a:solidFill>
          <a:ln w="5715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15:4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9DAC1-102A-08EC-74A6-2DE3B32EDFC1}"/>
              </a:ext>
            </a:extLst>
          </p:cNvPr>
          <p:cNvSpPr txBox="1"/>
          <p:nvPr/>
        </p:nvSpPr>
        <p:spPr>
          <a:xfrm>
            <a:off x="697556" y="1068598"/>
            <a:ext cx="10796888" cy="4188381"/>
          </a:xfrm>
          <a:prstGeom prst="roundRect">
            <a:avLst/>
          </a:prstGeom>
          <a:solidFill>
            <a:srgbClr val="FEEEDA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whatever things were written before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written for our learning,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 the patience and comfort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Scriptures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might have hope.</a:t>
            </a:r>
            <a:endParaRPr lang="en-US" sz="4000" i="1" spc="50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53DA26B7-49D3-74F5-67EF-7D66C65132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61176"/>
      </p:ext>
    </p:extLst>
  </p:cSld>
  <p:clrMapOvr>
    <a:masterClrMapping/>
  </p:clrMapOvr>
  <p:transition spd="slow"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376447-6808-55D2-3BE0-FE64E5E189BA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9BB7F6-3EDC-BB90-C169-28CA4E4C92B2}"/>
              </a:ext>
            </a:extLst>
          </p:cNvPr>
          <p:cNvSpPr txBox="1"/>
          <p:nvPr/>
        </p:nvSpPr>
        <p:spPr>
          <a:xfrm>
            <a:off x="697556" y="1068598"/>
            <a:ext cx="10796888" cy="4249390"/>
          </a:xfrm>
          <a:prstGeom prst="roundRect">
            <a:avLst/>
          </a:prstGeom>
          <a:solidFill>
            <a:srgbClr val="FEEED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spc="-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take the helmet of salvation, </a:t>
            </a:r>
          </a:p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sword of the Spirit, </a:t>
            </a:r>
          </a:p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is the word of God.</a:t>
            </a:r>
            <a:endParaRPr lang="en-US" sz="60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81434E13-25DB-11FC-88A1-6759ED455B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48736"/>
      </p:ext>
    </p:extLst>
  </p:cSld>
  <p:clrMapOvr>
    <a:masterClrMapping/>
  </p:clrMapOvr>
  <p:transition spd="slow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CBF67B-90C3-FC1E-8BD7-976DF78D7028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819ECE-6129-E843-AE71-721052C8FAA7}"/>
              </a:ext>
            </a:extLst>
          </p:cNvPr>
          <p:cNvSpPr txBox="1"/>
          <p:nvPr/>
        </p:nvSpPr>
        <p:spPr>
          <a:xfrm>
            <a:off x="3209025" y="5370947"/>
            <a:ext cx="5796954" cy="1123712"/>
          </a:xfrm>
          <a:prstGeom prst="roundRect">
            <a:avLst/>
          </a:prstGeom>
          <a:solidFill>
            <a:srgbClr val="C55A11"/>
          </a:solidFill>
          <a:ln w="57150">
            <a:solidFill>
              <a:srgbClr val="33CC3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6:17</a:t>
            </a:r>
            <a:endParaRPr lang="en-US" sz="6000" dirty="0">
              <a:solidFill>
                <a:schemeClr val="bg1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B19C405-EE94-0E25-32FA-40BAEBA4A5ED}"/>
              </a:ext>
            </a:extLst>
          </p:cNvPr>
          <p:cNvSpPr txBox="1"/>
          <p:nvPr/>
        </p:nvSpPr>
        <p:spPr>
          <a:xfrm>
            <a:off x="697556" y="1068598"/>
            <a:ext cx="10796888" cy="4249390"/>
          </a:xfrm>
          <a:prstGeom prst="roundRect">
            <a:avLst/>
          </a:prstGeom>
          <a:solidFill>
            <a:srgbClr val="FEEED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spc="-50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take the helmet of salvation, </a:t>
            </a:r>
          </a:p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sword of the Spirit, </a:t>
            </a:r>
          </a:p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is the word of God.</a:t>
            </a:r>
            <a:endParaRPr lang="en-US" sz="60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4A7175C8-D88B-D420-9D4C-6A133DE086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96877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A8A141-2110-E36F-91EF-043453A2AE31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F153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06210C-C23C-17BE-78CF-94B4AD1062D7}"/>
              </a:ext>
            </a:extLst>
          </p:cNvPr>
          <p:cNvSpPr txBox="1"/>
          <p:nvPr/>
        </p:nvSpPr>
        <p:spPr>
          <a:xfrm>
            <a:off x="705513" y="1090910"/>
            <a:ext cx="10799436" cy="4192283"/>
          </a:xfrm>
          <a:prstGeom prst="roundRect">
            <a:avLst/>
          </a:prstGeom>
          <a:solidFill>
            <a:srgbClr val="F7E1D9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shall not live by bread alone; </a:t>
            </a:r>
          </a:p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man lives by every word </a:t>
            </a:r>
          </a:p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proceeds from </a:t>
            </a:r>
          </a:p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mouth of the LORD.</a:t>
            </a:r>
            <a:endParaRPr lang="en-US" sz="44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18CE3BCA-2191-3DC3-BDBA-FBC490BC35F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7151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94B635-2405-BD60-1D30-EE8F577C8314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F153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E26196B-E7BB-A413-0582-EDD25E654057}"/>
              </a:ext>
            </a:extLst>
          </p:cNvPr>
          <p:cNvSpPr txBox="1"/>
          <p:nvPr/>
        </p:nvSpPr>
        <p:spPr>
          <a:xfrm>
            <a:off x="2676998" y="5409047"/>
            <a:ext cx="6846396" cy="1123712"/>
          </a:xfrm>
          <a:prstGeom prst="roundRect">
            <a:avLst/>
          </a:prstGeom>
          <a:solidFill>
            <a:srgbClr val="F1530C"/>
          </a:solidFill>
          <a:ln w="57150">
            <a:solidFill>
              <a:srgbClr val="B8541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Deuteronomy 8:3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4E29BE1-677B-E49C-6E03-513604005E7A}"/>
              </a:ext>
            </a:extLst>
          </p:cNvPr>
          <p:cNvSpPr txBox="1"/>
          <p:nvPr/>
        </p:nvSpPr>
        <p:spPr>
          <a:xfrm>
            <a:off x="705513" y="1090910"/>
            <a:ext cx="10799436" cy="4192283"/>
          </a:xfrm>
          <a:prstGeom prst="roundRect">
            <a:avLst/>
          </a:prstGeom>
          <a:solidFill>
            <a:srgbClr val="F7E1D9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shall not live by bread alone; </a:t>
            </a:r>
          </a:p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man lives by every word </a:t>
            </a:r>
          </a:p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proceeds from </a:t>
            </a:r>
          </a:p>
          <a:p>
            <a:pPr marL="0" marR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mouth of the LORD.</a:t>
            </a:r>
            <a:endParaRPr lang="en-US" sz="44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7C2720F6-B682-15F0-B071-15B4CD809E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9292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46133D-C60D-21FB-E0D2-95A48BC0B0F2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F153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CCA5FD-010C-DBEF-8C99-2996A3CFE2A2}"/>
              </a:ext>
            </a:extLst>
          </p:cNvPr>
          <p:cNvSpPr txBox="1"/>
          <p:nvPr/>
        </p:nvSpPr>
        <p:spPr>
          <a:xfrm>
            <a:off x="705513" y="1090910"/>
            <a:ext cx="10799436" cy="4173554"/>
          </a:xfrm>
          <a:prstGeom prst="roundRect">
            <a:avLst/>
          </a:prstGeom>
          <a:solidFill>
            <a:srgbClr val="F7E1D9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shall not add to the word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 command you,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 take from it,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you may keep the commandments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LORD your God which I command you.</a:t>
            </a:r>
            <a:endParaRPr lang="en-US" sz="44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366EC131-7D82-9F40-917D-02D0519122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2143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62E7C3-868E-6F3E-5609-70EF88695309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F1530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8EF89B-5CCF-B75F-1F09-F7DDFB7A1CDC}"/>
              </a:ext>
            </a:extLst>
          </p:cNvPr>
          <p:cNvSpPr txBox="1"/>
          <p:nvPr/>
        </p:nvSpPr>
        <p:spPr>
          <a:xfrm>
            <a:off x="705513" y="1090910"/>
            <a:ext cx="10799436" cy="4173554"/>
          </a:xfrm>
          <a:prstGeom prst="roundRect">
            <a:avLst/>
          </a:prstGeom>
          <a:solidFill>
            <a:srgbClr val="F7E1D9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shall not add to the word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which I command you,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 take from it,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you may keep the commandments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64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LORD your God which I command you.</a:t>
            </a:r>
            <a:endParaRPr lang="en-US" sz="4400" i="1" dirty="0">
              <a:solidFill>
                <a:srgbClr val="64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8C6819-57BA-F374-B7E3-AF371B6A741F}"/>
              </a:ext>
            </a:extLst>
          </p:cNvPr>
          <p:cNvSpPr txBox="1"/>
          <p:nvPr/>
        </p:nvSpPr>
        <p:spPr>
          <a:xfrm>
            <a:off x="2676998" y="5409047"/>
            <a:ext cx="6846396" cy="1123712"/>
          </a:xfrm>
          <a:prstGeom prst="roundRect">
            <a:avLst/>
          </a:prstGeom>
          <a:solidFill>
            <a:srgbClr val="F1530C"/>
          </a:solidFill>
          <a:ln w="57150">
            <a:solidFill>
              <a:srgbClr val="B8541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Deuteronomy 4:2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B318B700-4123-CBE4-0D44-3C23B09E68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26963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Word of God 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8000"/>
      </a:hlink>
      <a:folHlink>
        <a:srgbClr val="A8D08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2206</Words>
  <Application>Microsoft Office PowerPoint</Application>
  <PresentationFormat>Widescreen</PresentationFormat>
  <Paragraphs>387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Matura MT Script Capitals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Harper</dc:creator>
  <cp:lastModifiedBy>James Harper</cp:lastModifiedBy>
  <cp:revision>1</cp:revision>
  <dcterms:created xsi:type="dcterms:W3CDTF">2023-10-04T17:45:16Z</dcterms:created>
  <dcterms:modified xsi:type="dcterms:W3CDTF">2024-03-23T19:25:49Z</dcterms:modified>
</cp:coreProperties>
</file>