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3.jpg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703" r:id="rId3"/>
    <p:sldId id="334" r:id="rId4"/>
    <p:sldId id="704" r:id="rId5"/>
    <p:sldId id="258" r:id="rId6"/>
    <p:sldId id="260" r:id="rId7"/>
    <p:sldId id="296" r:id="rId8"/>
    <p:sldId id="259" r:id="rId9"/>
    <p:sldId id="295" r:id="rId10"/>
    <p:sldId id="323" r:id="rId11"/>
    <p:sldId id="294" r:id="rId12"/>
    <p:sldId id="284" r:id="rId13"/>
    <p:sldId id="288" r:id="rId14"/>
    <p:sldId id="293" r:id="rId15"/>
    <p:sldId id="261" r:id="rId16"/>
    <p:sldId id="297" r:id="rId17"/>
    <p:sldId id="263" r:id="rId18"/>
    <p:sldId id="298" r:id="rId19"/>
    <p:sldId id="299" r:id="rId20"/>
    <p:sldId id="264" r:id="rId21"/>
    <p:sldId id="267" r:id="rId22"/>
    <p:sldId id="302" r:id="rId23"/>
    <p:sldId id="265" r:id="rId24"/>
    <p:sldId id="300" r:id="rId25"/>
    <p:sldId id="266" r:id="rId26"/>
    <p:sldId id="301" r:id="rId27"/>
    <p:sldId id="270" r:id="rId28"/>
    <p:sldId id="304" r:id="rId29"/>
    <p:sldId id="272" r:id="rId30"/>
    <p:sldId id="306" r:id="rId31"/>
    <p:sldId id="273" r:id="rId32"/>
    <p:sldId id="307" r:id="rId33"/>
    <p:sldId id="269" r:id="rId34"/>
    <p:sldId id="318" r:id="rId35"/>
    <p:sldId id="271" r:id="rId36"/>
    <p:sldId id="305" r:id="rId37"/>
    <p:sldId id="278" r:id="rId38"/>
    <p:sldId id="311" r:id="rId39"/>
    <p:sldId id="275" r:id="rId40"/>
    <p:sldId id="308" r:id="rId41"/>
    <p:sldId id="326" r:id="rId42"/>
    <p:sldId id="276" r:id="rId43"/>
    <p:sldId id="309" r:id="rId44"/>
    <p:sldId id="279" r:id="rId45"/>
    <p:sldId id="312" r:id="rId46"/>
    <p:sldId id="277" r:id="rId47"/>
    <p:sldId id="310" r:id="rId48"/>
    <p:sldId id="281" r:id="rId49"/>
    <p:sldId id="313" r:id="rId50"/>
    <p:sldId id="286" r:id="rId51"/>
    <p:sldId id="316" r:id="rId52"/>
    <p:sldId id="282" r:id="rId53"/>
    <p:sldId id="314" r:id="rId54"/>
    <p:sldId id="285" r:id="rId55"/>
    <p:sldId id="315" r:id="rId56"/>
    <p:sldId id="327" r:id="rId57"/>
    <p:sldId id="287" r:id="rId58"/>
    <p:sldId id="317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FFF3F3"/>
    <a:srgbClr val="EAF2FA"/>
    <a:srgbClr val="FF4600"/>
    <a:srgbClr val="FF4D03"/>
    <a:srgbClr val="FCE2CA"/>
    <a:srgbClr val="FF6600"/>
    <a:srgbClr val="FF5050"/>
    <a:srgbClr val="EC7320"/>
    <a:srgbClr val="560E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0B4773-A150-4163-8DCA-D29A5FEDABAC}" v="18" dt="2024-03-23T19:17:56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94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mes Harper" userId="9f6d1c45048739e2" providerId="LiveId" clId="{8C4DB9BB-2A3D-4208-8DA0-D900172E1E54}"/>
    <pc:docChg chg="undo redo custSel addSld delSld modSld sldOrd">
      <pc:chgData name="James Harper" userId="9f6d1c45048739e2" providerId="LiveId" clId="{8C4DB9BB-2A3D-4208-8DA0-D900172E1E54}" dt="2023-10-23T17:39:05.856" v="4683" actId="478"/>
      <pc:docMkLst>
        <pc:docMk/>
      </pc:docMkLst>
      <pc:sldChg chg="addSp delSp modSp mod">
        <pc:chgData name="James Harper" userId="9f6d1c45048739e2" providerId="LiveId" clId="{8C4DB9BB-2A3D-4208-8DA0-D900172E1E54}" dt="2023-10-20T20:58:00.244" v="4682" actId="166"/>
        <pc:sldMkLst>
          <pc:docMk/>
          <pc:sldMk cId="3502669715" sldId="256"/>
        </pc:sldMkLst>
        <pc:spChg chg="add del mod">
          <ac:chgData name="James Harper" userId="9f6d1c45048739e2" providerId="LiveId" clId="{8C4DB9BB-2A3D-4208-8DA0-D900172E1E54}" dt="2023-10-12T18:33:43.932" v="3795" actId="21"/>
          <ac:spMkLst>
            <pc:docMk/>
            <pc:sldMk cId="3502669715" sldId="256"/>
            <ac:spMk id="2" creationId="{2DE8DF57-39BF-0ECE-2670-027B14700C2C}"/>
          </ac:spMkLst>
        </pc:spChg>
        <pc:spChg chg="add mod">
          <ac:chgData name="James Harper" userId="9f6d1c45048739e2" providerId="LiveId" clId="{8C4DB9BB-2A3D-4208-8DA0-D900172E1E54}" dt="2023-10-20T20:57:52.136" v="4681" actId="20577"/>
          <ac:spMkLst>
            <pc:docMk/>
            <pc:sldMk cId="3502669715" sldId="256"/>
            <ac:spMk id="2" creationId="{39EFA71E-2400-6239-FCC8-9A7603FF1621}"/>
          </ac:spMkLst>
        </pc:spChg>
        <pc:spChg chg="add del mod">
          <ac:chgData name="James Harper" userId="9f6d1c45048739e2" providerId="LiveId" clId="{8C4DB9BB-2A3D-4208-8DA0-D900172E1E54}" dt="2023-10-09T20:37:43.711" v="2274" actId="21"/>
          <ac:spMkLst>
            <pc:docMk/>
            <pc:sldMk cId="3502669715" sldId="256"/>
            <ac:spMk id="2" creationId="{889E7574-594F-4E05-AA26-5FE521D5AE58}"/>
          </ac:spMkLst>
        </pc:spChg>
        <pc:spChg chg="add del mod">
          <ac:chgData name="James Harper" userId="9f6d1c45048739e2" providerId="LiveId" clId="{8C4DB9BB-2A3D-4208-8DA0-D900172E1E54}" dt="2023-10-04T10:33:16.522" v="156" actId="21"/>
          <ac:spMkLst>
            <pc:docMk/>
            <pc:sldMk cId="3502669715" sldId="256"/>
            <ac:spMk id="2" creationId="{A86A67D2-4697-98DD-A3E5-9A522C9F68A0}"/>
          </ac:spMkLst>
        </pc:spChg>
        <pc:spChg chg="add del mod">
          <ac:chgData name="James Harper" userId="9f6d1c45048739e2" providerId="LiveId" clId="{8C4DB9BB-2A3D-4208-8DA0-D900172E1E54}" dt="2023-10-13T18:02:03.493" v="3979" actId="21"/>
          <ac:spMkLst>
            <pc:docMk/>
            <pc:sldMk cId="3502669715" sldId="256"/>
            <ac:spMk id="3" creationId="{0E7F1203-80E6-8877-DDD5-D8A06511AF0E}"/>
          </ac:spMkLst>
        </pc:spChg>
        <pc:spChg chg="add del mod">
          <ac:chgData name="James Harper" userId="9f6d1c45048739e2" providerId="LiveId" clId="{8C4DB9BB-2A3D-4208-8DA0-D900172E1E54}" dt="2023-10-09T20:43:33.693" v="2316" actId="21"/>
          <ac:spMkLst>
            <pc:docMk/>
            <pc:sldMk cId="3502669715" sldId="256"/>
            <ac:spMk id="3" creationId="{2DD9017B-8A6E-6542-0AEE-A701D289C82E}"/>
          </ac:spMkLst>
        </pc:spChg>
        <pc:spChg chg="add del mod">
          <ac:chgData name="James Harper" userId="9f6d1c45048739e2" providerId="LiveId" clId="{8C4DB9BB-2A3D-4208-8DA0-D900172E1E54}" dt="2023-10-09T18:42:29.033" v="271" actId="21"/>
          <ac:spMkLst>
            <pc:docMk/>
            <pc:sldMk cId="3502669715" sldId="256"/>
            <ac:spMk id="3" creationId="{4F62BD6B-484F-42D7-1BA5-ED8B9BD3D8D2}"/>
          </ac:spMkLst>
        </pc:spChg>
        <pc:spChg chg="add del mod">
          <ac:chgData name="James Harper" userId="9f6d1c45048739e2" providerId="LiveId" clId="{8C4DB9BB-2A3D-4208-8DA0-D900172E1E54}" dt="2023-10-13T14:30:58.496" v="3871" actId="21"/>
          <ac:spMkLst>
            <pc:docMk/>
            <pc:sldMk cId="3502669715" sldId="256"/>
            <ac:spMk id="3" creationId="{6D120DC3-F1EC-317C-39C4-746965E522C6}"/>
          </ac:spMkLst>
        </pc:spChg>
        <pc:spChg chg="add del mod">
          <ac:chgData name="James Harper" userId="9f6d1c45048739e2" providerId="LiveId" clId="{8C4DB9BB-2A3D-4208-8DA0-D900172E1E54}" dt="2023-10-12T21:09:49.865" v="3802" actId="21"/>
          <ac:spMkLst>
            <pc:docMk/>
            <pc:sldMk cId="3502669715" sldId="256"/>
            <ac:spMk id="3" creationId="{6FB4C1C2-4A8A-2FAC-D975-573409E7D94A}"/>
          </ac:spMkLst>
        </pc:spChg>
        <pc:spChg chg="add del">
          <ac:chgData name="James Harper" userId="9f6d1c45048739e2" providerId="LiveId" clId="{8C4DB9BB-2A3D-4208-8DA0-D900172E1E54}" dt="2023-10-11T10:39:27.383" v="2892" actId="22"/>
          <ac:spMkLst>
            <pc:docMk/>
            <pc:sldMk cId="3502669715" sldId="256"/>
            <ac:spMk id="3" creationId="{9538E143-37E7-3365-A3FF-60D2F85B9BAF}"/>
          </ac:spMkLst>
        </pc:spChg>
        <pc:spChg chg="add mod ord">
          <ac:chgData name="James Harper" userId="9f6d1c45048739e2" providerId="LiveId" clId="{8C4DB9BB-2A3D-4208-8DA0-D900172E1E54}" dt="2023-10-20T20:58:00.244" v="4682" actId="166"/>
          <ac:spMkLst>
            <pc:docMk/>
            <pc:sldMk cId="3502669715" sldId="256"/>
            <ac:spMk id="3" creationId="{A4AFE623-06F5-E364-5762-8E149D1E25A4}"/>
          </ac:spMkLst>
        </pc:spChg>
        <pc:spChg chg="add del mod">
          <ac:chgData name="James Harper" userId="9f6d1c45048739e2" providerId="LiveId" clId="{8C4DB9BB-2A3D-4208-8DA0-D900172E1E54}" dt="2023-10-13T00:52:46.169" v="3847" actId="21"/>
          <ac:spMkLst>
            <pc:docMk/>
            <pc:sldMk cId="3502669715" sldId="256"/>
            <ac:spMk id="3" creationId="{C3896125-0E90-B275-9A5A-0FB52D5A7320}"/>
          </ac:spMkLst>
        </pc:spChg>
        <pc:spChg chg="add del mod">
          <ac:chgData name="James Harper" userId="9f6d1c45048739e2" providerId="LiveId" clId="{8C4DB9BB-2A3D-4208-8DA0-D900172E1E54}" dt="2023-10-11T10:49:09.227" v="3221" actId="21"/>
          <ac:spMkLst>
            <pc:docMk/>
            <pc:sldMk cId="3502669715" sldId="256"/>
            <ac:spMk id="4" creationId="{46D6C22B-EE68-EC85-FCB5-BD0102B47934}"/>
          </ac:spMkLst>
        </pc:spChg>
        <pc:spChg chg="add del mod">
          <ac:chgData name="James Harper" userId="9f6d1c45048739e2" providerId="LiveId" clId="{8C4DB9BB-2A3D-4208-8DA0-D900172E1E54}" dt="2023-10-09T20:49:12.517" v="2363" actId="21"/>
          <ac:spMkLst>
            <pc:docMk/>
            <pc:sldMk cId="3502669715" sldId="256"/>
            <ac:spMk id="4" creationId="{4CDB5955-7693-7287-3982-461C8A138A6D}"/>
          </ac:spMkLst>
        </pc:spChg>
        <pc:spChg chg="add del mod">
          <ac:chgData name="James Harper" userId="9f6d1c45048739e2" providerId="LiveId" clId="{8C4DB9BB-2A3D-4208-8DA0-D900172E1E54}" dt="2023-10-13T00:52:24.425" v="3838" actId="21"/>
          <ac:spMkLst>
            <pc:docMk/>
            <pc:sldMk cId="3502669715" sldId="256"/>
            <ac:spMk id="4" creationId="{81B09B86-DAEE-B493-D054-514118E2D43D}"/>
          </ac:spMkLst>
        </pc:spChg>
        <pc:spChg chg="add del mod">
          <ac:chgData name="James Harper" userId="9f6d1c45048739e2" providerId="LiveId" clId="{8C4DB9BB-2A3D-4208-8DA0-D900172E1E54}" dt="2023-10-13T19:36:10.288" v="4659" actId="21"/>
          <ac:spMkLst>
            <pc:docMk/>
            <pc:sldMk cId="3502669715" sldId="256"/>
            <ac:spMk id="4" creationId="{84E41FB4-6162-26DE-7EC0-F9E70AC10032}"/>
          </ac:spMkLst>
        </pc:spChg>
        <pc:spChg chg="add del">
          <ac:chgData name="James Harper" userId="9f6d1c45048739e2" providerId="LiveId" clId="{8C4DB9BB-2A3D-4208-8DA0-D900172E1E54}" dt="2023-10-09T19:01:35.999" v="731" actId="22"/>
          <ac:spMkLst>
            <pc:docMk/>
            <pc:sldMk cId="3502669715" sldId="256"/>
            <ac:spMk id="4" creationId="{89AA96D1-73BD-E4C8-4F16-FD0B2AB09D4A}"/>
          </ac:spMkLst>
        </pc:spChg>
        <pc:spChg chg="add del mod">
          <ac:chgData name="James Harper" userId="9f6d1c45048739e2" providerId="LiveId" clId="{8C4DB9BB-2A3D-4208-8DA0-D900172E1E54}" dt="2023-10-13T14:30:22.552" v="3868" actId="21"/>
          <ac:spMkLst>
            <pc:docMk/>
            <pc:sldMk cId="3502669715" sldId="256"/>
            <ac:spMk id="5" creationId="{0C7C7973-4355-0F2B-820D-CFC9E96ACD9C}"/>
          </ac:spMkLst>
        </pc:spChg>
        <pc:spChg chg="add del mod">
          <ac:chgData name="James Harper" userId="9f6d1c45048739e2" providerId="LiveId" clId="{8C4DB9BB-2A3D-4208-8DA0-D900172E1E54}" dt="2023-10-11T10:50:13.167" v="3225" actId="21"/>
          <ac:spMkLst>
            <pc:docMk/>
            <pc:sldMk cId="3502669715" sldId="256"/>
            <ac:spMk id="5" creationId="{1EE02FE2-57B5-C00E-F12A-99FE17B1BDCD}"/>
          </ac:spMkLst>
        </pc:spChg>
        <pc:spChg chg="add del mod">
          <ac:chgData name="James Harper" userId="9f6d1c45048739e2" providerId="LiveId" clId="{8C4DB9BB-2A3D-4208-8DA0-D900172E1E54}" dt="2023-10-09T20:47:34.711" v="2356"/>
          <ac:spMkLst>
            <pc:docMk/>
            <pc:sldMk cId="3502669715" sldId="256"/>
            <ac:spMk id="5" creationId="{8A6C901F-048F-AD90-7385-44E7205B2F72}"/>
          </ac:spMkLst>
        </pc:spChg>
        <pc:spChg chg="add del mod">
          <ac:chgData name="James Harper" userId="9f6d1c45048739e2" providerId="LiveId" clId="{8C4DB9BB-2A3D-4208-8DA0-D900172E1E54}" dt="2023-10-09T19:18:48.912" v="969" actId="21"/>
          <ac:spMkLst>
            <pc:docMk/>
            <pc:sldMk cId="3502669715" sldId="256"/>
            <ac:spMk id="5" creationId="{E1321714-46BA-7652-95B7-D495B4E26976}"/>
          </ac:spMkLst>
        </pc:spChg>
        <pc:spChg chg="add del mod">
          <ac:chgData name="James Harper" userId="9f6d1c45048739e2" providerId="LiveId" clId="{8C4DB9BB-2A3D-4208-8DA0-D900172E1E54}" dt="2023-10-09T20:52:35.290" v="2426" actId="21"/>
          <ac:spMkLst>
            <pc:docMk/>
            <pc:sldMk cId="3502669715" sldId="256"/>
            <ac:spMk id="6" creationId="{1BBC5DAB-CE9A-CF0C-CA0B-EB173022D8B6}"/>
          </ac:spMkLst>
        </pc:spChg>
        <pc:spChg chg="add del mod">
          <ac:chgData name="James Harper" userId="9f6d1c45048739e2" providerId="LiveId" clId="{8C4DB9BB-2A3D-4208-8DA0-D900172E1E54}" dt="2023-10-11T10:52:30.189" v="3231" actId="21"/>
          <ac:spMkLst>
            <pc:docMk/>
            <pc:sldMk cId="3502669715" sldId="256"/>
            <ac:spMk id="6" creationId="{685AC4F4-EBC6-4F01-5A74-F30B9C319410}"/>
          </ac:spMkLst>
        </pc:spChg>
        <pc:spChg chg="add del mod">
          <ac:chgData name="James Harper" userId="9f6d1c45048739e2" providerId="LiveId" clId="{8C4DB9BB-2A3D-4208-8DA0-D900172E1E54}" dt="2023-10-09T19:31:34.750" v="1167" actId="21"/>
          <ac:spMkLst>
            <pc:docMk/>
            <pc:sldMk cId="3502669715" sldId="256"/>
            <ac:spMk id="6" creationId="{79FC0E83-7D9B-11FD-EDD5-B7488A5D7EC4}"/>
          </ac:spMkLst>
        </pc:spChg>
        <pc:spChg chg="add del">
          <ac:chgData name="James Harper" userId="9f6d1c45048739e2" providerId="LiveId" clId="{8C4DB9BB-2A3D-4208-8DA0-D900172E1E54}" dt="2023-10-13T14:32:02.040" v="3893" actId="22"/>
          <ac:spMkLst>
            <pc:docMk/>
            <pc:sldMk cId="3502669715" sldId="256"/>
            <ac:spMk id="6" creationId="{9AE558AE-1F8B-4A07-D6B3-8C2BD89996E3}"/>
          </ac:spMkLst>
        </pc:spChg>
        <pc:spChg chg="del mod">
          <ac:chgData name="James Harper" userId="9f6d1c45048739e2" providerId="LiveId" clId="{8C4DB9BB-2A3D-4208-8DA0-D900172E1E54}" dt="2023-10-12T21:13:25.093" v="3830" actId="478"/>
          <ac:spMkLst>
            <pc:docMk/>
            <pc:sldMk cId="3502669715" sldId="256"/>
            <ac:spMk id="8" creationId="{934632C8-F112-F68C-D37E-74531BE284B8}"/>
          </ac:spMkLst>
        </pc:spChg>
        <pc:spChg chg="add del mod">
          <ac:chgData name="James Harper" userId="9f6d1c45048739e2" providerId="LiveId" clId="{8C4DB9BB-2A3D-4208-8DA0-D900172E1E54}" dt="2023-10-13T14:35:20.843" v="3896" actId="21"/>
          <ac:spMkLst>
            <pc:docMk/>
            <pc:sldMk cId="3502669715" sldId="256"/>
            <ac:spMk id="8" creationId="{B0A7F514-8D11-40B2-278C-959F49564C86}"/>
          </ac:spMkLst>
        </pc:spChg>
        <pc:spChg chg="add del mod">
          <ac:chgData name="James Harper" userId="9f6d1c45048739e2" providerId="LiveId" clId="{8C4DB9BB-2A3D-4208-8DA0-D900172E1E54}" dt="2023-10-11T11:28:32.169" v="3722" actId="21"/>
          <ac:spMkLst>
            <pc:docMk/>
            <pc:sldMk cId="3502669715" sldId="256"/>
            <ac:spMk id="9" creationId="{9297D38A-E533-5AED-791E-9A9977649C05}"/>
          </ac:spMkLst>
        </pc:spChg>
        <pc:spChg chg="add del mod">
          <ac:chgData name="James Harper" userId="9f6d1c45048739e2" providerId="LiveId" clId="{8C4DB9BB-2A3D-4208-8DA0-D900172E1E54}" dt="2023-10-03T18:14:16.608" v="17" actId="21"/>
          <ac:spMkLst>
            <pc:docMk/>
            <pc:sldMk cId="3502669715" sldId="256"/>
            <ac:spMk id="9" creationId="{B30CB3D4-5C67-96BC-E9C9-3A56EA34886A}"/>
          </ac:spMkLst>
        </pc:spChg>
        <pc:spChg chg="add del mod">
          <ac:chgData name="James Harper" userId="9f6d1c45048739e2" providerId="LiveId" clId="{8C4DB9BB-2A3D-4208-8DA0-D900172E1E54}" dt="2023-10-09T19:34:00.612" v="1170" actId="21"/>
          <ac:spMkLst>
            <pc:docMk/>
            <pc:sldMk cId="3502669715" sldId="256"/>
            <ac:spMk id="9" creationId="{B983F628-A16B-5758-876B-15F532E4C26F}"/>
          </ac:spMkLst>
        </pc:spChg>
        <pc:spChg chg="add del mod">
          <ac:chgData name="James Harper" userId="9f6d1c45048739e2" providerId="LiveId" clId="{8C4DB9BB-2A3D-4208-8DA0-D900172E1E54}" dt="2023-10-13T14:49:01.104" v="3917" actId="21"/>
          <ac:spMkLst>
            <pc:docMk/>
            <pc:sldMk cId="3502669715" sldId="256"/>
            <ac:spMk id="9" creationId="{B9C94CB8-A08A-6422-D6DF-F0A10B4E186F}"/>
          </ac:spMkLst>
        </pc:spChg>
        <pc:spChg chg="add del mod">
          <ac:chgData name="James Harper" userId="9f6d1c45048739e2" providerId="LiveId" clId="{8C4DB9BB-2A3D-4208-8DA0-D900172E1E54}" dt="2023-10-09T21:03:45.036" v="2599" actId="21"/>
          <ac:spMkLst>
            <pc:docMk/>
            <pc:sldMk cId="3502669715" sldId="256"/>
            <ac:spMk id="9" creationId="{BA5FFF2B-4289-BDC3-0D4F-3516327FA0BE}"/>
          </ac:spMkLst>
        </pc:spChg>
        <pc:spChg chg="add del mod">
          <ac:chgData name="James Harper" userId="9f6d1c45048739e2" providerId="LiveId" clId="{8C4DB9BB-2A3D-4208-8DA0-D900172E1E54}" dt="2023-10-12T18:33:26.290" v="3792" actId="21"/>
          <ac:spMkLst>
            <pc:docMk/>
            <pc:sldMk cId="3502669715" sldId="256"/>
            <ac:spMk id="10" creationId="{73ADF9A0-0515-FD2E-A832-53C6AC48F766}"/>
          </ac:spMkLst>
        </pc:spChg>
        <pc:spChg chg="add del mod">
          <ac:chgData name="James Harper" userId="9f6d1c45048739e2" providerId="LiveId" clId="{8C4DB9BB-2A3D-4208-8DA0-D900172E1E54}" dt="2023-10-04T10:31:21.843" v="138" actId="21"/>
          <ac:spMkLst>
            <pc:docMk/>
            <pc:sldMk cId="3502669715" sldId="256"/>
            <ac:spMk id="10" creationId="{B0C23057-4025-0C23-4B39-1CE269BDBA20}"/>
          </ac:spMkLst>
        </pc:spChg>
        <pc:spChg chg="add del mod">
          <ac:chgData name="James Harper" userId="9f6d1c45048739e2" providerId="LiveId" clId="{8C4DB9BB-2A3D-4208-8DA0-D900172E1E54}" dt="2023-10-09T21:12:49.897" v="2602" actId="21"/>
          <ac:spMkLst>
            <pc:docMk/>
            <pc:sldMk cId="3502669715" sldId="256"/>
            <ac:spMk id="10" creationId="{CB13621A-05A7-38D9-3FD6-BA5C3E28C347}"/>
          </ac:spMkLst>
        </pc:spChg>
        <pc:spChg chg="add del mod">
          <ac:chgData name="James Harper" userId="9f6d1c45048739e2" providerId="LiveId" clId="{8C4DB9BB-2A3D-4208-8DA0-D900172E1E54}" dt="2023-10-09T19:35:22.487" v="1185" actId="21"/>
          <ac:spMkLst>
            <pc:docMk/>
            <pc:sldMk cId="3502669715" sldId="256"/>
            <ac:spMk id="10" creationId="{F4A3381F-108F-711F-A9C1-F13CD172B087}"/>
          </ac:spMkLst>
        </pc:spChg>
        <pc:spChg chg="add del mod">
          <ac:chgData name="James Harper" userId="9f6d1c45048739e2" providerId="LiveId" clId="{8C4DB9BB-2A3D-4208-8DA0-D900172E1E54}" dt="2023-10-09T21:13:19.572" v="2606" actId="21"/>
          <ac:spMkLst>
            <pc:docMk/>
            <pc:sldMk cId="3502669715" sldId="256"/>
            <ac:spMk id="11" creationId="{258BC212-C2E7-C35C-9C63-814DC6C6A30F}"/>
          </ac:spMkLst>
        </pc:spChg>
        <pc:spChg chg="add del mod">
          <ac:chgData name="James Harper" userId="9f6d1c45048739e2" providerId="LiveId" clId="{8C4DB9BB-2A3D-4208-8DA0-D900172E1E54}" dt="2023-10-09T19:51:37.171" v="1529" actId="21"/>
          <ac:spMkLst>
            <pc:docMk/>
            <pc:sldMk cId="3502669715" sldId="256"/>
            <ac:spMk id="11" creationId="{FC4EC61C-EDE1-03AC-96D4-9C09949DB74A}"/>
          </ac:spMkLst>
        </pc:spChg>
        <pc:spChg chg="add del mod">
          <ac:chgData name="James Harper" userId="9f6d1c45048739e2" providerId="LiveId" clId="{8C4DB9BB-2A3D-4208-8DA0-D900172E1E54}" dt="2023-10-11T10:23:04.950" v="2629" actId="21"/>
          <ac:spMkLst>
            <pc:docMk/>
            <pc:sldMk cId="3502669715" sldId="256"/>
            <ac:spMk id="12" creationId="{012D738D-12A7-E1B8-ED28-2758577BB47A}"/>
          </ac:spMkLst>
        </pc:spChg>
        <pc:spChg chg="add del mod">
          <ac:chgData name="James Harper" userId="9f6d1c45048739e2" providerId="LiveId" clId="{8C4DB9BB-2A3D-4208-8DA0-D900172E1E54}" dt="2023-10-09T19:51:05.624" v="1528" actId="478"/>
          <ac:spMkLst>
            <pc:docMk/>
            <pc:sldMk cId="3502669715" sldId="256"/>
            <ac:spMk id="12" creationId="{488326DC-0CAC-BD55-2A0B-6313DEE57E38}"/>
          </ac:spMkLst>
        </pc:spChg>
        <pc:spChg chg="add del mod">
          <ac:chgData name="James Harper" userId="9f6d1c45048739e2" providerId="LiveId" clId="{8C4DB9BB-2A3D-4208-8DA0-D900172E1E54}" dt="2023-10-09T19:53:24.396" v="1537" actId="21"/>
          <ac:spMkLst>
            <pc:docMk/>
            <pc:sldMk cId="3502669715" sldId="256"/>
            <ac:spMk id="13" creationId="{889E7574-594F-4E05-AA26-5FE521D5AE58}"/>
          </ac:spMkLst>
        </pc:spChg>
      </pc:sldChg>
      <pc:sldChg chg="addSp delSp modSp mod setBg">
        <pc:chgData name="James Harper" userId="9f6d1c45048739e2" providerId="LiveId" clId="{8C4DB9BB-2A3D-4208-8DA0-D900172E1E54}" dt="2023-10-23T17:39:05.856" v="4683" actId="478"/>
        <pc:sldMkLst>
          <pc:docMk/>
          <pc:sldMk cId="3304945287" sldId="257"/>
        </pc:sldMkLst>
        <pc:spChg chg="add del mod">
          <ac:chgData name="James Harper" userId="9f6d1c45048739e2" providerId="LiveId" clId="{8C4DB9BB-2A3D-4208-8DA0-D900172E1E54}" dt="2023-10-11T10:39:41.994" v="2893" actId="21"/>
          <ac:spMkLst>
            <pc:docMk/>
            <pc:sldMk cId="3304945287" sldId="257"/>
            <ac:spMk id="3" creationId="{18E14D42-F652-D411-AB87-447AAA81F82B}"/>
          </ac:spMkLst>
        </pc:spChg>
        <pc:spChg chg="add del mod">
          <ac:chgData name="James Harper" userId="9f6d1c45048739e2" providerId="LiveId" clId="{8C4DB9BB-2A3D-4208-8DA0-D900172E1E54}" dt="2023-10-09T20:55:51.410" v="2482" actId="21"/>
          <ac:spMkLst>
            <pc:docMk/>
            <pc:sldMk cId="3304945287" sldId="257"/>
            <ac:spMk id="3" creationId="{1CF7D79B-AA32-536E-2CC5-95454FC0D952}"/>
          </ac:spMkLst>
        </pc:spChg>
        <pc:spChg chg="add del mod">
          <ac:chgData name="James Harper" userId="9f6d1c45048739e2" providerId="LiveId" clId="{8C4DB9BB-2A3D-4208-8DA0-D900172E1E54}" dt="2023-10-03T18:04:26.609" v="10" actId="21"/>
          <ac:spMkLst>
            <pc:docMk/>
            <pc:sldMk cId="3304945287" sldId="257"/>
            <ac:spMk id="3" creationId="{3CE723EB-FC0E-4A8D-6214-B3945244D64D}"/>
          </ac:spMkLst>
        </pc:spChg>
        <pc:spChg chg="add del mod">
          <ac:chgData name="James Harper" userId="9f6d1c45048739e2" providerId="LiveId" clId="{8C4DB9BB-2A3D-4208-8DA0-D900172E1E54}" dt="2023-10-05T09:56:14.902" v="174" actId="21"/>
          <ac:spMkLst>
            <pc:docMk/>
            <pc:sldMk cId="3304945287" sldId="257"/>
            <ac:spMk id="3" creationId="{74395C44-2851-4A71-9110-AB7D19802D97}"/>
          </ac:spMkLst>
        </pc:spChg>
        <pc:spChg chg="add del mod">
          <ac:chgData name="James Harper" userId="9f6d1c45048739e2" providerId="LiveId" clId="{8C4DB9BB-2A3D-4208-8DA0-D900172E1E54}" dt="2023-10-23T17:39:05.856" v="4683" actId="478"/>
          <ac:spMkLst>
            <pc:docMk/>
            <pc:sldMk cId="3304945287" sldId="257"/>
            <ac:spMk id="3" creationId="{D060F511-5C0F-E6C7-6120-97B6D4B039B8}"/>
          </ac:spMkLst>
        </pc:spChg>
        <pc:spChg chg="add del mod">
          <ac:chgData name="James Harper" userId="9f6d1c45048739e2" providerId="LiveId" clId="{8C4DB9BB-2A3D-4208-8DA0-D900172E1E54}" dt="2023-10-11T10:19:19.598" v="2617" actId="21"/>
          <ac:spMkLst>
            <pc:docMk/>
            <pc:sldMk cId="3304945287" sldId="257"/>
            <ac:spMk id="5" creationId="{18522565-315D-4E23-F946-0B81B80442EA}"/>
          </ac:spMkLst>
        </pc:spChg>
        <pc:spChg chg="add del mod">
          <ac:chgData name="James Harper" userId="9f6d1c45048739e2" providerId="LiveId" clId="{8C4DB9BB-2A3D-4208-8DA0-D900172E1E54}" dt="2023-10-09T18:40:34.688" v="182" actId="21"/>
          <ac:spMkLst>
            <pc:docMk/>
            <pc:sldMk cId="3304945287" sldId="257"/>
            <ac:spMk id="5" creationId="{671F12A4-2B7B-4B23-C800-EBB3AE7FDD63}"/>
          </ac:spMkLst>
        </pc:spChg>
        <pc:spChg chg="add del mod">
          <ac:chgData name="James Harper" userId="9f6d1c45048739e2" providerId="LiveId" clId="{8C4DB9BB-2A3D-4208-8DA0-D900172E1E54}" dt="2023-10-04T10:30:33.318" v="131" actId="21"/>
          <ac:spMkLst>
            <pc:docMk/>
            <pc:sldMk cId="3304945287" sldId="257"/>
            <ac:spMk id="5" creationId="{98767B00-1C0C-0587-EEC8-EFD713E8E1BB}"/>
          </ac:spMkLst>
        </pc:spChg>
        <pc:spChg chg="del mod">
          <ac:chgData name="James Harper" userId="9f6d1c45048739e2" providerId="LiveId" clId="{8C4DB9BB-2A3D-4208-8DA0-D900172E1E54}" dt="2023-10-11T10:41:35.462" v="2914" actId="478"/>
          <ac:spMkLst>
            <pc:docMk/>
            <pc:sldMk cId="3304945287" sldId="257"/>
            <ac:spMk id="6" creationId="{4998107E-49B5-956B-51AC-6C868E4BEF01}"/>
          </ac:spMkLst>
        </pc:spChg>
        <pc:spChg chg="mod">
          <ac:chgData name="James Harper" userId="9f6d1c45048739e2" providerId="LiveId" clId="{8C4DB9BB-2A3D-4208-8DA0-D900172E1E54}" dt="2023-10-11T11:50:38.866" v="3733" actId="14100"/>
          <ac:spMkLst>
            <pc:docMk/>
            <pc:sldMk cId="3304945287" sldId="257"/>
            <ac:spMk id="7" creationId="{8E7C09FD-48AD-2F13-B5BE-1770F10C194E}"/>
          </ac:spMkLst>
        </pc:spChg>
        <pc:spChg chg="mod">
          <ac:chgData name="James Harper" userId="9f6d1c45048739e2" providerId="LiveId" clId="{8C4DB9BB-2A3D-4208-8DA0-D900172E1E54}" dt="2023-10-20T20:09:59.904" v="4678" actId="1035"/>
          <ac:spMkLst>
            <pc:docMk/>
            <pc:sldMk cId="3304945287" sldId="257"/>
            <ac:spMk id="8" creationId="{C1F6EE5C-B720-BE59-0203-B8A0AC05D247}"/>
          </ac:spMkLst>
        </pc:spChg>
        <pc:spChg chg="add del mod">
          <ac:chgData name="James Harper" userId="9f6d1c45048739e2" providerId="LiveId" clId="{8C4DB9BB-2A3D-4208-8DA0-D900172E1E54}" dt="2023-10-09T19:05:34.926" v="741"/>
          <ac:spMkLst>
            <pc:docMk/>
            <pc:sldMk cId="3304945287" sldId="257"/>
            <ac:spMk id="9" creationId="{4882BC23-9AF2-2A4D-84B6-69784F63F174}"/>
          </ac:spMkLst>
        </pc:spChg>
        <pc:spChg chg="add del mod">
          <ac:chgData name="James Harper" userId="9f6d1c45048739e2" providerId="LiveId" clId="{8C4DB9BB-2A3D-4208-8DA0-D900172E1E54}" dt="2023-10-20T20:09:23.754" v="4663" actId="478"/>
          <ac:spMkLst>
            <pc:docMk/>
            <pc:sldMk cId="3304945287" sldId="257"/>
            <ac:spMk id="9" creationId="{68445124-3939-00FC-466D-68956887EEEB}"/>
          </ac:spMkLst>
        </pc:spChg>
        <pc:spChg chg="add del mod">
          <ac:chgData name="James Harper" userId="9f6d1c45048739e2" providerId="LiveId" clId="{8C4DB9BB-2A3D-4208-8DA0-D900172E1E54}" dt="2023-10-20T20:09:31.392" v="4664" actId="21"/>
          <ac:spMkLst>
            <pc:docMk/>
            <pc:sldMk cId="3304945287" sldId="257"/>
            <ac:spMk id="10" creationId="{CF3C570D-EDD1-A3D1-EAF1-7D8214534CC1}"/>
          </ac:spMkLst>
        </pc:spChg>
        <pc:picChg chg="mod">
          <ac:chgData name="James Harper" userId="9f6d1c45048739e2" providerId="LiveId" clId="{8C4DB9BB-2A3D-4208-8DA0-D900172E1E54}" dt="2023-10-11T10:42:55.727" v="2995" actId="14100"/>
          <ac:picMkLst>
            <pc:docMk/>
            <pc:sldMk cId="3304945287" sldId="257"/>
            <ac:picMk id="4" creationId="{03B87B14-486F-B5A6-CA66-59FE81D1DDCC}"/>
          </ac:picMkLst>
        </pc:picChg>
        <pc:picChg chg="add del mod">
          <ac:chgData name="James Harper" userId="9f6d1c45048739e2" providerId="LiveId" clId="{8C4DB9BB-2A3D-4208-8DA0-D900172E1E54}" dt="2023-10-09T19:09:31.489" v="877" actId="21"/>
          <ac:picMkLst>
            <pc:docMk/>
            <pc:sldMk cId="3304945287" sldId="257"/>
            <ac:picMk id="10" creationId="{2DD94AC2-BF87-D51F-49DF-3F94217853B3}"/>
          </ac:picMkLst>
        </pc:picChg>
      </pc:sldChg>
      <pc:sldChg chg="addSp modSp mod">
        <pc:chgData name="James Harper" userId="9f6d1c45048739e2" providerId="LiveId" clId="{8C4DB9BB-2A3D-4208-8DA0-D900172E1E54}" dt="2023-10-11T12:26:34.938" v="3737" actId="167"/>
        <pc:sldMkLst>
          <pc:docMk/>
          <pc:sldMk cId="740284346" sldId="258"/>
        </pc:sldMkLst>
        <pc:spChg chg="ord">
          <ac:chgData name="James Harper" userId="9f6d1c45048739e2" providerId="LiveId" clId="{8C4DB9BB-2A3D-4208-8DA0-D900172E1E54}" dt="2023-10-11T12:26:31.401" v="3736" actId="167"/>
          <ac:spMkLst>
            <pc:docMk/>
            <pc:sldMk cId="740284346" sldId="258"/>
            <ac:spMk id="2" creationId="{1B41A32D-FA70-4D8A-A2B9-A2F21299AA75}"/>
          </ac:spMkLst>
        </pc:spChg>
        <pc:spChg chg="mod ord">
          <ac:chgData name="James Harper" userId="9f6d1c45048739e2" providerId="LiveId" clId="{8C4DB9BB-2A3D-4208-8DA0-D900172E1E54}" dt="2023-10-11T12:26:34.938" v="3737" actId="167"/>
          <ac:spMkLst>
            <pc:docMk/>
            <pc:sldMk cId="740284346" sldId="258"/>
            <ac:spMk id="3" creationId="{F78F222F-AC09-42D8-8E0D-F63F96062AFE}"/>
          </ac:spMkLst>
        </pc:spChg>
        <pc:spChg chg="ord">
          <ac:chgData name="James Harper" userId="9f6d1c45048739e2" providerId="LiveId" clId="{8C4DB9BB-2A3D-4208-8DA0-D900172E1E54}" dt="2023-10-11T12:26:31.401" v="3736" actId="167"/>
          <ac:spMkLst>
            <pc:docMk/>
            <pc:sldMk cId="740284346" sldId="258"/>
            <ac:spMk id="4" creationId="{350C15E7-624A-41FF-9B3E-7CB16AA0B8EB}"/>
          </ac:spMkLst>
        </pc:spChg>
        <pc:spChg chg="ord">
          <ac:chgData name="James Harper" userId="9f6d1c45048739e2" providerId="LiveId" clId="{8C4DB9BB-2A3D-4208-8DA0-D900172E1E54}" dt="2023-10-11T12:26:31.401" v="3736" actId="167"/>
          <ac:spMkLst>
            <pc:docMk/>
            <pc:sldMk cId="740284346" sldId="258"/>
            <ac:spMk id="5" creationId="{80B3BFC7-93A1-487F-AD4C-A0CD32FF6D4B}"/>
          </ac:spMkLst>
        </pc:spChg>
        <pc:spChg chg="ord">
          <ac:chgData name="James Harper" userId="9f6d1c45048739e2" providerId="LiveId" clId="{8C4DB9BB-2A3D-4208-8DA0-D900172E1E54}" dt="2023-10-11T12:26:31.401" v="3736" actId="167"/>
          <ac:spMkLst>
            <pc:docMk/>
            <pc:sldMk cId="740284346" sldId="258"/>
            <ac:spMk id="6" creationId="{DE7F32CF-327D-4F99-9375-C7A311463069}"/>
          </ac:spMkLst>
        </pc:spChg>
        <pc:spChg chg="ord">
          <ac:chgData name="James Harper" userId="9f6d1c45048739e2" providerId="LiveId" clId="{8C4DB9BB-2A3D-4208-8DA0-D900172E1E54}" dt="2023-10-11T12:26:31.401" v="3736" actId="167"/>
          <ac:spMkLst>
            <pc:docMk/>
            <pc:sldMk cId="740284346" sldId="258"/>
            <ac:spMk id="7" creationId="{856864D1-5D88-46A5-B56B-D60C254F05FF}"/>
          </ac:spMkLst>
        </pc:spChg>
        <pc:spChg chg="add mod ord">
          <ac:chgData name="James Harper" userId="9f6d1c45048739e2" providerId="LiveId" clId="{8C4DB9BB-2A3D-4208-8DA0-D900172E1E54}" dt="2023-10-11T12:26:16.101" v="3735" actId="167"/>
          <ac:spMkLst>
            <pc:docMk/>
            <pc:sldMk cId="740284346" sldId="258"/>
            <ac:spMk id="33" creationId="{56631638-A208-5AA3-F124-548CD0B4E8DC}"/>
          </ac:spMkLst>
        </pc:spChg>
      </pc:sldChg>
      <pc:sldChg chg="addSp delSp modSp mod">
        <pc:chgData name="James Harper" userId="9f6d1c45048739e2" providerId="LiveId" clId="{8C4DB9BB-2A3D-4208-8DA0-D900172E1E54}" dt="2023-10-04T10:27:43.193" v="95"/>
        <pc:sldMkLst>
          <pc:docMk/>
          <pc:sldMk cId="2168951320" sldId="269"/>
        </pc:sldMkLst>
        <pc:spChg chg="add del mod">
          <ac:chgData name="James Harper" userId="9f6d1c45048739e2" providerId="LiveId" clId="{8C4DB9BB-2A3D-4208-8DA0-D900172E1E54}" dt="2023-10-04T10:27:10.103" v="93" actId="478"/>
          <ac:spMkLst>
            <pc:docMk/>
            <pc:sldMk cId="2168951320" sldId="269"/>
            <ac:spMk id="2" creationId="{0AAE961D-ADAD-2EC6-DA13-4F47CD8F230D}"/>
          </ac:spMkLst>
        </pc:spChg>
        <pc:spChg chg="add mod">
          <ac:chgData name="James Harper" userId="9f6d1c45048739e2" providerId="LiveId" clId="{8C4DB9BB-2A3D-4208-8DA0-D900172E1E54}" dt="2023-10-04T10:27:43.193" v="95"/>
          <ac:spMkLst>
            <pc:docMk/>
            <pc:sldMk cId="2168951320" sldId="269"/>
            <ac:spMk id="3" creationId="{D6E04CC8-2998-A950-00E8-F1183A4F8453}"/>
          </ac:spMkLst>
        </pc:spChg>
        <pc:spChg chg="mod">
          <ac:chgData name="James Harper" userId="9f6d1c45048739e2" providerId="LiveId" clId="{8C4DB9BB-2A3D-4208-8DA0-D900172E1E54}" dt="2023-10-04T10:23:23.303" v="77" actId="20577"/>
          <ac:spMkLst>
            <pc:docMk/>
            <pc:sldMk cId="2168951320" sldId="269"/>
            <ac:spMk id="10" creationId="{C475CB22-A68B-73A4-9572-6EBCECDCFC29}"/>
          </ac:spMkLst>
        </pc:spChg>
        <pc:spChg chg="del">
          <ac:chgData name="James Harper" userId="9f6d1c45048739e2" providerId="LiveId" clId="{8C4DB9BB-2A3D-4208-8DA0-D900172E1E54}" dt="2023-10-04T10:21:40.292" v="56" actId="478"/>
          <ac:spMkLst>
            <pc:docMk/>
            <pc:sldMk cId="2168951320" sldId="269"/>
            <ac:spMk id="11" creationId="{449E7283-B034-8E75-9CEC-92ED476ECCB6}"/>
          </ac:spMkLst>
        </pc:spChg>
      </pc:sldChg>
      <pc:sldChg chg="addSp delSp modSp mod">
        <pc:chgData name="James Harper" userId="9f6d1c45048739e2" providerId="LiveId" clId="{8C4DB9BB-2A3D-4208-8DA0-D900172E1E54}" dt="2023-10-04T10:30:01.868" v="130"/>
        <pc:sldMkLst>
          <pc:docMk/>
          <pc:sldMk cId="3979525925" sldId="271"/>
        </pc:sldMkLst>
        <pc:spChg chg="del">
          <ac:chgData name="James Harper" userId="9f6d1c45048739e2" providerId="LiveId" clId="{8C4DB9BB-2A3D-4208-8DA0-D900172E1E54}" dt="2023-10-04T10:25:47.288" v="85" actId="478"/>
          <ac:spMkLst>
            <pc:docMk/>
            <pc:sldMk cId="3979525925" sldId="271"/>
            <ac:spMk id="2" creationId="{C6F5F7DA-40B1-EF3E-2808-093DECCFB5AB}"/>
          </ac:spMkLst>
        </pc:spChg>
        <pc:spChg chg="add mod">
          <ac:chgData name="James Harper" userId="9f6d1c45048739e2" providerId="LiveId" clId="{8C4DB9BB-2A3D-4208-8DA0-D900172E1E54}" dt="2023-10-04T10:26:53.505" v="91"/>
          <ac:spMkLst>
            <pc:docMk/>
            <pc:sldMk cId="3979525925" sldId="271"/>
            <ac:spMk id="3" creationId="{ED843B05-3D84-D8ED-EB26-5691186D2AA7}"/>
          </ac:spMkLst>
        </pc:spChg>
        <pc:spChg chg="add mod">
          <ac:chgData name="James Harper" userId="9f6d1c45048739e2" providerId="LiveId" clId="{8C4DB9BB-2A3D-4208-8DA0-D900172E1E54}" dt="2023-10-04T10:26:53.505" v="91"/>
          <ac:spMkLst>
            <pc:docMk/>
            <pc:sldMk cId="3979525925" sldId="271"/>
            <ac:spMk id="4" creationId="{31B01508-F335-F82F-E637-8E7C5E897996}"/>
          </ac:spMkLst>
        </pc:spChg>
        <pc:spChg chg="add mod">
          <ac:chgData name="James Harper" userId="9f6d1c45048739e2" providerId="LiveId" clId="{8C4DB9BB-2A3D-4208-8DA0-D900172E1E54}" dt="2023-10-04T10:30:01.868" v="130"/>
          <ac:spMkLst>
            <pc:docMk/>
            <pc:sldMk cId="3979525925" sldId="271"/>
            <ac:spMk id="5" creationId="{5E9CECB6-8384-A4A9-8BC7-12FF2A025C72}"/>
          </ac:spMkLst>
        </pc:spChg>
        <pc:spChg chg="del">
          <ac:chgData name="James Harper" userId="9f6d1c45048739e2" providerId="LiveId" clId="{8C4DB9BB-2A3D-4208-8DA0-D900172E1E54}" dt="2023-10-04T10:25:48.465" v="86" actId="478"/>
          <ac:spMkLst>
            <pc:docMk/>
            <pc:sldMk cId="3979525925" sldId="271"/>
            <ac:spMk id="10" creationId="{B214671E-BF9A-39ED-6C85-AB006442C801}"/>
          </ac:spMkLst>
        </pc:spChg>
        <pc:spChg chg="del">
          <ac:chgData name="James Harper" userId="9f6d1c45048739e2" providerId="LiveId" clId="{8C4DB9BB-2A3D-4208-8DA0-D900172E1E54}" dt="2023-10-04T10:25:44.728" v="84" actId="478"/>
          <ac:spMkLst>
            <pc:docMk/>
            <pc:sldMk cId="3979525925" sldId="271"/>
            <ac:spMk id="11" creationId="{7FB18ED4-005E-5787-1A36-E4279EC2BEF3}"/>
          </ac:spMkLst>
        </pc:spChg>
      </pc:sldChg>
      <pc:sldChg chg="addSp delSp modSp mod">
        <pc:chgData name="James Harper" userId="9f6d1c45048739e2" providerId="LiveId" clId="{8C4DB9BB-2A3D-4208-8DA0-D900172E1E54}" dt="2023-10-11T11:26:22.463" v="3718"/>
        <pc:sldMkLst>
          <pc:docMk/>
          <pc:sldMk cId="78582607" sldId="272"/>
        </pc:sldMkLst>
        <pc:spChg chg="add mod">
          <ac:chgData name="James Harper" userId="9f6d1c45048739e2" providerId="LiveId" clId="{8C4DB9BB-2A3D-4208-8DA0-D900172E1E54}" dt="2023-10-11T11:26:22.463" v="3718"/>
          <ac:spMkLst>
            <pc:docMk/>
            <pc:sldMk cId="78582607" sldId="272"/>
            <ac:spMk id="3" creationId="{24EFBDA4-9A42-1FBD-F59E-FC5DAD881594}"/>
          </ac:spMkLst>
        </pc:spChg>
        <pc:spChg chg="mod">
          <ac:chgData name="James Harper" userId="9f6d1c45048739e2" providerId="LiveId" clId="{8C4DB9BB-2A3D-4208-8DA0-D900172E1E54}" dt="2023-10-11T11:26:19.257" v="3717" actId="20577"/>
          <ac:spMkLst>
            <pc:docMk/>
            <pc:sldMk cId="78582607" sldId="272"/>
            <ac:spMk id="10" creationId="{9F7C5101-E7D4-A0EC-333D-9D3D17DD40E6}"/>
          </ac:spMkLst>
        </pc:spChg>
        <pc:spChg chg="del">
          <ac:chgData name="James Harper" userId="9f6d1c45048739e2" providerId="LiveId" clId="{8C4DB9BB-2A3D-4208-8DA0-D900172E1E54}" dt="2023-10-11T11:26:16.800" v="3716" actId="21"/>
          <ac:spMkLst>
            <pc:docMk/>
            <pc:sldMk cId="78582607" sldId="272"/>
            <ac:spMk id="11" creationId="{2B24E3F7-6EA1-6A4F-E422-FCEA9A9FA2BE}"/>
          </ac:spMkLst>
        </pc:spChg>
      </pc:sldChg>
      <pc:sldChg chg="del">
        <pc:chgData name="James Harper" userId="9f6d1c45048739e2" providerId="LiveId" clId="{8C4DB9BB-2A3D-4208-8DA0-D900172E1E54}" dt="2023-10-03T18:01:52.704" v="1" actId="47"/>
        <pc:sldMkLst>
          <pc:docMk/>
          <pc:sldMk cId="2687294907" sldId="283"/>
        </pc:sldMkLst>
      </pc:sldChg>
      <pc:sldChg chg="del">
        <pc:chgData name="James Harper" userId="9f6d1c45048739e2" providerId="LiveId" clId="{8C4DB9BB-2A3D-4208-8DA0-D900172E1E54}" dt="2023-10-03T18:01:51.381" v="0" actId="47"/>
        <pc:sldMkLst>
          <pc:docMk/>
          <pc:sldMk cId="4178319767" sldId="289"/>
        </pc:sldMkLst>
      </pc:sldChg>
      <pc:sldChg chg="addSp delSp modSp mod">
        <pc:chgData name="James Harper" userId="9f6d1c45048739e2" providerId="LiveId" clId="{8C4DB9BB-2A3D-4208-8DA0-D900172E1E54}" dt="2023-10-03T18:09:44.318" v="16"/>
        <pc:sldMkLst>
          <pc:docMk/>
          <pc:sldMk cId="1177522676" sldId="301"/>
        </pc:sldMkLst>
        <pc:spChg chg="mod">
          <ac:chgData name="James Harper" userId="9f6d1c45048739e2" providerId="LiveId" clId="{8C4DB9BB-2A3D-4208-8DA0-D900172E1E54}" dt="2023-10-03T18:09:41.735" v="15" actId="20577"/>
          <ac:spMkLst>
            <pc:docMk/>
            <pc:sldMk cId="1177522676" sldId="301"/>
            <ac:spMk id="11" creationId="{6B5C5B89-8D64-BA14-A157-EE67D4FD6E1F}"/>
          </ac:spMkLst>
        </pc:spChg>
        <pc:spChg chg="del">
          <ac:chgData name="James Harper" userId="9f6d1c45048739e2" providerId="LiveId" clId="{8C4DB9BB-2A3D-4208-8DA0-D900172E1E54}" dt="2023-10-03T18:09:39.501" v="14" actId="21"/>
          <ac:spMkLst>
            <pc:docMk/>
            <pc:sldMk cId="1177522676" sldId="301"/>
            <ac:spMk id="13" creationId="{68CE599B-1924-781B-AAE2-B94E81105ADD}"/>
          </ac:spMkLst>
        </pc:spChg>
        <pc:spChg chg="add mod">
          <ac:chgData name="James Harper" userId="9f6d1c45048739e2" providerId="LiveId" clId="{8C4DB9BB-2A3D-4208-8DA0-D900172E1E54}" dt="2023-10-03T18:09:44.318" v="16"/>
          <ac:spMkLst>
            <pc:docMk/>
            <pc:sldMk cId="1177522676" sldId="301"/>
            <ac:spMk id="14" creationId="{449C4B06-45FF-FC68-7C6A-6657424F66F5}"/>
          </ac:spMkLst>
        </pc:spChg>
      </pc:sldChg>
      <pc:sldChg chg="del">
        <pc:chgData name="James Harper" userId="9f6d1c45048739e2" providerId="LiveId" clId="{8C4DB9BB-2A3D-4208-8DA0-D900172E1E54}" dt="2023-10-04T10:23:33.103" v="78" actId="47"/>
        <pc:sldMkLst>
          <pc:docMk/>
          <pc:sldMk cId="875830591" sldId="303"/>
        </pc:sldMkLst>
      </pc:sldChg>
      <pc:sldChg chg="addSp delSp modSp mod">
        <pc:chgData name="James Harper" userId="9f6d1c45048739e2" providerId="LiveId" clId="{8C4DB9BB-2A3D-4208-8DA0-D900172E1E54}" dt="2023-10-11T11:26:32.126" v="3721"/>
        <pc:sldMkLst>
          <pc:docMk/>
          <pc:sldMk cId="2083448577" sldId="306"/>
        </pc:sldMkLst>
        <pc:spChg chg="add mod">
          <ac:chgData name="James Harper" userId="9f6d1c45048739e2" providerId="LiveId" clId="{8C4DB9BB-2A3D-4208-8DA0-D900172E1E54}" dt="2023-10-11T11:26:32.126" v="3721"/>
          <ac:spMkLst>
            <pc:docMk/>
            <pc:sldMk cId="2083448577" sldId="306"/>
            <ac:spMk id="3" creationId="{1AFC7323-FBCC-4D21-D860-100EF88D6ACB}"/>
          </ac:spMkLst>
        </pc:spChg>
        <pc:spChg chg="mod">
          <ac:chgData name="James Harper" userId="9f6d1c45048739e2" providerId="LiveId" clId="{8C4DB9BB-2A3D-4208-8DA0-D900172E1E54}" dt="2023-10-11T11:26:30.039" v="3720" actId="20577"/>
          <ac:spMkLst>
            <pc:docMk/>
            <pc:sldMk cId="2083448577" sldId="306"/>
            <ac:spMk id="10" creationId="{9F7C5101-E7D4-A0EC-333D-9D3D17DD40E6}"/>
          </ac:spMkLst>
        </pc:spChg>
        <pc:spChg chg="del">
          <ac:chgData name="James Harper" userId="9f6d1c45048739e2" providerId="LiveId" clId="{8C4DB9BB-2A3D-4208-8DA0-D900172E1E54}" dt="2023-10-11T11:26:27.518" v="3719" actId="21"/>
          <ac:spMkLst>
            <pc:docMk/>
            <pc:sldMk cId="2083448577" sldId="306"/>
            <ac:spMk id="13" creationId="{8BB95524-4E3E-1489-B031-521F882ABEB5}"/>
          </ac:spMkLst>
        </pc:spChg>
      </pc:sldChg>
      <pc:sldChg chg="addSp delSp modSp">
        <pc:chgData name="James Harper" userId="9f6d1c45048739e2" providerId="LiveId" clId="{8C4DB9BB-2A3D-4208-8DA0-D900172E1E54}" dt="2023-10-13T15:15:59.588" v="3958"/>
        <pc:sldMkLst>
          <pc:docMk/>
          <pc:sldMk cId="3663980762" sldId="315"/>
        </pc:sldMkLst>
        <pc:spChg chg="add del mod">
          <ac:chgData name="James Harper" userId="9f6d1c45048739e2" providerId="LiveId" clId="{8C4DB9BB-2A3D-4208-8DA0-D900172E1E54}" dt="2023-10-13T15:15:44.838" v="3955"/>
          <ac:spMkLst>
            <pc:docMk/>
            <pc:sldMk cId="3663980762" sldId="315"/>
            <ac:spMk id="3" creationId="{216ABD38-9A1A-1BB9-06A7-C29F2835C1FB}"/>
          </ac:spMkLst>
        </pc:spChg>
        <pc:spChg chg="add del mod">
          <ac:chgData name="James Harper" userId="9f6d1c45048739e2" providerId="LiveId" clId="{8C4DB9BB-2A3D-4208-8DA0-D900172E1E54}" dt="2023-10-13T15:15:59.588" v="3958"/>
          <ac:spMkLst>
            <pc:docMk/>
            <pc:sldMk cId="3663980762" sldId="315"/>
            <ac:spMk id="4" creationId="{037C9058-28AE-788E-6B0A-D85FA8FADB2C}"/>
          </ac:spMkLst>
        </pc:spChg>
      </pc:sldChg>
      <pc:sldChg chg="addSp modSp add mod setBg">
        <pc:chgData name="James Harper" userId="9f6d1c45048739e2" providerId="LiveId" clId="{8C4DB9BB-2A3D-4208-8DA0-D900172E1E54}" dt="2023-10-04T10:29:15.646" v="129" actId="1038"/>
        <pc:sldMkLst>
          <pc:docMk/>
          <pc:sldMk cId="689722345" sldId="318"/>
        </pc:sldMkLst>
        <pc:spChg chg="add mod">
          <ac:chgData name="James Harper" userId="9f6d1c45048739e2" providerId="LiveId" clId="{8C4DB9BB-2A3D-4208-8DA0-D900172E1E54}" dt="2023-10-04T10:29:15.646" v="129" actId="1038"/>
          <ac:spMkLst>
            <pc:docMk/>
            <pc:sldMk cId="689722345" sldId="318"/>
            <ac:spMk id="5" creationId="{F5236266-36E0-28EA-9555-679006D0E871}"/>
          </ac:spMkLst>
        </pc:spChg>
        <pc:picChg chg="add ord">
          <ac:chgData name="James Harper" userId="9f6d1c45048739e2" providerId="LiveId" clId="{8C4DB9BB-2A3D-4208-8DA0-D900172E1E54}" dt="2023-10-04T10:26:34.995" v="89" actId="167"/>
          <ac:picMkLst>
            <pc:docMk/>
            <pc:sldMk cId="689722345" sldId="318"/>
            <ac:picMk id="4" creationId="{A1DA9E5F-3FB9-3392-67AC-A9DBA1F07B1D}"/>
          </ac:picMkLst>
        </pc:picChg>
      </pc:sldChg>
      <pc:sldChg chg="addSp delSp modSp new del mod ord setBg delAnim modAnim">
        <pc:chgData name="James Harper" userId="9f6d1c45048739e2" providerId="LiveId" clId="{8C4DB9BB-2A3D-4208-8DA0-D900172E1E54}" dt="2023-10-11T11:07:21.330" v="3683" actId="47"/>
        <pc:sldMkLst>
          <pc:docMk/>
          <pc:sldMk cId="640870708" sldId="319"/>
        </pc:sldMkLst>
        <pc:spChg chg="add del mod">
          <ac:chgData name="James Harper" userId="9f6d1c45048739e2" providerId="LiveId" clId="{8C4DB9BB-2A3D-4208-8DA0-D900172E1E54}" dt="2023-10-09T20:18:40.934" v="1985" actId="21"/>
          <ac:spMkLst>
            <pc:docMk/>
            <pc:sldMk cId="640870708" sldId="319"/>
            <ac:spMk id="4" creationId="{E9AFB1FC-B349-99A5-C149-E5638C289E2E}"/>
          </ac:spMkLst>
        </pc:spChg>
        <pc:spChg chg="add del mod">
          <ac:chgData name="James Harper" userId="9f6d1c45048739e2" providerId="LiveId" clId="{8C4DB9BB-2A3D-4208-8DA0-D900172E1E54}" dt="2023-10-09T20:38:22.449" v="2305" actId="20577"/>
          <ac:spMkLst>
            <pc:docMk/>
            <pc:sldMk cId="640870708" sldId="319"/>
            <ac:spMk id="6" creationId="{A44550E1-EFBE-B368-E825-6D59FEA37D20}"/>
          </ac:spMkLst>
        </pc:spChg>
        <pc:spChg chg="mod">
          <ac:chgData name="James Harper" userId="9f6d1c45048739e2" providerId="LiveId" clId="{8C4DB9BB-2A3D-4208-8DA0-D900172E1E54}" dt="2023-10-09T20:35:54.736" v="2269"/>
          <ac:spMkLst>
            <pc:docMk/>
            <pc:sldMk cId="640870708" sldId="319"/>
            <ac:spMk id="8" creationId="{2B432575-598B-7AF7-5DD1-12EAF4EBB060}"/>
          </ac:spMkLst>
        </pc:spChg>
        <pc:spChg chg="mod">
          <ac:chgData name="James Harper" userId="9f6d1c45048739e2" providerId="LiveId" clId="{8C4DB9BB-2A3D-4208-8DA0-D900172E1E54}" dt="2023-10-09T20:35:54.736" v="2269"/>
          <ac:spMkLst>
            <pc:docMk/>
            <pc:sldMk cId="640870708" sldId="319"/>
            <ac:spMk id="9" creationId="{61F95F4E-A0EA-650E-F162-F3B3EC19A942}"/>
          </ac:spMkLst>
        </pc:spChg>
        <pc:spChg chg="mod">
          <ac:chgData name="James Harper" userId="9f6d1c45048739e2" providerId="LiveId" clId="{8C4DB9BB-2A3D-4208-8DA0-D900172E1E54}" dt="2023-10-09T20:35:54.736" v="2269"/>
          <ac:spMkLst>
            <pc:docMk/>
            <pc:sldMk cId="640870708" sldId="319"/>
            <ac:spMk id="10" creationId="{97A06D1F-C413-EE44-A10D-65A25D479109}"/>
          </ac:spMkLst>
        </pc:spChg>
        <pc:spChg chg="add mod">
          <ac:chgData name="James Harper" userId="9f6d1c45048739e2" providerId="LiveId" clId="{8C4DB9BB-2A3D-4208-8DA0-D900172E1E54}" dt="2023-10-09T20:39:56.474" v="2310"/>
          <ac:spMkLst>
            <pc:docMk/>
            <pc:sldMk cId="640870708" sldId="319"/>
            <ac:spMk id="11" creationId="{ACC03CA5-D3DE-4892-B29A-7ACCB1E590C5}"/>
          </ac:spMkLst>
        </pc:spChg>
        <pc:grpChg chg="add mod">
          <ac:chgData name="James Harper" userId="9f6d1c45048739e2" providerId="LiveId" clId="{8C4DB9BB-2A3D-4208-8DA0-D900172E1E54}" dt="2023-10-09T20:35:54.736" v="2269"/>
          <ac:grpSpMkLst>
            <pc:docMk/>
            <pc:sldMk cId="640870708" sldId="319"/>
            <ac:grpSpMk id="7" creationId="{D06EB2CC-02F4-E84B-0D45-F215C1223276}"/>
          </ac:grpSpMkLst>
        </pc:grpChg>
        <pc:graphicFrameChg chg="add del modGraphic">
          <ac:chgData name="James Harper" userId="9f6d1c45048739e2" providerId="LiveId" clId="{8C4DB9BB-2A3D-4208-8DA0-D900172E1E54}" dt="2023-10-09T20:15:48.222" v="1913" actId="478"/>
          <ac:graphicFrameMkLst>
            <pc:docMk/>
            <pc:sldMk cId="640870708" sldId="319"/>
            <ac:graphicFrameMk id="3" creationId="{4D3809E5-180A-7E26-799A-C52E7038D932}"/>
          </ac:graphicFrameMkLst>
        </pc:graphicFrameChg>
        <pc:picChg chg="add del mod">
          <ac:chgData name="James Harper" userId="9f6d1c45048739e2" providerId="LiveId" clId="{8C4DB9BB-2A3D-4208-8DA0-D900172E1E54}" dt="2023-10-09T19:07:48.985" v="763" actId="21"/>
          <ac:picMkLst>
            <pc:docMk/>
            <pc:sldMk cId="640870708" sldId="319"/>
            <ac:picMk id="3" creationId="{1D9AB667-E74F-AD08-F2BE-25D7F99F0185}"/>
          </ac:picMkLst>
        </pc:picChg>
        <pc:picChg chg="add mod ord">
          <ac:chgData name="James Harper" userId="9f6d1c45048739e2" providerId="LiveId" clId="{8C4DB9BB-2A3D-4208-8DA0-D900172E1E54}" dt="2023-10-09T20:13:50.167" v="1861" actId="1076"/>
          <ac:picMkLst>
            <pc:docMk/>
            <pc:sldMk cId="640870708" sldId="319"/>
            <ac:picMk id="5" creationId="{947AFF35-ED3F-00AF-B8F3-733D63BD9A06}"/>
          </ac:picMkLst>
        </pc:picChg>
        <pc:cxnChg chg="add del mod">
          <ac:chgData name="James Harper" userId="9f6d1c45048739e2" providerId="LiveId" clId="{8C4DB9BB-2A3D-4208-8DA0-D900172E1E54}" dt="2023-10-09T19:12:10.951" v="961" actId="478"/>
          <ac:cxnSpMkLst>
            <pc:docMk/>
            <pc:sldMk cId="640870708" sldId="319"/>
            <ac:cxnSpMk id="2" creationId="{429F724F-1904-E9D3-1D99-E4680A349F2A}"/>
          </ac:cxnSpMkLst>
        </pc:cxnChg>
      </pc:sldChg>
      <pc:sldChg chg="delSp add del mod setBg">
        <pc:chgData name="James Harper" userId="9f6d1c45048739e2" providerId="LiveId" clId="{8C4DB9BB-2A3D-4208-8DA0-D900172E1E54}" dt="2023-10-04T10:26:55.183" v="92" actId="47"/>
        <pc:sldMkLst>
          <pc:docMk/>
          <pc:sldMk cId="3904968999" sldId="319"/>
        </pc:sldMkLst>
        <pc:spChg chg="del">
          <ac:chgData name="James Harper" userId="9f6d1c45048739e2" providerId="LiveId" clId="{8C4DB9BB-2A3D-4208-8DA0-D900172E1E54}" dt="2023-10-04T10:26:50.772" v="90" actId="21"/>
          <ac:spMkLst>
            <pc:docMk/>
            <pc:sldMk cId="3904968999" sldId="319"/>
            <ac:spMk id="2" creationId="{C6F5F7DA-40B1-EF3E-2808-093DECCFB5AB}"/>
          </ac:spMkLst>
        </pc:spChg>
        <pc:spChg chg="del">
          <ac:chgData name="James Harper" userId="9f6d1c45048739e2" providerId="LiveId" clId="{8C4DB9BB-2A3D-4208-8DA0-D900172E1E54}" dt="2023-10-04T10:26:50.772" v="90" actId="21"/>
          <ac:spMkLst>
            <pc:docMk/>
            <pc:sldMk cId="3904968999" sldId="319"/>
            <ac:spMk id="10" creationId="{B214671E-BF9A-39ED-6C85-AB006442C801}"/>
          </ac:spMkLst>
        </pc:spChg>
      </pc:sldChg>
      <pc:sldChg chg="modSp add del setBg">
        <pc:chgData name="James Harper" userId="9f6d1c45048739e2" providerId="LiveId" clId="{8C4DB9BB-2A3D-4208-8DA0-D900172E1E54}" dt="2023-10-11T11:08:36.180" v="3690" actId="47"/>
        <pc:sldMkLst>
          <pc:docMk/>
          <pc:sldMk cId="820677976" sldId="320"/>
        </pc:sldMkLst>
        <pc:spChg chg="mod">
          <ac:chgData name="James Harper" userId="9f6d1c45048739e2" providerId="LiveId" clId="{8C4DB9BB-2A3D-4208-8DA0-D900172E1E54}" dt="2023-10-09T20:41:14.798" v="2315"/>
          <ac:spMkLst>
            <pc:docMk/>
            <pc:sldMk cId="820677976" sldId="320"/>
            <ac:spMk id="11" creationId="{ACC03CA5-D3DE-4892-B29A-7ACCB1E590C5}"/>
          </ac:spMkLst>
        </pc:spChg>
      </pc:sldChg>
      <pc:sldChg chg="addSp delSp modSp new del mod delAnim modAnim">
        <pc:chgData name="James Harper" userId="9f6d1c45048739e2" providerId="LiveId" clId="{8C4DB9BB-2A3D-4208-8DA0-D900172E1E54}" dt="2023-10-09T20:38:49.961" v="2306" actId="47"/>
        <pc:sldMkLst>
          <pc:docMk/>
          <pc:sldMk cId="2402266815" sldId="320"/>
        </pc:sldMkLst>
        <pc:spChg chg="add mod">
          <ac:chgData name="James Harper" userId="9f6d1c45048739e2" providerId="LiveId" clId="{8C4DB9BB-2A3D-4208-8DA0-D900172E1E54}" dt="2023-10-09T20:29:24.796" v="2242" actId="164"/>
          <ac:spMkLst>
            <pc:docMk/>
            <pc:sldMk cId="2402266815" sldId="320"/>
            <ac:spMk id="2" creationId="{C8553289-8EE2-B8FF-A24B-432E4F9C7751}"/>
          </ac:spMkLst>
        </pc:spChg>
        <pc:spChg chg="add del mod">
          <ac:chgData name="James Harper" userId="9f6d1c45048739e2" providerId="LiveId" clId="{8C4DB9BB-2A3D-4208-8DA0-D900172E1E54}" dt="2023-10-09T20:15:32.767" v="1909" actId="21"/>
          <ac:spMkLst>
            <pc:docMk/>
            <pc:sldMk cId="2402266815" sldId="320"/>
            <ac:spMk id="3" creationId="{27AC6665-6D6F-B4C8-919D-5A3746662307}"/>
          </ac:spMkLst>
        </pc:spChg>
        <pc:spChg chg="add mod">
          <ac:chgData name="James Harper" userId="9f6d1c45048739e2" providerId="LiveId" clId="{8C4DB9BB-2A3D-4208-8DA0-D900172E1E54}" dt="2023-10-09T20:33:25.765" v="2264" actId="1035"/>
          <ac:spMkLst>
            <pc:docMk/>
            <pc:sldMk cId="2402266815" sldId="320"/>
            <ac:spMk id="4" creationId="{8856A6EA-0278-B5AF-71C1-66B515AB9155}"/>
          </ac:spMkLst>
        </pc:spChg>
        <pc:spChg chg="add mod ord">
          <ac:chgData name="James Harper" userId="9f6d1c45048739e2" providerId="LiveId" clId="{8C4DB9BB-2A3D-4208-8DA0-D900172E1E54}" dt="2023-10-09T20:34:04.470" v="2265" actId="208"/>
          <ac:spMkLst>
            <pc:docMk/>
            <pc:sldMk cId="2402266815" sldId="320"/>
            <ac:spMk id="5" creationId="{EBBC6DDA-C763-6744-672A-0A6FAD492615}"/>
          </ac:spMkLst>
        </pc:spChg>
        <pc:grpChg chg="add del mod">
          <ac:chgData name="James Harper" userId="9f6d1c45048739e2" providerId="LiveId" clId="{8C4DB9BB-2A3D-4208-8DA0-D900172E1E54}" dt="2023-10-09T20:35:52.239" v="2268" actId="21"/>
          <ac:grpSpMkLst>
            <pc:docMk/>
            <pc:sldMk cId="2402266815" sldId="320"/>
            <ac:grpSpMk id="6" creationId="{FA735FDA-CAFD-5C25-27D5-550B355E284B}"/>
          </ac:grpSpMkLst>
        </pc:grpChg>
        <pc:picChg chg="add del mod">
          <ac:chgData name="James Harper" userId="9f6d1c45048739e2" providerId="LiveId" clId="{8C4DB9BB-2A3D-4208-8DA0-D900172E1E54}" dt="2023-10-09T19:08:17.498" v="766" actId="478"/>
          <ac:picMkLst>
            <pc:docMk/>
            <pc:sldMk cId="2402266815" sldId="320"/>
            <ac:picMk id="2" creationId="{26E87630-B136-33E1-9C8E-22BF8F5E739C}"/>
          </ac:picMkLst>
        </pc:picChg>
        <pc:picChg chg="add del mod">
          <ac:chgData name="James Harper" userId="9f6d1c45048739e2" providerId="LiveId" clId="{8C4DB9BB-2A3D-4208-8DA0-D900172E1E54}" dt="2023-10-09T19:09:15.809" v="863" actId="21"/>
          <ac:picMkLst>
            <pc:docMk/>
            <pc:sldMk cId="2402266815" sldId="320"/>
            <ac:picMk id="4" creationId="{1C2DBCF0-B84E-0130-18F0-F812F9DBE9F3}"/>
          </ac:picMkLst>
        </pc:picChg>
        <pc:picChg chg="add del mod">
          <ac:chgData name="James Harper" userId="9f6d1c45048739e2" providerId="LiveId" clId="{8C4DB9BB-2A3D-4208-8DA0-D900172E1E54}" dt="2023-10-09T19:10:33.130" v="893" actId="21"/>
          <ac:picMkLst>
            <pc:docMk/>
            <pc:sldMk cId="2402266815" sldId="320"/>
            <ac:picMk id="5" creationId="{2BB6668A-5AB6-640A-BF13-74B9ABD95C80}"/>
          </ac:picMkLst>
        </pc:picChg>
      </pc:sldChg>
      <pc:sldChg chg="delSp modSp add del mod setBg">
        <pc:chgData name="James Harper" userId="9f6d1c45048739e2" providerId="LiveId" clId="{8C4DB9BB-2A3D-4208-8DA0-D900172E1E54}" dt="2023-10-11T10:47:43.349" v="3214" actId="47"/>
        <pc:sldMkLst>
          <pc:docMk/>
          <pc:sldMk cId="785849677" sldId="321"/>
        </pc:sldMkLst>
        <pc:spChg chg="mod">
          <ac:chgData name="James Harper" userId="9f6d1c45048739e2" providerId="LiveId" clId="{8C4DB9BB-2A3D-4208-8DA0-D900172E1E54}" dt="2023-10-11T10:44:48.448" v="3026" actId="208"/>
          <ac:spMkLst>
            <pc:docMk/>
            <pc:sldMk cId="785849677" sldId="321"/>
            <ac:spMk id="8" creationId="{C1F6EE5C-B720-BE59-0203-B8A0AC05D247}"/>
          </ac:spMkLst>
        </pc:spChg>
        <pc:picChg chg="del mod">
          <ac:chgData name="James Harper" userId="9f6d1c45048739e2" providerId="LiveId" clId="{8C4DB9BB-2A3D-4208-8DA0-D900172E1E54}" dt="2023-10-11T10:44:36.420" v="3025" actId="478"/>
          <ac:picMkLst>
            <pc:docMk/>
            <pc:sldMk cId="785849677" sldId="321"/>
            <ac:picMk id="4" creationId="{03B87B14-486F-B5A6-CA66-59FE81D1DDCC}"/>
          </ac:picMkLst>
        </pc:picChg>
      </pc:sldChg>
      <pc:sldChg chg="addSp delSp modSp add del mod setBg modAnim">
        <pc:chgData name="James Harper" userId="9f6d1c45048739e2" providerId="LiveId" clId="{8C4DB9BB-2A3D-4208-8DA0-D900172E1E54}" dt="2023-10-13T15:16:36.001" v="3962" actId="47"/>
        <pc:sldMkLst>
          <pc:docMk/>
          <pc:sldMk cId="3429238079" sldId="321"/>
        </pc:sldMkLst>
        <pc:spChg chg="add mod">
          <ac:chgData name="James Harper" userId="9f6d1c45048739e2" providerId="LiveId" clId="{8C4DB9BB-2A3D-4208-8DA0-D900172E1E54}" dt="2023-10-11T11:06:22.212" v="3678" actId="164"/>
          <ac:spMkLst>
            <pc:docMk/>
            <pc:sldMk cId="3429238079" sldId="321"/>
            <ac:spMk id="2" creationId="{2FC749CD-E3C2-5942-4280-BBF16106A03B}"/>
          </ac:spMkLst>
        </pc:spChg>
        <pc:spChg chg="add del mod">
          <ac:chgData name="James Harper" userId="9f6d1c45048739e2" providerId="LiveId" clId="{8C4DB9BB-2A3D-4208-8DA0-D900172E1E54}" dt="2023-10-11T10:59:22.521" v="3584" actId="478"/>
          <ac:spMkLst>
            <pc:docMk/>
            <pc:sldMk cId="3429238079" sldId="321"/>
            <ac:spMk id="3" creationId="{5DE2044C-61AF-BC59-F407-3AFAA2078500}"/>
          </ac:spMkLst>
        </pc:spChg>
        <pc:spChg chg="add del mod">
          <ac:chgData name="James Harper" userId="9f6d1c45048739e2" providerId="LiveId" clId="{8C4DB9BB-2A3D-4208-8DA0-D900172E1E54}" dt="2023-10-13T15:15:01.067" v="3951" actId="21"/>
          <ac:spMkLst>
            <pc:docMk/>
            <pc:sldMk cId="3429238079" sldId="321"/>
            <ac:spMk id="3" creationId="{ADB9CDF0-1E62-B0AE-CA23-B04B721D66FE}"/>
          </ac:spMkLst>
        </pc:spChg>
        <pc:spChg chg="add mod">
          <ac:chgData name="James Harper" userId="9f6d1c45048739e2" providerId="LiveId" clId="{8C4DB9BB-2A3D-4208-8DA0-D900172E1E54}" dt="2023-10-11T11:04:15.620" v="3640" actId="164"/>
          <ac:spMkLst>
            <pc:docMk/>
            <pc:sldMk cId="3429238079" sldId="321"/>
            <ac:spMk id="4" creationId="{7169D894-393F-EEBF-862F-CF337732D044}"/>
          </ac:spMkLst>
        </pc:spChg>
        <pc:spChg chg="del">
          <ac:chgData name="James Harper" userId="9f6d1c45048739e2" providerId="LiveId" clId="{8C4DB9BB-2A3D-4208-8DA0-D900172E1E54}" dt="2023-10-11T10:54:17.291" v="3302" actId="478"/>
          <ac:spMkLst>
            <pc:docMk/>
            <pc:sldMk cId="3429238079" sldId="321"/>
            <ac:spMk id="6" creationId="{A44550E1-EFBE-B368-E825-6D59FEA37D20}"/>
          </ac:spMkLst>
        </pc:spChg>
        <pc:spChg chg="mod topLvl">
          <ac:chgData name="James Harper" userId="9f6d1c45048739e2" providerId="LiveId" clId="{8C4DB9BB-2A3D-4208-8DA0-D900172E1E54}" dt="2023-10-11T12:43:29.311" v="3772" actId="20577"/>
          <ac:spMkLst>
            <pc:docMk/>
            <pc:sldMk cId="3429238079" sldId="321"/>
            <ac:spMk id="8" creationId="{2B432575-598B-7AF7-5DD1-12EAF4EBB060}"/>
          </ac:spMkLst>
        </pc:spChg>
        <pc:spChg chg="mod topLvl">
          <ac:chgData name="James Harper" userId="9f6d1c45048739e2" providerId="LiveId" clId="{8C4DB9BB-2A3D-4208-8DA0-D900172E1E54}" dt="2023-10-11T11:04:15.620" v="3640" actId="164"/>
          <ac:spMkLst>
            <pc:docMk/>
            <pc:sldMk cId="3429238079" sldId="321"/>
            <ac:spMk id="9" creationId="{61F95F4E-A0EA-650E-F162-F3B3EC19A942}"/>
          </ac:spMkLst>
        </pc:spChg>
        <pc:spChg chg="mod topLvl">
          <ac:chgData name="James Harper" userId="9f6d1c45048739e2" providerId="LiveId" clId="{8C4DB9BB-2A3D-4208-8DA0-D900172E1E54}" dt="2023-10-11T11:04:22.621" v="3641" actId="164"/>
          <ac:spMkLst>
            <pc:docMk/>
            <pc:sldMk cId="3429238079" sldId="321"/>
            <ac:spMk id="10" creationId="{97A06D1F-C413-EE44-A10D-65A25D479109}"/>
          </ac:spMkLst>
        </pc:spChg>
        <pc:spChg chg="del">
          <ac:chgData name="James Harper" userId="9f6d1c45048739e2" providerId="LiveId" clId="{8C4DB9BB-2A3D-4208-8DA0-D900172E1E54}" dt="2023-10-11T10:53:32.377" v="3235" actId="478"/>
          <ac:spMkLst>
            <pc:docMk/>
            <pc:sldMk cId="3429238079" sldId="321"/>
            <ac:spMk id="11" creationId="{ACC03CA5-D3DE-4892-B29A-7ACCB1E590C5}"/>
          </ac:spMkLst>
        </pc:spChg>
        <pc:spChg chg="add mod">
          <ac:chgData name="James Harper" userId="9f6d1c45048739e2" providerId="LiveId" clId="{8C4DB9BB-2A3D-4208-8DA0-D900172E1E54}" dt="2023-10-11T11:04:22.621" v="3641" actId="164"/>
          <ac:spMkLst>
            <pc:docMk/>
            <pc:sldMk cId="3429238079" sldId="321"/>
            <ac:spMk id="12" creationId="{D36FAAD2-5A2F-153B-15A6-524B1A4548CF}"/>
          </ac:spMkLst>
        </pc:spChg>
        <pc:spChg chg="add del mod">
          <ac:chgData name="James Harper" userId="9f6d1c45048739e2" providerId="LiveId" clId="{8C4DB9BB-2A3D-4208-8DA0-D900172E1E54}" dt="2023-10-11T12:43:13.397" v="3756" actId="21"/>
          <ac:spMkLst>
            <pc:docMk/>
            <pc:sldMk cId="3429238079" sldId="321"/>
            <ac:spMk id="19" creationId="{ADF1C0E7-79A3-E57B-AA47-3A1B88181E00}"/>
          </ac:spMkLst>
        </pc:spChg>
        <pc:grpChg chg="del mod topLvl">
          <ac:chgData name="James Harper" userId="9f6d1c45048739e2" providerId="LiveId" clId="{8C4DB9BB-2A3D-4208-8DA0-D900172E1E54}" dt="2023-10-11T11:03:18.826" v="3620" actId="165"/>
          <ac:grpSpMkLst>
            <pc:docMk/>
            <pc:sldMk cId="3429238079" sldId="321"/>
            <ac:grpSpMk id="7" creationId="{D06EB2CC-02F4-E84B-0D45-F215C1223276}"/>
          </ac:grpSpMkLst>
        </pc:grpChg>
        <pc:grpChg chg="add del mod">
          <ac:chgData name="James Harper" userId="9f6d1c45048739e2" providerId="LiveId" clId="{8C4DB9BB-2A3D-4208-8DA0-D900172E1E54}" dt="2023-10-11T11:02:41.994" v="3617" actId="165"/>
          <ac:grpSpMkLst>
            <pc:docMk/>
            <pc:sldMk cId="3429238079" sldId="321"/>
            <ac:grpSpMk id="13" creationId="{72CD58A2-F465-4B7E-0796-42B9346E76EA}"/>
          </ac:grpSpMkLst>
        </pc:grpChg>
        <pc:grpChg chg="add del mod">
          <ac:chgData name="James Harper" userId="9f6d1c45048739e2" providerId="LiveId" clId="{8C4DB9BB-2A3D-4208-8DA0-D900172E1E54}" dt="2023-10-11T11:03:08.103" v="3619" actId="165"/>
          <ac:grpSpMkLst>
            <pc:docMk/>
            <pc:sldMk cId="3429238079" sldId="321"/>
            <ac:grpSpMk id="14" creationId="{880B7581-F798-8D81-AB79-9D2088DCE519}"/>
          </ac:grpSpMkLst>
        </pc:grpChg>
        <pc:grpChg chg="add mod">
          <ac:chgData name="James Harper" userId="9f6d1c45048739e2" providerId="LiveId" clId="{8C4DB9BB-2A3D-4208-8DA0-D900172E1E54}" dt="2023-10-11T11:03:25.290" v="3621" actId="164"/>
          <ac:grpSpMkLst>
            <pc:docMk/>
            <pc:sldMk cId="3429238079" sldId="321"/>
            <ac:grpSpMk id="15" creationId="{75FD324E-8802-F084-9AC7-28ECFD1E1865}"/>
          </ac:grpSpMkLst>
        </pc:grpChg>
        <pc:grpChg chg="add mod">
          <ac:chgData name="James Harper" userId="9f6d1c45048739e2" providerId="LiveId" clId="{8C4DB9BB-2A3D-4208-8DA0-D900172E1E54}" dt="2023-10-11T11:06:22.212" v="3678" actId="164"/>
          <ac:grpSpMkLst>
            <pc:docMk/>
            <pc:sldMk cId="3429238079" sldId="321"/>
            <ac:grpSpMk id="16" creationId="{76AB61A9-352D-79A8-35AB-DB44BDD72DC5}"/>
          </ac:grpSpMkLst>
        </pc:grpChg>
        <pc:grpChg chg="add mod">
          <ac:chgData name="James Harper" userId="9f6d1c45048739e2" providerId="LiveId" clId="{8C4DB9BB-2A3D-4208-8DA0-D900172E1E54}" dt="2023-10-11T11:06:22.212" v="3678" actId="164"/>
          <ac:grpSpMkLst>
            <pc:docMk/>
            <pc:sldMk cId="3429238079" sldId="321"/>
            <ac:grpSpMk id="17" creationId="{EE1352AD-49B7-9EEF-3412-C2641D336FE1}"/>
          </ac:grpSpMkLst>
        </pc:grpChg>
        <pc:grpChg chg="add mod">
          <ac:chgData name="James Harper" userId="9f6d1c45048739e2" providerId="LiveId" clId="{8C4DB9BB-2A3D-4208-8DA0-D900172E1E54}" dt="2023-10-11T11:06:22.212" v="3678" actId="164"/>
          <ac:grpSpMkLst>
            <pc:docMk/>
            <pc:sldMk cId="3429238079" sldId="321"/>
            <ac:grpSpMk id="18" creationId="{27E9E5E3-4291-9A4A-0FD3-5F93008645A0}"/>
          </ac:grpSpMkLst>
        </pc:grpChg>
        <pc:picChg chg="mod topLvl">
          <ac:chgData name="James Harper" userId="9f6d1c45048739e2" providerId="LiveId" clId="{8C4DB9BB-2A3D-4208-8DA0-D900172E1E54}" dt="2023-10-11T11:03:25.290" v="3621" actId="164"/>
          <ac:picMkLst>
            <pc:docMk/>
            <pc:sldMk cId="3429238079" sldId="321"/>
            <ac:picMk id="5" creationId="{947AFF35-ED3F-00AF-B8F3-733D63BD9A06}"/>
          </ac:picMkLst>
        </pc:picChg>
      </pc:sldChg>
      <pc:sldChg chg="addSp delSp modSp add del mod setBg">
        <pc:chgData name="James Harper" userId="9f6d1c45048739e2" providerId="LiveId" clId="{8C4DB9BB-2A3D-4208-8DA0-D900172E1E54}" dt="2023-10-13T15:18:02.666" v="3970" actId="47"/>
        <pc:sldMkLst>
          <pc:docMk/>
          <pc:sldMk cId="330524367" sldId="322"/>
        </pc:sldMkLst>
        <pc:spChg chg="add del mod">
          <ac:chgData name="James Harper" userId="9f6d1c45048739e2" providerId="LiveId" clId="{8C4DB9BB-2A3D-4208-8DA0-D900172E1E54}" dt="2023-10-11T12:44:24.781" v="3774" actId="21"/>
          <ac:spMkLst>
            <pc:docMk/>
            <pc:sldMk cId="330524367" sldId="322"/>
            <ac:spMk id="3" creationId="{68088970-9596-BB9C-9115-EA56C986A14A}"/>
          </ac:spMkLst>
        </pc:spChg>
        <pc:spChg chg="add del mod">
          <ac:chgData name="James Harper" userId="9f6d1c45048739e2" providerId="LiveId" clId="{8C4DB9BB-2A3D-4208-8DA0-D900172E1E54}" dt="2023-10-13T15:17:46.911" v="3966" actId="21"/>
          <ac:spMkLst>
            <pc:docMk/>
            <pc:sldMk cId="330524367" sldId="322"/>
            <ac:spMk id="6" creationId="{1ED3BBF3-6FFF-7276-B703-C91A1139AE96}"/>
          </ac:spMkLst>
        </pc:spChg>
        <pc:spChg chg="mod">
          <ac:chgData name="James Harper" userId="9f6d1c45048739e2" providerId="LiveId" clId="{8C4DB9BB-2A3D-4208-8DA0-D900172E1E54}" dt="2023-10-11T12:44:32.629" v="3790" actId="20577"/>
          <ac:spMkLst>
            <pc:docMk/>
            <pc:sldMk cId="330524367" sldId="322"/>
            <ac:spMk id="8" creationId="{2B432575-598B-7AF7-5DD1-12EAF4EBB060}"/>
          </ac:spMkLst>
        </pc:spChg>
        <pc:spChg chg="del mod">
          <ac:chgData name="James Harper" userId="9f6d1c45048739e2" providerId="LiveId" clId="{8C4DB9BB-2A3D-4208-8DA0-D900172E1E54}" dt="2023-10-11T11:09:22.892" v="3694" actId="21"/>
          <ac:spMkLst>
            <pc:docMk/>
            <pc:sldMk cId="330524367" sldId="322"/>
            <ac:spMk id="19" creationId="{ADF1C0E7-79A3-E57B-AA47-3A1B88181E00}"/>
          </ac:spMkLst>
        </pc:spChg>
      </pc:sldChg>
      <pc:sldChg chg="addSp delSp modSp add mod setBg">
        <pc:chgData name="James Harper" userId="9f6d1c45048739e2" providerId="LiveId" clId="{8C4DB9BB-2A3D-4208-8DA0-D900172E1E54}" dt="2023-10-13T19:21:49.708" v="4658"/>
        <pc:sldMkLst>
          <pc:docMk/>
          <pc:sldMk cId="1549266983" sldId="323"/>
        </pc:sldMkLst>
        <pc:spChg chg="mod">
          <ac:chgData name="James Harper" userId="9f6d1c45048739e2" providerId="LiveId" clId="{8C4DB9BB-2A3D-4208-8DA0-D900172E1E54}" dt="2023-10-13T19:15:57.933" v="4636" actId="113"/>
          <ac:spMkLst>
            <pc:docMk/>
            <pc:sldMk cId="1549266983" sldId="323"/>
            <ac:spMk id="2" creationId="{2FC749CD-E3C2-5942-4280-BBF16106A03B}"/>
          </ac:spMkLst>
        </pc:spChg>
        <pc:spChg chg="add del mod">
          <ac:chgData name="James Harper" userId="9f6d1c45048739e2" providerId="LiveId" clId="{8C4DB9BB-2A3D-4208-8DA0-D900172E1E54}" dt="2023-10-11T11:11:39.942" v="3702" actId="478"/>
          <ac:spMkLst>
            <pc:docMk/>
            <pc:sldMk cId="1549266983" sldId="323"/>
            <ac:spMk id="3" creationId="{09888A81-45EB-F782-151D-93BB239CD225}"/>
          </ac:spMkLst>
        </pc:spChg>
        <pc:spChg chg="add del mod">
          <ac:chgData name="James Harper" userId="9f6d1c45048739e2" providerId="LiveId" clId="{8C4DB9BB-2A3D-4208-8DA0-D900172E1E54}" dt="2023-10-13T15:11:32.837" v="3928" actId="21"/>
          <ac:spMkLst>
            <pc:docMk/>
            <pc:sldMk cId="1549266983" sldId="323"/>
            <ac:spMk id="3" creationId="{10AD5F8A-4B33-C65B-8F32-DA40BFB1C23B}"/>
          </ac:spMkLst>
        </pc:spChg>
        <pc:spChg chg="add del mod">
          <ac:chgData name="James Harper" userId="9f6d1c45048739e2" providerId="LiveId" clId="{8C4DB9BB-2A3D-4208-8DA0-D900172E1E54}" dt="2023-10-13T19:04:12.307" v="3986" actId="21"/>
          <ac:spMkLst>
            <pc:docMk/>
            <pc:sldMk cId="1549266983" sldId="323"/>
            <ac:spMk id="3" creationId="{894D47DC-762F-C98D-446A-945409103D50}"/>
          </ac:spMkLst>
        </pc:spChg>
        <pc:spChg chg="mod">
          <ac:chgData name="James Harper" userId="9f6d1c45048739e2" providerId="LiveId" clId="{8C4DB9BB-2A3D-4208-8DA0-D900172E1E54}" dt="2023-10-13T19:10:10.356" v="4230" actId="1037"/>
          <ac:spMkLst>
            <pc:docMk/>
            <pc:sldMk cId="1549266983" sldId="323"/>
            <ac:spMk id="4" creationId="{7169D894-393F-EEBF-862F-CF337732D044}"/>
          </ac:spMkLst>
        </pc:spChg>
        <pc:spChg chg="add del mod">
          <ac:chgData name="James Harper" userId="9f6d1c45048739e2" providerId="LiveId" clId="{8C4DB9BB-2A3D-4208-8DA0-D900172E1E54}" dt="2023-10-13T15:13:47.131" v="3945" actId="21"/>
          <ac:spMkLst>
            <pc:docMk/>
            <pc:sldMk cId="1549266983" sldId="323"/>
            <ac:spMk id="6" creationId="{3FD7E138-6797-EDB4-50D5-27D6F5FBD7CC}"/>
          </ac:spMkLst>
        </pc:spChg>
        <pc:spChg chg="add del mod">
          <ac:chgData name="James Harper" userId="9f6d1c45048739e2" providerId="LiveId" clId="{8C4DB9BB-2A3D-4208-8DA0-D900172E1E54}" dt="2023-10-13T19:03:45.733" v="3984" actId="21"/>
          <ac:spMkLst>
            <pc:docMk/>
            <pc:sldMk cId="1549266983" sldId="323"/>
            <ac:spMk id="7" creationId="{19B9F1E0-A366-D8F8-C8E0-24A13E30A58A}"/>
          </ac:spMkLst>
        </pc:spChg>
        <pc:spChg chg="mod">
          <ac:chgData name="James Harper" userId="9f6d1c45048739e2" providerId="LiveId" clId="{8C4DB9BB-2A3D-4208-8DA0-D900172E1E54}" dt="2023-10-11T12:42:19.911" v="3754" actId="20577"/>
          <ac:spMkLst>
            <pc:docMk/>
            <pc:sldMk cId="1549266983" sldId="323"/>
            <ac:spMk id="8" creationId="{2B432575-598B-7AF7-5DD1-12EAF4EBB060}"/>
          </ac:spMkLst>
        </pc:spChg>
        <pc:spChg chg="mod">
          <ac:chgData name="James Harper" userId="9f6d1c45048739e2" providerId="LiveId" clId="{8C4DB9BB-2A3D-4208-8DA0-D900172E1E54}" dt="2023-10-13T19:10:10.356" v="4230" actId="1037"/>
          <ac:spMkLst>
            <pc:docMk/>
            <pc:sldMk cId="1549266983" sldId="323"/>
            <ac:spMk id="9" creationId="{61F95F4E-A0EA-650E-F162-F3B3EC19A942}"/>
          </ac:spMkLst>
        </pc:spChg>
        <pc:spChg chg="mod ord">
          <ac:chgData name="James Harper" userId="9f6d1c45048739e2" providerId="LiveId" clId="{8C4DB9BB-2A3D-4208-8DA0-D900172E1E54}" dt="2023-10-13T19:11:15.805" v="4393" actId="1036"/>
          <ac:spMkLst>
            <pc:docMk/>
            <pc:sldMk cId="1549266983" sldId="323"/>
            <ac:spMk id="10" creationId="{97A06D1F-C413-EE44-A10D-65A25D479109}"/>
          </ac:spMkLst>
        </pc:spChg>
        <pc:spChg chg="mod">
          <ac:chgData name="James Harper" userId="9f6d1c45048739e2" providerId="LiveId" clId="{8C4DB9BB-2A3D-4208-8DA0-D900172E1E54}" dt="2023-10-13T19:11:15.805" v="4393" actId="1036"/>
          <ac:spMkLst>
            <pc:docMk/>
            <pc:sldMk cId="1549266983" sldId="323"/>
            <ac:spMk id="12" creationId="{D36FAAD2-5A2F-153B-15A6-524B1A4548CF}"/>
          </ac:spMkLst>
        </pc:spChg>
        <pc:spChg chg="add del">
          <ac:chgData name="James Harper" userId="9f6d1c45048739e2" providerId="LiveId" clId="{8C4DB9BB-2A3D-4208-8DA0-D900172E1E54}" dt="2023-10-13T19:13:25.022" v="4412" actId="478"/>
          <ac:spMkLst>
            <pc:docMk/>
            <pc:sldMk cId="1549266983" sldId="323"/>
            <ac:spMk id="14" creationId="{F1F9FB9C-DC23-275F-A782-2ACCB695EBCB}"/>
          </ac:spMkLst>
        </pc:spChg>
        <pc:spChg chg="add del mod">
          <ac:chgData name="James Harper" userId="9f6d1c45048739e2" providerId="LiveId" clId="{8C4DB9BB-2A3D-4208-8DA0-D900172E1E54}" dt="2023-10-13T19:13:51.902" v="4415" actId="21"/>
          <ac:spMkLst>
            <pc:docMk/>
            <pc:sldMk cId="1549266983" sldId="323"/>
            <ac:spMk id="19" creationId="{7401C122-2291-6807-87AA-C41D80F39250}"/>
          </ac:spMkLst>
        </pc:spChg>
        <pc:spChg chg="del mod">
          <ac:chgData name="James Harper" userId="9f6d1c45048739e2" providerId="LiveId" clId="{8C4DB9BB-2A3D-4208-8DA0-D900172E1E54}" dt="2023-10-11T12:41:58.990" v="3738" actId="21"/>
          <ac:spMkLst>
            <pc:docMk/>
            <pc:sldMk cId="1549266983" sldId="323"/>
            <ac:spMk id="19" creationId="{ADF1C0E7-79A3-E57B-AA47-3A1B88181E00}"/>
          </ac:spMkLst>
        </pc:spChg>
        <pc:spChg chg="add del mod">
          <ac:chgData name="James Harper" userId="9f6d1c45048739e2" providerId="LiveId" clId="{8C4DB9BB-2A3D-4208-8DA0-D900172E1E54}" dt="2023-10-13T19:21:39.018" v="4656" actId="21"/>
          <ac:spMkLst>
            <pc:docMk/>
            <pc:sldMk cId="1549266983" sldId="323"/>
            <ac:spMk id="20" creationId="{3E0ED790-5B76-E331-24E9-F8A22BBB81A6}"/>
          </ac:spMkLst>
        </pc:spChg>
        <pc:spChg chg="add mod">
          <ac:chgData name="James Harper" userId="9f6d1c45048739e2" providerId="LiveId" clId="{8C4DB9BB-2A3D-4208-8DA0-D900172E1E54}" dt="2023-10-13T19:21:49.708" v="4658"/>
          <ac:spMkLst>
            <pc:docMk/>
            <pc:sldMk cId="1549266983" sldId="323"/>
            <ac:spMk id="21" creationId="{B572F97A-11AF-F531-0AFE-45BB188F5347}"/>
          </ac:spMkLst>
        </pc:spChg>
        <pc:grpChg chg="mod">
          <ac:chgData name="James Harper" userId="9f6d1c45048739e2" providerId="LiveId" clId="{8C4DB9BB-2A3D-4208-8DA0-D900172E1E54}" dt="2023-10-13T19:05:40.513" v="3998" actId="20578"/>
          <ac:grpSpMkLst>
            <pc:docMk/>
            <pc:sldMk cId="1549266983" sldId="323"/>
            <ac:grpSpMk id="16" creationId="{76AB61A9-352D-79A8-35AB-DB44BDD72DC5}"/>
          </ac:grpSpMkLst>
        </pc:grpChg>
        <pc:grpChg chg="mod">
          <ac:chgData name="James Harper" userId="9f6d1c45048739e2" providerId="LiveId" clId="{8C4DB9BB-2A3D-4208-8DA0-D900172E1E54}" dt="2023-10-13T19:05:40.513" v="3998" actId="20578"/>
          <ac:grpSpMkLst>
            <pc:docMk/>
            <pc:sldMk cId="1549266983" sldId="323"/>
            <ac:grpSpMk id="17" creationId="{EE1352AD-49B7-9EEF-3412-C2641D336FE1}"/>
          </ac:grpSpMkLst>
        </pc:grpChg>
        <pc:grpChg chg="mod">
          <ac:chgData name="James Harper" userId="9f6d1c45048739e2" providerId="LiveId" clId="{8C4DB9BB-2A3D-4208-8DA0-D900172E1E54}" dt="2023-10-13T19:05:40.513" v="3998" actId="20578"/>
          <ac:grpSpMkLst>
            <pc:docMk/>
            <pc:sldMk cId="1549266983" sldId="323"/>
            <ac:grpSpMk id="18" creationId="{27E9E5E3-4291-9A4A-0FD3-5F93008645A0}"/>
          </ac:grpSpMkLst>
        </pc:grpChg>
        <pc:picChg chg="mod">
          <ac:chgData name="James Harper" userId="9f6d1c45048739e2" providerId="LiveId" clId="{8C4DB9BB-2A3D-4208-8DA0-D900172E1E54}" dt="2023-10-13T19:21:46.905" v="4657"/>
          <ac:picMkLst>
            <pc:docMk/>
            <pc:sldMk cId="1549266983" sldId="323"/>
            <ac:picMk id="5" creationId="{947AFF35-ED3F-00AF-B8F3-733D63BD9A06}"/>
          </ac:picMkLst>
        </pc:picChg>
        <pc:cxnChg chg="add del mod">
          <ac:chgData name="James Harper" userId="9f6d1c45048739e2" providerId="LiveId" clId="{8C4DB9BB-2A3D-4208-8DA0-D900172E1E54}" dt="2023-10-13T19:11:23.085" v="4394" actId="478"/>
          <ac:cxnSpMkLst>
            <pc:docMk/>
            <pc:sldMk cId="1549266983" sldId="323"/>
            <ac:cxnSpMk id="11" creationId="{45ADDACB-9403-A897-833D-B52E5C53B6D5}"/>
          </ac:cxnSpMkLst>
        </pc:cxnChg>
      </pc:sldChg>
      <pc:sldChg chg="addSp delSp modSp add del mod setBg">
        <pc:chgData name="James Harper" userId="9f6d1c45048739e2" providerId="LiveId" clId="{8C4DB9BB-2A3D-4208-8DA0-D900172E1E54}" dt="2023-10-12T21:13:53.522" v="3835" actId="47"/>
        <pc:sldMkLst>
          <pc:docMk/>
          <pc:sldMk cId="711812529" sldId="324"/>
        </pc:sldMkLst>
        <pc:spChg chg="add mod">
          <ac:chgData name="James Harper" userId="9f6d1c45048739e2" providerId="LiveId" clId="{8C4DB9BB-2A3D-4208-8DA0-D900172E1E54}" dt="2023-10-12T21:12:09.420" v="3829" actId="207"/>
          <ac:spMkLst>
            <pc:docMk/>
            <pc:sldMk cId="711812529" sldId="324"/>
            <ac:spMk id="2" creationId="{12AF7862-2718-F50B-9517-AF9ED80305C5}"/>
          </ac:spMkLst>
        </pc:spChg>
        <pc:spChg chg="del">
          <ac:chgData name="James Harper" userId="9f6d1c45048739e2" providerId="LiveId" clId="{8C4DB9BB-2A3D-4208-8DA0-D900172E1E54}" dt="2023-10-12T21:09:37.978" v="3799" actId="478"/>
          <ac:spMkLst>
            <pc:docMk/>
            <pc:sldMk cId="711812529" sldId="324"/>
            <ac:spMk id="3" creationId="{6FB4C1C2-4A8A-2FAC-D975-573409E7D94A}"/>
          </ac:spMkLst>
        </pc:spChg>
        <pc:spChg chg="del">
          <ac:chgData name="James Harper" userId="9f6d1c45048739e2" providerId="LiveId" clId="{8C4DB9BB-2A3D-4208-8DA0-D900172E1E54}" dt="2023-10-12T21:09:41.424" v="3800" actId="478"/>
          <ac:spMkLst>
            <pc:docMk/>
            <pc:sldMk cId="711812529" sldId="324"/>
            <ac:spMk id="8" creationId="{934632C8-F112-F68C-D37E-74531BE284B8}"/>
          </ac:spMkLst>
        </pc:spChg>
      </pc:sldChg>
      <pc:sldChg chg="addSp delSp modSp add del mod setBg">
        <pc:chgData name="James Harper" userId="9f6d1c45048739e2" providerId="LiveId" clId="{8C4DB9BB-2A3D-4208-8DA0-D900172E1E54}" dt="2023-10-13T19:17:01.238" v="4639" actId="47"/>
        <pc:sldMkLst>
          <pc:docMk/>
          <pc:sldMk cId="2637499051" sldId="324"/>
        </pc:sldMkLst>
        <pc:spChg chg="add mod">
          <ac:chgData name="James Harper" userId="9f6d1c45048739e2" providerId="LiveId" clId="{8C4DB9BB-2A3D-4208-8DA0-D900172E1E54}" dt="2023-10-13T15:15:03.147" v="3952"/>
          <ac:spMkLst>
            <pc:docMk/>
            <pc:sldMk cId="2637499051" sldId="324"/>
            <ac:spMk id="3" creationId="{FD25CE83-C8CC-68A4-0B0B-1A8FEB37DEAF}"/>
          </ac:spMkLst>
        </pc:spChg>
        <pc:spChg chg="del">
          <ac:chgData name="James Harper" userId="9f6d1c45048739e2" providerId="LiveId" clId="{8C4DB9BB-2A3D-4208-8DA0-D900172E1E54}" dt="2023-10-13T15:14:56.625" v="3950" actId="478"/>
          <ac:spMkLst>
            <pc:docMk/>
            <pc:sldMk cId="2637499051" sldId="324"/>
            <ac:spMk id="7" creationId="{19B9F1E0-A366-D8F8-C8E0-24A13E30A58A}"/>
          </ac:spMkLst>
        </pc:spChg>
      </pc:sldChg>
      <pc:sldChg chg="addSp delSp modSp new del mod modAnim">
        <pc:chgData name="James Harper" userId="9f6d1c45048739e2" providerId="LiveId" clId="{8C4DB9BB-2A3D-4208-8DA0-D900172E1E54}" dt="2023-10-13T15:13:10.478" v="3942" actId="47"/>
        <pc:sldMkLst>
          <pc:docMk/>
          <pc:sldMk cId="4018318344" sldId="324"/>
        </pc:sldMkLst>
        <pc:spChg chg="mod">
          <ac:chgData name="James Harper" userId="9f6d1c45048739e2" providerId="LiveId" clId="{8C4DB9BB-2A3D-4208-8DA0-D900172E1E54}" dt="2023-10-13T15:12:23.728" v="3933" actId="207"/>
          <ac:spMkLst>
            <pc:docMk/>
            <pc:sldMk cId="4018318344" sldId="324"/>
            <ac:spMk id="3" creationId="{CB0F082B-39A9-0ED7-FED2-830C918918A3}"/>
          </ac:spMkLst>
        </pc:spChg>
        <pc:spChg chg="mod">
          <ac:chgData name="James Harper" userId="9f6d1c45048739e2" providerId="LiveId" clId="{8C4DB9BB-2A3D-4208-8DA0-D900172E1E54}" dt="2023-10-13T15:11:18.864" v="3927"/>
          <ac:spMkLst>
            <pc:docMk/>
            <pc:sldMk cId="4018318344" sldId="324"/>
            <ac:spMk id="6" creationId="{CEEAD7C1-8E18-4201-9C8C-D534CB076BFB}"/>
          </ac:spMkLst>
        </pc:spChg>
        <pc:spChg chg="mod">
          <ac:chgData name="James Harper" userId="9f6d1c45048739e2" providerId="LiveId" clId="{8C4DB9BB-2A3D-4208-8DA0-D900172E1E54}" dt="2023-10-13T15:11:18.864" v="3927"/>
          <ac:spMkLst>
            <pc:docMk/>
            <pc:sldMk cId="4018318344" sldId="324"/>
            <ac:spMk id="7" creationId="{FAFEB279-58C1-3602-A1BD-DA5C26F9164E}"/>
          </ac:spMkLst>
        </pc:spChg>
        <pc:spChg chg="mod">
          <ac:chgData name="James Harper" userId="9f6d1c45048739e2" providerId="LiveId" clId="{8C4DB9BB-2A3D-4208-8DA0-D900172E1E54}" dt="2023-10-13T15:11:18.864" v="3927"/>
          <ac:spMkLst>
            <pc:docMk/>
            <pc:sldMk cId="4018318344" sldId="324"/>
            <ac:spMk id="8" creationId="{D4A58F3B-BC1E-246C-4DCB-AA27F535A426}"/>
          </ac:spMkLst>
        </pc:spChg>
        <pc:spChg chg="mod">
          <ac:chgData name="James Harper" userId="9f6d1c45048739e2" providerId="LiveId" clId="{8C4DB9BB-2A3D-4208-8DA0-D900172E1E54}" dt="2023-10-13T15:11:18.864" v="3927"/>
          <ac:spMkLst>
            <pc:docMk/>
            <pc:sldMk cId="4018318344" sldId="324"/>
            <ac:spMk id="9" creationId="{871E48D9-CFE5-5CF1-D572-047F05AD6D27}"/>
          </ac:spMkLst>
        </pc:spChg>
        <pc:spChg chg="add del mod">
          <ac:chgData name="James Harper" userId="9f6d1c45048739e2" providerId="LiveId" clId="{8C4DB9BB-2A3D-4208-8DA0-D900172E1E54}" dt="2023-10-13T15:12:17.700" v="3932" actId="21"/>
          <ac:spMkLst>
            <pc:docMk/>
            <pc:sldMk cId="4018318344" sldId="324"/>
            <ac:spMk id="10" creationId="{625B33D8-7D6E-3661-9333-5A06EE686D0F}"/>
          </ac:spMkLst>
        </pc:spChg>
        <pc:spChg chg="add del">
          <ac:chgData name="James Harper" userId="9f6d1c45048739e2" providerId="LiveId" clId="{8C4DB9BB-2A3D-4208-8DA0-D900172E1E54}" dt="2023-10-13T15:12:33.996" v="3935" actId="478"/>
          <ac:spMkLst>
            <pc:docMk/>
            <pc:sldMk cId="4018318344" sldId="324"/>
            <ac:spMk id="12" creationId="{AA9CCC87-A020-9012-5134-E0C796ED55BF}"/>
          </ac:spMkLst>
        </pc:spChg>
        <pc:grpChg chg="add mod">
          <ac:chgData name="James Harper" userId="9f6d1c45048739e2" providerId="LiveId" clId="{8C4DB9BB-2A3D-4208-8DA0-D900172E1E54}" dt="2023-10-13T15:11:18.864" v="3927"/>
          <ac:grpSpMkLst>
            <pc:docMk/>
            <pc:sldMk cId="4018318344" sldId="324"/>
            <ac:grpSpMk id="2" creationId="{B007A22E-379A-FF66-6B77-7FDEF745CC05}"/>
          </ac:grpSpMkLst>
        </pc:grpChg>
        <pc:grpChg chg="mod">
          <ac:chgData name="James Harper" userId="9f6d1c45048739e2" providerId="LiveId" clId="{8C4DB9BB-2A3D-4208-8DA0-D900172E1E54}" dt="2023-10-13T15:11:18.864" v="3927"/>
          <ac:grpSpMkLst>
            <pc:docMk/>
            <pc:sldMk cId="4018318344" sldId="324"/>
            <ac:grpSpMk id="4" creationId="{BD2718D8-D171-D615-AF91-AC8202E59512}"/>
          </ac:grpSpMkLst>
        </pc:grpChg>
        <pc:grpChg chg="mod">
          <ac:chgData name="James Harper" userId="9f6d1c45048739e2" providerId="LiveId" clId="{8C4DB9BB-2A3D-4208-8DA0-D900172E1E54}" dt="2023-10-13T15:11:18.864" v="3927"/>
          <ac:grpSpMkLst>
            <pc:docMk/>
            <pc:sldMk cId="4018318344" sldId="324"/>
            <ac:grpSpMk id="5" creationId="{37D9D0B5-F177-064C-EE0D-61EA0495430B}"/>
          </ac:grpSpMkLst>
        </pc:grpChg>
      </pc:sldChg>
      <pc:sldChg chg="addSp delSp modSp add del mod setBg">
        <pc:chgData name="James Harper" userId="9f6d1c45048739e2" providerId="LiveId" clId="{8C4DB9BB-2A3D-4208-8DA0-D900172E1E54}" dt="2023-10-13T19:17:26.146" v="4642" actId="47"/>
        <pc:sldMkLst>
          <pc:docMk/>
          <pc:sldMk cId="2053155045" sldId="325"/>
        </pc:sldMkLst>
        <pc:spChg chg="del">
          <ac:chgData name="James Harper" userId="9f6d1c45048739e2" providerId="LiveId" clId="{8C4DB9BB-2A3D-4208-8DA0-D900172E1E54}" dt="2023-10-13T15:17:54.544" v="3968" actId="478"/>
          <ac:spMkLst>
            <pc:docMk/>
            <pc:sldMk cId="2053155045" sldId="325"/>
            <ac:spMk id="3" creationId="{FD25CE83-C8CC-68A4-0B0B-1A8FEB37DEAF}"/>
          </ac:spMkLst>
        </pc:spChg>
        <pc:spChg chg="add mod">
          <ac:chgData name="James Harper" userId="9f6d1c45048739e2" providerId="LiveId" clId="{8C4DB9BB-2A3D-4208-8DA0-D900172E1E54}" dt="2023-10-13T15:18:46.926" v="3975" actId="207"/>
          <ac:spMkLst>
            <pc:docMk/>
            <pc:sldMk cId="2053155045" sldId="325"/>
            <ac:spMk id="6" creationId="{27C5CE70-9569-FD43-DF55-AC58055C74CA}"/>
          </ac:spMkLst>
        </pc:spChg>
      </pc:sldChg>
      <pc:sldChg chg="addSp delSp modSp add mod setBg">
        <pc:chgData name="James Harper" userId="9f6d1c45048739e2" providerId="LiveId" clId="{8C4DB9BB-2A3D-4208-8DA0-D900172E1E54}" dt="2023-10-13T19:20:20.879" v="4652"/>
        <pc:sldMkLst>
          <pc:docMk/>
          <pc:sldMk cId="4212352247" sldId="326"/>
        </pc:sldMkLst>
        <pc:spChg chg="add mod">
          <ac:chgData name="James Harper" userId="9f6d1c45048739e2" providerId="LiveId" clId="{8C4DB9BB-2A3D-4208-8DA0-D900172E1E54}" dt="2023-10-13T19:20:20.879" v="4652"/>
          <ac:spMkLst>
            <pc:docMk/>
            <pc:sldMk cId="4212352247" sldId="326"/>
            <ac:spMk id="3" creationId="{41CD14BE-D2FD-FF3E-8D2A-4BA24895E7D9}"/>
          </ac:spMkLst>
        </pc:spChg>
        <pc:spChg chg="del mod">
          <ac:chgData name="James Harper" userId="9f6d1c45048739e2" providerId="LiveId" clId="{8C4DB9BB-2A3D-4208-8DA0-D900172E1E54}" dt="2023-10-13T19:20:03.844" v="4650" actId="21"/>
          <ac:spMkLst>
            <pc:docMk/>
            <pc:sldMk cId="4212352247" sldId="326"/>
            <ac:spMk id="20" creationId="{3E0ED790-5B76-E331-24E9-F8A22BBB81A6}"/>
          </ac:spMkLst>
        </pc:spChg>
        <pc:picChg chg="mod">
          <ac:chgData name="James Harper" userId="9f6d1c45048739e2" providerId="LiveId" clId="{8C4DB9BB-2A3D-4208-8DA0-D900172E1E54}" dt="2023-10-13T19:20:12.281" v="4651"/>
          <ac:picMkLst>
            <pc:docMk/>
            <pc:sldMk cId="4212352247" sldId="326"/>
            <ac:picMk id="5" creationId="{947AFF35-ED3F-00AF-B8F3-733D63BD9A06}"/>
          </ac:picMkLst>
        </pc:picChg>
      </pc:sldChg>
      <pc:sldChg chg="addSp delSp modSp add mod setBg">
        <pc:chgData name="James Harper" userId="9f6d1c45048739e2" providerId="LiveId" clId="{8C4DB9BB-2A3D-4208-8DA0-D900172E1E54}" dt="2023-10-13T19:21:07.698" v="4655"/>
        <pc:sldMkLst>
          <pc:docMk/>
          <pc:sldMk cId="2197891057" sldId="327"/>
        </pc:sldMkLst>
        <pc:spChg chg="add mod">
          <ac:chgData name="James Harper" userId="9f6d1c45048739e2" providerId="LiveId" clId="{8C4DB9BB-2A3D-4208-8DA0-D900172E1E54}" dt="2023-10-13T19:21:07.698" v="4655"/>
          <ac:spMkLst>
            <pc:docMk/>
            <pc:sldMk cId="2197891057" sldId="327"/>
            <ac:spMk id="3" creationId="{D3AE9222-17F8-CBB9-E3F3-9C361B76E98B}"/>
          </ac:spMkLst>
        </pc:spChg>
        <pc:spChg chg="del mod">
          <ac:chgData name="James Harper" userId="9f6d1c45048739e2" providerId="LiveId" clId="{8C4DB9BB-2A3D-4208-8DA0-D900172E1E54}" dt="2023-10-13T19:20:56.617" v="4653" actId="21"/>
          <ac:spMkLst>
            <pc:docMk/>
            <pc:sldMk cId="2197891057" sldId="327"/>
            <ac:spMk id="20" creationId="{3E0ED790-5B76-E331-24E9-F8A22BBB81A6}"/>
          </ac:spMkLst>
        </pc:spChg>
        <pc:picChg chg="mod">
          <ac:chgData name="James Harper" userId="9f6d1c45048739e2" providerId="LiveId" clId="{8C4DB9BB-2A3D-4208-8DA0-D900172E1E54}" dt="2023-10-13T19:21:04.364" v="4654"/>
          <ac:picMkLst>
            <pc:docMk/>
            <pc:sldMk cId="2197891057" sldId="327"/>
            <ac:picMk id="5" creationId="{947AFF35-ED3F-00AF-B8F3-733D63BD9A06}"/>
          </ac:picMkLst>
        </pc:picChg>
      </pc:sldChg>
    </pc:docChg>
  </pc:docChgLst>
  <pc:docChgLst>
    <pc:chgData name="James Harper" userId="9f6d1c45048739e2" providerId="LiveId" clId="{39AA9C58-E0E4-4D79-8502-CF869DEAA484}"/>
    <pc:docChg chg="undo custSel modSld">
      <pc:chgData name="James Harper" userId="9f6d1c45048739e2" providerId="LiveId" clId="{39AA9C58-E0E4-4D79-8502-CF869DEAA484}" dt="2023-12-04T01:32:36.851" v="343" actId="166"/>
      <pc:docMkLst>
        <pc:docMk/>
      </pc:docMkLst>
      <pc:sldChg chg="addSp delSp modSp mod">
        <pc:chgData name="James Harper" userId="9f6d1c45048739e2" providerId="LiveId" clId="{39AA9C58-E0E4-4D79-8502-CF869DEAA484}" dt="2023-12-04T01:32:36.851" v="343" actId="166"/>
        <pc:sldMkLst>
          <pc:docMk/>
          <pc:sldMk cId="3502669715" sldId="256"/>
        </pc:sldMkLst>
        <pc:spChg chg="mod">
          <ac:chgData name="James Harper" userId="9f6d1c45048739e2" providerId="LiveId" clId="{39AA9C58-E0E4-4D79-8502-CF869DEAA484}" dt="2023-12-04T01:32:29.645" v="342" actId="20577"/>
          <ac:spMkLst>
            <pc:docMk/>
            <pc:sldMk cId="3502669715" sldId="256"/>
            <ac:spMk id="2" creationId="{39EFA71E-2400-6239-FCC8-9A7603FF1621}"/>
          </ac:spMkLst>
        </pc:spChg>
        <pc:spChg chg="del">
          <ac:chgData name="James Harper" userId="9f6d1c45048739e2" providerId="LiveId" clId="{39AA9C58-E0E4-4D79-8502-CF869DEAA484}" dt="2023-12-01T19:11:28.982" v="0" actId="21"/>
          <ac:spMkLst>
            <pc:docMk/>
            <pc:sldMk cId="3502669715" sldId="256"/>
            <ac:spMk id="3" creationId="{A4AFE623-06F5-E364-5762-8E149D1E25A4}"/>
          </ac:spMkLst>
        </pc:spChg>
        <pc:spChg chg="add mod ord">
          <ac:chgData name="James Harper" userId="9f6d1c45048739e2" providerId="LiveId" clId="{39AA9C58-E0E4-4D79-8502-CF869DEAA484}" dt="2023-12-04T01:32:36.851" v="343" actId="166"/>
          <ac:spMkLst>
            <pc:docMk/>
            <pc:sldMk cId="3502669715" sldId="256"/>
            <ac:spMk id="4" creationId="{9D05E59E-7141-22F9-8451-47E72FDC072E}"/>
          </ac:spMkLst>
        </pc:spChg>
      </pc:sldChg>
      <pc:sldChg chg="addSp modSp mod">
        <pc:chgData name="James Harper" userId="9f6d1c45048739e2" providerId="LiveId" clId="{39AA9C58-E0E4-4D79-8502-CF869DEAA484}" dt="2023-12-04T01:29:51.468" v="337" actId="167"/>
        <pc:sldMkLst>
          <pc:docMk/>
          <pc:sldMk cId="3304945287" sldId="257"/>
        </pc:sldMkLst>
        <pc:spChg chg="add mod ord">
          <ac:chgData name="James Harper" userId="9f6d1c45048739e2" providerId="LiveId" clId="{39AA9C58-E0E4-4D79-8502-CF869DEAA484}" dt="2023-12-04T01:29:51.468" v="337" actId="167"/>
          <ac:spMkLst>
            <pc:docMk/>
            <pc:sldMk cId="3304945287" sldId="257"/>
            <ac:spMk id="3" creationId="{F14FD8DA-6810-61DE-F15D-2BEF03CE682E}"/>
          </ac:spMkLst>
        </pc:spChg>
      </pc:sldChg>
      <pc:sldChg chg="modSp mod">
        <pc:chgData name="James Harper" userId="9f6d1c45048739e2" providerId="LiveId" clId="{39AA9C58-E0E4-4D79-8502-CF869DEAA484}" dt="2023-12-01T21:27:53.604" v="315" actId="166"/>
        <pc:sldMkLst>
          <pc:docMk/>
          <pc:sldMk cId="1549266983" sldId="323"/>
        </pc:sldMkLst>
        <pc:spChg chg="mod">
          <ac:chgData name="James Harper" userId="9f6d1c45048739e2" providerId="LiveId" clId="{39AA9C58-E0E4-4D79-8502-CF869DEAA484}" dt="2023-12-01T21:27:44.691" v="314" actId="20577"/>
          <ac:spMkLst>
            <pc:docMk/>
            <pc:sldMk cId="1549266983" sldId="323"/>
            <ac:spMk id="2" creationId="{2FC749CD-E3C2-5942-4280-BBF16106A03B}"/>
          </ac:spMkLst>
        </pc:spChg>
        <pc:spChg chg="ord">
          <ac:chgData name="James Harper" userId="9f6d1c45048739e2" providerId="LiveId" clId="{39AA9C58-E0E4-4D79-8502-CF869DEAA484}" dt="2023-12-01T21:27:53.604" v="315" actId="166"/>
          <ac:spMkLst>
            <pc:docMk/>
            <pc:sldMk cId="1549266983" sldId="323"/>
            <ac:spMk id="21" creationId="{B572F97A-11AF-F531-0AFE-45BB188F5347}"/>
          </ac:spMkLst>
        </pc:spChg>
      </pc:sldChg>
      <pc:sldChg chg="modSp mod">
        <pc:chgData name="James Harper" userId="9f6d1c45048739e2" providerId="LiveId" clId="{39AA9C58-E0E4-4D79-8502-CF869DEAA484}" dt="2023-12-01T21:28:32.914" v="329" actId="166"/>
        <pc:sldMkLst>
          <pc:docMk/>
          <pc:sldMk cId="4212352247" sldId="326"/>
        </pc:sldMkLst>
        <pc:spChg chg="mod">
          <ac:chgData name="James Harper" userId="9f6d1c45048739e2" providerId="LiveId" clId="{39AA9C58-E0E4-4D79-8502-CF869DEAA484}" dt="2023-12-01T21:28:26.345" v="328" actId="20577"/>
          <ac:spMkLst>
            <pc:docMk/>
            <pc:sldMk cId="4212352247" sldId="326"/>
            <ac:spMk id="2" creationId="{2FC749CD-E3C2-5942-4280-BBF16106A03B}"/>
          </ac:spMkLst>
        </pc:spChg>
        <pc:spChg chg="mod ord">
          <ac:chgData name="James Harper" userId="9f6d1c45048739e2" providerId="LiveId" clId="{39AA9C58-E0E4-4D79-8502-CF869DEAA484}" dt="2023-12-01T21:28:32.914" v="329" actId="166"/>
          <ac:spMkLst>
            <pc:docMk/>
            <pc:sldMk cId="4212352247" sldId="326"/>
            <ac:spMk id="3" creationId="{41CD14BE-D2FD-FF3E-8D2A-4BA24895E7D9}"/>
          </ac:spMkLst>
        </pc:spChg>
      </pc:sldChg>
      <pc:sldChg chg="modSp mod">
        <pc:chgData name="James Harper" userId="9f6d1c45048739e2" providerId="LiveId" clId="{39AA9C58-E0E4-4D79-8502-CF869DEAA484}" dt="2023-12-01T21:29:01.359" v="334" actId="166"/>
        <pc:sldMkLst>
          <pc:docMk/>
          <pc:sldMk cId="2197891057" sldId="327"/>
        </pc:sldMkLst>
        <pc:spChg chg="mod">
          <ac:chgData name="James Harper" userId="9f6d1c45048739e2" providerId="LiveId" clId="{39AA9C58-E0E4-4D79-8502-CF869DEAA484}" dt="2023-12-01T21:28:55.798" v="333" actId="20577"/>
          <ac:spMkLst>
            <pc:docMk/>
            <pc:sldMk cId="2197891057" sldId="327"/>
            <ac:spMk id="2" creationId="{2FC749CD-E3C2-5942-4280-BBF16106A03B}"/>
          </ac:spMkLst>
        </pc:spChg>
        <pc:spChg chg="ord">
          <ac:chgData name="James Harper" userId="9f6d1c45048739e2" providerId="LiveId" clId="{39AA9C58-E0E4-4D79-8502-CF869DEAA484}" dt="2023-12-01T21:29:01.359" v="334" actId="166"/>
          <ac:spMkLst>
            <pc:docMk/>
            <pc:sldMk cId="2197891057" sldId="327"/>
            <ac:spMk id="3" creationId="{D3AE9222-17F8-CBB9-E3F3-9C361B76E98B}"/>
          </ac:spMkLst>
        </pc:spChg>
      </pc:sldChg>
    </pc:docChg>
  </pc:docChgLst>
  <pc:docChgLst>
    <pc:chgData name="James Harper" userId="9f6d1c45048739e2" providerId="LiveId" clId="{750F8063-35FB-4E1A-B46A-3725D0D163EF}"/>
    <pc:docChg chg="undo custSel addSld delSld modSld">
      <pc:chgData name="James Harper" userId="9f6d1c45048739e2" providerId="LiveId" clId="{750F8063-35FB-4E1A-B46A-3725D0D163EF}" dt="2024-02-29T17:27:15.575" v="491" actId="166"/>
      <pc:docMkLst>
        <pc:docMk/>
      </pc:docMkLst>
      <pc:sldChg chg="addSp delSp modSp del mod">
        <pc:chgData name="James Harper" userId="9f6d1c45048739e2" providerId="LiveId" clId="{750F8063-35FB-4E1A-B46A-3725D0D163EF}" dt="2024-02-28T16:48:25.585" v="162" actId="47"/>
        <pc:sldMkLst>
          <pc:docMk/>
          <pc:sldMk cId="3502669715" sldId="256"/>
        </pc:sldMkLst>
        <pc:spChg chg="add del mod">
          <ac:chgData name="James Harper" userId="9f6d1c45048739e2" providerId="LiveId" clId="{750F8063-35FB-4E1A-B46A-3725D0D163EF}" dt="2024-02-28T16:45:35.969" v="128" actId="21"/>
          <ac:spMkLst>
            <pc:docMk/>
            <pc:sldMk cId="3502669715" sldId="256"/>
            <ac:spMk id="3" creationId="{B8227235-06F1-3AE4-A917-2B66AD5C8B94}"/>
          </ac:spMkLst>
        </pc:spChg>
        <pc:spChg chg="del">
          <ac:chgData name="James Harper" userId="9f6d1c45048739e2" providerId="LiveId" clId="{750F8063-35FB-4E1A-B46A-3725D0D163EF}" dt="2024-02-28T16:44:46.146" v="118" actId="478"/>
          <ac:spMkLst>
            <pc:docMk/>
            <pc:sldMk cId="3502669715" sldId="256"/>
            <ac:spMk id="4" creationId="{9D05E59E-7141-22F9-8451-47E72FDC072E}"/>
          </ac:spMkLst>
        </pc:spChg>
        <pc:spChg chg="mod">
          <ac:chgData name="James Harper" userId="9f6d1c45048739e2" providerId="LiveId" clId="{750F8063-35FB-4E1A-B46A-3725D0D163EF}" dt="2024-02-28T16:44:50.151" v="124" actId="20577"/>
          <ac:spMkLst>
            <pc:docMk/>
            <pc:sldMk cId="3502669715" sldId="256"/>
            <ac:spMk id="7" creationId="{F22C7F99-4B5F-A046-35AD-5549EC24F12C}"/>
          </ac:spMkLst>
        </pc:spChg>
      </pc:sldChg>
      <pc:sldChg chg="addSp delSp modSp mod modAnim">
        <pc:chgData name="James Harper" userId="9f6d1c45048739e2" providerId="LiveId" clId="{750F8063-35FB-4E1A-B46A-3725D0D163EF}" dt="2024-02-28T20:58:39.284" v="469" actId="1036"/>
        <pc:sldMkLst>
          <pc:docMk/>
          <pc:sldMk cId="3304945287" sldId="257"/>
        </pc:sldMkLst>
        <pc:spChg chg="add mod">
          <ac:chgData name="James Harper" userId="9f6d1c45048739e2" providerId="LiveId" clId="{750F8063-35FB-4E1A-B46A-3725D0D163EF}" dt="2024-02-28T20:48:45.395" v="443"/>
          <ac:spMkLst>
            <pc:docMk/>
            <pc:sldMk cId="3304945287" sldId="257"/>
            <ac:spMk id="2" creationId="{9A097D4A-CABA-FF69-6905-96760F325D36}"/>
          </ac:spMkLst>
        </pc:spChg>
        <pc:spChg chg="mod ord">
          <ac:chgData name="James Harper" userId="9f6d1c45048739e2" providerId="LiveId" clId="{750F8063-35FB-4E1A-B46A-3725D0D163EF}" dt="2024-02-28T17:07:37.183" v="403" actId="207"/>
          <ac:spMkLst>
            <pc:docMk/>
            <pc:sldMk cId="3304945287" sldId="257"/>
            <ac:spMk id="3" creationId="{F14FD8DA-6810-61DE-F15D-2BEF03CE682E}"/>
          </ac:spMkLst>
        </pc:spChg>
        <pc:spChg chg="mod ord">
          <ac:chgData name="James Harper" userId="9f6d1c45048739e2" providerId="LiveId" clId="{750F8063-35FB-4E1A-B46A-3725D0D163EF}" dt="2024-02-28T20:51:16.628" v="466" actId="166"/>
          <ac:spMkLst>
            <pc:docMk/>
            <pc:sldMk cId="3304945287" sldId="257"/>
            <ac:spMk id="5" creationId="{5A9C7FAF-C1DB-3C00-2DF3-545E99DA5F82}"/>
          </ac:spMkLst>
        </pc:spChg>
        <pc:spChg chg="add mod">
          <ac:chgData name="James Harper" userId="9f6d1c45048739e2" providerId="LiveId" clId="{750F8063-35FB-4E1A-B46A-3725D0D163EF}" dt="2024-02-28T20:49:27.467" v="446" actId="207"/>
          <ac:spMkLst>
            <pc:docMk/>
            <pc:sldMk cId="3304945287" sldId="257"/>
            <ac:spMk id="6" creationId="{FF7D64E0-D96A-1DFF-BF97-2E58FC49D5EB}"/>
          </ac:spMkLst>
        </pc:spChg>
        <pc:spChg chg="mod">
          <ac:chgData name="James Harper" userId="9f6d1c45048739e2" providerId="LiveId" clId="{750F8063-35FB-4E1A-B46A-3725D0D163EF}" dt="2024-02-28T20:58:39.284" v="469" actId="1036"/>
          <ac:spMkLst>
            <pc:docMk/>
            <pc:sldMk cId="3304945287" sldId="257"/>
            <ac:spMk id="8" creationId="{C1F6EE5C-B720-BE59-0203-B8A0AC05D247}"/>
          </ac:spMkLst>
        </pc:spChg>
        <pc:cxnChg chg="del">
          <ac:chgData name="James Harper" userId="9f6d1c45048739e2" providerId="LiveId" clId="{750F8063-35FB-4E1A-B46A-3725D0D163EF}" dt="2024-02-28T18:55:17.012" v="409" actId="478"/>
          <ac:cxnSpMkLst>
            <pc:docMk/>
            <pc:sldMk cId="3304945287" sldId="257"/>
            <ac:cxnSpMk id="2" creationId="{A5E3DADE-4093-7FBA-71A7-7B98723E3225}"/>
          </ac:cxnSpMkLst>
        </pc:cxnChg>
      </pc:sldChg>
      <pc:sldChg chg="addSp delSp modSp add mod modTransition">
        <pc:chgData name="James Harper" userId="9f6d1c45048739e2" providerId="LiveId" clId="{750F8063-35FB-4E1A-B46A-3725D0D163EF}" dt="2024-02-29T17:25:11.868" v="487" actId="166"/>
        <pc:sldMkLst>
          <pc:docMk/>
          <pc:sldMk cId="2478682440" sldId="334"/>
        </pc:sldMkLst>
        <pc:spChg chg="mod">
          <ac:chgData name="James Harper" userId="9f6d1c45048739e2" providerId="LiveId" clId="{750F8063-35FB-4E1A-B46A-3725D0D163EF}" dt="2024-02-29T17:22:45.042" v="475" actId="20577"/>
          <ac:spMkLst>
            <pc:docMk/>
            <pc:sldMk cId="2478682440" sldId="334"/>
            <ac:spMk id="6" creationId="{9E6A1431-3F83-F7F5-9CA1-D72E2444AEFA}"/>
          </ac:spMkLst>
        </pc:spChg>
        <pc:spChg chg="mod">
          <ac:chgData name="James Harper" userId="9f6d1c45048739e2" providerId="LiveId" clId="{750F8063-35FB-4E1A-B46A-3725D0D163EF}" dt="2024-02-28T16:52:24.604" v="221" actId="207"/>
          <ac:spMkLst>
            <pc:docMk/>
            <pc:sldMk cId="2478682440" sldId="334"/>
            <ac:spMk id="7" creationId="{F22C7F99-4B5F-A046-35AD-5549EC24F12C}"/>
          </ac:spMkLst>
        </pc:spChg>
        <pc:spChg chg="mod">
          <ac:chgData name="James Harper" userId="9f6d1c45048739e2" providerId="LiveId" clId="{750F8063-35FB-4E1A-B46A-3725D0D163EF}" dt="2024-02-29T17:24:11.264" v="482" actId="20577"/>
          <ac:spMkLst>
            <pc:docMk/>
            <pc:sldMk cId="2478682440" sldId="334"/>
            <ac:spMk id="12" creationId="{44496230-2FAF-7A2F-4F11-2EE967CF28E4}"/>
          </ac:spMkLst>
        </pc:spChg>
        <pc:spChg chg="del">
          <ac:chgData name="James Harper" userId="9f6d1c45048739e2" providerId="LiveId" clId="{750F8063-35FB-4E1A-B46A-3725D0D163EF}" dt="2024-02-28T16:44:10.800" v="112" actId="478"/>
          <ac:spMkLst>
            <pc:docMk/>
            <pc:sldMk cId="2478682440" sldId="334"/>
            <ac:spMk id="15" creationId="{A15AC885-0A45-FBB8-87CD-BC4178BBCBA5}"/>
          </ac:spMkLst>
        </pc:spChg>
        <pc:spChg chg="mod">
          <ac:chgData name="James Harper" userId="9f6d1c45048739e2" providerId="LiveId" clId="{750F8063-35FB-4E1A-B46A-3725D0D163EF}" dt="2024-02-29T17:23:22.642" v="478" actId="20577"/>
          <ac:spMkLst>
            <pc:docMk/>
            <pc:sldMk cId="2478682440" sldId="334"/>
            <ac:spMk id="17" creationId="{EB0E8BB3-DAC3-4965-B368-916DC0208813}"/>
          </ac:spMkLst>
        </pc:spChg>
        <pc:spChg chg="add mod ord">
          <ac:chgData name="James Harper" userId="9f6d1c45048739e2" providerId="LiveId" clId="{750F8063-35FB-4E1A-B46A-3725D0D163EF}" dt="2024-02-29T17:25:11.868" v="487" actId="166"/>
          <ac:spMkLst>
            <pc:docMk/>
            <pc:sldMk cId="2478682440" sldId="334"/>
            <ac:spMk id="24" creationId="{A3C50B51-226C-75F9-5B25-23AD929B4597}"/>
          </ac:spMkLst>
        </pc:spChg>
        <pc:picChg chg="del">
          <ac:chgData name="James Harper" userId="9f6d1c45048739e2" providerId="LiveId" clId="{750F8063-35FB-4E1A-B46A-3725D0D163EF}" dt="2024-02-28T16:49:40.236" v="187" actId="478"/>
          <ac:picMkLst>
            <pc:docMk/>
            <pc:sldMk cId="2478682440" sldId="334"/>
            <ac:picMk id="3" creationId="{964EEF2D-75B1-9339-75AC-B6F3D2595CAE}"/>
          </ac:picMkLst>
        </pc:picChg>
        <pc:picChg chg="add mod ord">
          <ac:chgData name="James Harper" userId="9f6d1c45048739e2" providerId="LiveId" clId="{750F8063-35FB-4E1A-B46A-3725D0D163EF}" dt="2024-02-28T16:49:38.118" v="186" actId="167"/>
          <ac:picMkLst>
            <pc:docMk/>
            <pc:sldMk cId="2478682440" sldId="334"/>
            <ac:picMk id="4" creationId="{41B6C37B-43A9-F125-9944-80A163150403}"/>
          </ac:picMkLst>
        </pc:picChg>
        <pc:picChg chg="del">
          <ac:chgData name="James Harper" userId="9f6d1c45048739e2" providerId="LiveId" clId="{750F8063-35FB-4E1A-B46A-3725D0D163EF}" dt="2024-02-28T17:01:56.916" v="354" actId="478"/>
          <ac:picMkLst>
            <pc:docMk/>
            <pc:sldMk cId="2478682440" sldId="334"/>
            <ac:picMk id="8" creationId="{21F540E6-F505-B57A-BAD0-E0EC3D89544B}"/>
          </ac:picMkLst>
        </pc:picChg>
        <pc:picChg chg="add mod ord">
          <ac:chgData name="James Harper" userId="9f6d1c45048739e2" providerId="LiveId" clId="{750F8063-35FB-4E1A-B46A-3725D0D163EF}" dt="2024-02-28T16:51:02.859" v="214" actId="167"/>
          <ac:picMkLst>
            <pc:docMk/>
            <pc:sldMk cId="2478682440" sldId="334"/>
            <ac:picMk id="9" creationId="{6BF57F02-1AF8-A854-A44F-2FD219C4D399}"/>
          </ac:picMkLst>
        </pc:picChg>
        <pc:picChg chg="add mod ord">
          <ac:chgData name="James Harper" userId="9f6d1c45048739e2" providerId="LiveId" clId="{750F8063-35FB-4E1A-B46A-3725D0D163EF}" dt="2024-02-29T17:25:01.537" v="485" actId="208"/>
          <ac:picMkLst>
            <pc:docMk/>
            <pc:sldMk cId="2478682440" sldId="334"/>
            <ac:picMk id="11" creationId="{2EE90967-6A2D-1D46-5FC6-6B04D1403E80}"/>
          </ac:picMkLst>
        </pc:picChg>
        <pc:picChg chg="del">
          <ac:chgData name="James Harper" userId="9f6d1c45048739e2" providerId="LiveId" clId="{750F8063-35FB-4E1A-B46A-3725D0D163EF}" dt="2024-02-28T17:02:57.928" v="384" actId="478"/>
          <ac:picMkLst>
            <pc:docMk/>
            <pc:sldMk cId="2478682440" sldId="334"/>
            <ac:picMk id="14" creationId="{BA0A8736-FF7E-5358-C326-79817E173924}"/>
          </ac:picMkLst>
        </pc:picChg>
        <pc:picChg chg="del">
          <ac:chgData name="James Harper" userId="9f6d1c45048739e2" providerId="LiveId" clId="{750F8063-35FB-4E1A-B46A-3725D0D163EF}" dt="2024-02-28T16:51:06.268" v="215" actId="478"/>
          <ac:picMkLst>
            <pc:docMk/>
            <pc:sldMk cId="2478682440" sldId="334"/>
            <ac:picMk id="16" creationId="{FF93120C-5443-80F6-DE77-061B2835EBCB}"/>
          </ac:picMkLst>
        </pc:picChg>
        <pc:picChg chg="add mod ord">
          <ac:chgData name="James Harper" userId="9f6d1c45048739e2" providerId="LiveId" clId="{750F8063-35FB-4E1A-B46A-3725D0D163EF}" dt="2024-02-29T17:25:05.537" v="486" actId="208"/>
          <ac:picMkLst>
            <pc:docMk/>
            <pc:sldMk cId="2478682440" sldId="334"/>
            <ac:picMk id="20" creationId="{3F02BF9F-0316-4174-66CF-2AA5CB02FD24}"/>
          </ac:picMkLst>
        </pc:picChg>
        <pc:cxnChg chg="mod">
          <ac:chgData name="James Harper" userId="9f6d1c45048739e2" providerId="LiveId" clId="{750F8063-35FB-4E1A-B46A-3725D0D163EF}" dt="2024-02-28T16:51:15.456" v="217" actId="208"/>
          <ac:cxnSpMkLst>
            <pc:docMk/>
            <pc:sldMk cId="2478682440" sldId="334"/>
            <ac:cxnSpMk id="21" creationId="{EDBE1A49-2B1D-B497-86D5-4F5A6717BDC4}"/>
          </ac:cxnSpMkLst>
        </pc:cxnChg>
        <pc:cxnChg chg="mod">
          <ac:chgData name="James Harper" userId="9f6d1c45048739e2" providerId="LiveId" clId="{750F8063-35FB-4E1A-B46A-3725D0D163EF}" dt="2024-02-28T17:03:30.439" v="387" actId="208"/>
          <ac:cxnSpMkLst>
            <pc:docMk/>
            <pc:sldMk cId="2478682440" sldId="334"/>
            <ac:cxnSpMk id="22" creationId="{46C11519-834C-3A2A-3DA2-F26FC41FE72F}"/>
          </ac:cxnSpMkLst>
        </pc:cxnChg>
        <pc:cxnChg chg="mod">
          <ac:chgData name="James Harper" userId="9f6d1c45048739e2" providerId="LiveId" clId="{750F8063-35FB-4E1A-B46A-3725D0D163EF}" dt="2024-02-28T17:03:24.885" v="386" actId="208"/>
          <ac:cxnSpMkLst>
            <pc:docMk/>
            <pc:sldMk cId="2478682440" sldId="334"/>
            <ac:cxnSpMk id="23" creationId="{831C8017-759C-7B6E-02DA-8FE24843E1EE}"/>
          </ac:cxnSpMkLst>
        </pc:cxnChg>
        <pc:cxnChg chg="mod">
          <ac:chgData name="James Harper" userId="9f6d1c45048739e2" providerId="LiveId" clId="{750F8063-35FB-4E1A-B46A-3725D0D163EF}" dt="2024-02-28T16:51:11.687" v="216" actId="208"/>
          <ac:cxnSpMkLst>
            <pc:docMk/>
            <pc:sldMk cId="2478682440" sldId="334"/>
            <ac:cxnSpMk id="26" creationId="{CD4834A9-3BA0-27DC-17CD-77A71BD4D99D}"/>
          </ac:cxnSpMkLst>
        </pc:cxnChg>
      </pc:sldChg>
      <pc:sldChg chg="addSp delSp modSp add mod modAnim">
        <pc:chgData name="James Harper" userId="9f6d1c45048739e2" providerId="LiveId" clId="{750F8063-35FB-4E1A-B46A-3725D0D163EF}" dt="2024-02-28T20:51:23.054" v="467" actId="166"/>
        <pc:sldMkLst>
          <pc:docMk/>
          <pc:sldMk cId="121240496" sldId="703"/>
        </pc:sldMkLst>
        <pc:spChg chg="add mod">
          <ac:chgData name="James Harper" userId="9f6d1c45048739e2" providerId="LiveId" clId="{750F8063-35FB-4E1A-B46A-3725D0D163EF}" dt="2024-02-28T20:50:36.861" v="464" actId="1036"/>
          <ac:spMkLst>
            <pc:docMk/>
            <pc:sldMk cId="121240496" sldId="703"/>
            <ac:spMk id="3" creationId="{517F38B5-BC70-EE62-722B-80358D5CC1CA}"/>
          </ac:spMkLst>
        </pc:spChg>
        <pc:spChg chg="del">
          <ac:chgData name="James Harper" userId="9f6d1c45048739e2" providerId="LiveId" clId="{750F8063-35FB-4E1A-B46A-3725D0D163EF}" dt="2024-02-28T16:42:37.916" v="108" actId="478"/>
          <ac:spMkLst>
            <pc:docMk/>
            <pc:sldMk cId="121240496" sldId="703"/>
            <ac:spMk id="3" creationId="{6954A91C-9CA8-83BA-AAF1-D364752B37F6}"/>
          </ac:spMkLst>
        </pc:spChg>
        <pc:spChg chg="del">
          <ac:chgData name="James Harper" userId="9f6d1c45048739e2" providerId="LiveId" clId="{750F8063-35FB-4E1A-B46A-3725D0D163EF}" dt="2024-02-28T16:42:54.710" v="110" actId="478"/>
          <ac:spMkLst>
            <pc:docMk/>
            <pc:sldMk cId="121240496" sldId="703"/>
            <ac:spMk id="6" creationId="{059A8F53-E2B9-60AC-C138-2BD62DA1A10C}"/>
          </ac:spMkLst>
        </pc:spChg>
        <pc:spChg chg="mod ord">
          <ac:chgData name="James Harper" userId="9f6d1c45048739e2" providerId="LiveId" clId="{750F8063-35FB-4E1A-B46A-3725D0D163EF}" dt="2024-02-28T20:51:23.054" v="467" actId="166"/>
          <ac:spMkLst>
            <pc:docMk/>
            <pc:sldMk cId="121240496" sldId="703"/>
            <ac:spMk id="7" creationId="{0424BD65-0BB1-8824-D1B9-F779E4EFD639}"/>
          </ac:spMkLst>
        </pc:spChg>
        <pc:spChg chg="add del mod">
          <ac:chgData name="James Harper" userId="9f6d1c45048739e2" providerId="LiveId" clId="{750F8063-35FB-4E1A-B46A-3725D0D163EF}" dt="2024-02-28T16:42:31.477" v="107" actId="21"/>
          <ac:spMkLst>
            <pc:docMk/>
            <pc:sldMk cId="121240496" sldId="703"/>
            <ac:spMk id="8" creationId="{0359CE78-8121-2DD8-26E4-BED662A7098E}"/>
          </ac:spMkLst>
        </pc:spChg>
        <pc:spChg chg="add mod">
          <ac:chgData name="James Harper" userId="9f6d1c45048739e2" providerId="LiveId" clId="{750F8063-35FB-4E1A-B46A-3725D0D163EF}" dt="2024-02-28T16:42:38.730" v="109"/>
          <ac:spMkLst>
            <pc:docMk/>
            <pc:sldMk cId="121240496" sldId="703"/>
            <ac:spMk id="9" creationId="{0359CE78-8121-2DD8-26E4-BED662A7098E}"/>
          </ac:spMkLst>
        </pc:spChg>
        <pc:spChg chg="add mod">
          <ac:chgData name="James Harper" userId="9f6d1c45048739e2" providerId="LiveId" clId="{750F8063-35FB-4E1A-B46A-3725D0D163EF}" dt="2024-02-28T16:42:55.096" v="111"/>
          <ac:spMkLst>
            <pc:docMk/>
            <pc:sldMk cId="121240496" sldId="703"/>
            <ac:spMk id="10" creationId="{46537D75-162F-5E81-92F3-FDEC1FDFCC7F}"/>
          </ac:spMkLst>
        </pc:spChg>
        <pc:spChg chg="add del mod">
          <ac:chgData name="James Harper" userId="9f6d1c45048739e2" providerId="LiveId" clId="{750F8063-35FB-4E1A-B46A-3725D0D163EF}" dt="2024-02-28T17:02:13.066" v="355" actId="21"/>
          <ac:spMkLst>
            <pc:docMk/>
            <pc:sldMk cId="121240496" sldId="703"/>
            <ac:spMk id="11" creationId="{1FA5A0A2-42BC-E34E-5BED-BDF4C3772503}"/>
          </ac:spMkLst>
        </pc:spChg>
        <pc:spChg chg="mod">
          <ac:chgData name="James Harper" userId="9f6d1c45048739e2" providerId="LiveId" clId="{750F8063-35FB-4E1A-B46A-3725D0D163EF}" dt="2024-02-28T17:07:12.440" v="402" actId="207"/>
          <ac:spMkLst>
            <pc:docMk/>
            <pc:sldMk cId="121240496" sldId="703"/>
            <ac:spMk id="18" creationId="{3004B923-CFC8-5102-053A-69BB2FE2B7C7}"/>
          </ac:spMkLst>
        </pc:spChg>
        <pc:cxnChg chg="del">
          <ac:chgData name="James Harper" userId="9f6d1c45048739e2" providerId="LiveId" clId="{750F8063-35FB-4E1A-B46A-3725D0D163EF}" dt="2024-02-28T20:50:51.190" v="465" actId="478"/>
          <ac:cxnSpMkLst>
            <pc:docMk/>
            <pc:sldMk cId="121240496" sldId="703"/>
            <ac:cxnSpMk id="2" creationId="{4C3C24C7-D799-BF46-2A9B-D9BBDCFF22A4}"/>
          </ac:cxnSpMkLst>
        </pc:cxnChg>
        <pc:cxnChg chg="add del mod">
          <ac:chgData name="James Harper" userId="9f6d1c45048739e2" providerId="LiveId" clId="{750F8063-35FB-4E1A-B46A-3725D0D163EF}" dt="2024-02-28T20:50:51.190" v="465" actId="478"/>
          <ac:cxnSpMkLst>
            <pc:docMk/>
            <pc:sldMk cId="121240496" sldId="703"/>
            <ac:cxnSpMk id="5" creationId="{12CBE37A-817B-1F20-1678-C14F2EEF5353}"/>
          </ac:cxnSpMkLst>
        </pc:cxnChg>
      </pc:sldChg>
      <pc:sldChg chg="addSp delSp modSp add mod setBg">
        <pc:chgData name="James Harper" userId="9f6d1c45048739e2" providerId="LiveId" clId="{750F8063-35FB-4E1A-B46A-3725D0D163EF}" dt="2024-02-29T17:27:15.575" v="491" actId="166"/>
        <pc:sldMkLst>
          <pc:docMk/>
          <pc:sldMk cId="3863113981" sldId="704"/>
        </pc:sldMkLst>
        <pc:spChg chg="add mod">
          <ac:chgData name="James Harper" userId="9f6d1c45048739e2" providerId="LiveId" clId="{750F8063-35FB-4E1A-B46A-3725D0D163EF}" dt="2024-02-28T17:05:57.832" v="398"/>
          <ac:spMkLst>
            <pc:docMk/>
            <pc:sldMk cId="3863113981" sldId="704"/>
            <ac:spMk id="2" creationId="{A719127D-3258-4B1A-46D9-31B71D7E8E34}"/>
          </ac:spMkLst>
        </pc:spChg>
        <pc:spChg chg="add del mod">
          <ac:chgData name="James Harper" userId="9f6d1c45048739e2" providerId="LiveId" clId="{750F8063-35FB-4E1A-B46A-3725D0D163EF}" dt="2024-02-28T16:48:15.238" v="161" actId="478"/>
          <ac:spMkLst>
            <pc:docMk/>
            <pc:sldMk cId="3863113981" sldId="704"/>
            <ac:spMk id="3" creationId="{B8227235-06F1-3AE4-A917-2B66AD5C8B94}"/>
          </ac:spMkLst>
        </pc:spChg>
        <pc:spChg chg="mod">
          <ac:chgData name="James Harper" userId="9f6d1c45048739e2" providerId="LiveId" clId="{750F8063-35FB-4E1A-B46A-3725D0D163EF}" dt="2024-02-29T17:25:54.072" v="490" actId="20577"/>
          <ac:spMkLst>
            <pc:docMk/>
            <pc:sldMk cId="3863113981" sldId="704"/>
            <ac:spMk id="4" creationId="{E7FAFAF9-47DE-F708-961D-03B43F102046}"/>
          </ac:spMkLst>
        </pc:spChg>
        <pc:spChg chg="add mod ord">
          <ac:chgData name="James Harper" userId="9f6d1c45048739e2" providerId="LiveId" clId="{750F8063-35FB-4E1A-B46A-3725D0D163EF}" dt="2024-02-29T17:27:15.575" v="491" actId="166"/>
          <ac:spMkLst>
            <pc:docMk/>
            <pc:sldMk cId="3863113981" sldId="704"/>
            <ac:spMk id="6" creationId="{2D5E763D-C64C-9588-AF81-2F8ADB319B38}"/>
          </ac:spMkLst>
        </pc:spChg>
        <pc:spChg chg="mod">
          <ac:chgData name="James Harper" userId="9f6d1c45048739e2" providerId="LiveId" clId="{750F8063-35FB-4E1A-B46A-3725D0D163EF}" dt="2024-02-28T16:50:34.946" v="208" actId="207"/>
          <ac:spMkLst>
            <pc:docMk/>
            <pc:sldMk cId="3863113981" sldId="704"/>
            <ac:spMk id="7" creationId="{F22C7F99-4B5F-A046-35AD-5549EC24F12C}"/>
          </ac:spMkLst>
        </pc:spChg>
        <pc:spChg chg="del">
          <ac:chgData name="James Harper" userId="9f6d1c45048739e2" providerId="LiveId" clId="{750F8063-35FB-4E1A-B46A-3725D0D163EF}" dt="2024-02-28T16:44:25.264" v="114" actId="478"/>
          <ac:spMkLst>
            <pc:docMk/>
            <pc:sldMk cId="3863113981" sldId="704"/>
            <ac:spMk id="8" creationId="{71685316-3324-0AA9-0A11-A3A9A96FF14F}"/>
          </ac:spMkLst>
        </pc:spChg>
      </pc:sldChg>
      <pc:sldChg chg="addSp delSp modSp add del mod setBg">
        <pc:chgData name="James Harper" userId="9f6d1c45048739e2" providerId="LiveId" clId="{750F8063-35FB-4E1A-B46A-3725D0D163EF}" dt="2024-02-28T17:04:58.574" v="388" actId="47"/>
        <pc:sldMkLst>
          <pc:docMk/>
          <pc:sldMk cId="3129549803" sldId="705"/>
        </pc:sldMkLst>
        <pc:spChg chg="add del mod">
          <ac:chgData name="James Harper" userId="9f6d1c45048739e2" providerId="LiveId" clId="{750F8063-35FB-4E1A-B46A-3725D0D163EF}" dt="2024-02-28T17:00:47.670" v="328" actId="21"/>
          <ac:spMkLst>
            <pc:docMk/>
            <pc:sldMk cId="3129549803" sldId="705"/>
            <ac:spMk id="3" creationId="{1FA5A0A2-42BC-E34E-5BED-BDF4C3772503}"/>
          </ac:spMkLst>
        </pc:spChg>
        <pc:spChg chg="add mod">
          <ac:chgData name="James Harper" userId="9f6d1c45048739e2" providerId="LiveId" clId="{750F8063-35FB-4E1A-B46A-3725D0D163EF}" dt="2024-02-28T17:02:15.695" v="356"/>
          <ac:spMkLst>
            <pc:docMk/>
            <pc:sldMk cId="3129549803" sldId="705"/>
            <ac:spMk id="4" creationId="{1FA5A0A2-42BC-E34E-5BED-BDF4C3772503}"/>
          </ac:spMkLst>
        </pc:spChg>
        <pc:spChg chg="mod">
          <ac:chgData name="James Harper" userId="9f6d1c45048739e2" providerId="LiveId" clId="{750F8063-35FB-4E1A-B46A-3725D0D163EF}" dt="2024-02-28T17:00:26.186" v="322" actId="1036"/>
          <ac:spMkLst>
            <pc:docMk/>
            <pc:sldMk cId="3129549803" sldId="705"/>
            <ac:spMk id="10" creationId="{DB004635-83BE-6ECA-C036-215D01A502D3}"/>
          </ac:spMkLst>
        </pc:spChg>
        <pc:spChg chg="del">
          <ac:chgData name="James Harper" userId="9f6d1c45048739e2" providerId="LiveId" clId="{750F8063-35FB-4E1A-B46A-3725D0D163EF}" dt="2024-02-28T16:58:37.194" v="223" actId="478"/>
          <ac:spMkLst>
            <pc:docMk/>
            <pc:sldMk cId="3129549803" sldId="705"/>
            <ac:spMk id="11" creationId="{319BAEC5-E5D6-5B34-7057-CEF2C8609517}"/>
          </ac:spMkLst>
        </pc:spChg>
      </pc:sldChg>
    </pc:docChg>
  </pc:docChgLst>
  <pc:docChgLst>
    <pc:chgData name="James Harper" userId="9f6d1c45048739e2" providerId="LiveId" clId="{970B4773-A150-4163-8DCA-D29A5FEDABAC}"/>
    <pc:docChg chg="custSel modSld">
      <pc:chgData name="James Harper" userId="9f6d1c45048739e2" providerId="LiveId" clId="{970B4773-A150-4163-8DCA-D29A5FEDABAC}" dt="2024-03-23T19:17:56.995" v="204"/>
      <pc:docMkLst>
        <pc:docMk/>
      </pc:docMkLst>
      <pc:sldChg chg="addSp delSp modSp mod">
        <pc:chgData name="James Harper" userId="9f6d1c45048739e2" providerId="LiveId" clId="{970B4773-A150-4163-8DCA-D29A5FEDABAC}" dt="2024-03-23T19:12:34.004" v="11"/>
        <pc:sldMkLst>
          <pc:docMk/>
          <pc:sldMk cId="3304945287" sldId="257"/>
        </pc:sldMkLst>
        <pc:spChg chg="add mod">
          <ac:chgData name="James Harper" userId="9f6d1c45048739e2" providerId="LiveId" clId="{970B4773-A150-4163-8DCA-D29A5FEDABAC}" dt="2024-03-23T19:12:34.004" v="11"/>
          <ac:spMkLst>
            <pc:docMk/>
            <pc:sldMk cId="3304945287" sldId="257"/>
            <ac:spMk id="2" creationId="{5A9C7FAF-C1DB-3C00-2DF3-545E99DA5F82}"/>
          </ac:spMkLst>
        </pc:spChg>
        <pc:spChg chg="del">
          <ac:chgData name="James Harper" userId="9f6d1c45048739e2" providerId="LiveId" clId="{970B4773-A150-4163-8DCA-D29A5FEDABAC}" dt="2024-03-23T19:12:25.094" v="0" actId="21"/>
          <ac:spMkLst>
            <pc:docMk/>
            <pc:sldMk cId="3304945287" sldId="257"/>
            <ac:spMk id="5" creationId="{5A9C7FAF-C1DB-3C00-2DF3-545E99DA5F82}"/>
          </ac:spMkLst>
        </pc:spChg>
        <pc:spChg chg="mod">
          <ac:chgData name="James Harper" userId="9f6d1c45048739e2" providerId="LiveId" clId="{970B4773-A150-4163-8DCA-D29A5FEDABAC}" dt="2024-03-23T19:12:31.378" v="10" actId="20577"/>
          <ac:spMkLst>
            <pc:docMk/>
            <pc:sldMk cId="3304945287" sldId="257"/>
            <ac:spMk id="6" creationId="{FF7D64E0-D96A-1DFF-BF97-2E58FC49D5EB}"/>
          </ac:spMkLst>
        </pc:spChg>
      </pc:sldChg>
      <pc:sldChg chg="addSp delSp modSp mod">
        <pc:chgData name="James Harper" userId="9f6d1c45048739e2" providerId="LiveId" clId="{970B4773-A150-4163-8DCA-D29A5FEDABAC}" dt="2024-03-23T19:15:40.102" v="117"/>
        <pc:sldMkLst>
          <pc:docMk/>
          <pc:sldMk cId="1549266983" sldId="323"/>
        </pc:sldMkLst>
        <pc:spChg chg="add mod">
          <ac:chgData name="James Harper" userId="9f6d1c45048739e2" providerId="LiveId" clId="{970B4773-A150-4163-8DCA-D29A5FEDABAC}" dt="2024-03-23T19:15:40.102" v="117"/>
          <ac:spMkLst>
            <pc:docMk/>
            <pc:sldMk cId="1549266983" sldId="323"/>
            <ac:spMk id="3" creationId="{B572F97A-11AF-F531-0AFE-45BB188F5347}"/>
          </ac:spMkLst>
        </pc:spChg>
        <pc:spChg chg="mod">
          <ac:chgData name="James Harper" userId="9f6d1c45048739e2" providerId="LiveId" clId="{970B4773-A150-4163-8DCA-D29A5FEDABAC}" dt="2024-03-23T19:15:37.494" v="116" actId="14100"/>
          <ac:spMkLst>
            <pc:docMk/>
            <pc:sldMk cId="1549266983" sldId="323"/>
            <ac:spMk id="8" creationId="{2B432575-598B-7AF7-5DD1-12EAF4EBB060}"/>
          </ac:spMkLst>
        </pc:spChg>
        <pc:spChg chg="del">
          <ac:chgData name="James Harper" userId="9f6d1c45048739e2" providerId="LiveId" clId="{970B4773-A150-4163-8DCA-D29A5FEDABAC}" dt="2024-03-23T19:15:23.303" v="98" actId="21"/>
          <ac:spMkLst>
            <pc:docMk/>
            <pc:sldMk cId="1549266983" sldId="323"/>
            <ac:spMk id="21" creationId="{B572F97A-11AF-F531-0AFE-45BB188F5347}"/>
          </ac:spMkLst>
        </pc:spChg>
      </pc:sldChg>
      <pc:sldChg chg="addSp delSp modSp mod">
        <pc:chgData name="James Harper" userId="9f6d1c45048739e2" providerId="LiveId" clId="{970B4773-A150-4163-8DCA-D29A5FEDABAC}" dt="2024-03-23T19:16:12.185" v="132"/>
        <pc:sldMkLst>
          <pc:docMk/>
          <pc:sldMk cId="4212352247" sldId="326"/>
        </pc:sldMkLst>
        <pc:spChg chg="del">
          <ac:chgData name="James Harper" userId="9f6d1c45048739e2" providerId="LiveId" clId="{970B4773-A150-4163-8DCA-D29A5FEDABAC}" dt="2024-03-23T19:15:57.791" v="118" actId="21"/>
          <ac:spMkLst>
            <pc:docMk/>
            <pc:sldMk cId="4212352247" sldId="326"/>
            <ac:spMk id="3" creationId="{41CD14BE-D2FD-FF3E-8D2A-4BA24895E7D9}"/>
          </ac:spMkLst>
        </pc:spChg>
        <pc:spChg chg="add mod">
          <ac:chgData name="James Harper" userId="9f6d1c45048739e2" providerId="LiveId" clId="{970B4773-A150-4163-8DCA-D29A5FEDABAC}" dt="2024-03-23T19:16:12.185" v="132"/>
          <ac:spMkLst>
            <pc:docMk/>
            <pc:sldMk cId="4212352247" sldId="326"/>
            <ac:spMk id="6" creationId="{41CD14BE-D2FD-FF3E-8D2A-4BA24895E7D9}"/>
          </ac:spMkLst>
        </pc:spChg>
        <pc:spChg chg="mod">
          <ac:chgData name="James Harper" userId="9f6d1c45048739e2" providerId="LiveId" clId="{970B4773-A150-4163-8DCA-D29A5FEDABAC}" dt="2024-03-23T19:16:09.523" v="131" actId="14100"/>
          <ac:spMkLst>
            <pc:docMk/>
            <pc:sldMk cId="4212352247" sldId="326"/>
            <ac:spMk id="8" creationId="{2B432575-598B-7AF7-5DD1-12EAF4EBB060}"/>
          </ac:spMkLst>
        </pc:spChg>
      </pc:sldChg>
      <pc:sldChg chg="addSp delSp modSp mod">
        <pc:chgData name="James Harper" userId="9f6d1c45048739e2" providerId="LiveId" clId="{970B4773-A150-4163-8DCA-D29A5FEDABAC}" dt="2024-03-23T19:16:47.547" v="151"/>
        <pc:sldMkLst>
          <pc:docMk/>
          <pc:sldMk cId="2197891057" sldId="327"/>
        </pc:sldMkLst>
        <pc:spChg chg="del">
          <ac:chgData name="James Harper" userId="9f6d1c45048739e2" providerId="LiveId" clId="{970B4773-A150-4163-8DCA-D29A5FEDABAC}" dt="2024-03-23T19:16:25.527" v="133" actId="21"/>
          <ac:spMkLst>
            <pc:docMk/>
            <pc:sldMk cId="2197891057" sldId="327"/>
            <ac:spMk id="3" creationId="{D3AE9222-17F8-CBB9-E3F3-9C361B76E98B}"/>
          </ac:spMkLst>
        </pc:spChg>
        <pc:spChg chg="add mod">
          <ac:chgData name="James Harper" userId="9f6d1c45048739e2" providerId="LiveId" clId="{970B4773-A150-4163-8DCA-D29A5FEDABAC}" dt="2024-03-23T19:16:47.547" v="151"/>
          <ac:spMkLst>
            <pc:docMk/>
            <pc:sldMk cId="2197891057" sldId="327"/>
            <ac:spMk id="6" creationId="{D3AE9222-17F8-CBB9-E3F3-9C361B76E98B}"/>
          </ac:spMkLst>
        </pc:spChg>
        <pc:spChg chg="mod">
          <ac:chgData name="James Harper" userId="9f6d1c45048739e2" providerId="LiveId" clId="{970B4773-A150-4163-8DCA-D29A5FEDABAC}" dt="2024-03-23T19:16:45.399" v="150" actId="14100"/>
          <ac:spMkLst>
            <pc:docMk/>
            <pc:sldMk cId="2197891057" sldId="327"/>
            <ac:spMk id="8" creationId="{2B432575-598B-7AF7-5DD1-12EAF4EBB060}"/>
          </ac:spMkLst>
        </pc:spChg>
      </pc:sldChg>
      <pc:sldChg chg="addSp delSp modSp mod">
        <pc:chgData name="James Harper" userId="9f6d1c45048739e2" providerId="LiveId" clId="{970B4773-A150-4163-8DCA-D29A5FEDABAC}" dt="2024-03-23T19:17:56.995" v="204"/>
        <pc:sldMkLst>
          <pc:docMk/>
          <pc:sldMk cId="2478682440" sldId="334"/>
        </pc:sldMkLst>
        <pc:spChg chg="add del mod">
          <ac:chgData name="James Harper" userId="9f6d1c45048739e2" providerId="LiveId" clId="{970B4773-A150-4163-8DCA-D29A5FEDABAC}" dt="2024-03-23T19:17:54.448" v="202" actId="21"/>
          <ac:spMkLst>
            <pc:docMk/>
            <pc:sldMk cId="2478682440" sldId="334"/>
            <ac:spMk id="2" creationId="{A3C50B51-226C-75F9-5B25-23AD929B4597}"/>
          </ac:spMkLst>
        </pc:spChg>
        <pc:spChg chg="add mod">
          <ac:chgData name="James Harper" userId="9f6d1c45048739e2" providerId="LiveId" clId="{970B4773-A150-4163-8DCA-D29A5FEDABAC}" dt="2024-03-23T19:17:56.995" v="204"/>
          <ac:spMkLst>
            <pc:docMk/>
            <pc:sldMk cId="2478682440" sldId="334"/>
            <ac:spMk id="8" creationId="{A3C50B51-226C-75F9-5B25-23AD929B4597}"/>
          </ac:spMkLst>
        </pc:spChg>
        <pc:spChg chg="mod">
          <ac:chgData name="James Harper" userId="9f6d1c45048739e2" providerId="LiveId" clId="{970B4773-A150-4163-8DCA-D29A5FEDABAC}" dt="2024-03-23T19:14:13.168" v="72" actId="947"/>
          <ac:spMkLst>
            <pc:docMk/>
            <pc:sldMk cId="2478682440" sldId="334"/>
            <ac:spMk id="17" creationId="{EB0E8BB3-DAC3-4965-B368-916DC0208813}"/>
          </ac:spMkLst>
        </pc:spChg>
        <pc:spChg chg="del">
          <ac:chgData name="James Harper" userId="9f6d1c45048739e2" providerId="LiveId" clId="{970B4773-A150-4163-8DCA-D29A5FEDABAC}" dt="2024-03-23T19:13:14.644" v="25" actId="21"/>
          <ac:spMkLst>
            <pc:docMk/>
            <pc:sldMk cId="2478682440" sldId="334"/>
            <ac:spMk id="24" creationId="{A3C50B51-226C-75F9-5B25-23AD929B4597}"/>
          </ac:spMkLst>
        </pc:spChg>
        <pc:picChg chg="add mod ord">
          <ac:chgData name="James Harper" userId="9f6d1c45048739e2" providerId="LiveId" clId="{970B4773-A150-4163-8DCA-D29A5FEDABAC}" dt="2024-03-23T19:17:50.671" v="201" actId="167"/>
          <ac:picMkLst>
            <pc:docMk/>
            <pc:sldMk cId="2478682440" sldId="334"/>
            <ac:picMk id="5" creationId="{130F8785-2A80-F5E5-6162-6AF4170EFDA7}"/>
          </ac:picMkLst>
        </pc:picChg>
        <pc:picChg chg="del">
          <ac:chgData name="James Harper" userId="9f6d1c45048739e2" providerId="LiveId" clId="{970B4773-A150-4163-8DCA-D29A5FEDABAC}" dt="2024-03-23T19:17:55.981" v="203" actId="478"/>
          <ac:picMkLst>
            <pc:docMk/>
            <pc:sldMk cId="2478682440" sldId="334"/>
            <ac:picMk id="9" creationId="{6BF57F02-1AF8-A854-A44F-2FD219C4D399}"/>
          </ac:picMkLst>
        </pc:picChg>
      </pc:sldChg>
      <pc:sldChg chg="addSp delSp modSp mod">
        <pc:chgData name="James Harper" userId="9f6d1c45048739e2" providerId="LiveId" clId="{970B4773-A150-4163-8DCA-D29A5FEDABAC}" dt="2024-03-23T19:13:07.444" v="24" actId="1035"/>
        <pc:sldMkLst>
          <pc:docMk/>
          <pc:sldMk cId="121240496" sldId="703"/>
        </pc:sldMkLst>
        <pc:spChg chg="add mod">
          <ac:chgData name="James Harper" userId="9f6d1c45048739e2" providerId="LiveId" clId="{970B4773-A150-4163-8DCA-D29A5FEDABAC}" dt="2024-03-23T19:13:07.444" v="24" actId="1035"/>
          <ac:spMkLst>
            <pc:docMk/>
            <pc:sldMk cId="121240496" sldId="703"/>
            <ac:spMk id="2" creationId="{0424BD65-0BB1-8824-D1B9-F779E4EFD639}"/>
          </ac:spMkLst>
        </pc:spChg>
        <pc:spChg chg="mod">
          <ac:chgData name="James Harper" userId="9f6d1c45048739e2" providerId="LiveId" clId="{970B4773-A150-4163-8DCA-D29A5FEDABAC}" dt="2024-03-23T19:12:59.404" v="22" actId="20577"/>
          <ac:spMkLst>
            <pc:docMk/>
            <pc:sldMk cId="121240496" sldId="703"/>
            <ac:spMk id="3" creationId="{517F38B5-BC70-EE62-722B-80358D5CC1CA}"/>
          </ac:spMkLst>
        </pc:spChg>
        <pc:spChg chg="del">
          <ac:chgData name="James Harper" userId="9f6d1c45048739e2" providerId="LiveId" clId="{970B4773-A150-4163-8DCA-D29A5FEDABAC}" dt="2024-03-23T19:12:53.604" v="12" actId="21"/>
          <ac:spMkLst>
            <pc:docMk/>
            <pc:sldMk cId="121240496" sldId="703"/>
            <ac:spMk id="7" creationId="{0424BD65-0BB1-8824-D1B9-F779E4EFD639}"/>
          </ac:spMkLst>
        </pc:spChg>
      </pc:sldChg>
      <pc:sldChg chg="addSp delSp modSp mod">
        <pc:chgData name="James Harper" userId="9f6d1c45048739e2" providerId="LiveId" clId="{970B4773-A150-4163-8DCA-D29A5FEDABAC}" dt="2024-03-23T19:14:48.292" v="97"/>
        <pc:sldMkLst>
          <pc:docMk/>
          <pc:sldMk cId="3863113981" sldId="704"/>
        </pc:sldMkLst>
        <pc:spChg chg="add mod">
          <ac:chgData name="James Harper" userId="9f6d1c45048739e2" providerId="LiveId" clId="{970B4773-A150-4163-8DCA-D29A5FEDABAC}" dt="2024-03-23T19:14:48.292" v="97"/>
          <ac:spMkLst>
            <pc:docMk/>
            <pc:sldMk cId="3863113981" sldId="704"/>
            <ac:spMk id="2" creationId="{2D5E763D-C64C-9588-AF81-2F8ADB319B38}"/>
          </ac:spMkLst>
        </pc:spChg>
        <pc:spChg chg="mod">
          <ac:chgData name="James Harper" userId="9f6d1c45048739e2" providerId="LiveId" clId="{970B4773-A150-4163-8DCA-D29A5FEDABAC}" dt="2024-03-23T19:14:45.175" v="96" actId="20577"/>
          <ac:spMkLst>
            <pc:docMk/>
            <pc:sldMk cId="3863113981" sldId="704"/>
            <ac:spMk id="4" creationId="{E7FAFAF9-47DE-F708-961D-03B43F102046}"/>
          </ac:spMkLst>
        </pc:spChg>
        <pc:spChg chg="del">
          <ac:chgData name="James Harper" userId="9f6d1c45048739e2" providerId="LiveId" clId="{970B4773-A150-4163-8DCA-D29A5FEDABAC}" dt="2024-03-23T19:14:36.518" v="74" actId="21"/>
          <ac:spMkLst>
            <pc:docMk/>
            <pc:sldMk cId="3863113981" sldId="704"/>
            <ac:spMk id="6" creationId="{2D5E763D-C64C-9588-AF81-2F8ADB319B38}"/>
          </ac:spMkLst>
        </pc:spChg>
      </pc:sldChg>
    </pc:docChg>
  </pc:docChgLst>
  <pc:docChgLst>
    <pc:chgData name="James Harper" userId="9f6d1c45048739e2" providerId="LiveId" clId="{679F004D-CEFD-489B-8126-1B70A227F0A9}"/>
    <pc:docChg chg="modSld">
      <pc:chgData name="James Harper" userId="9f6d1c45048739e2" providerId="LiveId" clId="{679F004D-CEFD-489B-8126-1B70A227F0A9}" dt="2023-12-29T17:45:47.338" v="1"/>
      <pc:docMkLst>
        <pc:docMk/>
      </pc:docMkLst>
      <pc:sldChg chg="addSp modSp">
        <pc:chgData name="James Harper" userId="9f6d1c45048739e2" providerId="LiveId" clId="{679F004D-CEFD-489B-8126-1B70A227F0A9}" dt="2023-12-29T17:45:47.338" v="1"/>
        <pc:sldMkLst>
          <pc:docMk/>
          <pc:sldMk cId="3304945287" sldId="257"/>
        </pc:sldMkLst>
        <pc:spChg chg="add mod">
          <ac:chgData name="James Harper" userId="9f6d1c45048739e2" providerId="LiveId" clId="{679F004D-CEFD-489B-8126-1B70A227F0A9}" dt="2023-12-29T17:45:47.338" v="1"/>
          <ac:spMkLst>
            <pc:docMk/>
            <pc:sldMk cId="3304945287" sldId="257"/>
            <ac:spMk id="5" creationId="{5A9C7FAF-C1DB-3C00-2DF3-545E99DA5F82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CA74A-ABDC-C552-0E1E-9DFE7DCFF7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11358B-1AB1-BEAA-FB1E-2C60EFBFB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5B79DB-C10F-E46F-0C7E-D332493B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273322-7495-D6C5-E064-90E986102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075523-1FEC-8590-5285-CFB481FCF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9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AA133-D79E-C023-02FC-BA3902CCF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335DE-6A55-5A47-F45D-B6D1A8607A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23CB8B-AF0E-24EE-0A73-C9D92B798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7B7DFF-76CC-FC18-2429-CB8F870BE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3E5A01-EC43-5AC8-D579-DD87BA56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8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DE6230-9F6B-0C51-DAFB-7708FDEC03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42A0A7-2691-4711-92CC-449A7862D0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D176BC-2961-2E05-BD38-5538809FF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45DAC8-AF5D-6FC9-F8B2-24B0FFFEB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49242-60F9-6793-898D-05087FDBC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06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BB994B-2E67-AC9C-74D1-26836BEA29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F85482-34D7-C995-B4C7-3291727B48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B7B86-435A-9618-99FD-141B4020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C1F9E6-E11C-6AE8-0ACF-497EBBA4A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E98CE-5775-2DE1-CCCC-97C9007A2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117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ADFD74-2829-4FC8-97E9-4FEB36B8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C500E4-DBC5-A8E0-E2F5-A36AC11B2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261A2C-12CE-55F4-FCAB-CE57EE626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C4344-6030-A784-FAAF-FC00D7264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98A077-7CF5-FD66-E297-44984626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5D6399-DCE2-8FE0-2AF3-CB7255FDA9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591C56-9D0A-31FA-1763-DE6997C1DA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B4FF-E30B-BD4B-6A38-24B1AA2AF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6C3FF-EF39-5A60-6750-379CDDD62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43D2E3-37BB-18D8-BB81-7C23501A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BBE03-40A9-1C9A-F100-3505AD878D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0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21CFA-C298-BB9D-2C46-7EFF6C0DD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B69979-B0E8-C86B-20E1-0E7A68B35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8F101B-03A9-CB4E-DAA4-5237FA662B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248D10-A7D7-7F17-C93A-CCF9F3339D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FCCD3-EA94-3244-5D8B-018ED09D7B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7E544B-3A18-EEF9-A7FC-7D7C22A99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977B8E-461F-769A-D240-4E58222D1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C8909B-4E73-B415-FE26-2BCA730C96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058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25424-B4EB-D044-9C8B-69F9FDEDA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0C02D1-F693-8D3C-82B9-693A4680A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93BA92-33EB-FFF3-1FF2-0E841AEB0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8A620E-85CF-A538-D7D0-E6A220F3A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23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AD3EAF-7870-7C44-5235-FAFA191F0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43BC24-C5C0-2B51-DA2A-B42EDDBE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0A959C-4CF5-0731-C10B-DB214B145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41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713A9-C66F-D748-7CED-6DDEE0B1E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F93152-9463-8454-6300-10307FF80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515729-F3EE-6291-E628-3F087A903F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359D5-5FDB-E13A-E43E-F99B48B08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E5A67A-6818-7155-F7FB-CEC4DAA07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4A3B75-D473-F5B6-7377-1A3A5565A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532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E59B-C4D4-D4A5-6994-3C3E12452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45B1D-6861-A2A5-5E57-FC2020F92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D68642-9646-CFF7-B73F-EB6070EB18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1D4873-E899-B996-B641-4274E5DD2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9CF5E1-86D7-825D-A329-879C792B7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B01FA-2981-1A3E-2E65-5B604F92D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1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64F31E-CBEC-4AF1-1135-65C72ACD4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1A52A3-C8AD-79A1-089F-A38F884BB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CF1A9C-6390-EA82-1E28-9E5C8D3C9A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2F8A0-59E4-4602-98BE-29808937C151}" type="datetimeFigureOut">
              <a:rPr lang="en-US" smtClean="0"/>
              <a:t>3/23/2024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84DAF-3348-90F5-12D4-C528316AD7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25AB1F-5DF7-E248-0586-641B50D7B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C0592-706B-467D-9140-56A5552102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22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36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4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48.xml"/><Relationship Id="rId13" Type="http://schemas.openxmlformats.org/officeDocument/2006/relationships/slide" Target="slide50.xml"/><Relationship Id="rId18" Type="http://schemas.openxmlformats.org/officeDocument/2006/relationships/slide" Target="slide52.xml"/><Relationship Id="rId26" Type="http://schemas.openxmlformats.org/officeDocument/2006/relationships/slide" Target="slide35.xml"/><Relationship Id="rId3" Type="http://schemas.openxmlformats.org/officeDocument/2006/relationships/slide" Target="slide5.xml"/><Relationship Id="rId21" Type="http://schemas.openxmlformats.org/officeDocument/2006/relationships/slide" Target="slide33.xml"/><Relationship Id="rId7" Type="http://schemas.openxmlformats.org/officeDocument/2006/relationships/slide" Target="slide37.xml"/><Relationship Id="rId12" Type="http://schemas.openxmlformats.org/officeDocument/2006/relationships/slide" Target="slide39.xml"/><Relationship Id="rId17" Type="http://schemas.openxmlformats.org/officeDocument/2006/relationships/slide" Target="slide41.xml"/><Relationship Id="rId25" Type="http://schemas.openxmlformats.org/officeDocument/2006/relationships/slide" Target="slide25.xml"/><Relationship Id="rId2" Type="http://schemas.openxmlformats.org/officeDocument/2006/relationships/image" Target="../media/image1.jpg"/><Relationship Id="rId16" Type="http://schemas.openxmlformats.org/officeDocument/2006/relationships/slide" Target="slide31.xml"/><Relationship Id="rId20" Type="http://schemas.openxmlformats.org/officeDocument/2006/relationships/slide" Target="slide2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29.xml"/><Relationship Id="rId24" Type="http://schemas.openxmlformats.org/officeDocument/2006/relationships/slide" Target="slide15.xml"/><Relationship Id="rId5" Type="http://schemas.openxmlformats.org/officeDocument/2006/relationships/slide" Target="slide17.xml"/><Relationship Id="rId15" Type="http://schemas.openxmlformats.org/officeDocument/2006/relationships/slide" Target="slide21.xml"/><Relationship Id="rId23" Type="http://schemas.openxmlformats.org/officeDocument/2006/relationships/slide" Target="slide54.xml"/><Relationship Id="rId28" Type="http://schemas.openxmlformats.org/officeDocument/2006/relationships/slide" Target="slide56.xml"/><Relationship Id="rId10" Type="http://schemas.openxmlformats.org/officeDocument/2006/relationships/slide" Target="slide19.xml"/><Relationship Id="rId19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slide" Target="slide8.xml"/><Relationship Id="rId14" Type="http://schemas.openxmlformats.org/officeDocument/2006/relationships/slide" Target="slide10.xml"/><Relationship Id="rId22" Type="http://schemas.openxmlformats.org/officeDocument/2006/relationships/slide" Target="slide44.xml"/><Relationship Id="rId27" Type="http://schemas.openxmlformats.org/officeDocument/2006/relationships/slide" Target="slide4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53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gnifying glass on a book&#10;&#10;Description automatically generated">
            <a:extLst>
              <a:ext uri="{FF2B5EF4-FFF2-40B4-BE49-F238E27FC236}">
                <a16:creationId xmlns:a16="http://schemas.microsoft.com/office/drawing/2014/main" id="{03B87B14-486F-B5A6-CA66-59FE81D1DD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486" y="491842"/>
            <a:ext cx="7223026" cy="5870002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E7C09FD-48AD-2F13-B5BE-1770F10C194E}"/>
              </a:ext>
            </a:extLst>
          </p:cNvPr>
          <p:cNvSpPr txBox="1"/>
          <p:nvPr/>
        </p:nvSpPr>
        <p:spPr>
          <a:xfrm>
            <a:off x="2306736" y="50277"/>
            <a:ext cx="758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latin typeface="Matura MT Script Capitals" panose="03020802060602070202" pitchFamily="66" charset="0"/>
              </a:rPr>
              <a:t>Bible Wise!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F6EE5C-B720-BE59-0203-B8A0AC05D247}"/>
              </a:ext>
            </a:extLst>
          </p:cNvPr>
          <p:cNvSpPr/>
          <p:nvPr/>
        </p:nvSpPr>
        <p:spPr>
          <a:xfrm>
            <a:off x="570421" y="1171309"/>
            <a:ext cx="11051158" cy="452431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400" b="1" cap="none" spc="300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4D0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The Way </a:t>
            </a:r>
          </a:p>
          <a:p>
            <a:pPr algn="ctr"/>
            <a:r>
              <a:rPr lang="en-US" sz="14400" b="1" cap="none" spc="300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4D0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of Life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4FD8DA-6810-61DE-F15D-2BEF03CE682E}"/>
              </a:ext>
            </a:extLst>
          </p:cNvPr>
          <p:cNvSpPr txBox="1"/>
          <p:nvPr/>
        </p:nvSpPr>
        <p:spPr>
          <a:xfrm>
            <a:off x="9466134" y="6489683"/>
            <a:ext cx="26591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Tap the screen to get started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7D64E0-D96A-1DFF-BF97-2E58FC49D5EB}"/>
              </a:ext>
            </a:extLst>
          </p:cNvPr>
          <p:cNvSpPr txBox="1"/>
          <p:nvPr/>
        </p:nvSpPr>
        <p:spPr>
          <a:xfrm>
            <a:off x="4009289" y="6149711"/>
            <a:ext cx="4191710" cy="510778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chemeClr val="bg1"/>
                </a:solidFill>
              </a:rPr>
              <a:t>With Wild Card Questions</a:t>
            </a:r>
          </a:p>
        </p:txBody>
      </p:sp>
      <p:sp>
        <p:nvSpPr>
          <p:cNvPr id="2" name="Rectangle 1">
            <a:hlinkClick r:id="rId5" action="ppaction://hlinksldjump"/>
            <a:extLst>
              <a:ext uri="{FF2B5EF4-FFF2-40B4-BE49-F238E27FC236}">
                <a16:creationId xmlns:a16="http://schemas.microsoft.com/office/drawing/2014/main" id="{5A9C7FAF-C1DB-3C00-2DF3-545E99DA5F82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945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5FD324E-8802-F084-9AC7-28ECFD1E1865}"/>
              </a:ext>
            </a:extLst>
          </p:cNvPr>
          <p:cNvGrpSpPr/>
          <p:nvPr/>
        </p:nvGrpSpPr>
        <p:grpSpPr>
          <a:xfrm>
            <a:off x="2682413" y="200499"/>
            <a:ext cx="6965193" cy="6457002"/>
            <a:chOff x="2682413" y="200499"/>
            <a:chExt cx="6965193" cy="6457002"/>
          </a:xfrm>
        </p:grpSpPr>
        <p:pic>
          <p:nvPicPr>
            <p:cNvPr id="5" name="Picture 4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947AFF35-ED3F-00AF-B8F3-733D63BD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41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67457" y="1466871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  <a:endParaRPr lang="en-US" sz="12000" b="1" cap="none" spc="-300" dirty="0">
                <a:ln w="28575">
                  <a:solidFill>
                    <a:srgbClr val="0070C0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endParaRPr>
            </a:p>
            <a:p>
              <a:pPr algn="ctr"/>
              <a:r>
                <a:rPr lang="en-US" sz="12000" b="1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9E5E3-4291-9A4A-0FD3-5F93008645A0}"/>
              </a:ext>
            </a:extLst>
          </p:cNvPr>
          <p:cNvGrpSpPr/>
          <p:nvPr/>
        </p:nvGrpSpPr>
        <p:grpSpPr>
          <a:xfrm>
            <a:off x="1413519" y="240389"/>
            <a:ext cx="9371967" cy="6470969"/>
            <a:chOff x="1413518" y="207755"/>
            <a:chExt cx="9371967" cy="64709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C749CD-E3C2-5942-4280-BBF16106A03B}"/>
                </a:ext>
              </a:extLst>
            </p:cNvPr>
            <p:cNvSpPr txBox="1"/>
            <p:nvPr/>
          </p:nvSpPr>
          <p:spPr>
            <a:xfrm>
              <a:off x="1413518" y="5755394"/>
              <a:ext cx="9371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4600"/>
                  </a:solidFill>
                </a:rPr>
                <a:t> JUST NAME THE BOOK TO WIN </a:t>
              </a:r>
              <a:r>
                <a:rPr lang="en-US" dirty="0">
                  <a:solidFill>
                    <a:srgbClr val="FF4600"/>
                  </a:solidFill>
                </a:rPr>
                <a:t>…………………………………………………</a:t>
              </a:r>
              <a:r>
                <a:rPr lang="en-US" b="1" dirty="0">
                  <a:solidFill>
                    <a:srgbClr val="FF4600"/>
                  </a:solidFill>
                </a:rPr>
                <a:t> OR LOSE!</a:t>
              </a:r>
              <a:r>
                <a:rPr lang="en-US" b="1" i="1" dirty="0">
                  <a:solidFill>
                    <a:srgbClr val="FF4600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How many points do you want to wager on this question?  Point limit = your present score.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You may also treat this as a </a:t>
              </a:r>
              <a:r>
                <a:rPr lang="en-US" b="1" dirty="0">
                  <a:solidFill>
                    <a:srgbClr val="FF4600"/>
                  </a:solidFill>
                </a:rPr>
                <a:t>REGULAR QUESTION </a:t>
              </a:r>
              <a:r>
                <a:rPr lang="en-US" dirty="0">
                  <a:solidFill>
                    <a:srgbClr val="002060"/>
                  </a:solidFill>
                </a:rPr>
                <a:t>with 2x and 4x options.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AB61A9-352D-79A8-35AB-DB44BDD72DC5}"/>
                </a:ext>
              </a:extLst>
            </p:cNvPr>
            <p:cNvGrpSpPr/>
            <p:nvPr/>
          </p:nvGrpSpPr>
          <p:grpSpPr>
            <a:xfrm>
              <a:off x="1595012" y="303941"/>
              <a:ext cx="1892659" cy="2138383"/>
              <a:chOff x="1595012" y="303941"/>
              <a:chExt cx="1892659" cy="213838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F95F4E-A0EA-650E-F162-F3B3EC19A942}"/>
                  </a:ext>
                </a:extLst>
              </p:cNvPr>
              <p:cNvSpPr/>
              <p:nvPr/>
            </p:nvSpPr>
            <p:spPr>
              <a:xfrm rot="20517339">
                <a:off x="1842676" y="503332"/>
                <a:ext cx="1644995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solidFill>
                        <a:srgbClr val="FF0000"/>
                      </a:solidFill>
                      <a:prstDash val="solid"/>
                    </a:ln>
                    <a:solidFill>
                      <a:srgbClr val="FF46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</a:t>
                </a:r>
                <a:endParaRPr lang="en-US" sz="12000" b="1" cap="none" spc="300" dirty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rgbClr val="FF46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9D894-393F-EEBF-862F-CF337732D044}"/>
                  </a:ext>
                </a:extLst>
              </p:cNvPr>
              <p:cNvSpPr/>
              <p:nvPr/>
            </p:nvSpPr>
            <p:spPr>
              <a:xfrm rot="20389560">
                <a:off x="1595012" y="303941"/>
                <a:ext cx="119834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FF46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Win!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1352AD-49B7-9EEF-3412-C2641D336FE1}"/>
                </a:ext>
              </a:extLst>
            </p:cNvPr>
            <p:cNvGrpSpPr/>
            <p:nvPr/>
          </p:nvGrpSpPr>
          <p:grpSpPr>
            <a:xfrm>
              <a:off x="8757768" y="207755"/>
              <a:ext cx="1835778" cy="2245106"/>
              <a:chOff x="8757768" y="207755"/>
              <a:chExt cx="1835778" cy="22451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7A06D1F-C413-EE44-A10D-65A25D479109}"/>
                  </a:ext>
                </a:extLst>
              </p:cNvPr>
              <p:cNvSpPr/>
              <p:nvPr/>
            </p:nvSpPr>
            <p:spPr>
              <a:xfrm rot="1069616">
                <a:off x="8757768" y="513869"/>
                <a:ext cx="180949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solidFill>
                        <a:srgbClr val="FF0000"/>
                      </a:solidFill>
                      <a:prstDash val="solid"/>
                    </a:ln>
                    <a:solidFill>
                      <a:srgbClr val="FF46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</a:t>
                </a:r>
                <a:endParaRPr lang="en-US" sz="12000" b="1" cap="none" spc="300" dirty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rgbClr val="FF46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6FAAD2-5A2F-153B-15A6-524B1A4548CF}"/>
                  </a:ext>
                </a:extLst>
              </p:cNvPr>
              <p:cNvSpPr/>
              <p:nvPr/>
            </p:nvSpPr>
            <p:spPr>
              <a:xfrm rot="1278266">
                <a:off x="9249908" y="207755"/>
                <a:ext cx="134363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FF46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Lose!</a:t>
                </a:r>
              </a:p>
            </p:txBody>
          </p:sp>
        </p:grpSp>
      </p:grpSp>
      <p:sp>
        <p:nvSpPr>
          <p:cNvPr id="3" name="Rectangle 2">
            <a:hlinkClick r:id="rId4" action="ppaction://hlinksldjump"/>
            <a:extLst>
              <a:ext uri="{FF2B5EF4-FFF2-40B4-BE49-F238E27FC236}">
                <a16:creationId xmlns:a16="http://schemas.microsoft.com/office/drawing/2014/main" id="{B572F97A-11AF-F531-0AFE-45BB188F53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26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47738-829F-31EB-751F-60BB114072E1}"/>
              </a:ext>
            </a:extLst>
          </p:cNvPr>
          <p:cNvSpPr txBox="1"/>
          <p:nvPr/>
        </p:nvSpPr>
        <p:spPr>
          <a:xfrm>
            <a:off x="156310" y="1076186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not take vengeance,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 bear any grudge against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of your people,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 shall love your neighbor as yourself: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the LORD.</a:t>
            </a:r>
            <a:endParaRPr lang="en-US" sz="48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0F61D-615E-5C07-0E5F-F9E32EA94939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C211DF30-C815-8400-EBBC-D34DB7D6921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463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0847738-829F-31EB-751F-60BB114072E1}"/>
              </a:ext>
            </a:extLst>
          </p:cNvPr>
          <p:cNvSpPr txBox="1"/>
          <p:nvPr/>
        </p:nvSpPr>
        <p:spPr>
          <a:xfrm>
            <a:off x="156310" y="1076186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not take vengeance,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 bear any grudge against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children of your people,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 shall love your neighbor as yourself: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am the LORD.</a:t>
            </a:r>
            <a:endParaRPr lang="en-US" sz="48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40F61D-615E-5C07-0E5F-F9E32EA94939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588769-20A7-59F1-BA3D-4E6EBFBFC0F6}"/>
              </a:ext>
            </a:extLst>
          </p:cNvPr>
          <p:cNvSpPr txBox="1"/>
          <p:nvPr/>
        </p:nvSpPr>
        <p:spPr>
          <a:xfrm>
            <a:off x="3100567" y="5406242"/>
            <a:ext cx="5992642" cy="112371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Leviticus 19:18</a:t>
            </a:r>
          </a:p>
        </p:txBody>
      </p:sp>
      <p:sp>
        <p:nvSpPr>
          <p:cNvPr id="21" name="Rectangle 20">
            <a:hlinkClick r:id="rId3" action="ppaction://hlinksldjump"/>
            <a:extLst>
              <a:ext uri="{FF2B5EF4-FFF2-40B4-BE49-F238E27FC236}">
                <a16:creationId xmlns:a16="http://schemas.microsoft.com/office/drawing/2014/main" id="{C00D3035-1097-C93D-6C36-D68A52485FE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49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CEE28-FF55-34DA-7A39-A1FEE2E4E266}"/>
              </a:ext>
            </a:extLst>
          </p:cNvPr>
          <p:cNvSpPr txBox="1"/>
          <p:nvPr/>
        </p:nvSpPr>
        <p:spPr>
          <a:xfrm>
            <a:off x="156310" y="1076189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not take the name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LORD your God in vain,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spc="-15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LORD will not hold him guiltless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takes his name in vain.</a:t>
            </a:r>
            <a:endParaRPr lang="en-US" sz="60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91AEC-869F-9132-9130-7237D9FFA373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A5CFD8B7-1110-9816-9EEB-D38575335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049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BCEE28-FF55-34DA-7A39-A1FEE2E4E266}"/>
              </a:ext>
            </a:extLst>
          </p:cNvPr>
          <p:cNvSpPr txBox="1"/>
          <p:nvPr/>
        </p:nvSpPr>
        <p:spPr>
          <a:xfrm>
            <a:off x="156310" y="1076189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not take the name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LORD your God in vain,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spc="-15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the LORD will not hold him guiltless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takes his name in vain.</a:t>
            </a:r>
            <a:endParaRPr lang="en-US" sz="60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0591AEC-869F-9132-9130-7237D9FFA373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E1E308-3C32-59D7-17D5-64AC32398562}"/>
              </a:ext>
            </a:extLst>
          </p:cNvPr>
          <p:cNvSpPr txBox="1"/>
          <p:nvPr/>
        </p:nvSpPr>
        <p:spPr>
          <a:xfrm>
            <a:off x="257906" y="5406242"/>
            <a:ext cx="11677965" cy="112371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Exodus 20:7 </a:t>
            </a:r>
            <a:r>
              <a:rPr lang="en-US" sz="4800" b="1" spc="-150" dirty="0">
                <a:solidFill>
                  <a:schemeClr val="bg1"/>
                </a:solidFill>
              </a:rPr>
              <a:t>&amp;</a:t>
            </a:r>
            <a:r>
              <a:rPr lang="en-US" sz="6000" b="1" spc="-150" dirty="0">
                <a:solidFill>
                  <a:schemeClr val="bg1"/>
                </a:solidFill>
              </a:rPr>
              <a:t> Deuteronomy 5:11</a:t>
            </a:r>
          </a:p>
        </p:txBody>
      </p:sp>
      <p:sp>
        <p:nvSpPr>
          <p:cNvPr id="16" name="Rectangle 15">
            <a:hlinkClick r:id="rId3" action="ppaction://hlinksldjump"/>
            <a:extLst>
              <a:ext uri="{FF2B5EF4-FFF2-40B4-BE49-F238E27FC236}">
                <a16:creationId xmlns:a16="http://schemas.microsoft.com/office/drawing/2014/main" id="{4DCA4C97-77AF-FCEF-3166-9EABA43C5A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8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5553B-E1A8-2757-02DC-AEE5B304173E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129C6-B980-D280-0987-F5662A83B097}"/>
              </a:ext>
            </a:extLst>
          </p:cNvPr>
          <p:cNvSpPr txBox="1"/>
          <p:nvPr/>
        </p:nvSpPr>
        <p:spPr>
          <a:xfrm>
            <a:off x="156310" y="1057719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LORD as great delight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burnt offerings and sacrifices,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 obeying the voice of the LORD?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Behold, to obey is better than sacrifice,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heed than the fat of rams.</a:t>
            </a:r>
            <a:endParaRPr lang="en-US" sz="48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E84C3743-7440-A701-0240-7818CCEF8E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35553B-E1A8-2757-02DC-AEE5B304173E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6129C6-B980-D280-0987-F5662A83B097}"/>
              </a:ext>
            </a:extLst>
          </p:cNvPr>
          <p:cNvSpPr txBox="1"/>
          <p:nvPr/>
        </p:nvSpPr>
        <p:spPr>
          <a:xfrm>
            <a:off x="156310" y="1057719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the LORD as great delight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burnt offerings and sacrifices,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in obeying the voice of the LORD?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Behold, to obey is better than sacrifice,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8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heed than the fat of rams.</a:t>
            </a:r>
            <a:endParaRPr lang="en-US" sz="48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340ED94-0C8D-C855-98CD-B5E20FF1B2A8}"/>
              </a:ext>
            </a:extLst>
          </p:cNvPr>
          <p:cNvSpPr txBox="1"/>
          <p:nvPr/>
        </p:nvSpPr>
        <p:spPr>
          <a:xfrm>
            <a:off x="3099679" y="5406238"/>
            <a:ext cx="5992642" cy="112371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1 Samuel 15:22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C6CF8A3-D028-D7FC-4E3B-48495906702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34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A24460-BFB8-43EC-11D0-488777BE399B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A4DBE-8303-FF96-4A92-89A5156D5E4B}"/>
              </a:ext>
            </a:extLst>
          </p:cNvPr>
          <p:cNvSpPr txBox="1"/>
          <p:nvPr/>
        </p:nvSpPr>
        <p:spPr>
          <a:xfrm>
            <a:off x="156310" y="1108366"/>
            <a:ext cx="11879380" cy="408750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3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words of my mouth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3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meditation of my heart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3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acceptable in your sight,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3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LORD, my strength and my redeemer. </a:t>
            </a:r>
            <a:endParaRPr lang="en-US" sz="5400" i="1" dirty="0">
              <a:solidFill>
                <a:srgbClr val="3C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667E9B9E-BB1C-AF4A-1A7E-99B69A399E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79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3A24460-BFB8-43EC-11D0-488777BE399B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DA4DBE-8303-FF96-4A92-89A5156D5E4B}"/>
              </a:ext>
            </a:extLst>
          </p:cNvPr>
          <p:cNvSpPr txBox="1"/>
          <p:nvPr/>
        </p:nvSpPr>
        <p:spPr>
          <a:xfrm>
            <a:off x="156310" y="1108366"/>
            <a:ext cx="11879380" cy="408750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3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the words of my mouth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3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meditation of my heart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3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acceptable in your sight,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3C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LORD, my strength and my redeemer. </a:t>
            </a:r>
            <a:endParaRPr lang="en-US" sz="5400" i="1" dirty="0">
              <a:solidFill>
                <a:srgbClr val="3C000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B1D2A4-C7EF-9338-EEB1-5C59E1876A69}"/>
              </a:ext>
            </a:extLst>
          </p:cNvPr>
          <p:cNvSpPr txBox="1"/>
          <p:nvPr/>
        </p:nvSpPr>
        <p:spPr>
          <a:xfrm>
            <a:off x="3099679" y="5406238"/>
            <a:ext cx="5992642" cy="1123712"/>
          </a:xfrm>
          <a:prstGeom prst="roundRect">
            <a:avLst/>
          </a:prstGeom>
          <a:solidFill>
            <a:srgbClr val="500000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Psalm 19:14</a:t>
            </a:r>
          </a:p>
        </p:txBody>
      </p:sp>
      <p:sp>
        <p:nvSpPr>
          <p:cNvPr id="6" name="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D6487435-4C61-1C33-D861-4BD81DB817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96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99831-29EE-7AE7-0F62-652DFC69DDDF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0E74C-C691-9C89-8765-F01EAC453657}"/>
              </a:ext>
            </a:extLst>
          </p:cNvPr>
          <p:cNvSpPr txBox="1"/>
          <p:nvPr/>
        </p:nvSpPr>
        <p:spPr>
          <a:xfrm>
            <a:off x="156310" y="1173018"/>
            <a:ext cx="11879380" cy="396846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teach us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number our days,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we may gain a heart of wisdom.</a:t>
            </a:r>
            <a:endParaRPr lang="en-US" sz="6000" i="1" spc="-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3A87E3BC-FF52-616D-E2F8-7053537DA2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7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083B7FC-3ACE-8CC9-56BD-4C72E559DD13}"/>
              </a:ext>
            </a:extLst>
          </p:cNvPr>
          <p:cNvSpPr txBox="1"/>
          <p:nvPr/>
        </p:nvSpPr>
        <p:spPr>
          <a:xfrm>
            <a:off x="710000" y="2836032"/>
            <a:ext cx="107798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/>
              <a:t>Bible Wise is a Jeopardy-like Bible game created in PowerPoint.  A tap (screen-tap or mouse-click) is all that is needed to play.  No PowerPoint skills are required.  See the next two screens for “Here’s how it works” and the Scoring Rules.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04B923-CFC8-5102-053A-69BB2FE2B7C7}"/>
              </a:ext>
            </a:extLst>
          </p:cNvPr>
          <p:cNvSpPr txBox="1"/>
          <p:nvPr/>
        </p:nvSpPr>
        <p:spPr>
          <a:xfrm>
            <a:off x="9578595" y="6475207"/>
            <a:ext cx="258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/>
              <a:t>Tap the screen to continue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359CE78-8121-2DD8-26E4-BED662A7098E}"/>
              </a:ext>
            </a:extLst>
          </p:cNvPr>
          <p:cNvSpPr/>
          <p:nvPr/>
        </p:nvSpPr>
        <p:spPr>
          <a:xfrm>
            <a:off x="2321956" y="841004"/>
            <a:ext cx="7548089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300" dirty="0">
                <a:ln w="38100">
                  <a:solidFill>
                    <a:srgbClr val="002060"/>
                  </a:solidFill>
                  <a:prstDash val="solid"/>
                </a:ln>
                <a:solidFill>
                  <a:srgbClr val="FF4D03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Matura MT Script Capitals" panose="03020802060602070202" pitchFamily="66" charset="0"/>
              </a:rPr>
              <a:t>The Way of Life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37D75-162F-5E81-92F3-FDEC1FDFCC7F}"/>
              </a:ext>
            </a:extLst>
          </p:cNvPr>
          <p:cNvSpPr txBox="1"/>
          <p:nvPr/>
        </p:nvSpPr>
        <p:spPr>
          <a:xfrm>
            <a:off x="2306736" y="50277"/>
            <a:ext cx="75875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ln w="19050"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latin typeface="Matura MT Script Capitals" panose="03020802060602070202" pitchFamily="66" charset="0"/>
              </a:rPr>
              <a:t>Bible Wise!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7F38B5-BC70-EE62-722B-80358D5CC1CA}"/>
              </a:ext>
            </a:extLst>
          </p:cNvPr>
          <p:cNvSpPr txBox="1"/>
          <p:nvPr/>
        </p:nvSpPr>
        <p:spPr>
          <a:xfrm>
            <a:off x="4009383" y="1849678"/>
            <a:ext cx="4191710" cy="510778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002060"/>
                </a:solidFill>
              </a:rPr>
              <a:t>With Wild Card Questions</a:t>
            </a: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0424BD65-0BB1-8824-D1B9-F779E4EFD639}"/>
              </a:ext>
            </a:extLst>
          </p:cNvPr>
          <p:cNvSpPr/>
          <p:nvPr/>
        </p:nvSpPr>
        <p:spPr>
          <a:xfrm>
            <a:off x="-1005" y="12688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40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899831-29EE-7AE7-0F62-652DFC69DDDF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B0E74C-C691-9C89-8765-F01EAC453657}"/>
              </a:ext>
            </a:extLst>
          </p:cNvPr>
          <p:cNvSpPr txBox="1"/>
          <p:nvPr/>
        </p:nvSpPr>
        <p:spPr>
          <a:xfrm>
            <a:off x="156310" y="1173018"/>
            <a:ext cx="11879380" cy="396846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teach us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number our days,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spc="-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we may gain a heart of wisdom.</a:t>
            </a:r>
            <a:endParaRPr lang="en-US" sz="6000" i="1" spc="-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71B8B49-5637-B05A-0BE0-05832AB2274F}"/>
              </a:ext>
            </a:extLst>
          </p:cNvPr>
          <p:cNvSpPr txBox="1"/>
          <p:nvPr/>
        </p:nvSpPr>
        <p:spPr>
          <a:xfrm>
            <a:off x="3104302" y="5410857"/>
            <a:ext cx="5992642" cy="1123712"/>
          </a:xfrm>
          <a:prstGeom prst="roundRect">
            <a:avLst/>
          </a:prstGeom>
          <a:solidFill>
            <a:srgbClr val="500000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Psalm 90:12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8DC77CDD-FDD1-FAC7-C4B3-E43450596FD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2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165CFD-9579-CDB3-76B4-F9CFB3BBE408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E0598-08BA-F9DF-7E39-82D497A813AA}"/>
              </a:ext>
            </a:extLst>
          </p:cNvPr>
          <p:cNvSpPr txBox="1"/>
          <p:nvPr/>
        </p:nvSpPr>
        <p:spPr>
          <a:xfrm>
            <a:off x="156310" y="1108366"/>
            <a:ext cx="11879380" cy="408750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hear the conclusion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whole matter: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God and keep his commandments,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this is man’s all.</a:t>
            </a:r>
            <a:endParaRPr lang="en-US" sz="5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hlinkClick r:id="rId3" action="ppaction://hlinksldjump"/>
            <a:extLst>
              <a:ext uri="{FF2B5EF4-FFF2-40B4-BE49-F238E27FC236}">
                <a16:creationId xmlns:a16="http://schemas.microsoft.com/office/drawing/2014/main" id="{98B86D8E-136E-3DCA-2B37-15533278BFF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F165CFD-9579-CDB3-76B4-F9CFB3BBE408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CE0598-08BA-F9DF-7E39-82D497A813AA}"/>
              </a:ext>
            </a:extLst>
          </p:cNvPr>
          <p:cNvSpPr txBox="1"/>
          <p:nvPr/>
        </p:nvSpPr>
        <p:spPr>
          <a:xfrm>
            <a:off x="156310" y="1108366"/>
            <a:ext cx="11879380" cy="408750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us hear the conclusion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whole matter: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fear God and keep his commandments,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this is man’s all.</a:t>
            </a:r>
            <a:endParaRPr lang="en-US" sz="5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2FFB178-58D7-1412-1E8E-599BCAFD842D}"/>
              </a:ext>
            </a:extLst>
          </p:cNvPr>
          <p:cNvSpPr txBox="1"/>
          <p:nvPr/>
        </p:nvSpPr>
        <p:spPr>
          <a:xfrm>
            <a:off x="2804670" y="5410857"/>
            <a:ext cx="6591906" cy="1123712"/>
          </a:xfrm>
          <a:prstGeom prst="roundRect">
            <a:avLst/>
          </a:prstGeom>
          <a:solidFill>
            <a:srgbClr val="500000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Ecclesiastes 12:13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CE684537-1BA9-CF38-ED79-67310053C2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3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2281C-DDED-1B23-85A2-1DD51CC67F4D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4A08-E3DD-9F02-191B-B7C084FF338C}"/>
              </a:ext>
            </a:extLst>
          </p:cNvPr>
          <p:cNvSpPr txBox="1"/>
          <p:nvPr/>
        </p:nvSpPr>
        <p:spPr>
          <a:xfrm>
            <a:off x="156310" y="1108366"/>
            <a:ext cx="11879380" cy="408750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soft answer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turns away wrath,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a harsh word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stirs up anger.</a:t>
            </a:r>
            <a:endParaRPr lang="en-US" sz="54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CBF3A7F-EC56-7BB5-4C50-265C4810A7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9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12281C-DDED-1B23-85A2-1DD51CC67F4D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E04A08-E3DD-9F02-191B-B7C084FF338C}"/>
              </a:ext>
            </a:extLst>
          </p:cNvPr>
          <p:cNvSpPr txBox="1"/>
          <p:nvPr/>
        </p:nvSpPr>
        <p:spPr>
          <a:xfrm>
            <a:off x="156310" y="1108366"/>
            <a:ext cx="11879380" cy="408750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soft answer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turns away wrath,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but a harsh word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stirs up anger.</a:t>
            </a:r>
            <a:endParaRPr lang="en-US" sz="54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53E634-DB40-1524-247B-61BFBD469BC0}"/>
              </a:ext>
            </a:extLst>
          </p:cNvPr>
          <p:cNvSpPr txBox="1"/>
          <p:nvPr/>
        </p:nvSpPr>
        <p:spPr>
          <a:xfrm>
            <a:off x="3104302" y="5410857"/>
            <a:ext cx="5992642" cy="1123712"/>
          </a:xfrm>
          <a:prstGeom prst="roundRect">
            <a:avLst/>
          </a:prstGeom>
          <a:solidFill>
            <a:srgbClr val="500000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Proverbs 15:1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8F8C5960-60C5-C622-8074-EA518E13BB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4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1CAC5E-C18E-3FFC-E51C-F2E38F83CD69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D8271-649B-49F3-F097-35F09C34BC56}"/>
              </a:ext>
            </a:extLst>
          </p:cNvPr>
          <p:cNvSpPr txBox="1"/>
          <p:nvPr/>
        </p:nvSpPr>
        <p:spPr>
          <a:xfrm>
            <a:off x="156310" y="1108366"/>
            <a:ext cx="11879380" cy="408750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enemy is hungry,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him bread to eat;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if he is thirsty,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him water to drink.</a:t>
            </a:r>
            <a:endParaRPr lang="en-US" sz="54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2E69FAAF-1F6E-5309-E3C2-926F4E6917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9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781CAC5E-C18E-3FFC-E51C-F2E38F83CD69}"/>
              </a:ext>
            </a:extLst>
          </p:cNvPr>
          <p:cNvSpPr txBox="1"/>
          <p:nvPr/>
        </p:nvSpPr>
        <p:spPr>
          <a:xfrm>
            <a:off x="4806549" y="157018"/>
            <a:ext cx="2597365" cy="783193"/>
          </a:xfrm>
          <a:prstGeom prst="roundRect">
            <a:avLst/>
          </a:prstGeom>
          <a:solidFill>
            <a:srgbClr val="5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Wisdom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CCD8271-649B-49F3-F097-35F09C34BC56}"/>
              </a:ext>
            </a:extLst>
          </p:cNvPr>
          <p:cNvSpPr txBox="1"/>
          <p:nvPr/>
        </p:nvSpPr>
        <p:spPr>
          <a:xfrm>
            <a:off x="156310" y="1108366"/>
            <a:ext cx="11879380" cy="4087502"/>
          </a:xfrm>
          <a:prstGeom prst="roundRect">
            <a:avLst/>
          </a:prstGeom>
          <a:solidFill>
            <a:srgbClr val="FDD5C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your enemy is hungry,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him bread to eat;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if he is thirsty,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him water to drink.</a:t>
            </a:r>
            <a:endParaRPr lang="en-US" sz="54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5C5B89-8D64-BA14-A157-EE67D4FD6E1F}"/>
              </a:ext>
            </a:extLst>
          </p:cNvPr>
          <p:cNvSpPr txBox="1"/>
          <p:nvPr/>
        </p:nvSpPr>
        <p:spPr>
          <a:xfrm>
            <a:off x="3104302" y="5410857"/>
            <a:ext cx="5992642" cy="1123712"/>
          </a:xfrm>
          <a:prstGeom prst="roundRect">
            <a:avLst/>
          </a:prstGeom>
          <a:solidFill>
            <a:srgbClr val="500000"/>
          </a:solidFill>
          <a:ln w="5715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Proverbs 25:21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449C4B06-45FF-FC68-7C6A-6657424F66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52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009D9B-8576-DA9B-D953-756BCE796769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D6747-9843-5B6E-97A1-981BC194E848}"/>
              </a:ext>
            </a:extLst>
          </p:cNvPr>
          <p:cNvSpPr txBox="1"/>
          <p:nvPr/>
        </p:nvSpPr>
        <p:spPr>
          <a:xfrm>
            <a:off x="156310" y="1099130"/>
            <a:ext cx="11879380" cy="4108926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the LORD </a:t>
            </a:r>
          </a:p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he may be found, </a:t>
            </a:r>
          </a:p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upon him while he is near.</a:t>
            </a:r>
            <a:endParaRPr lang="en-US" sz="60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8F502C32-3907-A2E2-51D9-5FE38F568CF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798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009D9B-8576-DA9B-D953-756BCE796769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2D6747-9843-5B6E-97A1-981BC194E848}"/>
              </a:ext>
            </a:extLst>
          </p:cNvPr>
          <p:cNvSpPr txBox="1"/>
          <p:nvPr/>
        </p:nvSpPr>
        <p:spPr>
          <a:xfrm>
            <a:off x="156310" y="1099130"/>
            <a:ext cx="11879380" cy="4108926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Seek the LORD </a:t>
            </a:r>
          </a:p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he may be found, </a:t>
            </a:r>
          </a:p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upon him while he is near.</a:t>
            </a:r>
            <a:endParaRPr lang="en-US" sz="60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DA3A5B-E481-218D-4E5B-94D0A87FB0A0}"/>
              </a:ext>
            </a:extLst>
          </p:cNvPr>
          <p:cNvSpPr txBox="1"/>
          <p:nvPr/>
        </p:nvSpPr>
        <p:spPr>
          <a:xfrm>
            <a:off x="3619702" y="5370947"/>
            <a:ext cx="4952596" cy="1123712"/>
          </a:xfrm>
          <a:prstGeom prst="roundRect">
            <a:avLst/>
          </a:prstGeom>
          <a:solidFill>
            <a:srgbClr val="003300"/>
          </a:solidFill>
          <a:ln w="57150">
            <a:solidFill>
              <a:srgbClr val="FF47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Isaiah 55:6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52BF4D8C-B3DB-3534-B52D-D38B2177CC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53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B5BAB-7AE7-ADD0-DF71-8F310263F194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C5101-E7D4-A0EC-333D-9D3D17DD40E6}"/>
              </a:ext>
            </a:extLst>
          </p:cNvPr>
          <p:cNvSpPr txBox="1"/>
          <p:nvPr/>
        </p:nvSpPr>
        <p:spPr>
          <a:xfrm>
            <a:off x="156310" y="1089894"/>
            <a:ext cx="11879380" cy="4173554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shown you, O man, what is good;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what does the LORD require of you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to do justly,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love mercy,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walk humbly with your God?</a:t>
            </a:r>
            <a:endParaRPr lang="en-US" sz="44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24EFBDA4-9A42-1FBD-F59E-FC5DAD88159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8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0F8785-2A80-F5E5-6162-6AF4170EF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205" y="5279872"/>
            <a:ext cx="2412123" cy="135681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F02BF9F-0316-4174-66CF-2AA5CB02F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9169" y="3967797"/>
            <a:ext cx="2412123" cy="135681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EE90967-6A2D-1D46-5FC6-6B04D1403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792" y="2713593"/>
            <a:ext cx="2412123" cy="135681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1B6C37B-43A9-F125-9944-80A1631504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02" y="1230772"/>
            <a:ext cx="2412123" cy="1356818"/>
          </a:xfrm>
          <a:prstGeom prst="rect">
            <a:avLst/>
          </a:prstGeom>
          <a:ln w="19050">
            <a:solidFill>
              <a:srgbClr val="00206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22C7F99-4B5F-A046-35AD-5549EC24F12C}"/>
              </a:ext>
            </a:extLst>
          </p:cNvPr>
          <p:cNvSpPr txBox="1"/>
          <p:nvPr/>
        </p:nvSpPr>
        <p:spPr>
          <a:xfrm>
            <a:off x="3574467" y="157018"/>
            <a:ext cx="5061528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Here’s how it works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6A1431-3F83-F7F5-9CA1-D72E2444AEFA}"/>
              </a:ext>
            </a:extLst>
          </p:cNvPr>
          <p:cNvSpPr txBox="1"/>
          <p:nvPr/>
        </p:nvSpPr>
        <p:spPr>
          <a:xfrm>
            <a:off x="533379" y="1490805"/>
            <a:ext cx="831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(1)</a:t>
            </a:r>
            <a:r>
              <a:rPr lang="en-US" sz="2200" dirty="0">
                <a:solidFill>
                  <a:srgbClr val="500000"/>
                </a:solidFill>
              </a:rPr>
              <a:t> </a:t>
            </a:r>
            <a:r>
              <a:rPr lang="en-US" sz="2200" dirty="0"/>
              <a:t>Player chooses a Category (Law &amp; History, etc.) and a Point Value (10, 20, etc.).  Tap this choice on the Menu Board.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4496230-2FAF-7A2F-4F11-2EE967CF28E4}"/>
              </a:ext>
            </a:extLst>
          </p:cNvPr>
          <p:cNvSpPr txBox="1"/>
          <p:nvPr/>
        </p:nvSpPr>
        <p:spPr>
          <a:xfrm>
            <a:off x="3343564" y="2652715"/>
            <a:ext cx="83150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spc="-100" dirty="0"/>
              <a:t>(2)</a:t>
            </a:r>
            <a:r>
              <a:rPr lang="en-US" sz="2400" spc="-100" dirty="0">
                <a:solidFill>
                  <a:srgbClr val="500000"/>
                </a:solidFill>
              </a:rPr>
              <a:t> </a:t>
            </a:r>
            <a:r>
              <a:rPr lang="en-US" sz="2200" spc="-100" dirty="0"/>
              <a:t>Read the Bible Passage that comes up.  Player tries to determine </a:t>
            </a:r>
            <a:r>
              <a:rPr lang="en-US" sz="2200" spc="-70" dirty="0"/>
              <a:t>the </a:t>
            </a:r>
            <a:r>
              <a:rPr lang="en-US" sz="2200" b="1" spc="-70" dirty="0"/>
              <a:t>Book</a:t>
            </a:r>
            <a:r>
              <a:rPr lang="en-US" sz="2200" spc="-70" dirty="0"/>
              <a:t> that the Passage is found in.  (</a:t>
            </a:r>
            <a:r>
              <a:rPr lang="en-US" sz="2200" b="1" spc="-70" dirty="0"/>
              <a:t>Chapter</a:t>
            </a:r>
            <a:r>
              <a:rPr lang="en-US" sz="2200" spc="-70" dirty="0"/>
              <a:t> and </a:t>
            </a:r>
            <a:r>
              <a:rPr lang="en-US" sz="2200" b="1" spc="-70" dirty="0"/>
              <a:t>Verse</a:t>
            </a:r>
            <a:r>
              <a:rPr lang="en-US" sz="2200" spc="-70" dirty="0"/>
              <a:t> are optional for extra points </a:t>
            </a:r>
            <a:r>
              <a:rPr lang="en-US" sz="2200" i="1" spc="-70" dirty="0"/>
              <a:t>or none at all!  </a:t>
            </a:r>
            <a:r>
              <a:rPr lang="en-US" sz="2200" spc="-70" dirty="0"/>
              <a:t>See Scoring Rules on the next screen.)  </a:t>
            </a:r>
            <a:r>
              <a:rPr lang="en-US" sz="2200" spc="-100" dirty="0"/>
              <a:t>Set a time limit.  </a:t>
            </a:r>
            <a:r>
              <a:rPr lang="en-US" sz="2200" dirty="0"/>
              <a:t>After Player answers, tap the screen.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948209-A267-50C9-1646-F139A5B14E30}"/>
              </a:ext>
            </a:extLst>
          </p:cNvPr>
          <p:cNvSpPr txBox="1"/>
          <p:nvPr/>
        </p:nvSpPr>
        <p:spPr>
          <a:xfrm>
            <a:off x="517537" y="4228835"/>
            <a:ext cx="831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(3)</a:t>
            </a:r>
            <a:r>
              <a:rPr lang="en-US" sz="2200" dirty="0">
                <a:solidFill>
                  <a:srgbClr val="500000"/>
                </a:solidFill>
              </a:rPr>
              <a:t> </a:t>
            </a:r>
            <a:r>
              <a:rPr lang="en-US" sz="2200" dirty="0"/>
              <a:t>The correct answer comes up.  Complete Scoring Rules are on the next screen.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E8BB3-DAC3-4965-B368-916DC0208813}"/>
              </a:ext>
            </a:extLst>
          </p:cNvPr>
          <p:cNvSpPr txBox="1"/>
          <p:nvPr/>
        </p:nvSpPr>
        <p:spPr>
          <a:xfrm>
            <a:off x="3343563" y="5547676"/>
            <a:ext cx="83150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/>
              <a:t>(4)</a:t>
            </a:r>
            <a:r>
              <a:rPr lang="en-US" sz="2200" dirty="0">
                <a:solidFill>
                  <a:srgbClr val="500000"/>
                </a:solidFill>
              </a:rPr>
              <a:t> </a:t>
            </a:r>
            <a:r>
              <a:rPr lang="en-US" sz="2200" dirty="0"/>
              <a:t>A few random questions are Wild Card questions.  Player can set the </a:t>
            </a:r>
            <a:r>
              <a:rPr lang="en-US" sz="2200" spc="-80" dirty="0"/>
              <a:t>Point Value for these questions as described in the Scoring Rules (next screen).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0F8F67-E4F2-A69C-D7B4-1DB50525D57C}"/>
              </a:ext>
            </a:extLst>
          </p:cNvPr>
          <p:cNvSpPr txBox="1"/>
          <p:nvPr/>
        </p:nvSpPr>
        <p:spPr>
          <a:xfrm>
            <a:off x="9578595" y="6475207"/>
            <a:ext cx="2585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Tap the screen to continue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EDBE1A49-2B1D-B497-86D5-4F5A6717BDC4}"/>
              </a:ext>
            </a:extLst>
          </p:cNvPr>
          <p:cNvCxnSpPr/>
          <p:nvPr/>
        </p:nvCxnSpPr>
        <p:spPr>
          <a:xfrm>
            <a:off x="8763913" y="1911929"/>
            <a:ext cx="34154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46C11519-834C-3A2A-3DA2-F26FC41FE72F}"/>
              </a:ext>
            </a:extLst>
          </p:cNvPr>
          <p:cNvCxnSpPr/>
          <p:nvPr/>
        </p:nvCxnSpPr>
        <p:spPr>
          <a:xfrm>
            <a:off x="8763913" y="4641274"/>
            <a:ext cx="3415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831C8017-759C-7B6E-02DA-8FE24843E1EE}"/>
              </a:ext>
            </a:extLst>
          </p:cNvPr>
          <p:cNvCxnSpPr>
            <a:cxnSpLocks/>
          </p:cNvCxnSpPr>
          <p:nvPr/>
        </p:nvCxnSpPr>
        <p:spPr>
          <a:xfrm flipH="1">
            <a:off x="3053342" y="3392056"/>
            <a:ext cx="34154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CD4834A9-3BA0-27DC-17CD-77A71BD4D99D}"/>
              </a:ext>
            </a:extLst>
          </p:cNvPr>
          <p:cNvCxnSpPr>
            <a:cxnSpLocks/>
          </p:cNvCxnSpPr>
          <p:nvPr/>
        </p:nvCxnSpPr>
        <p:spPr>
          <a:xfrm flipH="1">
            <a:off x="3053342" y="5945912"/>
            <a:ext cx="341540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hlinkClick r:id="rId6" action="ppaction://hlinksldjump"/>
            <a:extLst>
              <a:ext uri="{FF2B5EF4-FFF2-40B4-BE49-F238E27FC236}">
                <a16:creationId xmlns:a16="http://schemas.microsoft.com/office/drawing/2014/main" id="{A3C50B51-226C-75F9-5B25-23AD929B4597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68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7B5BAB-7AE7-ADD0-DF71-8F310263F194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7C5101-E7D4-A0EC-333D-9D3D17DD40E6}"/>
              </a:ext>
            </a:extLst>
          </p:cNvPr>
          <p:cNvSpPr txBox="1"/>
          <p:nvPr/>
        </p:nvSpPr>
        <p:spPr>
          <a:xfrm>
            <a:off x="156310" y="1089894"/>
            <a:ext cx="11879380" cy="4173554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 has shown you, O man, what is good;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what does the LORD require of you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to do justly,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love mercy,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to walk humbly with your God?</a:t>
            </a:r>
            <a:endParaRPr lang="en-US" sz="44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9C5A4C-CF85-668B-C8BF-4769C0BFADF1}"/>
              </a:ext>
            </a:extLst>
          </p:cNvPr>
          <p:cNvSpPr txBox="1"/>
          <p:nvPr/>
        </p:nvSpPr>
        <p:spPr>
          <a:xfrm>
            <a:off x="3842330" y="5370947"/>
            <a:ext cx="4517534" cy="1123712"/>
          </a:xfrm>
          <a:prstGeom prst="roundRect">
            <a:avLst/>
          </a:prstGeom>
          <a:solidFill>
            <a:srgbClr val="003300"/>
          </a:solidFill>
          <a:ln w="57150">
            <a:solidFill>
              <a:srgbClr val="FF47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Micah 6:8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1AFC7323-FBCC-4D21-D860-100EF88D6A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448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9BA93C-E03D-8052-2133-5872A8E0FBE3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A9ED19-DE74-BCC8-A73A-4AEBFFB5E1A1}"/>
              </a:ext>
            </a:extLst>
          </p:cNvPr>
          <p:cNvSpPr txBox="1"/>
          <p:nvPr/>
        </p:nvSpPr>
        <p:spPr>
          <a:xfrm>
            <a:off x="156310" y="1071422"/>
            <a:ext cx="11879380" cy="4188381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those who feared the LORD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 to one another,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LORD listened and heard them;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a book of remembrance was written before him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those who fear the LORD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 meditate on His name.</a:t>
            </a:r>
            <a:endParaRPr lang="en-US" sz="40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hlinkClick r:id="rId3" action="ppaction://hlinksldjump"/>
            <a:extLst>
              <a:ext uri="{FF2B5EF4-FFF2-40B4-BE49-F238E27FC236}">
                <a16:creationId xmlns:a16="http://schemas.microsoft.com/office/drawing/2014/main" id="{D605DAAB-EF6A-2609-E043-3C3C6626DB8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211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2E9BA93C-E03D-8052-2133-5872A8E0FBE3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A9ED19-DE74-BCC8-A73A-4AEBFFB5E1A1}"/>
              </a:ext>
            </a:extLst>
          </p:cNvPr>
          <p:cNvSpPr txBox="1"/>
          <p:nvPr/>
        </p:nvSpPr>
        <p:spPr>
          <a:xfrm>
            <a:off x="156310" y="1071422"/>
            <a:ext cx="11879380" cy="4188381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those who feared the LORD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spoke to one another,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LORD listened and heard them;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 a book of remembrance was written before him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those who fear the LORD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40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who meditate on His name.</a:t>
            </a:r>
            <a:endParaRPr lang="en-US" sz="40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F54863C-E0AE-692E-5FCC-7E89C2061EBB}"/>
              </a:ext>
            </a:extLst>
          </p:cNvPr>
          <p:cNvSpPr txBox="1"/>
          <p:nvPr/>
        </p:nvSpPr>
        <p:spPr>
          <a:xfrm>
            <a:off x="3616454" y="5370947"/>
            <a:ext cx="4969287" cy="1123712"/>
          </a:xfrm>
          <a:prstGeom prst="roundRect">
            <a:avLst/>
          </a:prstGeom>
          <a:solidFill>
            <a:srgbClr val="003300"/>
          </a:solidFill>
          <a:ln w="57150">
            <a:solidFill>
              <a:srgbClr val="FF47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Malachi 3:16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86FBEE3D-1F08-9F87-418E-DE5FD88847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9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854961D-4F1D-77CF-4623-6FD127CEDD34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5CB22-A68B-73A4-9572-6EBCECDCFC29}"/>
              </a:ext>
            </a:extLst>
          </p:cNvPr>
          <p:cNvSpPr txBox="1"/>
          <p:nvPr/>
        </p:nvSpPr>
        <p:spPr>
          <a:xfrm>
            <a:off x="156310" y="1080658"/>
            <a:ext cx="11879380" cy="4108926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 desire mercy and not sacrifice, </a:t>
            </a:r>
          </a:p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knowledge of God </a:t>
            </a:r>
          </a:p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burnt offerings.</a:t>
            </a:r>
            <a:endParaRPr lang="en-US" sz="60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D6E04CC8-2998-A950-00E8-F1183A4F845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95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DA9E5F-3FB9-3392-67AC-A9DBA1F07B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854961D-4F1D-77CF-4623-6FD127CEDD34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5CB22-A68B-73A4-9572-6EBCECDCFC29}"/>
              </a:ext>
            </a:extLst>
          </p:cNvPr>
          <p:cNvSpPr txBox="1"/>
          <p:nvPr/>
        </p:nvSpPr>
        <p:spPr>
          <a:xfrm>
            <a:off x="156310" y="1080658"/>
            <a:ext cx="11879380" cy="4108926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 desire mercy and not sacrifice, </a:t>
            </a:r>
          </a:p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the knowledge of God </a:t>
            </a:r>
          </a:p>
          <a:p>
            <a:pPr marL="0" marR="0" algn="ctr">
              <a:lnSpc>
                <a:spcPct val="13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 than burnt offerings.</a:t>
            </a:r>
            <a:endParaRPr lang="en-US" sz="60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AE961D-ADAD-2EC6-DA13-4F47CD8F230D}"/>
              </a:ext>
            </a:extLst>
          </p:cNvPr>
          <p:cNvSpPr txBox="1"/>
          <p:nvPr/>
        </p:nvSpPr>
        <p:spPr>
          <a:xfrm>
            <a:off x="3619702" y="5370947"/>
            <a:ext cx="4952596" cy="1123712"/>
          </a:xfrm>
          <a:prstGeom prst="roundRect">
            <a:avLst/>
          </a:prstGeom>
          <a:solidFill>
            <a:srgbClr val="003300"/>
          </a:solidFill>
          <a:ln w="57150">
            <a:solidFill>
              <a:srgbClr val="FF47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Hosea 6:6</a:t>
            </a: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F5236266-36E0-28EA-9555-679006D0E871}"/>
              </a:ext>
            </a:extLst>
          </p:cNvPr>
          <p:cNvSpPr/>
          <p:nvPr/>
        </p:nvSpPr>
        <p:spPr>
          <a:xfrm>
            <a:off x="4621" y="-4612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2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D843B05-3D84-D8ED-EB26-5691186D2AA7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B01508-F335-F82F-E637-8E7C5E897996}"/>
              </a:ext>
            </a:extLst>
          </p:cNvPr>
          <p:cNvSpPr txBox="1"/>
          <p:nvPr/>
        </p:nvSpPr>
        <p:spPr>
          <a:xfrm>
            <a:off x="156310" y="1089894"/>
            <a:ext cx="11879380" cy="4173554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 for yourselves righteousness;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reap in mercy;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up your fallow ground,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it is time to seek the LORD,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 he comes and rains righteousness on you.</a:t>
            </a:r>
            <a:endParaRPr lang="en-US" sz="4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E9CECB6-8384-A4A9-8BC7-12FF2A025C7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5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F5F7DA-40B1-EF3E-2808-093DECCFB5AB}"/>
              </a:ext>
            </a:extLst>
          </p:cNvPr>
          <p:cNvSpPr txBox="1"/>
          <p:nvPr/>
        </p:nvSpPr>
        <p:spPr>
          <a:xfrm>
            <a:off x="4676680" y="157018"/>
            <a:ext cx="2857102" cy="783193"/>
          </a:xfrm>
          <a:prstGeom prst="round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Prophets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214671E-BF9A-39ED-6C85-AB006442C801}"/>
              </a:ext>
            </a:extLst>
          </p:cNvPr>
          <p:cNvSpPr txBox="1"/>
          <p:nvPr/>
        </p:nvSpPr>
        <p:spPr>
          <a:xfrm>
            <a:off x="156310" y="1089894"/>
            <a:ext cx="11879380" cy="4173554"/>
          </a:xfrm>
          <a:prstGeom prst="roundRect">
            <a:avLst/>
          </a:prstGeom>
          <a:solidFill>
            <a:srgbClr val="D2EEE7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Sow for yourselves righteousness;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reap in mercy;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break up your fallow ground,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it is time to seek the LORD,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till he comes and rains righteousness on you.</a:t>
            </a:r>
            <a:endParaRPr lang="en-US" sz="4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1C3CD56-7D22-1F1B-D6D6-171AD01C5D8C}"/>
              </a:ext>
            </a:extLst>
          </p:cNvPr>
          <p:cNvSpPr txBox="1"/>
          <p:nvPr/>
        </p:nvSpPr>
        <p:spPr>
          <a:xfrm>
            <a:off x="3619702" y="5370947"/>
            <a:ext cx="4952596" cy="1123712"/>
          </a:xfrm>
          <a:prstGeom prst="roundRect">
            <a:avLst/>
          </a:prstGeom>
          <a:solidFill>
            <a:srgbClr val="003300"/>
          </a:solidFill>
          <a:ln w="57150">
            <a:solidFill>
              <a:srgbClr val="FF470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Hosea 10:12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5412387B-210D-05FC-1B43-4A91F8CDB63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22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943F1-C6D9-F195-C300-DF0BB66FDE83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04635-83BE-6ECA-C036-215D01A502D3}"/>
              </a:ext>
            </a:extLst>
          </p:cNvPr>
          <p:cNvSpPr txBox="1"/>
          <p:nvPr/>
        </p:nvSpPr>
        <p:spPr>
          <a:xfrm>
            <a:off x="170167" y="1112979"/>
            <a:ext cx="11879380" cy="4087502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continued steadfastly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apostles’ doctrine and fellowship,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breaking of bread,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 prayers.</a:t>
            </a:r>
            <a:endParaRPr lang="en-US" sz="5400" i="1" dirty="0">
              <a:solidFill>
                <a:srgbClr val="5A0F1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319BAEC5-E5D6-5B34-7057-CEF2C86095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3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83943F1-C6D9-F195-C300-DF0BB66FDE83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004635-83BE-6ECA-C036-215D01A502D3}"/>
              </a:ext>
            </a:extLst>
          </p:cNvPr>
          <p:cNvSpPr txBox="1"/>
          <p:nvPr/>
        </p:nvSpPr>
        <p:spPr>
          <a:xfrm>
            <a:off x="170167" y="1112979"/>
            <a:ext cx="11879380" cy="4087502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continued steadfastly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apostles’ doctrine and fellowship,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breaking of bread,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in prayers.</a:t>
            </a:r>
            <a:endParaRPr lang="en-US" sz="5400" i="1" dirty="0">
              <a:solidFill>
                <a:srgbClr val="5A0F1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88BD14-AAAE-6B19-6E2A-325D234B8FAB}"/>
              </a:ext>
            </a:extLst>
          </p:cNvPr>
          <p:cNvSpPr txBox="1"/>
          <p:nvPr/>
        </p:nvSpPr>
        <p:spPr>
          <a:xfrm>
            <a:off x="3974660" y="5370947"/>
            <a:ext cx="4251073" cy="1123712"/>
          </a:xfrm>
          <a:prstGeom prst="roundRect">
            <a:avLst/>
          </a:prstGeom>
          <a:solidFill>
            <a:srgbClr val="5A0F1B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Acts 2:42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37C72E54-0C59-434A-83F1-E52FB2886F3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5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EC2AB-5AFA-1DEE-FA89-05D4DF708D12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0E506-7B02-C3EA-812A-E9568D108E91}"/>
              </a:ext>
            </a:extLst>
          </p:cNvPr>
          <p:cNvSpPr txBox="1"/>
          <p:nvPr/>
        </p:nvSpPr>
        <p:spPr>
          <a:xfrm>
            <a:off x="156310" y="1173018"/>
            <a:ext cx="11879380" cy="3968462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your light so shine before men,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they may see your good works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glorify your Father in heaven.</a:t>
            </a:r>
            <a:endParaRPr lang="en-US" sz="6000" i="1" dirty="0">
              <a:solidFill>
                <a:srgbClr val="5A0F1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19FD15C1-38CE-90FF-E616-235B60CA765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9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FAFAF9-47DE-F708-961D-03B43F102046}"/>
              </a:ext>
            </a:extLst>
          </p:cNvPr>
          <p:cNvSpPr/>
          <p:nvPr/>
        </p:nvSpPr>
        <p:spPr>
          <a:xfrm>
            <a:off x="356972" y="1112079"/>
            <a:ext cx="11490382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QUESTIONS:</a:t>
            </a:r>
          </a:p>
          <a:p>
            <a:pPr algn="ctr">
              <a:lnSpc>
                <a:spcPct val="90000"/>
              </a:lnSpc>
            </a:pPr>
            <a:r>
              <a:rPr lang="en-US" sz="2400" b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Read the passage and name the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Book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=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1x score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(E.g., a 10-point question gets 10 points)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FF46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Optional: n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ame the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Book </a:t>
            </a:r>
            <a:r>
              <a:rPr lang="en-US" sz="2000" i="1" dirty="0">
                <a:solidFill>
                  <a:srgbClr val="002060"/>
                </a:solidFill>
                <a:ea typeface="Calibri" panose="020F0502020204030204" pitchFamily="34" charset="0"/>
              </a:rPr>
              <a:t>and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Chapter = 2x score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(E.g., a 10-point question gets 20 points)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endParaRPr lang="en-US" sz="2000" b="1" dirty="0">
              <a:solidFill>
                <a:srgbClr val="FF460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Optional: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name the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Book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,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 Chapter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,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000" i="1" dirty="0">
                <a:solidFill>
                  <a:srgbClr val="002060"/>
                </a:solidFill>
                <a:ea typeface="Calibri" panose="020F0502020204030204" pitchFamily="34" charset="0"/>
              </a:rPr>
              <a:t>and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 Verse = 4x score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(E.g., a 10-point question gets 40 points)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</a:p>
          <a:p>
            <a:pPr algn="ctr">
              <a:lnSpc>
                <a:spcPct val="90000"/>
              </a:lnSpc>
            </a:pP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(If there is more than one Verse in the passage, name at least one of the Verses for a 4x score)</a:t>
            </a:r>
            <a:endParaRPr lang="en-US" sz="2000" dirty="0">
              <a:solidFill>
                <a:srgbClr val="002060"/>
              </a:solidFill>
              <a:ea typeface="Calibri" panose="020F050202020403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  <a:r>
              <a:rPr lang="en-US" sz="2000" b="1" dirty="0">
                <a:solidFill>
                  <a:srgbClr val="EC732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M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iss any part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(Book, Chapter, </a:t>
            </a:r>
            <a:r>
              <a:rPr lang="en-US" sz="2000" i="1" dirty="0">
                <a:solidFill>
                  <a:srgbClr val="002060"/>
                </a:solidFill>
                <a:ea typeface="Calibri" panose="020F0502020204030204" pitchFamily="34" charset="0"/>
              </a:rPr>
              <a:t>or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 Verse)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= 0 score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</a:rPr>
              <a:t>!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algn="ctr"/>
            <a:endParaRPr lang="en-US" sz="800" b="1" dirty="0">
              <a:solidFill>
                <a:srgbClr val="50000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32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WILD CARD QUESTIONS:</a:t>
            </a:r>
          </a:p>
          <a:p>
            <a:pPr algn="ctr">
              <a:lnSpc>
                <a:spcPct val="90000"/>
              </a:lnSpc>
            </a:pPr>
            <a:r>
              <a:rPr lang="en-US" sz="2000" spc="-4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When these occur, Player decides the Point Value of the question </a:t>
            </a:r>
            <a:r>
              <a:rPr lang="en-US" sz="2000" i="1" spc="-4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beforehand,</a:t>
            </a:r>
            <a:r>
              <a:rPr lang="en-US" sz="2000" spc="-4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up to the Player’s present score</a:t>
            </a:r>
          </a:p>
          <a:p>
            <a:pPr algn="ctr">
              <a:lnSpc>
                <a:spcPct val="90000"/>
              </a:lnSpc>
            </a:pPr>
            <a:r>
              <a:rPr lang="en-US" sz="2000" spc="-4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(E.g., Player has 115 points.  Player can wager up to 115 points </a:t>
            </a:r>
            <a:r>
              <a:rPr lang="en-US" sz="2000" i="1" spc="-4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</a:t>
            </a:r>
            <a:r>
              <a:rPr lang="en-US" sz="2000" spc="-4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seeing the question)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5000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Win = Just name the Book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Add the wagered points to Player’s score!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</a:t>
            </a:r>
            <a:r>
              <a:rPr lang="en-US" sz="2000" b="1" dirty="0">
                <a:solidFill>
                  <a:srgbClr val="CF6B27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 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Lose = Miss the Book name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.</a:t>
            </a:r>
            <a:r>
              <a:rPr lang="en-US" sz="2000" b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Deduct the wagered points from Player’s score!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</a:t>
            </a:r>
          </a:p>
          <a:p>
            <a:pPr algn="ctr"/>
            <a:r>
              <a:rPr lang="en-US" sz="2000" b="1" i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OR</a:t>
            </a:r>
          </a:p>
          <a:p>
            <a:pPr algn="ctr"/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Player can decide </a:t>
            </a:r>
            <a:r>
              <a:rPr lang="en-US" sz="2000" i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beforehand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to treat this as a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with 2x and 4x options as above</a:t>
            </a:r>
          </a:p>
          <a:p>
            <a:pPr algn="ctr"/>
            <a:endParaRPr lang="en-US" sz="800" b="1" dirty="0">
              <a:solidFill>
                <a:srgbClr val="00206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  <a:p>
            <a:pPr algn="ctr"/>
            <a:r>
              <a:rPr lang="en-US" sz="32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ANSWERS MAY BE CHALLENGED!</a:t>
            </a:r>
          </a:p>
          <a:p>
            <a:pPr algn="ctr"/>
            <a:r>
              <a:rPr lang="en-US" sz="2000" i="1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All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 Challenges are to be scored as </a:t>
            </a:r>
            <a:r>
              <a:rPr lang="en-US" sz="2000" b="1" dirty="0">
                <a:solidFill>
                  <a:srgbClr val="FF460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REGULAR QUESTIONS </a:t>
            </a:r>
            <a:r>
              <a:rPr lang="en-US" sz="2000" dirty="0">
                <a:solidFill>
                  <a:srgbClr val="002060"/>
                </a:solidFill>
                <a:ea typeface="Calibri" panose="020F0502020204030204" pitchFamily="34" charset="0"/>
                <a:sym typeface="Wingdings" panose="05000000000000000000" pitchFamily="2" charset="2"/>
              </a:rPr>
              <a:t>with 2x and 4x options as above</a:t>
            </a:r>
            <a:endParaRPr lang="en-US" sz="2400" dirty="0">
              <a:solidFill>
                <a:srgbClr val="002060"/>
              </a:solidFill>
              <a:ea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2C7F99-4B5F-A046-35AD-5549EC24F12C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Scoring Rules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0BE2E7-034A-515A-C4D4-2DC1FE85056C}"/>
              </a:ext>
            </a:extLst>
          </p:cNvPr>
          <p:cNvSpPr txBox="1"/>
          <p:nvPr/>
        </p:nvSpPr>
        <p:spPr>
          <a:xfrm>
            <a:off x="7278255" y="6475207"/>
            <a:ext cx="48855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Tap the screen to go to the Menu Board and start playing</a:t>
            </a:r>
          </a:p>
        </p:txBody>
      </p:sp>
      <p:sp>
        <p:nvSpPr>
          <p:cNvPr id="2" name="Rectangle 1">
            <a:hlinkClick r:id="rId2" action="ppaction://hlinksldjump"/>
            <a:extLst>
              <a:ext uri="{FF2B5EF4-FFF2-40B4-BE49-F238E27FC236}">
                <a16:creationId xmlns:a16="http://schemas.microsoft.com/office/drawing/2014/main" id="{2D5E763D-C64C-9588-AF81-2F8ADB319B38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2EC2AB-5AFA-1DEE-FA89-05D4DF708D12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660E506-7B02-C3EA-812A-E9568D108E91}"/>
              </a:ext>
            </a:extLst>
          </p:cNvPr>
          <p:cNvSpPr txBox="1"/>
          <p:nvPr/>
        </p:nvSpPr>
        <p:spPr>
          <a:xfrm>
            <a:off x="156310" y="1173018"/>
            <a:ext cx="11879380" cy="3968462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 your light so shine before men,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they may see your good works </a:t>
            </a:r>
          </a:p>
          <a:p>
            <a:pPr marL="0" marR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glorify your Father in heaven.</a:t>
            </a:r>
            <a:endParaRPr lang="en-US" sz="6000" i="1" dirty="0">
              <a:solidFill>
                <a:srgbClr val="5A0F1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904574-F697-0FCE-5919-534B422ED278}"/>
              </a:ext>
            </a:extLst>
          </p:cNvPr>
          <p:cNvSpPr txBox="1"/>
          <p:nvPr/>
        </p:nvSpPr>
        <p:spPr>
          <a:xfrm>
            <a:off x="3528297" y="5370947"/>
            <a:ext cx="5143798" cy="1123712"/>
          </a:xfrm>
          <a:prstGeom prst="roundRect">
            <a:avLst/>
          </a:prstGeom>
          <a:solidFill>
            <a:srgbClr val="5A0F1B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Matthew 5:16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CE782838-14E7-029F-9CE5-F934B0E777A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5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5FD324E-8802-F084-9AC7-28ECFD1E1865}"/>
              </a:ext>
            </a:extLst>
          </p:cNvPr>
          <p:cNvGrpSpPr/>
          <p:nvPr/>
        </p:nvGrpSpPr>
        <p:grpSpPr>
          <a:xfrm>
            <a:off x="2682413" y="200499"/>
            <a:ext cx="6965193" cy="6457002"/>
            <a:chOff x="2682413" y="200499"/>
            <a:chExt cx="6965193" cy="6457002"/>
          </a:xfrm>
        </p:grpSpPr>
        <p:pic>
          <p:nvPicPr>
            <p:cNvPr id="5" name="Picture 4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947AFF35-ED3F-00AF-B8F3-733D63BD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41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41578" y="1466871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</a:p>
            <a:p>
              <a:pPr algn="ctr"/>
              <a:r>
                <a:rPr lang="en-US" sz="12000" b="1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9E5E3-4291-9A4A-0FD3-5F93008645A0}"/>
              </a:ext>
            </a:extLst>
          </p:cNvPr>
          <p:cNvGrpSpPr/>
          <p:nvPr/>
        </p:nvGrpSpPr>
        <p:grpSpPr>
          <a:xfrm>
            <a:off x="1413519" y="240389"/>
            <a:ext cx="9371967" cy="6470969"/>
            <a:chOff x="1413518" y="207755"/>
            <a:chExt cx="9371967" cy="64709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C749CD-E3C2-5942-4280-BBF16106A03B}"/>
                </a:ext>
              </a:extLst>
            </p:cNvPr>
            <p:cNvSpPr txBox="1"/>
            <p:nvPr/>
          </p:nvSpPr>
          <p:spPr>
            <a:xfrm>
              <a:off x="1413518" y="5755394"/>
              <a:ext cx="9371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4600"/>
                  </a:solidFill>
                </a:rPr>
                <a:t> JUST NAME THE BOOK TO WIN </a:t>
              </a:r>
              <a:r>
                <a:rPr lang="en-US" dirty="0">
                  <a:solidFill>
                    <a:srgbClr val="FF4600"/>
                  </a:solidFill>
                </a:rPr>
                <a:t>…………………………………………………</a:t>
              </a:r>
              <a:r>
                <a:rPr lang="en-US" b="1" dirty="0">
                  <a:solidFill>
                    <a:srgbClr val="FF4600"/>
                  </a:solidFill>
                </a:rPr>
                <a:t> OR LOSE!</a:t>
              </a:r>
              <a:r>
                <a:rPr lang="en-US" b="1" i="1" dirty="0">
                  <a:solidFill>
                    <a:srgbClr val="FF4600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How many points do you want to wager on this question?  Point limit = your present score.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You may also treat this as a </a:t>
              </a:r>
              <a:r>
                <a:rPr lang="en-US" b="1" dirty="0">
                  <a:solidFill>
                    <a:srgbClr val="FF4600"/>
                  </a:solidFill>
                </a:rPr>
                <a:t>REGULAR QUESTION </a:t>
              </a:r>
              <a:r>
                <a:rPr lang="en-US" dirty="0">
                  <a:solidFill>
                    <a:srgbClr val="002060"/>
                  </a:solidFill>
                </a:rPr>
                <a:t>with 2x and 4x options.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AB61A9-352D-79A8-35AB-DB44BDD72DC5}"/>
                </a:ext>
              </a:extLst>
            </p:cNvPr>
            <p:cNvGrpSpPr/>
            <p:nvPr/>
          </p:nvGrpSpPr>
          <p:grpSpPr>
            <a:xfrm>
              <a:off x="1595012" y="303941"/>
              <a:ext cx="1892659" cy="2138383"/>
              <a:chOff x="1595012" y="303941"/>
              <a:chExt cx="1892659" cy="213838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F95F4E-A0EA-650E-F162-F3B3EC19A942}"/>
                  </a:ext>
                </a:extLst>
              </p:cNvPr>
              <p:cNvSpPr/>
              <p:nvPr/>
            </p:nvSpPr>
            <p:spPr>
              <a:xfrm rot="20517339">
                <a:off x="1842676" y="503332"/>
                <a:ext cx="1644995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solidFill>
                        <a:srgbClr val="FF0000"/>
                      </a:solidFill>
                      <a:prstDash val="solid"/>
                    </a:ln>
                    <a:solidFill>
                      <a:srgbClr val="FF46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</a:t>
                </a:r>
                <a:endParaRPr lang="en-US" sz="12000" b="1" cap="none" spc="300" dirty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rgbClr val="FF46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9D894-393F-EEBF-862F-CF337732D044}"/>
                  </a:ext>
                </a:extLst>
              </p:cNvPr>
              <p:cNvSpPr/>
              <p:nvPr/>
            </p:nvSpPr>
            <p:spPr>
              <a:xfrm rot="20389560">
                <a:off x="1595012" y="303941"/>
                <a:ext cx="119834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FF46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Win!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1352AD-49B7-9EEF-3412-C2641D336FE1}"/>
                </a:ext>
              </a:extLst>
            </p:cNvPr>
            <p:cNvGrpSpPr/>
            <p:nvPr/>
          </p:nvGrpSpPr>
          <p:grpSpPr>
            <a:xfrm>
              <a:off x="8757768" y="207755"/>
              <a:ext cx="1835778" cy="2245106"/>
              <a:chOff x="8757768" y="207755"/>
              <a:chExt cx="1835778" cy="22451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7A06D1F-C413-EE44-A10D-65A25D479109}"/>
                  </a:ext>
                </a:extLst>
              </p:cNvPr>
              <p:cNvSpPr/>
              <p:nvPr/>
            </p:nvSpPr>
            <p:spPr>
              <a:xfrm rot="1069616">
                <a:off x="8757768" y="513869"/>
                <a:ext cx="180949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solidFill>
                        <a:srgbClr val="FF0000"/>
                      </a:solidFill>
                      <a:prstDash val="solid"/>
                    </a:ln>
                    <a:solidFill>
                      <a:srgbClr val="FF46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</a:t>
                </a:r>
                <a:endParaRPr lang="en-US" sz="12000" b="1" cap="none" spc="300" dirty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rgbClr val="FF46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6FAAD2-5A2F-153B-15A6-524B1A4548CF}"/>
                  </a:ext>
                </a:extLst>
              </p:cNvPr>
              <p:cNvSpPr/>
              <p:nvPr/>
            </p:nvSpPr>
            <p:spPr>
              <a:xfrm rot="1278266">
                <a:off x="9249908" y="207755"/>
                <a:ext cx="134363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FF46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Lose!</a:t>
                </a:r>
              </a:p>
            </p:txBody>
          </p:sp>
        </p:grpSp>
      </p:grp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41CD14BE-D2FD-FF3E-8D2A-4BA24895E7D9}"/>
              </a:ext>
            </a:extLst>
          </p:cNvPr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5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339D5-659F-8771-7C55-D8809E70FE07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00F45-83DF-AC9B-EEF5-05F8C10FC601}"/>
              </a:ext>
            </a:extLst>
          </p:cNvPr>
          <p:cNvSpPr txBox="1"/>
          <p:nvPr/>
        </p:nvSpPr>
        <p:spPr>
          <a:xfrm>
            <a:off x="170167" y="1076035"/>
            <a:ext cx="11879380" cy="4173554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you, when you pray, go into your room,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you have shut your door,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 to your Father who is in the secret place;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your Father who sees in secret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reward you openly.</a:t>
            </a:r>
            <a:endParaRPr lang="en-US" sz="4400" i="1" dirty="0">
              <a:solidFill>
                <a:srgbClr val="5A0F1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63E85A3C-A01E-A3BA-1380-CAF12B29279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48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C6339D5-659F-8771-7C55-D8809E70FE07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1600F45-83DF-AC9B-EEF5-05F8C10FC601}"/>
              </a:ext>
            </a:extLst>
          </p:cNvPr>
          <p:cNvSpPr txBox="1"/>
          <p:nvPr/>
        </p:nvSpPr>
        <p:spPr>
          <a:xfrm>
            <a:off x="170167" y="1076035"/>
            <a:ext cx="11879380" cy="4173554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you, when you pray, go into your room,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when you have shut your door,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pray to your Father who is in the secret place;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your Father who sees in secret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reward you openly.</a:t>
            </a:r>
            <a:endParaRPr lang="en-US" sz="4400" i="1" dirty="0">
              <a:solidFill>
                <a:srgbClr val="5A0F1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D19B58-4F37-E7E0-8F15-0A7802DCB13A}"/>
              </a:ext>
            </a:extLst>
          </p:cNvPr>
          <p:cNvSpPr txBox="1"/>
          <p:nvPr/>
        </p:nvSpPr>
        <p:spPr>
          <a:xfrm>
            <a:off x="3528297" y="5370947"/>
            <a:ext cx="5143798" cy="1123712"/>
          </a:xfrm>
          <a:prstGeom prst="roundRect">
            <a:avLst/>
          </a:prstGeom>
          <a:solidFill>
            <a:srgbClr val="5A0F1B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Matthew 6:6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0954ED0F-ECA1-9A25-B327-C5F7DE49EA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49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4B8A9-8243-07AC-538D-E80DD884C965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42E9A-7054-F6F2-D5A8-EBE910DBBDD2}"/>
              </a:ext>
            </a:extLst>
          </p:cNvPr>
          <p:cNvSpPr txBox="1"/>
          <p:nvPr/>
        </p:nvSpPr>
        <p:spPr>
          <a:xfrm>
            <a:off x="170167" y="1112979"/>
            <a:ext cx="11879380" cy="4087502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the words of the Lord Jesus,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He said,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more blessed to give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to receive.”</a:t>
            </a:r>
            <a:endParaRPr lang="en-US" sz="5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C8A46CFD-34E7-EFCB-A740-FE7BC334D8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4052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C4B8A9-8243-07AC-538D-E80DD884C965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442E9A-7054-F6F2-D5A8-EBE910DBBDD2}"/>
              </a:ext>
            </a:extLst>
          </p:cNvPr>
          <p:cNvSpPr txBox="1"/>
          <p:nvPr/>
        </p:nvSpPr>
        <p:spPr>
          <a:xfrm>
            <a:off x="170167" y="1112979"/>
            <a:ext cx="11879380" cy="4087502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Remember the words of the Lord Jesus,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He said,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 is more blessed to give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 to receive.”</a:t>
            </a:r>
            <a:endParaRPr lang="en-US" sz="5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3D085-286F-D5AC-BA18-FADF66B1DB8C}"/>
              </a:ext>
            </a:extLst>
          </p:cNvPr>
          <p:cNvSpPr txBox="1"/>
          <p:nvPr/>
        </p:nvSpPr>
        <p:spPr>
          <a:xfrm>
            <a:off x="3817641" y="5370947"/>
            <a:ext cx="4559740" cy="1123712"/>
          </a:xfrm>
          <a:prstGeom prst="roundRect">
            <a:avLst/>
          </a:prstGeom>
          <a:solidFill>
            <a:srgbClr val="5A0F1B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Acts 20:35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5C330CEE-05BD-95DA-BA7E-DC05AE80F2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3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CAF57-9642-63F2-17B3-9BFCE9DBAE53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993AB-F770-351C-E09B-C9D218CE84DD}"/>
              </a:ext>
            </a:extLst>
          </p:cNvPr>
          <p:cNvSpPr txBox="1"/>
          <p:nvPr/>
        </p:nvSpPr>
        <p:spPr>
          <a:xfrm>
            <a:off x="170167" y="1076035"/>
            <a:ext cx="11879380" cy="4173554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Give, and it will be given to you: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measure, pressed down, shaken together,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running over will be put into your bosom.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with the same measure that you use,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measured back to you.</a:t>
            </a:r>
            <a:endParaRPr lang="en-US" sz="4400" i="1" dirty="0">
              <a:solidFill>
                <a:srgbClr val="5A0F1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6ADBF07A-E487-4D78-DAB8-FAFBEEB766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9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3CAF57-9642-63F2-17B3-9BFCE9DBAE53}"/>
              </a:ext>
            </a:extLst>
          </p:cNvPr>
          <p:cNvSpPr txBox="1"/>
          <p:nvPr/>
        </p:nvSpPr>
        <p:spPr>
          <a:xfrm>
            <a:off x="4203830" y="157018"/>
            <a:ext cx="3802802" cy="783193"/>
          </a:xfrm>
          <a:prstGeom prst="roundRect">
            <a:avLst/>
          </a:prstGeom>
          <a:solidFill>
            <a:srgbClr val="5A0F1B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Gospels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Acts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0993AB-F770-351C-E09B-C9D218CE84DD}"/>
              </a:ext>
            </a:extLst>
          </p:cNvPr>
          <p:cNvSpPr txBox="1"/>
          <p:nvPr/>
        </p:nvSpPr>
        <p:spPr>
          <a:xfrm>
            <a:off x="170167" y="1076035"/>
            <a:ext cx="11879380" cy="4173554"/>
          </a:xfrm>
          <a:prstGeom prst="roundRect">
            <a:avLst/>
          </a:prstGeom>
          <a:solidFill>
            <a:srgbClr val="FFD9E0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Give, and it will be given to you: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good measure, pressed down, shaken together,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running over will be put into your bosom.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 with the same measure that you use,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solidFill>
                  <a:srgbClr val="5A0F1B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will be measured back to you.</a:t>
            </a:r>
            <a:endParaRPr lang="en-US" sz="4400" i="1" dirty="0">
              <a:solidFill>
                <a:srgbClr val="5A0F1B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948588-4D92-A692-7310-C9222714CC8B}"/>
              </a:ext>
            </a:extLst>
          </p:cNvPr>
          <p:cNvSpPr txBox="1"/>
          <p:nvPr/>
        </p:nvSpPr>
        <p:spPr>
          <a:xfrm>
            <a:off x="3974660" y="5370947"/>
            <a:ext cx="4251073" cy="1123712"/>
          </a:xfrm>
          <a:prstGeom prst="roundRect">
            <a:avLst/>
          </a:prstGeom>
          <a:solidFill>
            <a:srgbClr val="5A0F1B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Luke 6:38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7E11B32B-67CD-67F3-1002-4B48D33913A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6EBE0-A172-69A0-7F7E-86697ADF6400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DD4C0-A808-B7E6-7A9B-790C41017B86}"/>
              </a:ext>
            </a:extLst>
          </p:cNvPr>
          <p:cNvSpPr txBox="1"/>
          <p:nvPr/>
        </p:nvSpPr>
        <p:spPr>
          <a:xfrm>
            <a:off x="170167" y="1076035"/>
            <a:ext cx="11879380" cy="4173554"/>
          </a:xfrm>
          <a:prstGeom prst="roundRect">
            <a:avLst/>
          </a:prstGeom>
          <a:solidFill>
            <a:srgbClr val="FCE2C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do not be conformed to this world,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be transformed by the renewing of your mind,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may prove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that good and acceptable and perfect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of God.</a:t>
            </a:r>
            <a:endParaRPr lang="en-US" sz="4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9F4C743-57E3-E096-8702-722D07AD92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5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B76EBE0-A172-69A0-7F7E-86697ADF6400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E4DD4C0-A808-B7E6-7A9B-790C41017B86}"/>
              </a:ext>
            </a:extLst>
          </p:cNvPr>
          <p:cNvSpPr txBox="1"/>
          <p:nvPr/>
        </p:nvSpPr>
        <p:spPr>
          <a:xfrm>
            <a:off x="170167" y="1076035"/>
            <a:ext cx="11879380" cy="4173554"/>
          </a:xfrm>
          <a:prstGeom prst="roundRect">
            <a:avLst/>
          </a:prstGeom>
          <a:solidFill>
            <a:srgbClr val="FCE2C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do not be conformed to this world,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 be transformed by the renewing of your mind,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you may prove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that good and acceptable and perfect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of God.</a:t>
            </a:r>
            <a:endParaRPr lang="en-US" sz="4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4E0066-52F0-6EC7-B966-8D407E7CB2CD}"/>
              </a:ext>
            </a:extLst>
          </p:cNvPr>
          <p:cNvSpPr txBox="1"/>
          <p:nvPr/>
        </p:nvSpPr>
        <p:spPr>
          <a:xfrm>
            <a:off x="3694548" y="5370947"/>
            <a:ext cx="4821376" cy="1123712"/>
          </a:xfrm>
          <a:prstGeom prst="roundRect">
            <a:avLst/>
          </a:prstGeom>
          <a:solidFill>
            <a:srgbClr val="560E1A"/>
          </a:solid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Romans 12:2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B2F7AD74-18B2-DD8E-72D0-136B9B5E07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78F222F-AC09-42D8-8E0D-F63F96062AFE}"/>
              </a:ext>
            </a:extLst>
          </p:cNvPr>
          <p:cNvSpPr/>
          <p:nvPr/>
        </p:nvSpPr>
        <p:spPr>
          <a:xfrm>
            <a:off x="1500376" y="84362"/>
            <a:ext cx="91975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latin typeface="Matura MT Script Capitals" panose="03020802060602070202" pitchFamily="66" charset="0"/>
                <a:ea typeface="Calibri" panose="020F0502020204030204" pitchFamily="34" charset="0"/>
              </a:rPr>
              <a:t>Bible Wise – The Way of</a:t>
            </a:r>
            <a:r>
              <a:rPr lang="en-US" sz="24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latin typeface="Matura MT Script Capitals" panose="03020802060602070202" pitchFamily="66" charset="0"/>
                <a:ea typeface="Calibri" panose="020F0502020204030204" pitchFamily="34" charset="0"/>
              </a:rPr>
              <a:t> </a:t>
            </a:r>
            <a:r>
              <a:rPr lang="en-US" sz="4800" b="1" dirty="0">
                <a:ln>
                  <a:solidFill>
                    <a:schemeClr val="accent5">
                      <a:lumMod val="20000"/>
                      <a:lumOff val="80000"/>
                    </a:schemeClr>
                  </a:solidFill>
                </a:ln>
                <a:solidFill>
                  <a:srgbClr val="002060"/>
                </a:solidFill>
                <a:latin typeface="Matura MT Script Capitals" panose="03020802060602070202" pitchFamily="66" charset="0"/>
                <a:ea typeface="Calibri" panose="020F0502020204030204" pitchFamily="34" charset="0"/>
              </a:rPr>
              <a:t>Life</a:t>
            </a:r>
            <a:endParaRPr lang="en-US" sz="4800" b="1" dirty="0"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  <a:solidFill>
                <a:srgbClr val="002060"/>
              </a:solidFill>
              <a:effectLst/>
              <a:latin typeface="Matura MT Script Capitals" panose="03020802060602070202" pitchFamily="66" charset="0"/>
              <a:ea typeface="Calibri" panose="020F050202020403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41A32D-FA70-4D8A-A2B9-A2F21299AA75}"/>
              </a:ext>
            </a:extLst>
          </p:cNvPr>
          <p:cNvSpPr/>
          <p:nvPr/>
        </p:nvSpPr>
        <p:spPr>
          <a:xfrm>
            <a:off x="675338" y="1443532"/>
            <a:ext cx="3047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Law 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</a:rPr>
              <a:t>&amp;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History</a:t>
            </a:r>
            <a:endParaRPr lang="en-US" sz="36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50C15E7-624A-41FF-9B3E-7CB16AA0B8EB}"/>
              </a:ext>
            </a:extLst>
          </p:cNvPr>
          <p:cNvSpPr/>
          <p:nvPr/>
        </p:nvSpPr>
        <p:spPr>
          <a:xfrm>
            <a:off x="684665" y="2479231"/>
            <a:ext cx="17732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Wisdom</a:t>
            </a:r>
            <a:endParaRPr lang="en-US" sz="36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0B3BFC7-93A1-487F-AD4C-A0CD32FF6D4B}"/>
              </a:ext>
            </a:extLst>
          </p:cNvPr>
          <p:cNvSpPr/>
          <p:nvPr/>
        </p:nvSpPr>
        <p:spPr>
          <a:xfrm>
            <a:off x="681885" y="3514930"/>
            <a:ext cx="19071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Prophets</a:t>
            </a:r>
            <a:endParaRPr lang="en-US" sz="36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7F32CF-327D-4F99-9375-C7A311463069}"/>
              </a:ext>
            </a:extLst>
          </p:cNvPr>
          <p:cNvSpPr/>
          <p:nvPr/>
        </p:nvSpPr>
        <p:spPr>
          <a:xfrm>
            <a:off x="675337" y="4539355"/>
            <a:ext cx="304442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Gospels 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</a:rPr>
              <a:t>&amp;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Acts</a:t>
            </a:r>
            <a:endParaRPr lang="en-US" sz="36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6864D1-5D88-46A5-B56B-D60C254F05FF}"/>
              </a:ext>
            </a:extLst>
          </p:cNvPr>
          <p:cNvSpPr/>
          <p:nvPr/>
        </p:nvSpPr>
        <p:spPr>
          <a:xfrm>
            <a:off x="683834" y="5575054"/>
            <a:ext cx="40650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Letters </a:t>
            </a:r>
            <a:r>
              <a:rPr lang="en-US" sz="2800" b="1" dirty="0">
                <a:solidFill>
                  <a:srgbClr val="002060"/>
                </a:solidFill>
                <a:ea typeface="Calibri" panose="020F0502020204030204" pitchFamily="34" charset="0"/>
              </a:rPr>
              <a:t>&amp;</a:t>
            </a:r>
            <a:r>
              <a:rPr lang="en-US" sz="3600" b="1" dirty="0">
                <a:solidFill>
                  <a:srgbClr val="002060"/>
                </a:solidFill>
                <a:ea typeface="Calibri" panose="020F0502020204030204" pitchFamily="34" charset="0"/>
              </a:rPr>
              <a:t> Revelation</a:t>
            </a:r>
            <a:endParaRPr lang="en-US" sz="3600" b="1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  <p:sp>
        <p:nvSpPr>
          <p:cNvPr id="33" name="Rectangle 32">
            <a:hlinkClick r:id="rId3" action="ppaction://hlinksldjump"/>
            <a:extLst>
              <a:ext uri="{FF2B5EF4-FFF2-40B4-BE49-F238E27FC236}">
                <a16:creationId xmlns:a16="http://schemas.microsoft.com/office/drawing/2014/main" id="{56631638-A208-5AA3-F124-548CD0B4E8DC}"/>
              </a:ext>
            </a:extLst>
          </p:cNvPr>
          <p:cNvSpPr/>
          <p:nvPr/>
        </p:nvSpPr>
        <p:spPr>
          <a:xfrm>
            <a:off x="0" y="0"/>
            <a:ext cx="12192000" cy="68487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7180DBC-1307-41D4-8EF1-17C90764648A}"/>
              </a:ext>
            </a:extLst>
          </p:cNvPr>
          <p:cNvSpPr txBox="1"/>
          <p:nvPr/>
        </p:nvSpPr>
        <p:spPr>
          <a:xfrm>
            <a:off x="5747793" y="1406627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2481AB-0392-4CE2-806F-43E7B5D792BA}"/>
              </a:ext>
            </a:extLst>
          </p:cNvPr>
          <p:cNvSpPr txBox="1"/>
          <p:nvPr/>
        </p:nvSpPr>
        <p:spPr>
          <a:xfrm>
            <a:off x="5754011" y="2428628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5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421F9-F3DD-4F93-AE74-B58446946C22}"/>
              </a:ext>
            </a:extLst>
          </p:cNvPr>
          <p:cNvSpPr txBox="1"/>
          <p:nvPr/>
        </p:nvSpPr>
        <p:spPr>
          <a:xfrm>
            <a:off x="5754011" y="346352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6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760824-7D77-43CB-A294-DC29D22E7C1C}"/>
              </a:ext>
            </a:extLst>
          </p:cNvPr>
          <p:cNvSpPr txBox="1"/>
          <p:nvPr/>
        </p:nvSpPr>
        <p:spPr>
          <a:xfrm>
            <a:off x="5754011" y="4515762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7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9FF8B1-B3E2-425F-B3AF-F8E4E741F4FF}"/>
              </a:ext>
            </a:extLst>
          </p:cNvPr>
          <p:cNvSpPr txBox="1"/>
          <p:nvPr/>
        </p:nvSpPr>
        <p:spPr>
          <a:xfrm>
            <a:off x="5754011" y="5557636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8" action="ppaction://hlinksldjump"/>
              </a:rPr>
              <a:t>10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2C0CD4-8B85-45D4-9F68-F40911FE908A}"/>
              </a:ext>
            </a:extLst>
          </p:cNvPr>
          <p:cNvSpPr txBox="1"/>
          <p:nvPr/>
        </p:nvSpPr>
        <p:spPr>
          <a:xfrm>
            <a:off x="6984840" y="1400412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9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BD3D31-0B5D-4D48-9630-E70E2E72BE11}"/>
              </a:ext>
            </a:extLst>
          </p:cNvPr>
          <p:cNvSpPr txBox="1"/>
          <p:nvPr/>
        </p:nvSpPr>
        <p:spPr>
          <a:xfrm>
            <a:off x="6981727" y="244107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80F43F-61BD-44F1-A992-896953FD8055}"/>
              </a:ext>
            </a:extLst>
          </p:cNvPr>
          <p:cNvSpPr txBox="1"/>
          <p:nvPr/>
        </p:nvSpPr>
        <p:spPr>
          <a:xfrm>
            <a:off x="6981727" y="347597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1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AE7311-ED1E-4A0D-891C-8FC1C8FB6782}"/>
              </a:ext>
            </a:extLst>
          </p:cNvPr>
          <p:cNvSpPr txBox="1"/>
          <p:nvPr/>
        </p:nvSpPr>
        <p:spPr>
          <a:xfrm>
            <a:off x="6981727" y="4509547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2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ECC75F5-5B7D-4F1F-9B26-2C71C9E86ADA}"/>
              </a:ext>
            </a:extLst>
          </p:cNvPr>
          <p:cNvSpPr txBox="1"/>
          <p:nvPr/>
        </p:nvSpPr>
        <p:spPr>
          <a:xfrm>
            <a:off x="6981727" y="555142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 action="ppaction://hlinksldjump"/>
              </a:rPr>
              <a:t>20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2C095EE-9CB4-4446-93B1-A7FE90D3E8AA}"/>
              </a:ext>
            </a:extLst>
          </p:cNvPr>
          <p:cNvSpPr txBox="1"/>
          <p:nvPr/>
        </p:nvSpPr>
        <p:spPr>
          <a:xfrm>
            <a:off x="8218774" y="140040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4B369CD-E299-4983-AF40-1C1EC5C02EAB}"/>
              </a:ext>
            </a:extLst>
          </p:cNvPr>
          <p:cNvSpPr txBox="1"/>
          <p:nvPr/>
        </p:nvSpPr>
        <p:spPr>
          <a:xfrm>
            <a:off x="8224992" y="2450399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5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4F3C280-0E7A-4780-A9E1-B51EFB0C19C8}"/>
              </a:ext>
            </a:extLst>
          </p:cNvPr>
          <p:cNvSpPr txBox="1"/>
          <p:nvPr/>
        </p:nvSpPr>
        <p:spPr>
          <a:xfrm>
            <a:off x="8224992" y="347596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6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6283BF-4BBC-4E63-9B2C-D581AF5B7DE2}"/>
              </a:ext>
            </a:extLst>
          </p:cNvPr>
          <p:cNvSpPr txBox="1"/>
          <p:nvPr/>
        </p:nvSpPr>
        <p:spPr>
          <a:xfrm>
            <a:off x="8224992" y="4518871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7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D3C4D7F-9FC1-4D22-98FF-C73C4695045A}"/>
              </a:ext>
            </a:extLst>
          </p:cNvPr>
          <p:cNvSpPr txBox="1"/>
          <p:nvPr/>
        </p:nvSpPr>
        <p:spPr>
          <a:xfrm>
            <a:off x="8224992" y="556074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8" action="ppaction://hlinksldjump"/>
              </a:rPr>
              <a:t>30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EEE71BC-5AAB-476F-8E46-AD7D4769516C}"/>
              </a:ext>
            </a:extLst>
          </p:cNvPr>
          <p:cNvSpPr txBox="1"/>
          <p:nvPr/>
        </p:nvSpPr>
        <p:spPr>
          <a:xfrm>
            <a:off x="9452712" y="140973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9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7A6459-BB81-4364-AF9C-E78477F801CD}"/>
              </a:ext>
            </a:extLst>
          </p:cNvPr>
          <p:cNvSpPr txBox="1"/>
          <p:nvPr/>
        </p:nvSpPr>
        <p:spPr>
          <a:xfrm>
            <a:off x="9449599" y="2431736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0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EB2DF8-964F-4376-BFB7-58B5F45A82AA}"/>
              </a:ext>
            </a:extLst>
          </p:cNvPr>
          <p:cNvSpPr txBox="1"/>
          <p:nvPr/>
        </p:nvSpPr>
        <p:spPr>
          <a:xfrm>
            <a:off x="9449599" y="3475963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1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D5AB6B4-C1D5-4867-9479-B5202615F95D}"/>
              </a:ext>
            </a:extLst>
          </p:cNvPr>
          <p:cNvSpPr txBox="1"/>
          <p:nvPr/>
        </p:nvSpPr>
        <p:spPr>
          <a:xfrm>
            <a:off x="9449599" y="4509539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2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7BF7007-93E4-4C78-A38C-197E4023F40E}"/>
              </a:ext>
            </a:extLst>
          </p:cNvPr>
          <p:cNvSpPr txBox="1"/>
          <p:nvPr/>
        </p:nvSpPr>
        <p:spPr>
          <a:xfrm>
            <a:off x="9449599" y="556074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3" action="ppaction://hlinksldjump"/>
              </a:rPr>
              <a:t>40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A79279E-A5E8-4F27-BB6D-F131A5310689}"/>
              </a:ext>
            </a:extLst>
          </p:cNvPr>
          <p:cNvSpPr txBox="1"/>
          <p:nvPr/>
        </p:nvSpPr>
        <p:spPr>
          <a:xfrm>
            <a:off x="10686646" y="140040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4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6123C5C-0016-4D9E-A1DF-34ECDD5921C3}"/>
              </a:ext>
            </a:extLst>
          </p:cNvPr>
          <p:cNvSpPr txBox="1"/>
          <p:nvPr/>
        </p:nvSpPr>
        <p:spPr>
          <a:xfrm>
            <a:off x="10683533" y="2441068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5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B1BC8D-8117-4CB5-B657-29B5AE5891E3}"/>
              </a:ext>
            </a:extLst>
          </p:cNvPr>
          <p:cNvSpPr txBox="1"/>
          <p:nvPr/>
        </p:nvSpPr>
        <p:spPr>
          <a:xfrm>
            <a:off x="10683533" y="3475964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6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663BD01-9AE8-4D4C-852F-8E300306A667}"/>
              </a:ext>
            </a:extLst>
          </p:cNvPr>
          <p:cNvSpPr txBox="1"/>
          <p:nvPr/>
        </p:nvSpPr>
        <p:spPr>
          <a:xfrm>
            <a:off x="10683533" y="4509540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7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610DC69-2FB0-4695-8C51-2133E0D207F8}"/>
              </a:ext>
            </a:extLst>
          </p:cNvPr>
          <p:cNvSpPr txBox="1"/>
          <p:nvPr/>
        </p:nvSpPr>
        <p:spPr>
          <a:xfrm>
            <a:off x="10683533" y="5560745"/>
            <a:ext cx="858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8" action="ppaction://hlinksldjump"/>
              </a:rPr>
              <a:t>50</a:t>
            </a:r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28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00C0B-D172-8FED-8B69-F9C65F2FBF7D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39180-00BA-4EF6-7323-E2211C897525}"/>
              </a:ext>
            </a:extLst>
          </p:cNvPr>
          <p:cNvSpPr txBox="1"/>
          <p:nvPr/>
        </p:nvSpPr>
        <p:spPr>
          <a:xfrm>
            <a:off x="170167" y="1131451"/>
            <a:ext cx="11879380" cy="4046072"/>
          </a:xfrm>
          <a:prstGeom prst="roundRect">
            <a:avLst/>
          </a:prstGeom>
          <a:solidFill>
            <a:srgbClr val="FCE1C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let us consider one another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stir up love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good works.</a:t>
            </a:r>
            <a:endParaRPr lang="en-US" sz="66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79E8DB5E-BB1B-9D88-77E0-E60123BC84A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1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600C0B-D172-8FED-8B69-F9C65F2FBF7D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B939180-00BA-4EF6-7323-E2211C897525}"/>
              </a:ext>
            </a:extLst>
          </p:cNvPr>
          <p:cNvSpPr txBox="1"/>
          <p:nvPr/>
        </p:nvSpPr>
        <p:spPr>
          <a:xfrm>
            <a:off x="170167" y="1131451"/>
            <a:ext cx="11879380" cy="4046072"/>
          </a:xfrm>
          <a:prstGeom prst="roundRect">
            <a:avLst/>
          </a:prstGeom>
          <a:solidFill>
            <a:srgbClr val="FCE1C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let us consider one another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order to stir up love </a:t>
            </a: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66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good works.</a:t>
            </a:r>
            <a:endParaRPr lang="en-US" sz="66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59E24B-6234-4F49-CE16-11A39EBFEF39}"/>
              </a:ext>
            </a:extLst>
          </p:cNvPr>
          <p:cNvSpPr txBox="1"/>
          <p:nvPr/>
        </p:nvSpPr>
        <p:spPr>
          <a:xfrm>
            <a:off x="3277989" y="5370947"/>
            <a:ext cx="5644339" cy="1123712"/>
          </a:xfrm>
          <a:prstGeom prst="roundRect">
            <a:avLst/>
          </a:prstGeom>
          <a:solidFill>
            <a:srgbClr val="560E1A"/>
          </a:solid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Hebrews 10:24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D78944D2-90DD-B875-6390-F4CF38D8A5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6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153FB-48EB-C683-006E-CE28B072C973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B5D6C2-7215-F7FA-BABD-FBD44405368E}"/>
              </a:ext>
            </a:extLst>
          </p:cNvPr>
          <p:cNvSpPr txBox="1"/>
          <p:nvPr/>
        </p:nvSpPr>
        <p:spPr>
          <a:xfrm>
            <a:off x="170167" y="1112979"/>
            <a:ext cx="11879380" cy="4087502"/>
          </a:xfrm>
          <a:prstGeom prst="roundRect">
            <a:avLst/>
          </a:prstGeom>
          <a:solidFill>
            <a:srgbClr val="FCE2CA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let us not grow weary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doing good,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in due season we shall reap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do not lose heart.</a:t>
            </a:r>
            <a:endParaRPr lang="en-US" sz="54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5613FC90-EFC6-6488-CF24-6610109C0C4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97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1153FB-48EB-C683-006E-CE28B072C973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B5D6C2-7215-F7FA-BABD-FBD44405368E}"/>
              </a:ext>
            </a:extLst>
          </p:cNvPr>
          <p:cNvSpPr txBox="1"/>
          <p:nvPr/>
        </p:nvSpPr>
        <p:spPr>
          <a:xfrm>
            <a:off x="170167" y="1112979"/>
            <a:ext cx="11879380" cy="4087502"/>
          </a:xfrm>
          <a:prstGeom prst="roundRect">
            <a:avLst/>
          </a:prstGeom>
          <a:solidFill>
            <a:srgbClr val="FCE1C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let us not grow weary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while doing good,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in due season we shall reap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spc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we do not lose heart.</a:t>
            </a:r>
            <a:endParaRPr lang="en-US" sz="5400" i="1" spc="1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B256DD-0440-316F-ED6A-2719B76FDC88}"/>
              </a:ext>
            </a:extLst>
          </p:cNvPr>
          <p:cNvSpPr txBox="1"/>
          <p:nvPr/>
        </p:nvSpPr>
        <p:spPr>
          <a:xfrm>
            <a:off x="3453479" y="5370947"/>
            <a:ext cx="5303514" cy="1123712"/>
          </a:xfrm>
          <a:prstGeom prst="roundRect">
            <a:avLst/>
          </a:prstGeom>
          <a:solidFill>
            <a:srgbClr val="560E1A"/>
          </a:solid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Galatians 6:9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286F0B05-0EA2-3C3F-A6E7-FFEE190316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9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4B214-EA3D-15B5-386E-15F26E03EFF3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E583D-0982-9B1B-D09E-B24974D0B7B9}"/>
              </a:ext>
            </a:extLst>
          </p:cNvPr>
          <p:cNvSpPr txBox="1"/>
          <p:nvPr/>
        </p:nvSpPr>
        <p:spPr>
          <a:xfrm>
            <a:off x="170167" y="1112979"/>
            <a:ext cx="11879380" cy="4087502"/>
          </a:xfrm>
          <a:prstGeom prst="roundRect">
            <a:avLst/>
          </a:prstGeom>
          <a:solidFill>
            <a:srgbClr val="FCE1C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 kind to one another,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tenderhearted,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forgiving one another,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as God in Christ forgave you.</a:t>
            </a:r>
            <a:endParaRPr lang="en-US" sz="5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EB6B5E05-070E-89D1-B7E8-74A62834A23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06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34B214-EA3D-15B5-386E-15F26E03EFF3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D8E583D-0982-9B1B-D09E-B24974D0B7B9}"/>
              </a:ext>
            </a:extLst>
          </p:cNvPr>
          <p:cNvSpPr txBox="1"/>
          <p:nvPr/>
        </p:nvSpPr>
        <p:spPr>
          <a:xfrm>
            <a:off x="170167" y="1112979"/>
            <a:ext cx="11879380" cy="4087502"/>
          </a:xfrm>
          <a:prstGeom prst="roundRect">
            <a:avLst/>
          </a:prstGeom>
          <a:solidFill>
            <a:srgbClr val="FCE1C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be kind to one another,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tenderhearted,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forgiving one another,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as God in Christ forgave you.</a:t>
            </a:r>
            <a:endParaRPr lang="en-US" sz="5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0363F0-2008-1487-E872-3DE03907FC88}"/>
              </a:ext>
            </a:extLst>
          </p:cNvPr>
          <p:cNvSpPr txBox="1"/>
          <p:nvPr/>
        </p:nvSpPr>
        <p:spPr>
          <a:xfrm>
            <a:off x="3277989" y="5370947"/>
            <a:ext cx="5644339" cy="1123712"/>
          </a:xfrm>
          <a:prstGeom prst="roundRect">
            <a:avLst/>
          </a:prstGeom>
          <a:solidFill>
            <a:srgbClr val="560E1A"/>
          </a:solid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Ephesians 4:32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6DD24F0D-BC84-62E2-020F-3947D622CC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8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75FD324E-8802-F084-9AC7-28ECFD1E1865}"/>
              </a:ext>
            </a:extLst>
          </p:cNvPr>
          <p:cNvGrpSpPr/>
          <p:nvPr/>
        </p:nvGrpSpPr>
        <p:grpSpPr>
          <a:xfrm>
            <a:off x="2682413" y="200499"/>
            <a:ext cx="6965193" cy="6457002"/>
            <a:chOff x="2682413" y="200499"/>
            <a:chExt cx="6965193" cy="6457002"/>
          </a:xfrm>
        </p:grpSpPr>
        <p:pic>
          <p:nvPicPr>
            <p:cNvPr id="5" name="Picture 4" descr="A magnifying glass on a book&#10;&#10;Description automatically generated">
              <a:extLst>
                <a:ext uri="{FF2B5EF4-FFF2-40B4-BE49-F238E27FC236}">
                  <a16:creationId xmlns:a16="http://schemas.microsoft.com/office/drawing/2014/main" id="{947AFF35-ED3F-00AF-B8F3-733D63BD9A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2413" y="200499"/>
              <a:ext cx="6965193" cy="645700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B432575-598B-7AF7-5DD1-12EAF4EBB060}"/>
                </a:ext>
              </a:extLst>
            </p:cNvPr>
            <p:cNvSpPr/>
            <p:nvPr/>
          </p:nvSpPr>
          <p:spPr>
            <a:xfrm>
              <a:off x="3041578" y="1466871"/>
              <a:ext cx="6246864" cy="37856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12000" b="1" cap="none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Wild</a:t>
              </a:r>
            </a:p>
            <a:p>
              <a:pPr algn="ctr"/>
              <a:r>
                <a:rPr lang="en-US" sz="12000" b="1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Card</a:t>
              </a:r>
              <a:r>
                <a:rPr lang="en-US" sz="12000" b="1" cap="none" spc="-300" dirty="0">
                  <a:ln w="28575">
                    <a:solidFill>
                      <a:srgbClr val="0070C0"/>
                    </a:solidFill>
                    <a:prstDash val="solid"/>
                  </a:ln>
                  <a:solidFill>
                    <a:srgbClr val="002060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Matura MT Script Capitals" panose="03020802060602070202" pitchFamily="66" charset="0"/>
                </a:rPr>
                <a:t>!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7E9E5E3-4291-9A4A-0FD3-5F93008645A0}"/>
              </a:ext>
            </a:extLst>
          </p:cNvPr>
          <p:cNvGrpSpPr/>
          <p:nvPr/>
        </p:nvGrpSpPr>
        <p:grpSpPr>
          <a:xfrm>
            <a:off x="1413519" y="240389"/>
            <a:ext cx="9371967" cy="6470969"/>
            <a:chOff x="1413518" y="207755"/>
            <a:chExt cx="9371967" cy="647096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FC749CD-E3C2-5942-4280-BBF16106A03B}"/>
                </a:ext>
              </a:extLst>
            </p:cNvPr>
            <p:cNvSpPr txBox="1"/>
            <p:nvPr/>
          </p:nvSpPr>
          <p:spPr>
            <a:xfrm>
              <a:off x="1413518" y="5755394"/>
              <a:ext cx="937196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FF4600"/>
                  </a:solidFill>
                </a:rPr>
                <a:t> JUST NAME THE BOOK TO WIN </a:t>
              </a:r>
              <a:r>
                <a:rPr lang="en-US" dirty="0">
                  <a:solidFill>
                    <a:srgbClr val="FF4600"/>
                  </a:solidFill>
                </a:rPr>
                <a:t>…………………………………………………</a:t>
              </a:r>
              <a:r>
                <a:rPr lang="en-US" b="1" dirty="0">
                  <a:solidFill>
                    <a:srgbClr val="FF4600"/>
                  </a:solidFill>
                </a:rPr>
                <a:t> OR LOSE!</a:t>
              </a:r>
              <a:r>
                <a:rPr lang="en-US" b="1" i="1" dirty="0">
                  <a:solidFill>
                    <a:srgbClr val="FF4600"/>
                  </a:solidFill>
                </a:rPr>
                <a:t> 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How many points do you want to wager on this question?  Point limit = your present score.</a:t>
              </a:r>
            </a:p>
            <a:p>
              <a:pPr algn="ctr"/>
              <a:r>
                <a:rPr lang="en-US" dirty="0">
                  <a:solidFill>
                    <a:srgbClr val="002060"/>
                  </a:solidFill>
                </a:rPr>
                <a:t>You may also treat this as a </a:t>
              </a:r>
              <a:r>
                <a:rPr lang="en-US" b="1" dirty="0">
                  <a:solidFill>
                    <a:srgbClr val="FF4600"/>
                  </a:solidFill>
                </a:rPr>
                <a:t>REGULAR QUESTION </a:t>
              </a:r>
              <a:r>
                <a:rPr lang="en-US" dirty="0">
                  <a:solidFill>
                    <a:srgbClr val="002060"/>
                  </a:solidFill>
                </a:rPr>
                <a:t>with 2x and 4x options. 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76AB61A9-352D-79A8-35AB-DB44BDD72DC5}"/>
                </a:ext>
              </a:extLst>
            </p:cNvPr>
            <p:cNvGrpSpPr/>
            <p:nvPr/>
          </p:nvGrpSpPr>
          <p:grpSpPr>
            <a:xfrm>
              <a:off x="1595012" y="303941"/>
              <a:ext cx="1892659" cy="2138383"/>
              <a:chOff x="1595012" y="303941"/>
              <a:chExt cx="1892659" cy="2138383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1F95F4E-A0EA-650E-F162-F3B3EC19A942}"/>
                  </a:ext>
                </a:extLst>
              </p:cNvPr>
              <p:cNvSpPr/>
              <p:nvPr/>
            </p:nvSpPr>
            <p:spPr>
              <a:xfrm rot="20517339">
                <a:off x="1842676" y="503332"/>
                <a:ext cx="1644995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solidFill>
                        <a:srgbClr val="FF0000"/>
                      </a:solidFill>
                      <a:prstDash val="solid"/>
                    </a:ln>
                    <a:solidFill>
                      <a:srgbClr val="FF46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</a:t>
                </a:r>
                <a:endParaRPr lang="en-US" sz="12000" b="1" cap="none" spc="300" dirty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rgbClr val="FF46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7169D894-393F-EEBF-862F-CF337732D044}"/>
                  </a:ext>
                </a:extLst>
              </p:cNvPr>
              <p:cNvSpPr/>
              <p:nvPr/>
            </p:nvSpPr>
            <p:spPr>
              <a:xfrm rot="20389560">
                <a:off x="1595012" y="303941"/>
                <a:ext cx="1198341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FF46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Win!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E1352AD-49B7-9EEF-3412-C2641D336FE1}"/>
                </a:ext>
              </a:extLst>
            </p:cNvPr>
            <p:cNvGrpSpPr/>
            <p:nvPr/>
          </p:nvGrpSpPr>
          <p:grpSpPr>
            <a:xfrm>
              <a:off x="8757768" y="207755"/>
              <a:ext cx="1835778" cy="2245106"/>
              <a:chOff x="8757768" y="207755"/>
              <a:chExt cx="1835778" cy="2245106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97A06D1F-C413-EE44-A10D-65A25D479109}"/>
                  </a:ext>
                </a:extLst>
              </p:cNvPr>
              <p:cNvSpPr/>
              <p:nvPr/>
            </p:nvSpPr>
            <p:spPr>
              <a:xfrm rot="1069616">
                <a:off x="8757768" y="513869"/>
                <a:ext cx="1809494" cy="1938992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12000" b="1" cap="none" spc="300" dirty="0">
                    <a:ln w="28575">
                      <a:solidFill>
                        <a:srgbClr val="FF0000"/>
                      </a:solidFill>
                      <a:prstDash val="solid"/>
                    </a:ln>
                    <a:solidFill>
                      <a:srgbClr val="FF4600"/>
                    </a:solidFill>
                    <a:latin typeface="Matura MT Script Capitals" panose="03020802060602070202" pitchFamily="66" charset="0"/>
                    <a:sym typeface="Wingdings" panose="05000000000000000000" pitchFamily="2" charset="2"/>
                  </a:rPr>
                  <a:t></a:t>
                </a:r>
                <a:endParaRPr lang="en-US" sz="12000" b="1" cap="none" spc="300" dirty="0">
                  <a:ln w="28575">
                    <a:solidFill>
                      <a:srgbClr val="FF0000"/>
                    </a:solidFill>
                    <a:prstDash val="solid"/>
                  </a:ln>
                  <a:solidFill>
                    <a:srgbClr val="FF4600"/>
                  </a:solidFill>
                  <a:latin typeface="Matura MT Script Capitals" panose="03020802060602070202" pitchFamily="66" charset="0"/>
                </a:endParaRP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36FAAD2-5A2F-153B-15A6-524B1A4548CF}"/>
                  </a:ext>
                </a:extLst>
              </p:cNvPr>
              <p:cNvSpPr/>
              <p:nvPr/>
            </p:nvSpPr>
            <p:spPr>
              <a:xfrm rot="1278266">
                <a:off x="9249908" y="207755"/>
                <a:ext cx="1343638" cy="5847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3200" b="1" cap="none" spc="0" dirty="0">
                    <a:ln w="10160">
                      <a:noFill/>
                      <a:prstDash val="solid"/>
                    </a:ln>
                    <a:solidFill>
                      <a:srgbClr val="FF4600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latin typeface="Matura MT Script Capitals" panose="03020802060602070202" pitchFamily="66" charset="0"/>
                  </a:rPr>
                  <a:t>Lose!</a:t>
                </a:r>
              </a:p>
            </p:txBody>
          </p:sp>
        </p:grpSp>
      </p:grpSp>
      <p:sp>
        <p:nvSpPr>
          <p:cNvPr id="6" name="Rectangle 5">
            <a:hlinkClick r:id="rId4" action="ppaction://hlinksldjump"/>
            <a:extLst>
              <a:ext uri="{FF2B5EF4-FFF2-40B4-BE49-F238E27FC236}">
                <a16:creationId xmlns:a16="http://schemas.microsoft.com/office/drawing/2014/main" id="{D3AE9222-17F8-CBB9-E3F3-9C361B76E98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89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BF2CB-FE06-D711-A7A7-467721E91A9A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39822-9DA2-86C8-4371-C3ACFEEA8B09}"/>
              </a:ext>
            </a:extLst>
          </p:cNvPr>
          <p:cNvSpPr txBox="1"/>
          <p:nvPr/>
        </p:nvSpPr>
        <p:spPr>
          <a:xfrm>
            <a:off x="170167" y="1076035"/>
            <a:ext cx="11879380" cy="4173554"/>
          </a:xfrm>
          <a:prstGeom prst="roundRect">
            <a:avLst/>
          </a:prstGeom>
          <a:solidFill>
            <a:srgbClr val="FCE1C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gird up the loins of your mind,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sober,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rest your hope fully upon the grace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is to be brought to you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revelation of Jesus Christ.</a:t>
            </a:r>
            <a:endParaRPr lang="en-US" sz="4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hlinkClick r:id="rId3" action="ppaction://hlinksldjump"/>
            <a:extLst>
              <a:ext uri="{FF2B5EF4-FFF2-40B4-BE49-F238E27FC236}">
                <a16:creationId xmlns:a16="http://schemas.microsoft.com/office/drawing/2014/main" id="{FBA21C2A-48A9-9227-F295-8A8B16CC7F6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89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70BF2CB-FE06-D711-A7A7-467721E91A9A}"/>
              </a:ext>
            </a:extLst>
          </p:cNvPr>
          <p:cNvSpPr txBox="1"/>
          <p:nvPr/>
        </p:nvSpPr>
        <p:spPr>
          <a:xfrm>
            <a:off x="3653895" y="157018"/>
            <a:ext cx="4889737" cy="783193"/>
          </a:xfrm>
          <a:prstGeom prst="roundRect">
            <a:avLst/>
          </a:prstGeom>
          <a:solidFill>
            <a:srgbClr val="560E1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Letters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Revelation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A39822-9DA2-86C8-4371-C3ACFEEA8B09}"/>
              </a:ext>
            </a:extLst>
          </p:cNvPr>
          <p:cNvSpPr txBox="1"/>
          <p:nvPr/>
        </p:nvSpPr>
        <p:spPr>
          <a:xfrm>
            <a:off x="170167" y="1076035"/>
            <a:ext cx="11879380" cy="4173554"/>
          </a:xfrm>
          <a:prstGeom prst="roundRect">
            <a:avLst/>
          </a:prstGeom>
          <a:solidFill>
            <a:srgbClr val="FCE1C8"/>
          </a:solidFill>
        </p:spPr>
        <p:txBody>
          <a:bodyPr wrap="square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 gird up the loins of your mind,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sober,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rest your hope fully upon the grace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is to be brought to you 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the revelation of Jesus Christ.</a:t>
            </a:r>
            <a:endParaRPr lang="en-US" sz="4400" i="1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FA16DA-F0EF-FF57-A054-BBBAEC53F8C4}"/>
              </a:ext>
            </a:extLst>
          </p:cNvPr>
          <p:cNvSpPr txBox="1"/>
          <p:nvPr/>
        </p:nvSpPr>
        <p:spPr>
          <a:xfrm>
            <a:off x="3518133" y="5370947"/>
            <a:ext cx="5173284" cy="1123712"/>
          </a:xfrm>
          <a:prstGeom prst="roundRect">
            <a:avLst/>
          </a:prstGeom>
          <a:solidFill>
            <a:srgbClr val="560E1A"/>
          </a:solidFill>
          <a:ln w="57150">
            <a:solidFill>
              <a:srgbClr val="FF66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1 Peter 1:13</a:t>
            </a:r>
          </a:p>
        </p:txBody>
      </p:sp>
      <p:sp>
        <p:nvSpPr>
          <p:cNvPr id="13" name="Rectangle 12">
            <a:hlinkClick r:id="rId3" action="ppaction://hlinksldjump"/>
            <a:extLst>
              <a:ext uri="{FF2B5EF4-FFF2-40B4-BE49-F238E27FC236}">
                <a16:creationId xmlns:a16="http://schemas.microsoft.com/office/drawing/2014/main" id="{FF214232-C63A-78BE-5A46-5C8048C0C6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97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B98F87-8F49-2928-1729-51D6E1453BD7}"/>
              </a:ext>
            </a:extLst>
          </p:cNvPr>
          <p:cNvSpPr txBox="1"/>
          <p:nvPr/>
        </p:nvSpPr>
        <p:spPr>
          <a:xfrm>
            <a:off x="156310" y="1057719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for me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my house,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serve the LORD.</a:t>
            </a:r>
            <a:endParaRPr lang="en-US" sz="80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B941F-8C63-0B0D-B138-59A02A3872F2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2CBF0BBF-2099-D4B3-7444-EBB2D743AA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3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DB98F87-8F49-2928-1729-51D6E1453BD7}"/>
              </a:ext>
            </a:extLst>
          </p:cNvPr>
          <p:cNvSpPr txBox="1"/>
          <p:nvPr/>
        </p:nvSpPr>
        <p:spPr>
          <a:xfrm>
            <a:off x="156310" y="1057719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for me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my house,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8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 will serve the LORD.</a:t>
            </a:r>
            <a:endParaRPr lang="en-US" sz="80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16E8DBC-0E33-5CF3-C80B-9E85B08852FA}"/>
              </a:ext>
            </a:extLst>
          </p:cNvPr>
          <p:cNvSpPr txBox="1"/>
          <p:nvPr/>
        </p:nvSpPr>
        <p:spPr>
          <a:xfrm>
            <a:off x="3372072" y="5406238"/>
            <a:ext cx="5447856" cy="112371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Joshua 24:15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5AB941F-8C63-0B0D-B138-59A02A3872F2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F1A20ACA-76D0-0516-4B0C-FD8C4FADB54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2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38072-C400-DC76-1CFC-DBCD3F97351D}"/>
              </a:ext>
            </a:extLst>
          </p:cNvPr>
          <p:cNvSpPr txBox="1"/>
          <p:nvPr/>
        </p:nvSpPr>
        <p:spPr>
          <a:xfrm>
            <a:off x="156310" y="1066954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love the LORD your God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your heart,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your soul,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with all your strength.</a:t>
            </a:r>
            <a:endParaRPr lang="en-US" sz="60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F3A33-2D9D-C076-9D87-7874E113F711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14" name="Rectangle 13">
            <a:hlinkClick r:id="rId3" action="ppaction://hlinksldjump"/>
            <a:extLst>
              <a:ext uri="{FF2B5EF4-FFF2-40B4-BE49-F238E27FC236}">
                <a16:creationId xmlns:a16="http://schemas.microsoft.com/office/drawing/2014/main" id="{07692629-59B9-1B4F-910B-04F687A8521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32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5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B38072-C400-DC76-1CFC-DBCD3F97351D}"/>
              </a:ext>
            </a:extLst>
          </p:cNvPr>
          <p:cNvSpPr txBox="1"/>
          <p:nvPr/>
        </p:nvSpPr>
        <p:spPr>
          <a:xfrm>
            <a:off x="156310" y="1066954"/>
            <a:ext cx="11879380" cy="4188381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shall love the LORD your God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your heart,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all your soul,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60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with all your strength.</a:t>
            </a:r>
            <a:endParaRPr lang="en-US" sz="6000" i="1" dirty="0">
              <a:solidFill>
                <a:srgbClr val="002060"/>
              </a:solidFill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7F3A33-2D9D-C076-9D87-7874E113F711}"/>
              </a:ext>
            </a:extLst>
          </p:cNvPr>
          <p:cNvSpPr txBox="1"/>
          <p:nvPr/>
        </p:nvSpPr>
        <p:spPr>
          <a:xfrm>
            <a:off x="4376685" y="157018"/>
            <a:ext cx="3457092" cy="783193"/>
          </a:xfrm>
          <a:prstGeom prst="round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Law </a:t>
            </a:r>
            <a:r>
              <a:rPr lang="en-US" sz="3200" b="1" dirty="0">
                <a:solidFill>
                  <a:schemeClr val="bg1"/>
                </a:solidFill>
              </a:rPr>
              <a:t>&amp;</a:t>
            </a:r>
            <a:r>
              <a:rPr lang="en-US" sz="4000" b="1" dirty="0">
                <a:solidFill>
                  <a:schemeClr val="bg1"/>
                </a:solidFill>
              </a:rPr>
              <a:t> History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DE2DA3-4657-B113-9159-4F0716C92DB5}"/>
              </a:ext>
            </a:extLst>
          </p:cNvPr>
          <p:cNvSpPr txBox="1"/>
          <p:nvPr/>
        </p:nvSpPr>
        <p:spPr>
          <a:xfrm>
            <a:off x="2800935" y="5424714"/>
            <a:ext cx="6591906" cy="1123712"/>
          </a:xfrm>
          <a:prstGeom prst="roundRect">
            <a:avLst/>
          </a:prstGeom>
          <a:solidFill>
            <a:srgbClr val="00206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spc="-150" dirty="0">
                <a:solidFill>
                  <a:schemeClr val="bg1"/>
                </a:solidFill>
              </a:rPr>
              <a:t>Deuteronomy 6:5</a:t>
            </a:r>
          </a:p>
        </p:txBody>
      </p:sp>
      <p:sp>
        <p:nvSpPr>
          <p:cNvPr id="20" name="Rectangle 19">
            <a:hlinkClick r:id="rId3" action="ppaction://hlinksldjump"/>
            <a:extLst>
              <a:ext uri="{FF2B5EF4-FFF2-40B4-BE49-F238E27FC236}">
                <a16:creationId xmlns:a16="http://schemas.microsoft.com/office/drawing/2014/main" id="{19482C0F-C3CA-774C-2992-C8F2A695ABE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4600"/>
      </a:hlink>
      <a:folHlink>
        <a:srgbClr val="F7CBAC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2204</Words>
  <Application>Microsoft Office PowerPoint</Application>
  <PresentationFormat>Widescreen</PresentationFormat>
  <Paragraphs>376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Matura MT Script Capitals</vt:lpstr>
      <vt:lpstr>Tahoma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Harper</dc:creator>
  <cp:lastModifiedBy>James Harper</cp:lastModifiedBy>
  <cp:revision>1</cp:revision>
  <dcterms:created xsi:type="dcterms:W3CDTF">2023-10-03T12:51:49Z</dcterms:created>
  <dcterms:modified xsi:type="dcterms:W3CDTF">2024-03-23T19:18:01Z</dcterms:modified>
</cp:coreProperties>
</file>