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5"/>
  </p:notesMasterIdLst>
  <p:sldIdLst>
    <p:sldId id="263" r:id="rId2"/>
    <p:sldId id="564" r:id="rId3"/>
    <p:sldId id="988" r:id="rId4"/>
    <p:sldId id="578" r:id="rId5"/>
    <p:sldId id="566" r:id="rId6"/>
    <p:sldId id="585" r:id="rId7"/>
    <p:sldId id="580" r:id="rId8"/>
    <p:sldId id="581" r:id="rId9"/>
    <p:sldId id="582" r:id="rId10"/>
    <p:sldId id="583" r:id="rId11"/>
    <p:sldId id="584" r:id="rId12"/>
    <p:sldId id="587" r:id="rId13"/>
    <p:sldId id="588" r:id="rId14"/>
    <p:sldId id="589" r:id="rId15"/>
    <p:sldId id="590" r:id="rId16"/>
    <p:sldId id="591" r:id="rId17"/>
    <p:sldId id="592" r:id="rId18"/>
    <p:sldId id="593" r:id="rId19"/>
    <p:sldId id="594" r:id="rId20"/>
    <p:sldId id="595" r:id="rId21"/>
    <p:sldId id="596" r:id="rId22"/>
    <p:sldId id="597" r:id="rId23"/>
    <p:sldId id="598" r:id="rId24"/>
    <p:sldId id="599" r:id="rId25"/>
    <p:sldId id="600" r:id="rId26"/>
    <p:sldId id="601" r:id="rId27"/>
    <p:sldId id="602" r:id="rId28"/>
    <p:sldId id="603" r:id="rId29"/>
    <p:sldId id="604" r:id="rId30"/>
    <p:sldId id="605" r:id="rId31"/>
    <p:sldId id="606" r:id="rId32"/>
    <p:sldId id="610" r:id="rId33"/>
    <p:sldId id="607" r:id="rId34"/>
    <p:sldId id="608" r:id="rId35"/>
    <p:sldId id="609" r:id="rId36"/>
    <p:sldId id="611" r:id="rId37"/>
    <p:sldId id="612" r:id="rId38"/>
    <p:sldId id="613" r:id="rId39"/>
    <p:sldId id="614" r:id="rId40"/>
    <p:sldId id="615" r:id="rId41"/>
    <p:sldId id="616" r:id="rId42"/>
    <p:sldId id="617" r:id="rId43"/>
    <p:sldId id="618" r:id="rId44"/>
    <p:sldId id="766" r:id="rId45"/>
    <p:sldId id="840" r:id="rId46"/>
    <p:sldId id="841" r:id="rId47"/>
    <p:sldId id="878" r:id="rId48"/>
    <p:sldId id="914" r:id="rId49"/>
    <p:sldId id="950" r:id="rId50"/>
    <p:sldId id="620" r:id="rId51"/>
    <p:sldId id="621" r:id="rId52"/>
    <p:sldId id="641" r:id="rId53"/>
    <p:sldId id="767" r:id="rId54"/>
    <p:sldId id="805" r:id="rId55"/>
    <p:sldId id="843" r:id="rId56"/>
    <p:sldId id="879" r:id="rId57"/>
    <p:sldId id="915" r:id="rId58"/>
    <p:sldId id="951" r:id="rId59"/>
    <p:sldId id="623" r:id="rId60"/>
    <p:sldId id="624" r:id="rId61"/>
    <p:sldId id="642" r:id="rId62"/>
    <p:sldId id="768" r:id="rId63"/>
    <p:sldId id="806" r:id="rId64"/>
    <p:sldId id="844" r:id="rId65"/>
    <p:sldId id="880" r:id="rId66"/>
    <p:sldId id="916" r:id="rId67"/>
    <p:sldId id="952" r:id="rId68"/>
    <p:sldId id="626" r:id="rId69"/>
    <p:sldId id="627" r:id="rId70"/>
    <p:sldId id="772" r:id="rId71"/>
    <p:sldId id="773" r:id="rId72"/>
    <p:sldId id="807" r:id="rId73"/>
    <p:sldId id="845" r:id="rId74"/>
    <p:sldId id="881" r:id="rId75"/>
    <p:sldId id="917" r:id="rId76"/>
    <p:sldId id="953" r:id="rId77"/>
    <p:sldId id="630" r:id="rId78"/>
    <p:sldId id="631" r:id="rId79"/>
    <p:sldId id="644" r:id="rId80"/>
    <p:sldId id="770" r:id="rId81"/>
    <p:sldId id="808" r:id="rId82"/>
    <p:sldId id="846" r:id="rId83"/>
    <p:sldId id="882" r:id="rId84"/>
    <p:sldId id="918" r:id="rId85"/>
    <p:sldId id="954" r:id="rId86"/>
    <p:sldId id="567" r:id="rId87"/>
    <p:sldId id="633" r:id="rId88"/>
    <p:sldId id="634" r:id="rId89"/>
    <p:sldId id="645" r:id="rId90"/>
    <p:sldId id="771" r:id="rId91"/>
    <p:sldId id="809" r:id="rId92"/>
    <p:sldId id="847" r:id="rId93"/>
    <p:sldId id="883" r:id="rId94"/>
    <p:sldId id="919" r:id="rId95"/>
    <p:sldId id="955" r:id="rId96"/>
    <p:sldId id="636" r:id="rId97"/>
    <p:sldId id="637" r:id="rId98"/>
    <p:sldId id="646" r:id="rId99"/>
    <p:sldId id="774" r:id="rId100"/>
    <p:sldId id="810" r:id="rId101"/>
    <p:sldId id="848" r:id="rId102"/>
    <p:sldId id="884" r:id="rId103"/>
    <p:sldId id="920" r:id="rId104"/>
    <p:sldId id="956" r:id="rId105"/>
    <p:sldId id="639" r:id="rId106"/>
    <p:sldId id="640" r:id="rId107"/>
    <p:sldId id="647" r:id="rId108"/>
    <p:sldId id="775" r:id="rId109"/>
    <p:sldId id="811" r:id="rId110"/>
    <p:sldId id="849" r:id="rId111"/>
    <p:sldId id="885" r:id="rId112"/>
    <p:sldId id="921" r:id="rId113"/>
    <p:sldId id="957" r:id="rId114"/>
    <p:sldId id="649" r:id="rId115"/>
    <p:sldId id="650" r:id="rId116"/>
    <p:sldId id="651" r:id="rId117"/>
    <p:sldId id="776" r:id="rId118"/>
    <p:sldId id="812" r:id="rId119"/>
    <p:sldId id="850" r:id="rId120"/>
    <p:sldId id="886" r:id="rId121"/>
    <p:sldId id="922" r:id="rId122"/>
    <p:sldId id="958" r:id="rId123"/>
    <p:sldId id="653" r:id="rId124"/>
    <p:sldId id="654" r:id="rId125"/>
    <p:sldId id="655" r:id="rId126"/>
    <p:sldId id="777" r:id="rId127"/>
    <p:sldId id="813" r:id="rId128"/>
    <p:sldId id="851" r:id="rId129"/>
    <p:sldId id="887" r:id="rId130"/>
    <p:sldId id="923" r:id="rId131"/>
    <p:sldId id="959" r:id="rId132"/>
    <p:sldId id="657" r:id="rId133"/>
    <p:sldId id="658" r:id="rId134"/>
    <p:sldId id="659" r:id="rId135"/>
    <p:sldId id="779" r:id="rId136"/>
    <p:sldId id="814" r:id="rId137"/>
    <p:sldId id="852" r:id="rId138"/>
    <p:sldId id="888" r:id="rId139"/>
    <p:sldId id="924" r:id="rId140"/>
    <p:sldId id="960" r:id="rId141"/>
    <p:sldId id="661" r:id="rId142"/>
    <p:sldId id="662" r:id="rId143"/>
    <p:sldId id="663" r:id="rId144"/>
    <p:sldId id="780" r:id="rId145"/>
    <p:sldId id="815" r:id="rId146"/>
    <p:sldId id="853" r:id="rId147"/>
    <p:sldId id="889" r:id="rId148"/>
    <p:sldId id="925" r:id="rId149"/>
    <p:sldId id="961" r:id="rId150"/>
    <p:sldId id="665" r:id="rId151"/>
    <p:sldId id="666" r:id="rId152"/>
    <p:sldId id="667" r:id="rId153"/>
    <p:sldId id="781" r:id="rId154"/>
    <p:sldId id="816" r:id="rId155"/>
    <p:sldId id="854" r:id="rId156"/>
    <p:sldId id="890" r:id="rId157"/>
    <p:sldId id="926" r:id="rId158"/>
    <p:sldId id="962" r:id="rId159"/>
    <p:sldId id="669" r:id="rId160"/>
    <p:sldId id="670" r:id="rId161"/>
    <p:sldId id="671" r:id="rId162"/>
    <p:sldId id="782" r:id="rId163"/>
    <p:sldId id="817" r:id="rId164"/>
    <p:sldId id="855" r:id="rId165"/>
    <p:sldId id="891" r:id="rId166"/>
    <p:sldId id="927" r:id="rId167"/>
    <p:sldId id="963" r:id="rId168"/>
    <p:sldId id="673" r:id="rId169"/>
    <p:sldId id="674" r:id="rId170"/>
    <p:sldId id="675" r:id="rId171"/>
    <p:sldId id="783" r:id="rId172"/>
    <p:sldId id="818" r:id="rId173"/>
    <p:sldId id="856" r:id="rId174"/>
    <p:sldId id="892" r:id="rId175"/>
    <p:sldId id="928" r:id="rId176"/>
    <p:sldId id="964" r:id="rId177"/>
    <p:sldId id="677" r:id="rId178"/>
    <p:sldId id="678" r:id="rId179"/>
    <p:sldId id="679" r:id="rId180"/>
    <p:sldId id="784" r:id="rId181"/>
    <p:sldId id="819" r:id="rId182"/>
    <p:sldId id="857" r:id="rId183"/>
    <p:sldId id="893" r:id="rId184"/>
    <p:sldId id="929" r:id="rId185"/>
    <p:sldId id="965" r:id="rId186"/>
    <p:sldId id="987" r:id="rId187"/>
    <p:sldId id="684" r:id="rId188"/>
    <p:sldId id="685" r:id="rId189"/>
    <p:sldId id="689" r:id="rId190"/>
    <p:sldId id="785" r:id="rId191"/>
    <p:sldId id="820" r:id="rId192"/>
    <p:sldId id="858" r:id="rId193"/>
    <p:sldId id="894" r:id="rId194"/>
    <p:sldId id="930" r:id="rId195"/>
    <p:sldId id="966" r:id="rId196"/>
    <p:sldId id="687" r:id="rId197"/>
    <p:sldId id="688" r:id="rId198"/>
    <p:sldId id="690" r:id="rId199"/>
    <p:sldId id="786" r:id="rId200"/>
    <p:sldId id="821" r:id="rId201"/>
    <p:sldId id="859" r:id="rId202"/>
    <p:sldId id="895" r:id="rId203"/>
    <p:sldId id="931" r:id="rId204"/>
    <p:sldId id="967" r:id="rId205"/>
    <p:sldId id="704" r:id="rId206"/>
    <p:sldId id="705" r:id="rId207"/>
    <p:sldId id="706" r:id="rId208"/>
    <p:sldId id="787" r:id="rId209"/>
    <p:sldId id="822" r:id="rId210"/>
    <p:sldId id="860" r:id="rId211"/>
    <p:sldId id="896" r:id="rId212"/>
    <p:sldId id="932" r:id="rId213"/>
    <p:sldId id="968" r:id="rId214"/>
    <p:sldId id="696" r:id="rId215"/>
    <p:sldId id="697" r:id="rId216"/>
    <p:sldId id="698" r:id="rId217"/>
    <p:sldId id="788" r:id="rId218"/>
    <p:sldId id="823" r:id="rId219"/>
    <p:sldId id="861" r:id="rId220"/>
    <p:sldId id="897" r:id="rId221"/>
    <p:sldId id="933" r:id="rId222"/>
    <p:sldId id="969" r:id="rId223"/>
    <p:sldId id="700" r:id="rId224"/>
    <p:sldId id="701" r:id="rId225"/>
    <p:sldId id="702" r:id="rId226"/>
    <p:sldId id="789" r:id="rId227"/>
    <p:sldId id="824" r:id="rId228"/>
    <p:sldId id="862" r:id="rId229"/>
    <p:sldId id="898" r:id="rId230"/>
    <p:sldId id="934" r:id="rId231"/>
    <p:sldId id="970" r:id="rId232"/>
    <p:sldId id="692" r:id="rId233"/>
    <p:sldId id="693" r:id="rId234"/>
    <p:sldId id="708" r:id="rId235"/>
    <p:sldId id="790" r:id="rId236"/>
    <p:sldId id="825" r:id="rId237"/>
    <p:sldId id="863" r:id="rId238"/>
    <p:sldId id="899" r:id="rId239"/>
    <p:sldId id="935" r:id="rId240"/>
    <p:sldId id="971" r:id="rId241"/>
    <p:sldId id="710" r:id="rId242"/>
    <p:sldId id="711" r:id="rId243"/>
    <p:sldId id="712" r:id="rId244"/>
    <p:sldId id="791" r:id="rId245"/>
    <p:sldId id="826" r:id="rId246"/>
    <p:sldId id="864" r:id="rId247"/>
    <p:sldId id="900" r:id="rId248"/>
    <p:sldId id="936" r:id="rId249"/>
    <p:sldId id="972" r:id="rId250"/>
    <p:sldId id="714" r:id="rId251"/>
    <p:sldId id="715" r:id="rId252"/>
    <p:sldId id="716" r:id="rId253"/>
    <p:sldId id="792" r:id="rId254"/>
    <p:sldId id="827" r:id="rId255"/>
    <p:sldId id="865" r:id="rId256"/>
    <p:sldId id="901" r:id="rId257"/>
    <p:sldId id="937" r:id="rId258"/>
    <p:sldId id="973" r:id="rId259"/>
    <p:sldId id="718" r:id="rId260"/>
    <p:sldId id="719" r:id="rId261"/>
    <p:sldId id="720" r:id="rId262"/>
    <p:sldId id="793" r:id="rId263"/>
    <p:sldId id="828" r:id="rId264"/>
    <p:sldId id="866" r:id="rId265"/>
    <p:sldId id="902" r:id="rId266"/>
    <p:sldId id="938" r:id="rId267"/>
    <p:sldId id="974" r:id="rId268"/>
    <p:sldId id="722" r:id="rId269"/>
    <p:sldId id="723" r:id="rId270"/>
    <p:sldId id="724" r:id="rId271"/>
    <p:sldId id="794" r:id="rId272"/>
    <p:sldId id="829" r:id="rId273"/>
    <p:sldId id="867" r:id="rId274"/>
    <p:sldId id="903" r:id="rId275"/>
    <p:sldId id="939" r:id="rId276"/>
    <p:sldId id="975" r:id="rId277"/>
    <p:sldId id="726" r:id="rId278"/>
    <p:sldId id="727" r:id="rId279"/>
    <p:sldId id="728" r:id="rId280"/>
    <p:sldId id="795" r:id="rId281"/>
    <p:sldId id="830" r:id="rId282"/>
    <p:sldId id="868" r:id="rId283"/>
    <p:sldId id="904" r:id="rId284"/>
    <p:sldId id="940" r:id="rId285"/>
    <p:sldId id="976" r:id="rId286"/>
    <p:sldId id="730" r:id="rId287"/>
    <p:sldId id="731" r:id="rId288"/>
    <p:sldId id="732" r:id="rId289"/>
    <p:sldId id="796" r:id="rId290"/>
    <p:sldId id="831" r:id="rId291"/>
    <p:sldId id="869" r:id="rId292"/>
    <p:sldId id="905" r:id="rId293"/>
    <p:sldId id="941" r:id="rId294"/>
    <p:sldId id="977" r:id="rId295"/>
    <p:sldId id="260" r:id="rId296"/>
    <p:sldId id="734" r:id="rId297"/>
    <p:sldId id="735" r:id="rId298"/>
    <p:sldId id="736" r:id="rId299"/>
    <p:sldId id="797" r:id="rId300"/>
    <p:sldId id="832" r:id="rId301"/>
    <p:sldId id="870" r:id="rId302"/>
    <p:sldId id="906" r:id="rId303"/>
    <p:sldId id="942" r:id="rId304"/>
    <p:sldId id="978" r:id="rId305"/>
    <p:sldId id="268" r:id="rId306"/>
    <p:sldId id="738" r:id="rId307"/>
    <p:sldId id="739" r:id="rId308"/>
    <p:sldId id="740" r:id="rId309"/>
    <p:sldId id="798" r:id="rId310"/>
    <p:sldId id="833" r:id="rId311"/>
    <p:sldId id="871" r:id="rId312"/>
    <p:sldId id="907" r:id="rId313"/>
    <p:sldId id="943" r:id="rId314"/>
    <p:sldId id="979" r:id="rId315"/>
    <p:sldId id="269" r:id="rId316"/>
    <p:sldId id="742" r:id="rId317"/>
    <p:sldId id="743" r:id="rId318"/>
    <p:sldId id="744" r:id="rId319"/>
    <p:sldId id="799" r:id="rId320"/>
    <p:sldId id="834" r:id="rId321"/>
    <p:sldId id="872" r:id="rId322"/>
    <p:sldId id="908" r:id="rId323"/>
    <p:sldId id="944" r:id="rId324"/>
    <p:sldId id="980" r:id="rId325"/>
    <p:sldId id="270" r:id="rId326"/>
    <p:sldId id="746" r:id="rId327"/>
    <p:sldId id="747" r:id="rId328"/>
    <p:sldId id="748" r:id="rId329"/>
    <p:sldId id="800" r:id="rId330"/>
    <p:sldId id="835" r:id="rId331"/>
    <p:sldId id="873" r:id="rId332"/>
    <p:sldId id="909" r:id="rId333"/>
    <p:sldId id="945" r:id="rId334"/>
    <p:sldId id="981" r:id="rId335"/>
    <p:sldId id="749" r:id="rId336"/>
    <p:sldId id="751" r:id="rId337"/>
    <p:sldId id="752" r:id="rId338"/>
    <p:sldId id="753" r:id="rId339"/>
    <p:sldId id="801" r:id="rId340"/>
    <p:sldId id="836" r:id="rId341"/>
    <p:sldId id="874" r:id="rId342"/>
    <p:sldId id="910" r:id="rId343"/>
    <p:sldId id="946" r:id="rId344"/>
    <p:sldId id="982" r:id="rId345"/>
    <p:sldId id="565" r:id="rId346"/>
    <p:sldId id="755" r:id="rId347"/>
    <p:sldId id="756" r:id="rId348"/>
    <p:sldId id="757" r:id="rId349"/>
    <p:sldId id="802" r:id="rId350"/>
    <p:sldId id="837" r:id="rId351"/>
    <p:sldId id="875" r:id="rId352"/>
    <p:sldId id="911" r:id="rId353"/>
    <p:sldId id="947" r:id="rId354"/>
    <p:sldId id="983" r:id="rId355"/>
    <p:sldId id="759" r:id="rId356"/>
    <p:sldId id="760" r:id="rId357"/>
    <p:sldId id="761" r:id="rId358"/>
    <p:sldId id="803" r:id="rId359"/>
    <p:sldId id="838" r:id="rId360"/>
    <p:sldId id="876" r:id="rId361"/>
    <p:sldId id="912" r:id="rId362"/>
    <p:sldId id="948" r:id="rId363"/>
    <p:sldId id="984" r:id="rId364"/>
    <p:sldId id="763" r:id="rId365"/>
    <p:sldId id="764" r:id="rId366"/>
    <p:sldId id="765" r:id="rId367"/>
    <p:sldId id="804" r:id="rId368"/>
    <p:sldId id="839" r:id="rId369"/>
    <p:sldId id="877" r:id="rId370"/>
    <p:sldId id="913" r:id="rId371"/>
    <p:sldId id="949" r:id="rId372"/>
    <p:sldId id="985" r:id="rId373"/>
    <p:sldId id="680" r:id="rId3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215"/>
    <a:srgbClr val="C00000"/>
    <a:srgbClr val="FFF6DD"/>
    <a:srgbClr val="CEF9FA"/>
    <a:srgbClr val="95F3F5"/>
    <a:srgbClr val="46EAEE"/>
    <a:srgbClr val="FFFFFF"/>
    <a:srgbClr val="FFD966"/>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4E3D2-5444-443D-90DD-5A3DD507DD1D}" v="374" dt="2024-03-02T18:53:51.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9" autoAdjust="0"/>
    <p:restoredTop sz="94660"/>
  </p:normalViewPr>
  <p:slideViewPr>
    <p:cSldViewPr snapToGrid="0">
      <p:cViewPr varScale="1">
        <p:scale>
          <a:sx n="111" d="100"/>
          <a:sy n="111" d="100"/>
        </p:scale>
        <p:origin x="534"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viewProps" Target="viewProp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tableStyles" Target="tableStyles.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microsoft.com/office/2015/10/relationships/revisionInfo" Target="revisionInfo.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presProps" Target="pres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theme" Target="theme/theme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microsoft.com/office/2016/11/relationships/changesInfo" Target="changesInfos/changesInfo1.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per" userId="9f6d1c45048739e2" providerId="LiveId" clId="{A9C4E3D2-5444-443D-90DD-5A3DD507DD1D}"/>
    <pc:docChg chg="undo custSel addSld delSld modSld sldOrd">
      <pc:chgData name="James Harper" userId="9f6d1c45048739e2" providerId="LiveId" clId="{A9C4E3D2-5444-443D-90DD-5A3DD507DD1D}" dt="2024-03-02T20:27:52.567" v="5561" actId="167"/>
      <pc:docMkLst>
        <pc:docMk/>
      </pc:docMkLst>
      <pc:sldChg chg="addSp delSp modSp mod delAnim modAnim">
        <pc:chgData name="James Harper" userId="9f6d1c45048739e2" providerId="LiveId" clId="{A9C4E3D2-5444-443D-90DD-5A3DD507DD1D}" dt="2024-02-26T20:54:08.708" v="5195" actId="166"/>
        <pc:sldMkLst>
          <pc:docMk/>
          <pc:sldMk cId="3834082783" sldId="260"/>
        </pc:sldMkLst>
        <pc:spChg chg="add mod">
          <ac:chgData name="James Harper" userId="9f6d1c45048739e2" providerId="LiveId" clId="{A9C4E3D2-5444-443D-90DD-5A3DD507DD1D}" dt="2024-02-26T20:50:36.937" v="5106" actId="1076"/>
          <ac:spMkLst>
            <pc:docMk/>
            <pc:sldMk cId="3834082783" sldId="260"/>
            <ac:spMk id="8" creationId="{F3D2B7CF-8E54-1D05-0058-C33F550A216A}"/>
          </ac:spMkLst>
        </pc:spChg>
        <pc:spChg chg="ord">
          <ac:chgData name="James Harper" userId="9f6d1c45048739e2" providerId="LiveId" clId="{A9C4E3D2-5444-443D-90DD-5A3DD507DD1D}" dt="2024-02-26T20:54:08.708" v="5195" actId="166"/>
          <ac:spMkLst>
            <pc:docMk/>
            <pc:sldMk cId="3834082783" sldId="260"/>
            <ac:spMk id="17" creationId="{0C0BCB82-1291-4D7E-B203-6899F2EA81CB}"/>
          </ac:spMkLst>
        </pc:spChg>
        <pc:spChg chg="del">
          <ac:chgData name="James Harper" userId="9f6d1c45048739e2" providerId="LiveId" clId="{A9C4E3D2-5444-443D-90DD-5A3DD507DD1D}" dt="2024-02-26T20:50:30.267" v="5104" actId="478"/>
          <ac:spMkLst>
            <pc:docMk/>
            <pc:sldMk cId="3834082783" sldId="260"/>
            <ac:spMk id="18" creationId="{C96EA2B6-7A17-424E-A3A4-6DE3462BA018}"/>
          </ac:spMkLst>
        </pc:spChg>
      </pc:sldChg>
      <pc:sldChg chg="modSp mod">
        <pc:chgData name="James Harper" userId="9f6d1c45048739e2" providerId="LiveId" clId="{A9C4E3D2-5444-443D-90DD-5A3DD507DD1D}" dt="2024-02-26T20:41:51.009" v="4974"/>
        <pc:sldMkLst>
          <pc:docMk/>
          <pc:sldMk cId="1300781270" sldId="263"/>
        </pc:sldMkLst>
        <pc:spChg chg="mod ord">
          <ac:chgData name="James Harper" userId="9f6d1c45048739e2" providerId="LiveId" clId="{A9C4E3D2-5444-443D-90DD-5A3DD507DD1D}" dt="2024-02-24T20:51:34.107" v="57" actId="1035"/>
          <ac:spMkLst>
            <pc:docMk/>
            <pc:sldMk cId="1300781270" sldId="263"/>
            <ac:spMk id="3" creationId="{B34855A1-B466-468A-B94F-AEF362048B23}"/>
          </ac:spMkLst>
        </pc:spChg>
        <pc:spChg chg="mod ord">
          <ac:chgData name="James Harper" userId="9f6d1c45048739e2" providerId="LiveId" clId="{A9C4E3D2-5444-443D-90DD-5A3DD507DD1D}" dt="2024-02-26T20:41:51.009" v="4974"/>
          <ac:spMkLst>
            <pc:docMk/>
            <pc:sldMk cId="1300781270" sldId="263"/>
            <ac:spMk id="14" creationId="{A72B7EB5-E277-4B0A-B13E-C546BA69A569}"/>
          </ac:spMkLst>
        </pc:spChg>
      </pc:sldChg>
      <pc:sldChg chg="addSp delSp modSp mod delAnim modAnim">
        <pc:chgData name="James Harper" userId="9f6d1c45048739e2" providerId="LiveId" clId="{A9C4E3D2-5444-443D-90DD-5A3DD507DD1D}" dt="2024-02-26T20:54:16.860" v="5196" actId="166"/>
        <pc:sldMkLst>
          <pc:docMk/>
          <pc:sldMk cId="4249425414" sldId="268"/>
        </pc:sldMkLst>
        <pc:spChg chg="add mod">
          <ac:chgData name="James Harper" userId="9f6d1c45048739e2" providerId="LiveId" clId="{A9C4E3D2-5444-443D-90DD-5A3DD507DD1D}" dt="2024-02-26T20:51:13.396" v="5123" actId="1038"/>
          <ac:spMkLst>
            <pc:docMk/>
            <pc:sldMk cId="4249425414" sldId="268"/>
            <ac:spMk id="6" creationId="{24D8D625-6178-1E8C-B948-BDCBDE1D4A1B}"/>
          </ac:spMkLst>
        </pc:spChg>
        <pc:spChg chg="mod ord">
          <ac:chgData name="James Harper" userId="9f6d1c45048739e2" providerId="LiveId" clId="{A9C4E3D2-5444-443D-90DD-5A3DD507DD1D}" dt="2024-02-26T20:54:16.860" v="5196" actId="166"/>
          <ac:spMkLst>
            <pc:docMk/>
            <pc:sldMk cId="4249425414" sldId="268"/>
            <ac:spMk id="15" creationId="{B73C513F-06AC-471B-AD67-3DFE8E2EAAC1}"/>
          </ac:spMkLst>
        </pc:spChg>
        <pc:spChg chg="del">
          <ac:chgData name="James Harper" userId="9f6d1c45048739e2" providerId="LiveId" clId="{A9C4E3D2-5444-443D-90DD-5A3DD507DD1D}" dt="2024-02-26T20:45:00.294" v="4997" actId="478"/>
          <ac:spMkLst>
            <pc:docMk/>
            <pc:sldMk cId="4249425414" sldId="268"/>
            <ac:spMk id="19" creationId="{47BBBCA2-4433-4B94-B664-ACC4455D54D5}"/>
          </ac:spMkLst>
        </pc:spChg>
      </pc:sldChg>
      <pc:sldChg chg="addSp delSp modSp mod delAnim modAnim">
        <pc:chgData name="James Harper" userId="9f6d1c45048739e2" providerId="LiveId" clId="{A9C4E3D2-5444-443D-90DD-5A3DD507DD1D}" dt="2024-02-26T20:54:24.763" v="5197" actId="166"/>
        <pc:sldMkLst>
          <pc:docMk/>
          <pc:sldMk cId="567300367" sldId="269"/>
        </pc:sldMkLst>
        <pc:spChg chg="add mod">
          <ac:chgData name="James Harper" userId="9f6d1c45048739e2" providerId="LiveId" clId="{A9C4E3D2-5444-443D-90DD-5A3DD507DD1D}" dt="2024-02-26T20:52:24.620" v="5164" actId="1038"/>
          <ac:spMkLst>
            <pc:docMk/>
            <pc:sldMk cId="567300367" sldId="269"/>
            <ac:spMk id="5" creationId="{8A3E1BE6-9AE1-7297-9145-78E46CFAB7F8}"/>
          </ac:spMkLst>
        </pc:spChg>
        <pc:spChg chg="ord">
          <ac:chgData name="James Harper" userId="9f6d1c45048739e2" providerId="LiveId" clId="{A9C4E3D2-5444-443D-90DD-5A3DD507DD1D}" dt="2024-02-26T20:54:24.763" v="5197" actId="166"/>
          <ac:spMkLst>
            <pc:docMk/>
            <pc:sldMk cId="567300367" sldId="269"/>
            <ac:spMk id="16" creationId="{01DD936B-A143-406E-8B51-80BCAF35ADE2}"/>
          </ac:spMkLst>
        </pc:spChg>
        <pc:spChg chg="del">
          <ac:chgData name="James Harper" userId="9f6d1c45048739e2" providerId="LiveId" clId="{A9C4E3D2-5444-443D-90DD-5A3DD507DD1D}" dt="2024-02-26T20:52:16.265" v="5150" actId="478"/>
          <ac:spMkLst>
            <pc:docMk/>
            <pc:sldMk cId="567300367" sldId="269"/>
            <ac:spMk id="19" creationId="{38B30230-0F30-4826-813A-507C46BF44E5}"/>
          </ac:spMkLst>
        </pc:spChg>
      </pc:sldChg>
      <pc:sldChg chg="addSp delSp modSp mod delAnim modAnim">
        <pc:chgData name="James Harper" userId="9f6d1c45048739e2" providerId="LiveId" clId="{A9C4E3D2-5444-443D-90DD-5A3DD507DD1D}" dt="2024-02-26T20:54:31.999" v="5198" actId="166"/>
        <pc:sldMkLst>
          <pc:docMk/>
          <pc:sldMk cId="1570370493" sldId="270"/>
        </pc:sldMkLst>
        <pc:spChg chg="add mod">
          <ac:chgData name="James Harper" userId="9f6d1c45048739e2" providerId="LiveId" clId="{A9C4E3D2-5444-443D-90DD-5A3DD507DD1D}" dt="2024-02-26T20:53:41.787" v="5193" actId="1037"/>
          <ac:spMkLst>
            <pc:docMk/>
            <pc:sldMk cId="1570370493" sldId="270"/>
            <ac:spMk id="4" creationId="{1A452464-9CD2-5FE0-7A62-5C8B449DA2D0}"/>
          </ac:spMkLst>
        </pc:spChg>
        <pc:spChg chg="ord">
          <ac:chgData name="James Harper" userId="9f6d1c45048739e2" providerId="LiveId" clId="{A9C4E3D2-5444-443D-90DD-5A3DD507DD1D}" dt="2024-02-26T20:54:31.999" v="5198" actId="166"/>
          <ac:spMkLst>
            <pc:docMk/>
            <pc:sldMk cId="1570370493" sldId="270"/>
            <ac:spMk id="16" creationId="{9D8DDF97-7C46-43A3-A4E7-AF922F9DC0F2}"/>
          </ac:spMkLst>
        </pc:spChg>
        <pc:spChg chg="del">
          <ac:chgData name="James Harper" userId="9f6d1c45048739e2" providerId="LiveId" clId="{A9C4E3D2-5444-443D-90DD-5A3DD507DD1D}" dt="2024-02-26T20:53:30.880" v="5188" actId="478"/>
          <ac:spMkLst>
            <pc:docMk/>
            <pc:sldMk cId="1570370493" sldId="270"/>
            <ac:spMk id="19" creationId="{D12A6177-180B-4181-8606-21DBCC8C0D91}"/>
          </ac:spMkLst>
        </pc:spChg>
      </pc:sldChg>
      <pc:sldChg chg="addSp delSp modSp add mod ord setBg modAnim">
        <pc:chgData name="James Harper" userId="9f6d1c45048739e2" providerId="LiveId" clId="{A9C4E3D2-5444-443D-90DD-5A3DD507DD1D}" dt="2024-03-02T20:27:52.567" v="5561" actId="167"/>
        <pc:sldMkLst>
          <pc:docMk/>
          <pc:sldMk cId="4111128366" sldId="564"/>
        </pc:sldMkLst>
        <pc:spChg chg="add mod">
          <ac:chgData name="James Harper" userId="9f6d1c45048739e2" providerId="LiveId" clId="{A9C4E3D2-5444-443D-90DD-5A3DD507DD1D}" dt="2024-02-25T12:49:01.043" v="4170" actId="1035"/>
          <ac:spMkLst>
            <pc:docMk/>
            <pc:sldMk cId="4111128366" sldId="564"/>
            <ac:spMk id="2" creationId="{D06647B4-7B7D-EDB9-17AF-3AE1D59B53CC}"/>
          </ac:spMkLst>
        </pc:spChg>
        <pc:spChg chg="mod ord">
          <ac:chgData name="James Harper" userId="9f6d1c45048739e2" providerId="LiveId" clId="{A9C4E3D2-5444-443D-90DD-5A3DD507DD1D}" dt="2024-02-27T00:45:44.138" v="5461" actId="20577"/>
          <ac:spMkLst>
            <pc:docMk/>
            <pc:sldMk cId="4111128366" sldId="564"/>
            <ac:spMk id="3" creationId="{5EEB23D2-1974-3BF7-A045-DB5EA050B92D}"/>
          </ac:spMkLst>
        </pc:spChg>
        <pc:spChg chg="del">
          <ac:chgData name="James Harper" userId="9f6d1c45048739e2" providerId="LiveId" clId="{A9C4E3D2-5444-443D-90DD-5A3DD507DD1D}" dt="2024-02-24T21:06:02.152" v="167" actId="478"/>
          <ac:spMkLst>
            <pc:docMk/>
            <pc:sldMk cId="4111128366" sldId="564"/>
            <ac:spMk id="4" creationId="{606E18EB-0BF3-C192-DA82-9E8C01EA2D5C}"/>
          </ac:spMkLst>
        </pc:spChg>
        <pc:spChg chg="add mod">
          <ac:chgData name="James Harper" userId="9f6d1c45048739e2" providerId="LiveId" clId="{A9C4E3D2-5444-443D-90DD-5A3DD507DD1D}" dt="2024-02-27T00:48:01.279" v="5526" actId="20577"/>
          <ac:spMkLst>
            <pc:docMk/>
            <pc:sldMk cId="4111128366" sldId="564"/>
            <ac:spMk id="4" creationId="{766EDDC8-6861-1E5C-8666-63DF7FDF37A3}"/>
          </ac:spMkLst>
        </pc:spChg>
        <pc:spChg chg="add del mod">
          <ac:chgData name="James Harper" userId="9f6d1c45048739e2" providerId="LiveId" clId="{A9C4E3D2-5444-443D-90DD-5A3DD507DD1D}" dt="2024-02-26T20:28:33.467" v="4612" actId="21"/>
          <ac:spMkLst>
            <pc:docMk/>
            <pc:sldMk cId="4111128366" sldId="564"/>
            <ac:spMk id="5" creationId="{9B5339A2-C201-DE82-7CB8-A77150ABDF11}"/>
          </ac:spMkLst>
        </pc:spChg>
        <pc:spChg chg="del">
          <ac:chgData name="James Harper" userId="9f6d1c45048739e2" providerId="LiveId" clId="{A9C4E3D2-5444-443D-90DD-5A3DD507DD1D}" dt="2024-02-24T21:06:03.946" v="168" actId="478"/>
          <ac:spMkLst>
            <pc:docMk/>
            <pc:sldMk cId="4111128366" sldId="564"/>
            <ac:spMk id="5" creationId="{A45B99A5-E86F-1805-D5CB-76A43D3C34B3}"/>
          </ac:spMkLst>
        </pc:spChg>
        <pc:spChg chg="add mod ord">
          <ac:chgData name="James Harper" userId="9f6d1c45048739e2" providerId="LiveId" clId="{A9C4E3D2-5444-443D-90DD-5A3DD507DD1D}" dt="2024-03-02T20:27:52.567" v="5561" actId="167"/>
          <ac:spMkLst>
            <pc:docMk/>
            <pc:sldMk cId="4111128366" sldId="564"/>
            <ac:spMk id="5" creationId="{DE5A5FB5-15F0-BF64-A3A6-73BD82A92D25}"/>
          </ac:spMkLst>
        </pc:spChg>
        <pc:spChg chg="mod">
          <ac:chgData name="James Harper" userId="9f6d1c45048739e2" providerId="LiveId" clId="{A9C4E3D2-5444-443D-90DD-5A3DD507DD1D}" dt="2024-02-25T12:49:01.043" v="4170" actId="1035"/>
          <ac:spMkLst>
            <pc:docMk/>
            <pc:sldMk cId="4111128366" sldId="564"/>
            <ac:spMk id="6" creationId="{701B9B4E-7CD2-8C3C-220A-E8F670964B66}"/>
          </ac:spMkLst>
        </pc:spChg>
        <pc:spChg chg="mod">
          <ac:chgData name="James Harper" userId="9f6d1c45048739e2" providerId="LiveId" clId="{A9C4E3D2-5444-443D-90DD-5A3DD507DD1D}" dt="2024-02-26T20:32:18.218" v="4852" actId="255"/>
          <ac:spMkLst>
            <pc:docMk/>
            <pc:sldMk cId="4111128366" sldId="564"/>
            <ac:spMk id="7" creationId="{40CB9EA4-9138-9303-D563-89FB5643D1B5}"/>
          </ac:spMkLst>
        </pc:spChg>
        <pc:spChg chg="add mod">
          <ac:chgData name="James Harper" userId="9f6d1c45048739e2" providerId="LiveId" clId="{A9C4E3D2-5444-443D-90DD-5A3DD507DD1D}" dt="2024-03-02T18:53:51.813" v="5554"/>
          <ac:spMkLst>
            <pc:docMk/>
            <pc:sldMk cId="4111128366" sldId="564"/>
            <ac:spMk id="8" creationId="{6E850ABF-68F8-4274-8A51-97A36C0E55EB}"/>
          </ac:spMkLst>
        </pc:spChg>
        <pc:spChg chg="add del mod">
          <ac:chgData name="James Harper" userId="9f6d1c45048739e2" providerId="LiveId" clId="{A9C4E3D2-5444-443D-90DD-5A3DD507DD1D}" dt="2024-02-26T20:39:21.882" v="4927" actId="21"/>
          <ac:spMkLst>
            <pc:docMk/>
            <pc:sldMk cId="4111128366" sldId="564"/>
            <ac:spMk id="8" creationId="{9B5339A2-C201-DE82-7CB8-A77150ABDF11}"/>
          </ac:spMkLst>
        </pc:spChg>
        <pc:spChg chg="add del mod">
          <ac:chgData name="James Harper" userId="9f6d1c45048739e2" providerId="LiveId" clId="{A9C4E3D2-5444-443D-90DD-5A3DD507DD1D}" dt="2024-02-26T20:40:34.308" v="4969" actId="21"/>
          <ac:spMkLst>
            <pc:docMk/>
            <pc:sldMk cId="4111128366" sldId="564"/>
            <ac:spMk id="9" creationId="{9B5339A2-C201-DE82-7CB8-A77150ABDF11}"/>
          </ac:spMkLst>
        </pc:spChg>
        <pc:spChg chg="add del mod">
          <ac:chgData name="James Harper" userId="9f6d1c45048739e2" providerId="LiveId" clId="{A9C4E3D2-5444-443D-90DD-5A3DD507DD1D}" dt="2024-02-26T21:16:40.495" v="5400" actId="21"/>
          <ac:spMkLst>
            <pc:docMk/>
            <pc:sldMk cId="4111128366" sldId="564"/>
            <ac:spMk id="10" creationId="{9B5339A2-C201-DE82-7CB8-A77150ABDF11}"/>
          </ac:spMkLst>
        </pc:spChg>
        <pc:spChg chg="add del mod ord">
          <ac:chgData name="James Harper" userId="9f6d1c45048739e2" providerId="LiveId" clId="{A9C4E3D2-5444-443D-90DD-5A3DD507DD1D}" dt="2024-02-26T20:21:37.550" v="4594" actId="21"/>
          <ac:spMkLst>
            <pc:docMk/>
            <pc:sldMk cId="4111128366" sldId="564"/>
            <ac:spMk id="11" creationId="{9B5339A2-C201-DE82-7CB8-A77150ABDF11}"/>
          </ac:spMkLst>
        </pc:spChg>
        <pc:spChg chg="add del mod">
          <ac:chgData name="James Harper" userId="9f6d1c45048739e2" providerId="LiveId" clId="{A9C4E3D2-5444-443D-90DD-5A3DD507DD1D}" dt="2024-02-26T21:17:29.684" v="5420" actId="21"/>
          <ac:spMkLst>
            <pc:docMk/>
            <pc:sldMk cId="4111128366" sldId="564"/>
            <ac:spMk id="12" creationId="{9B5339A2-C201-DE82-7CB8-A77150ABDF11}"/>
          </ac:spMkLst>
        </pc:spChg>
        <pc:spChg chg="add del mod">
          <ac:chgData name="James Harper" userId="9f6d1c45048739e2" providerId="LiveId" clId="{A9C4E3D2-5444-443D-90DD-5A3DD507DD1D}" dt="2024-02-27T00:45:40.268" v="5460" actId="21"/>
          <ac:spMkLst>
            <pc:docMk/>
            <pc:sldMk cId="4111128366" sldId="564"/>
            <ac:spMk id="13" creationId="{9B5339A2-C201-DE82-7CB8-A77150ABDF11}"/>
          </ac:spMkLst>
        </pc:spChg>
        <pc:spChg chg="del mod">
          <ac:chgData name="James Harper" userId="9f6d1c45048739e2" providerId="LiveId" clId="{A9C4E3D2-5444-443D-90DD-5A3DD507DD1D}" dt="2024-02-24T21:03:09.646" v="64" actId="478"/>
          <ac:spMkLst>
            <pc:docMk/>
            <pc:sldMk cId="4111128366" sldId="564"/>
            <ac:spMk id="14" creationId="{CE8A55EC-2CDB-116B-9281-D34EE1BDD1FE}"/>
          </ac:spMkLst>
        </pc:spChg>
        <pc:grpChg chg="add del mod">
          <ac:chgData name="James Harper" userId="9f6d1c45048739e2" providerId="LiveId" clId="{A9C4E3D2-5444-443D-90DD-5A3DD507DD1D}" dt="2024-02-25T12:50:19.768" v="4319" actId="478"/>
          <ac:grpSpMkLst>
            <pc:docMk/>
            <pc:sldMk cId="4111128366" sldId="564"/>
            <ac:grpSpMk id="10" creationId="{22D99926-CA6E-EADD-18C5-F9B99D0BC117}"/>
          </ac:grpSpMkLst>
        </pc:grpChg>
        <pc:grpChg chg="add del mod">
          <ac:chgData name="James Harper" userId="9f6d1c45048739e2" providerId="LiveId" clId="{A9C4E3D2-5444-443D-90DD-5A3DD507DD1D}" dt="2024-02-25T12:56:28.129" v="4541" actId="478"/>
          <ac:grpSpMkLst>
            <pc:docMk/>
            <pc:sldMk cId="4111128366" sldId="564"/>
            <ac:grpSpMk id="15" creationId="{18E21EBE-1DCF-8DF2-C45A-D6A8B78A9FEE}"/>
          </ac:grpSpMkLst>
        </pc:grpChg>
        <pc:cxnChg chg="add mod">
          <ac:chgData name="James Harper" userId="9f6d1c45048739e2" providerId="LiveId" clId="{A9C4E3D2-5444-443D-90DD-5A3DD507DD1D}" dt="2024-02-25T12:49:36.406" v="4212" actId="164"/>
          <ac:cxnSpMkLst>
            <pc:docMk/>
            <pc:sldMk cId="4111128366" sldId="564"/>
            <ac:cxnSpMk id="8" creationId="{07399836-48C7-308D-9A4F-6C4AD07EEDA9}"/>
          </ac:cxnSpMkLst>
        </pc:cxnChg>
        <pc:cxnChg chg="add mod">
          <ac:chgData name="James Harper" userId="9f6d1c45048739e2" providerId="LiveId" clId="{A9C4E3D2-5444-443D-90DD-5A3DD507DD1D}" dt="2024-02-25T12:49:36.406" v="4212" actId="164"/>
          <ac:cxnSpMkLst>
            <pc:docMk/>
            <pc:sldMk cId="4111128366" sldId="564"/>
            <ac:cxnSpMk id="9" creationId="{3C628825-67C7-4E8F-3DF7-09708880B052}"/>
          </ac:cxnSpMkLst>
        </pc:cxnChg>
        <pc:cxnChg chg="add del mod">
          <ac:chgData name="James Harper" userId="9f6d1c45048739e2" providerId="LiveId" clId="{A9C4E3D2-5444-443D-90DD-5A3DD507DD1D}" dt="2024-02-24T21:15:57.908" v="755" actId="478"/>
          <ac:cxnSpMkLst>
            <pc:docMk/>
            <pc:sldMk cId="4111128366" sldId="564"/>
            <ac:cxnSpMk id="9" creationId="{CCDF38FD-BF25-22B9-8639-4B79CF53F22E}"/>
          </ac:cxnSpMkLst>
        </pc:cxnChg>
        <pc:cxnChg chg="add del mod">
          <ac:chgData name="James Harper" userId="9f6d1c45048739e2" providerId="LiveId" clId="{A9C4E3D2-5444-443D-90DD-5A3DD507DD1D}" dt="2024-02-24T21:15:59.735" v="756" actId="478"/>
          <ac:cxnSpMkLst>
            <pc:docMk/>
            <pc:sldMk cId="4111128366" sldId="564"/>
            <ac:cxnSpMk id="10" creationId="{033F1C6B-121D-5DFA-961D-C9C484453CF0}"/>
          </ac:cxnSpMkLst>
        </pc:cxnChg>
        <pc:cxnChg chg="add mod">
          <ac:chgData name="James Harper" userId="9f6d1c45048739e2" providerId="LiveId" clId="{A9C4E3D2-5444-443D-90DD-5A3DD507DD1D}" dt="2024-02-25T12:56:06.979" v="4478" actId="164"/>
          <ac:cxnSpMkLst>
            <pc:docMk/>
            <pc:sldMk cId="4111128366" sldId="564"/>
            <ac:cxnSpMk id="13" creationId="{E5E734D9-EE61-8274-5FBB-7A7C48F283C6}"/>
          </ac:cxnSpMkLst>
        </pc:cxnChg>
        <pc:cxnChg chg="add mod">
          <ac:chgData name="James Harper" userId="9f6d1c45048739e2" providerId="LiveId" clId="{A9C4E3D2-5444-443D-90DD-5A3DD507DD1D}" dt="2024-02-25T12:56:06.979" v="4478" actId="164"/>
          <ac:cxnSpMkLst>
            <pc:docMk/>
            <pc:sldMk cId="4111128366" sldId="564"/>
            <ac:cxnSpMk id="14" creationId="{403E097A-5E83-D23F-FA10-69ED798ED4C8}"/>
          </ac:cxnSpMkLst>
        </pc:cxnChg>
      </pc:sldChg>
      <pc:sldChg chg="addSp delSp modSp mod delAnim modAnim">
        <pc:chgData name="James Harper" userId="9f6d1c45048739e2" providerId="LiveId" clId="{A9C4E3D2-5444-443D-90DD-5A3DD507DD1D}" dt="2024-02-26T21:00:47.748" v="5283" actId="166"/>
        <pc:sldMkLst>
          <pc:docMk/>
          <pc:sldMk cId="3063245794" sldId="565"/>
        </pc:sldMkLst>
        <pc:spChg chg="add mod">
          <ac:chgData name="James Harper" userId="9f6d1c45048739e2" providerId="LiveId" clId="{A9C4E3D2-5444-443D-90DD-5A3DD507DD1D}" dt="2024-02-26T20:57:52.343" v="5282" actId="1037"/>
          <ac:spMkLst>
            <pc:docMk/>
            <pc:sldMk cId="3063245794" sldId="565"/>
            <ac:spMk id="2" creationId="{9BFBFFF4-35FD-C356-6E3C-B236C6E9B13B}"/>
          </ac:spMkLst>
        </pc:spChg>
        <pc:spChg chg="del">
          <ac:chgData name="James Harper" userId="9f6d1c45048739e2" providerId="LiveId" clId="{A9C4E3D2-5444-443D-90DD-5A3DD507DD1D}" dt="2024-02-26T20:56:49.436" v="5256" actId="478"/>
          <ac:spMkLst>
            <pc:docMk/>
            <pc:sldMk cId="3063245794" sldId="565"/>
            <ac:spMk id="4" creationId="{11AFB78A-659A-4B9D-BE14-927960037319}"/>
          </ac:spMkLst>
        </pc:spChg>
        <pc:spChg chg="ord">
          <ac:chgData name="James Harper" userId="9f6d1c45048739e2" providerId="LiveId" clId="{A9C4E3D2-5444-443D-90DD-5A3DD507DD1D}" dt="2024-02-26T21:00:47.748" v="5283" actId="166"/>
          <ac:spMkLst>
            <pc:docMk/>
            <pc:sldMk cId="3063245794" sldId="565"/>
            <ac:spMk id="8" creationId="{4AFC9FD8-9069-43EE-8B51-139952862C17}"/>
          </ac:spMkLst>
        </pc:spChg>
        <pc:spChg chg="del">
          <ac:chgData name="James Harper" userId="9f6d1c45048739e2" providerId="LiveId" clId="{A9C4E3D2-5444-443D-90DD-5A3DD507DD1D}" dt="2024-02-26T20:56:49.436" v="5256" actId="478"/>
          <ac:spMkLst>
            <pc:docMk/>
            <pc:sldMk cId="3063245794" sldId="565"/>
            <ac:spMk id="9" creationId="{D9C6634D-40F7-4373-B056-DCAD73B3AAC0}"/>
          </ac:spMkLst>
        </pc:spChg>
      </pc:sldChg>
      <pc:sldChg chg="addSp delSp modSp mod delAnim modAnim">
        <pc:chgData name="James Harper" userId="9f6d1c45048739e2" providerId="LiveId" clId="{A9C4E3D2-5444-443D-90DD-5A3DD507DD1D}" dt="2024-02-26T20:47:04.026" v="5025" actId="1076"/>
        <pc:sldMkLst>
          <pc:docMk/>
          <pc:sldMk cId="1866014533" sldId="567"/>
        </pc:sldMkLst>
        <pc:spChg chg="del">
          <ac:chgData name="James Harper" userId="9f6d1c45048739e2" providerId="LiveId" clId="{A9C4E3D2-5444-443D-90DD-5A3DD507DD1D}" dt="2024-02-26T20:46:53.244" v="5023" actId="478"/>
          <ac:spMkLst>
            <pc:docMk/>
            <pc:sldMk cId="1866014533" sldId="567"/>
            <ac:spMk id="9" creationId="{7687B0AF-1DD8-4F37-9B72-0C44BC27244E}"/>
          </ac:spMkLst>
        </pc:spChg>
        <pc:spChg chg="add mod">
          <ac:chgData name="James Harper" userId="9f6d1c45048739e2" providerId="LiveId" clId="{A9C4E3D2-5444-443D-90DD-5A3DD507DD1D}" dt="2024-02-26T20:47:04.026" v="5025" actId="1076"/>
          <ac:spMkLst>
            <pc:docMk/>
            <pc:sldMk cId="1866014533" sldId="567"/>
            <ac:spMk id="10" creationId="{52680527-7F6B-FC6A-3B09-194443D8E393}"/>
          </ac:spMkLst>
        </pc:spChg>
      </pc:sldChg>
      <pc:sldChg chg="modSp mod">
        <pc:chgData name="James Harper" userId="9f6d1c45048739e2" providerId="LiveId" clId="{A9C4E3D2-5444-443D-90DD-5A3DD507DD1D}" dt="2024-02-24T21:18:52.394" v="784" actId="14100"/>
        <pc:sldMkLst>
          <pc:docMk/>
          <pc:sldMk cId="2944010924" sldId="578"/>
        </pc:sldMkLst>
        <pc:spChg chg="mod">
          <ac:chgData name="James Harper" userId="9f6d1c45048739e2" providerId="LiveId" clId="{A9C4E3D2-5444-443D-90DD-5A3DD507DD1D}" dt="2024-02-24T21:18:52.394" v="784" actId="14100"/>
          <ac:spMkLst>
            <pc:docMk/>
            <pc:sldMk cId="2944010924" sldId="578"/>
            <ac:spMk id="62" creationId="{EFE9E749-4AD3-4DC2-B557-80FB311578B9}"/>
          </ac:spMkLst>
        </pc:spChg>
      </pc:sldChg>
      <pc:sldChg chg="addSp delSp modSp add del mod setBg">
        <pc:chgData name="James Harper" userId="9f6d1c45048739e2" providerId="LiveId" clId="{A9C4E3D2-5444-443D-90DD-5A3DD507DD1D}" dt="2024-02-25T01:25:54.495" v="4040" actId="47"/>
        <pc:sldMkLst>
          <pc:docMk/>
          <pc:sldMk cId="3166989954" sldId="579"/>
        </pc:sldMkLst>
        <pc:spChg chg="mod">
          <ac:chgData name="James Harper" userId="9f6d1c45048739e2" providerId="LiveId" clId="{A9C4E3D2-5444-443D-90DD-5A3DD507DD1D}" dt="2024-02-24T21:22:06.223" v="837" actId="207"/>
          <ac:spMkLst>
            <pc:docMk/>
            <pc:sldMk cId="3166989954" sldId="579"/>
            <ac:spMk id="2" creationId="{03E706B5-0680-7675-09F3-4B7587847592}"/>
          </ac:spMkLst>
        </pc:spChg>
        <pc:spChg chg="del">
          <ac:chgData name="James Harper" userId="9f6d1c45048739e2" providerId="LiveId" clId="{A9C4E3D2-5444-443D-90DD-5A3DD507DD1D}" dt="2024-02-24T21:16:50.676" v="765" actId="21"/>
          <ac:spMkLst>
            <pc:docMk/>
            <pc:sldMk cId="3166989954" sldId="579"/>
            <ac:spMk id="5" creationId="{9B5339A2-C201-DE82-7CB8-A77150ABDF11}"/>
          </ac:spMkLst>
        </pc:spChg>
        <pc:spChg chg="add del mod">
          <ac:chgData name="James Harper" userId="9f6d1c45048739e2" providerId="LiveId" clId="{A9C4E3D2-5444-443D-90DD-5A3DD507DD1D}" dt="2024-02-24T21:19:31.685" v="790" actId="478"/>
          <ac:spMkLst>
            <pc:docMk/>
            <pc:sldMk cId="3166989954" sldId="579"/>
            <ac:spMk id="6" creationId="{2DD9A82A-DFB1-30EA-6836-03421391C686}"/>
          </ac:spMkLst>
        </pc:spChg>
        <pc:spChg chg="mod">
          <ac:chgData name="James Harper" userId="9f6d1c45048739e2" providerId="LiveId" clId="{A9C4E3D2-5444-443D-90DD-5A3DD507DD1D}" dt="2024-02-25T01:00:47.875" v="2973" actId="20577"/>
          <ac:spMkLst>
            <pc:docMk/>
            <pc:sldMk cId="3166989954" sldId="579"/>
            <ac:spMk id="7" creationId="{04345FE6-B061-0AC1-4DE0-DCC4EEB2AF59}"/>
          </ac:spMkLst>
        </pc:spChg>
        <pc:spChg chg="del mod">
          <ac:chgData name="James Harper" userId="9f6d1c45048739e2" providerId="LiveId" clId="{A9C4E3D2-5444-443D-90DD-5A3DD507DD1D}" dt="2024-02-24T21:50:48.843" v="1580" actId="478"/>
          <ac:spMkLst>
            <pc:docMk/>
            <pc:sldMk cId="3166989954" sldId="579"/>
            <ac:spMk id="10" creationId="{80F7B78C-7662-70BF-B3B5-534AB2D9D2CE}"/>
          </ac:spMkLst>
        </pc:spChg>
        <pc:spChg chg="add mod">
          <ac:chgData name="James Harper" userId="9f6d1c45048739e2" providerId="LiveId" clId="{A9C4E3D2-5444-443D-90DD-5A3DD507DD1D}" dt="2024-02-25T00:56:34.606" v="2895" actId="1036"/>
          <ac:spMkLst>
            <pc:docMk/>
            <pc:sldMk cId="3166989954" sldId="579"/>
            <ac:spMk id="11" creationId="{88CC4E9F-AF04-9A88-9D89-5CFB8F7B80AF}"/>
          </ac:spMkLst>
        </pc:spChg>
        <pc:spChg chg="mod">
          <ac:chgData name="James Harper" userId="9f6d1c45048739e2" providerId="LiveId" clId="{A9C4E3D2-5444-443D-90DD-5A3DD507DD1D}" dt="2024-02-25T00:56:34.606" v="2895" actId="1036"/>
          <ac:spMkLst>
            <pc:docMk/>
            <pc:sldMk cId="3166989954" sldId="579"/>
            <ac:spMk id="17" creationId="{9347D903-C4EC-F8B8-E4B4-8415DF15A2F8}"/>
          </ac:spMkLst>
        </pc:spChg>
        <pc:spChg chg="mod">
          <ac:chgData name="James Harper" userId="9f6d1c45048739e2" providerId="LiveId" clId="{A9C4E3D2-5444-443D-90DD-5A3DD507DD1D}" dt="2024-02-24T21:45:49.112" v="1386" actId="20577"/>
          <ac:spMkLst>
            <pc:docMk/>
            <pc:sldMk cId="3166989954" sldId="579"/>
            <ac:spMk id="21" creationId="{771EED2F-D04C-DB71-B070-42FF3144AD0F}"/>
          </ac:spMkLst>
        </pc:spChg>
        <pc:spChg chg="mod">
          <ac:chgData name="James Harper" userId="9f6d1c45048739e2" providerId="LiveId" clId="{A9C4E3D2-5444-443D-90DD-5A3DD507DD1D}" dt="2024-02-24T21:46:36.343" v="1390" actId="20577"/>
          <ac:spMkLst>
            <pc:docMk/>
            <pc:sldMk cId="3166989954" sldId="579"/>
            <ac:spMk id="25" creationId="{5F2A178D-F4D8-57E1-FA29-96C9FAD98FFF}"/>
          </ac:spMkLst>
        </pc:spChg>
        <pc:spChg chg="add mod">
          <ac:chgData name="James Harper" userId="9f6d1c45048739e2" providerId="LiveId" clId="{A9C4E3D2-5444-443D-90DD-5A3DD507DD1D}" dt="2024-02-25T00:56:34.606" v="2895" actId="1036"/>
          <ac:spMkLst>
            <pc:docMk/>
            <pc:sldMk cId="3166989954" sldId="579"/>
            <ac:spMk id="26" creationId="{508850B9-731A-9882-4F65-64A32FE424E1}"/>
          </ac:spMkLst>
        </pc:spChg>
        <pc:spChg chg="del">
          <ac:chgData name="James Harper" userId="9f6d1c45048739e2" providerId="LiveId" clId="{A9C4E3D2-5444-443D-90DD-5A3DD507DD1D}" dt="2024-02-24T21:27:59.503" v="917" actId="478"/>
          <ac:spMkLst>
            <pc:docMk/>
            <pc:sldMk cId="3166989954" sldId="579"/>
            <ac:spMk id="27" creationId="{BB12D72F-9B86-910C-879C-02C9DC3C0A77}"/>
          </ac:spMkLst>
        </pc:spChg>
        <pc:spChg chg="add mod">
          <ac:chgData name="James Harper" userId="9f6d1c45048739e2" providerId="LiveId" clId="{A9C4E3D2-5444-443D-90DD-5A3DD507DD1D}" dt="2024-02-25T00:56:34.606" v="2895" actId="1036"/>
          <ac:spMkLst>
            <pc:docMk/>
            <pc:sldMk cId="3166989954" sldId="579"/>
            <ac:spMk id="30" creationId="{86A333A6-6825-F967-AB8A-3B224DE0C707}"/>
          </ac:spMkLst>
        </pc:spChg>
        <pc:spChg chg="mod">
          <ac:chgData name="James Harper" userId="9f6d1c45048739e2" providerId="LiveId" clId="{A9C4E3D2-5444-443D-90DD-5A3DD507DD1D}" dt="2024-02-24T22:02:17.352" v="2087" actId="20577"/>
          <ac:spMkLst>
            <pc:docMk/>
            <pc:sldMk cId="3166989954" sldId="579"/>
            <ac:spMk id="33" creationId="{F011E0FE-9ACD-8BF9-0294-1FD79A70E12F}"/>
          </ac:spMkLst>
        </pc:spChg>
        <pc:spChg chg="del mod">
          <ac:chgData name="James Harper" userId="9f6d1c45048739e2" providerId="LiveId" clId="{A9C4E3D2-5444-443D-90DD-5A3DD507DD1D}" dt="2024-02-24T21:27:59.503" v="917" actId="478"/>
          <ac:spMkLst>
            <pc:docMk/>
            <pc:sldMk cId="3166989954" sldId="579"/>
            <ac:spMk id="39" creationId="{8A7505A6-8FD1-B57E-0340-C0D3CE91D672}"/>
          </ac:spMkLst>
        </pc:spChg>
        <pc:spChg chg="mod topLvl">
          <ac:chgData name="James Harper" userId="9f6d1c45048739e2" providerId="LiveId" clId="{A9C4E3D2-5444-443D-90DD-5A3DD507DD1D}" dt="2024-02-25T00:56:34.606" v="2895" actId="1036"/>
          <ac:spMkLst>
            <pc:docMk/>
            <pc:sldMk cId="3166989954" sldId="579"/>
            <ac:spMk id="49" creationId="{0EF965D1-A8EC-ACFD-85C7-4E2686658668}"/>
          </ac:spMkLst>
        </pc:spChg>
        <pc:spChg chg="mod topLvl">
          <ac:chgData name="James Harper" userId="9f6d1c45048739e2" providerId="LiveId" clId="{A9C4E3D2-5444-443D-90DD-5A3DD507DD1D}" dt="2024-02-24T21:45:29.570" v="1383" actId="164"/>
          <ac:spMkLst>
            <pc:docMk/>
            <pc:sldMk cId="3166989954" sldId="579"/>
            <ac:spMk id="54" creationId="{0E926846-C8E9-112E-D76A-C1B3DF2E2B32}"/>
          </ac:spMkLst>
        </pc:spChg>
        <pc:grpChg chg="add mod">
          <ac:chgData name="James Harper" userId="9f6d1c45048739e2" providerId="LiveId" clId="{A9C4E3D2-5444-443D-90DD-5A3DD507DD1D}" dt="2024-02-25T00:56:34.606" v="2895" actId="1036"/>
          <ac:grpSpMkLst>
            <pc:docMk/>
            <pc:sldMk cId="3166989954" sldId="579"/>
            <ac:grpSpMk id="16" creationId="{F8D201CA-C517-35D4-2FC3-608229584804}"/>
          </ac:grpSpMkLst>
        </pc:grpChg>
        <pc:grpChg chg="add mod">
          <ac:chgData name="James Harper" userId="9f6d1c45048739e2" providerId="LiveId" clId="{A9C4E3D2-5444-443D-90DD-5A3DD507DD1D}" dt="2024-02-25T00:56:34.606" v="2895" actId="1036"/>
          <ac:grpSpMkLst>
            <pc:docMk/>
            <pc:sldMk cId="3166989954" sldId="579"/>
            <ac:grpSpMk id="18" creationId="{D993BCD9-4CCD-D028-3293-1558CB662AA8}"/>
          </ac:grpSpMkLst>
        </pc:grpChg>
        <pc:grpChg chg="add mod">
          <ac:chgData name="James Harper" userId="9f6d1c45048739e2" providerId="LiveId" clId="{A9C4E3D2-5444-443D-90DD-5A3DD507DD1D}" dt="2024-02-25T00:56:34.606" v="2895" actId="1036"/>
          <ac:grpSpMkLst>
            <pc:docMk/>
            <pc:sldMk cId="3166989954" sldId="579"/>
            <ac:grpSpMk id="22" creationId="{2777E57D-2B90-F56B-82A5-DDD0F6158DA8}"/>
          </ac:grpSpMkLst>
        </pc:grpChg>
        <pc:grpChg chg="add mod">
          <ac:chgData name="James Harper" userId="9f6d1c45048739e2" providerId="LiveId" clId="{A9C4E3D2-5444-443D-90DD-5A3DD507DD1D}" dt="2024-02-25T00:56:34.606" v="2895" actId="1036"/>
          <ac:grpSpMkLst>
            <pc:docMk/>
            <pc:sldMk cId="3166989954" sldId="579"/>
            <ac:grpSpMk id="31" creationId="{46162C09-C8BB-3B5F-046F-C394198577E9}"/>
          </ac:grpSpMkLst>
        </pc:grpChg>
        <pc:grpChg chg="add mod">
          <ac:chgData name="James Harper" userId="9f6d1c45048739e2" providerId="LiveId" clId="{A9C4E3D2-5444-443D-90DD-5A3DD507DD1D}" dt="2024-02-25T00:56:34.606" v="2895" actId="1036"/>
          <ac:grpSpMkLst>
            <pc:docMk/>
            <pc:sldMk cId="3166989954" sldId="579"/>
            <ac:grpSpMk id="37" creationId="{103D04CF-57D4-92CC-B032-DFD5A25620D4}"/>
          </ac:grpSpMkLst>
        </pc:grpChg>
        <pc:grpChg chg="del mod">
          <ac:chgData name="James Harper" userId="9f6d1c45048739e2" providerId="LiveId" clId="{A9C4E3D2-5444-443D-90DD-5A3DD507DD1D}" dt="2024-02-24T21:26:20.556" v="892" actId="165"/>
          <ac:grpSpMkLst>
            <pc:docMk/>
            <pc:sldMk cId="3166989954" sldId="579"/>
            <ac:grpSpMk id="51" creationId="{302CAE62-5F83-22EB-5EC5-5B846DBBA673}"/>
          </ac:grpSpMkLst>
        </pc:grpChg>
        <pc:grpChg chg="del">
          <ac:chgData name="James Harper" userId="9f6d1c45048739e2" providerId="LiveId" clId="{A9C4E3D2-5444-443D-90DD-5A3DD507DD1D}" dt="2024-02-24T21:28:06.087" v="918" actId="165"/>
          <ac:grpSpMkLst>
            <pc:docMk/>
            <pc:sldMk cId="3166989954" sldId="579"/>
            <ac:grpSpMk id="52" creationId="{6389B3D9-2ED0-0387-457B-9A8D2258024E}"/>
          </ac:grpSpMkLst>
        </pc:grpChg>
        <pc:grpChg chg="del">
          <ac:chgData name="James Harper" userId="9f6d1c45048739e2" providerId="LiveId" clId="{A9C4E3D2-5444-443D-90DD-5A3DD507DD1D}" dt="2024-02-24T21:50:48.843" v="1580" actId="478"/>
          <ac:grpSpMkLst>
            <pc:docMk/>
            <pc:sldMk cId="3166989954" sldId="579"/>
            <ac:grpSpMk id="55" creationId="{5282B3BD-7448-A0E7-538B-A306808AA153}"/>
          </ac:grpSpMkLst>
        </pc:grpChg>
        <pc:picChg chg="del">
          <ac:chgData name="James Harper" userId="9f6d1c45048739e2" providerId="LiveId" clId="{A9C4E3D2-5444-443D-90DD-5A3DD507DD1D}" dt="2024-02-24T21:21:02.868" v="827" actId="478"/>
          <ac:picMkLst>
            <pc:docMk/>
            <pc:sldMk cId="3166989954" sldId="579"/>
            <ac:picMk id="4" creationId="{DBCEAE7A-4AA9-C80C-19D2-BDC8413889FB}"/>
          </ac:picMkLst>
        </pc:picChg>
        <pc:picChg chg="add mod ord">
          <ac:chgData name="James Harper" userId="9f6d1c45048739e2" providerId="LiveId" clId="{A9C4E3D2-5444-443D-90DD-5A3DD507DD1D}" dt="2024-02-25T00:56:34.606" v="2895" actId="1036"/>
          <ac:picMkLst>
            <pc:docMk/>
            <pc:sldMk cId="3166989954" sldId="579"/>
            <ac:picMk id="5" creationId="{DAC0E982-7FDE-0FD2-89DD-F7F26E60C877}"/>
          </ac:picMkLst>
        </pc:picChg>
        <pc:picChg chg="add mod ord">
          <ac:chgData name="James Harper" userId="9f6d1c45048739e2" providerId="LiveId" clId="{A9C4E3D2-5444-443D-90DD-5A3DD507DD1D}" dt="2024-02-25T00:56:34.606" v="2895" actId="1036"/>
          <ac:picMkLst>
            <pc:docMk/>
            <pc:sldMk cId="3166989954" sldId="579"/>
            <ac:picMk id="9" creationId="{2A7D60A4-1921-DDB8-0950-E5F41C28C61B}"/>
          </ac:picMkLst>
        </pc:picChg>
        <pc:picChg chg="add mod">
          <ac:chgData name="James Harper" userId="9f6d1c45048739e2" providerId="LiveId" clId="{A9C4E3D2-5444-443D-90DD-5A3DD507DD1D}" dt="2024-02-25T00:56:34.606" v="2895" actId="1036"/>
          <ac:picMkLst>
            <pc:docMk/>
            <pc:sldMk cId="3166989954" sldId="579"/>
            <ac:picMk id="13" creationId="{71055B4E-2EE6-E999-89AB-4EBD0C6BAC34}"/>
          </ac:picMkLst>
        </pc:picChg>
        <pc:picChg chg="add mod">
          <ac:chgData name="James Harper" userId="9f6d1c45048739e2" providerId="LiveId" clId="{A9C4E3D2-5444-443D-90DD-5A3DD507DD1D}" dt="2024-02-25T00:56:34.606" v="2895" actId="1036"/>
          <ac:picMkLst>
            <pc:docMk/>
            <pc:sldMk cId="3166989954" sldId="579"/>
            <ac:picMk id="15" creationId="{264C7FAA-B75D-E7CE-B377-28E28FE69EDE}"/>
          </ac:picMkLst>
        </pc:picChg>
        <pc:picChg chg="mod">
          <ac:chgData name="James Harper" userId="9f6d1c45048739e2" providerId="LiveId" clId="{A9C4E3D2-5444-443D-90DD-5A3DD507DD1D}" dt="2024-02-24T21:45:31.963" v="1384"/>
          <ac:picMkLst>
            <pc:docMk/>
            <pc:sldMk cId="3166989954" sldId="579"/>
            <ac:picMk id="19" creationId="{75FC4F3B-89DD-593A-055D-6C596F085FFF}"/>
          </ac:picMkLst>
        </pc:picChg>
        <pc:picChg chg="del">
          <ac:chgData name="James Harper" userId="9f6d1c45048739e2" providerId="LiveId" clId="{A9C4E3D2-5444-443D-90DD-5A3DD507DD1D}" dt="2024-02-24T21:27:49.376" v="913" actId="478"/>
          <ac:picMkLst>
            <pc:docMk/>
            <pc:sldMk cId="3166989954" sldId="579"/>
            <ac:picMk id="20" creationId="{AAC51613-A14D-CC57-355C-92C1EF5212E9}"/>
          </ac:picMkLst>
        </pc:picChg>
        <pc:picChg chg="mod">
          <ac:chgData name="James Harper" userId="9f6d1c45048739e2" providerId="LiveId" clId="{A9C4E3D2-5444-443D-90DD-5A3DD507DD1D}" dt="2024-02-24T21:46:29.838" v="1388"/>
          <ac:picMkLst>
            <pc:docMk/>
            <pc:sldMk cId="3166989954" sldId="579"/>
            <ac:picMk id="23" creationId="{7EE93983-F21F-DE62-8924-FE62C09FDAB9}"/>
          </ac:picMkLst>
        </pc:picChg>
        <pc:picChg chg="del">
          <ac:chgData name="James Harper" userId="9f6d1c45048739e2" providerId="LiveId" clId="{A9C4E3D2-5444-443D-90DD-5A3DD507DD1D}" dt="2024-02-24T21:34:48.195" v="1100" actId="478"/>
          <ac:picMkLst>
            <pc:docMk/>
            <pc:sldMk cId="3166989954" sldId="579"/>
            <ac:picMk id="24" creationId="{EB3F3C02-A905-19EB-34A9-A1AA90983102}"/>
          </ac:picMkLst>
        </pc:picChg>
        <pc:picChg chg="add mod">
          <ac:chgData name="James Harper" userId="9f6d1c45048739e2" providerId="LiveId" clId="{A9C4E3D2-5444-443D-90DD-5A3DD507DD1D}" dt="2024-02-25T00:56:34.606" v="2895" actId="1036"/>
          <ac:picMkLst>
            <pc:docMk/>
            <pc:sldMk cId="3166989954" sldId="579"/>
            <ac:picMk id="29" creationId="{889334A7-79AA-8228-368D-E0738E7C40BA}"/>
          </ac:picMkLst>
        </pc:picChg>
        <pc:picChg chg="mod">
          <ac:chgData name="James Harper" userId="9f6d1c45048739e2" providerId="LiveId" clId="{A9C4E3D2-5444-443D-90DD-5A3DD507DD1D}" dt="2024-02-24T22:02:06.114" v="2085"/>
          <ac:picMkLst>
            <pc:docMk/>
            <pc:sldMk cId="3166989954" sldId="579"/>
            <ac:picMk id="32" creationId="{AA731AC9-3E6C-95E4-9E5B-6A040B232D82}"/>
          </ac:picMkLst>
        </pc:picChg>
        <pc:picChg chg="del">
          <ac:chgData name="James Harper" userId="9f6d1c45048739e2" providerId="LiveId" clId="{A9C4E3D2-5444-443D-90DD-5A3DD507DD1D}" dt="2024-02-24T21:27:52.100" v="914" actId="478"/>
          <ac:picMkLst>
            <pc:docMk/>
            <pc:sldMk cId="3166989954" sldId="579"/>
            <ac:picMk id="38" creationId="{254D4CBB-C4AD-18CE-9276-24AA2E16F620}"/>
          </ac:picMkLst>
        </pc:picChg>
        <pc:picChg chg="add mod">
          <ac:chgData name="James Harper" userId="9f6d1c45048739e2" providerId="LiveId" clId="{A9C4E3D2-5444-443D-90DD-5A3DD507DD1D}" dt="2024-02-25T00:57:43.508" v="2934" actId="1037"/>
          <ac:picMkLst>
            <pc:docMk/>
            <pc:sldMk cId="3166989954" sldId="579"/>
            <ac:picMk id="43" creationId="{B1D674BE-D3A2-7475-25D7-4298F44AC542}"/>
          </ac:picMkLst>
        </pc:picChg>
        <pc:picChg chg="del">
          <ac:chgData name="James Harper" userId="9f6d1c45048739e2" providerId="LiveId" clId="{A9C4E3D2-5444-443D-90DD-5A3DD507DD1D}" dt="2024-02-24T21:27:55.084" v="916" actId="478"/>
          <ac:picMkLst>
            <pc:docMk/>
            <pc:sldMk cId="3166989954" sldId="579"/>
            <ac:picMk id="44" creationId="{CF29CE5A-DAA3-D757-D414-8070E765D000}"/>
          </ac:picMkLst>
        </pc:picChg>
        <pc:picChg chg="mod topLvl">
          <ac:chgData name="James Harper" userId="9f6d1c45048739e2" providerId="LiveId" clId="{A9C4E3D2-5444-443D-90DD-5A3DD507DD1D}" dt="2024-02-25T00:56:34.606" v="2895" actId="1036"/>
          <ac:picMkLst>
            <pc:docMk/>
            <pc:sldMk cId="3166989954" sldId="579"/>
            <ac:picMk id="48" creationId="{269520CC-F0F1-36F8-528C-003C07136042}"/>
          </ac:picMkLst>
        </pc:picChg>
        <pc:picChg chg="mod topLvl">
          <ac:chgData name="James Harper" userId="9f6d1c45048739e2" providerId="LiveId" clId="{A9C4E3D2-5444-443D-90DD-5A3DD507DD1D}" dt="2024-02-24T21:45:29.570" v="1383" actId="164"/>
          <ac:picMkLst>
            <pc:docMk/>
            <pc:sldMk cId="3166989954" sldId="579"/>
            <ac:picMk id="53" creationId="{984C00CC-4231-62B9-B661-C42E7B493615}"/>
          </ac:picMkLst>
        </pc:picChg>
        <pc:cxnChg chg="add mod">
          <ac:chgData name="James Harper" userId="9f6d1c45048739e2" providerId="LiveId" clId="{A9C4E3D2-5444-443D-90DD-5A3DD507DD1D}" dt="2024-02-25T00:53:05.951" v="2575" actId="164"/>
          <ac:cxnSpMkLst>
            <pc:docMk/>
            <pc:sldMk cId="3166989954" sldId="579"/>
            <ac:cxnSpMk id="35" creationId="{F687E793-798D-D2F8-AB5D-032D9CDD3D9D}"/>
          </ac:cxnSpMkLst>
        </pc:cxnChg>
        <pc:cxnChg chg="add mod">
          <ac:chgData name="James Harper" userId="9f6d1c45048739e2" providerId="LiveId" clId="{A9C4E3D2-5444-443D-90DD-5A3DD507DD1D}" dt="2024-02-25T00:53:23.731" v="2636" actId="1036"/>
          <ac:cxnSpMkLst>
            <pc:docMk/>
            <pc:sldMk cId="3166989954" sldId="579"/>
            <ac:cxnSpMk id="36" creationId="{89ED1FAE-1146-7B16-72D7-7E4A2B9F4001}"/>
          </ac:cxnSpMkLst>
        </pc:cxnChg>
        <pc:cxnChg chg="add mod">
          <ac:chgData name="James Harper" userId="9f6d1c45048739e2" providerId="LiveId" clId="{A9C4E3D2-5444-443D-90DD-5A3DD507DD1D}" dt="2024-02-25T00:54:33.673" v="2798" actId="1037"/>
          <ac:cxnSpMkLst>
            <pc:docMk/>
            <pc:sldMk cId="3166989954" sldId="579"/>
            <ac:cxnSpMk id="41" creationId="{18F1D9D9-77B0-48B2-7CBD-DF3F9C4A5AAD}"/>
          </ac:cxnSpMkLst>
        </pc:cxnChg>
      </pc:sldChg>
      <pc:sldChg chg="addSp delSp modSp mod delAnim modAnim">
        <pc:chgData name="James Harper" userId="9f6d1c45048739e2" providerId="LiveId" clId="{A9C4E3D2-5444-443D-90DD-5A3DD507DD1D}" dt="2024-02-24T22:10:35.031" v="2255" actId="1036"/>
        <pc:sldMkLst>
          <pc:docMk/>
          <pc:sldMk cId="471525440" sldId="580"/>
        </pc:sldMkLst>
        <pc:spChg chg="add del mod ord">
          <ac:chgData name="James Harper" userId="9f6d1c45048739e2" providerId="LiveId" clId="{A9C4E3D2-5444-443D-90DD-5A3DD507DD1D}" dt="2024-02-24T22:09:18.620" v="2204" actId="21"/>
          <ac:spMkLst>
            <pc:docMk/>
            <pc:sldMk cId="471525440" sldId="580"/>
            <ac:spMk id="2" creationId="{5327FA4C-A166-79AD-2355-39D178CFC1C8}"/>
          </ac:spMkLst>
        </pc:spChg>
        <pc:spChg chg="add mod">
          <ac:chgData name="James Harper" userId="9f6d1c45048739e2" providerId="LiveId" clId="{A9C4E3D2-5444-443D-90DD-5A3DD507DD1D}" dt="2024-02-24T22:10:35.031" v="2255" actId="1036"/>
          <ac:spMkLst>
            <pc:docMk/>
            <pc:sldMk cId="471525440" sldId="580"/>
            <ac:spMk id="7" creationId="{49D07A1F-3EE6-C8B7-FD6D-308935955F63}"/>
          </ac:spMkLst>
        </pc:spChg>
        <pc:spChg chg="del">
          <ac:chgData name="James Harper" userId="9f6d1c45048739e2" providerId="LiveId" clId="{A9C4E3D2-5444-443D-90DD-5A3DD507DD1D}" dt="2024-02-24T21:23:48.466" v="841" actId="478"/>
          <ac:spMkLst>
            <pc:docMk/>
            <pc:sldMk cId="471525440" sldId="580"/>
            <ac:spMk id="9" creationId="{BA5A2663-1856-427F-82A2-534C136A218B}"/>
          </ac:spMkLst>
        </pc:spChg>
      </pc:sldChg>
      <pc:sldChg chg="addSp delSp modSp mod delAnim modAnim">
        <pc:chgData name="James Harper" userId="9f6d1c45048739e2" providerId="LiveId" clId="{A9C4E3D2-5444-443D-90DD-5A3DD507DD1D}" dt="2024-02-24T22:10:28.962" v="2253" actId="1036"/>
        <pc:sldMkLst>
          <pc:docMk/>
          <pc:sldMk cId="3288859814" sldId="585"/>
        </pc:sldMkLst>
        <pc:spChg chg="add del mod ord">
          <ac:chgData name="James Harper" userId="9f6d1c45048739e2" providerId="LiveId" clId="{A9C4E3D2-5444-443D-90DD-5A3DD507DD1D}" dt="2024-02-24T22:08:51.452" v="2172" actId="478"/>
          <ac:spMkLst>
            <pc:docMk/>
            <pc:sldMk cId="3288859814" sldId="585"/>
            <ac:spMk id="3" creationId="{B3D5883C-1476-7E26-9F29-32B896DC4E39}"/>
          </ac:spMkLst>
        </pc:spChg>
        <pc:spChg chg="add del mod">
          <ac:chgData name="James Harper" userId="9f6d1c45048739e2" providerId="LiveId" clId="{A9C4E3D2-5444-443D-90DD-5A3DD507DD1D}" dt="2024-02-24T22:09:22.573" v="2205" actId="478"/>
          <ac:spMkLst>
            <pc:docMk/>
            <pc:sldMk cId="3288859814" sldId="585"/>
            <ac:spMk id="4" creationId="{2B99FE53-44BB-4100-899D-31DB58B946C2}"/>
          </ac:spMkLst>
        </pc:spChg>
        <pc:spChg chg="add mod">
          <ac:chgData name="James Harper" userId="9f6d1c45048739e2" providerId="LiveId" clId="{A9C4E3D2-5444-443D-90DD-5A3DD507DD1D}" dt="2024-02-24T22:10:28.962" v="2253" actId="1036"/>
          <ac:spMkLst>
            <pc:docMk/>
            <pc:sldMk cId="3288859814" sldId="585"/>
            <ac:spMk id="5" creationId="{5327FA4C-A166-79AD-2355-39D178CFC1C8}"/>
          </ac:spMkLst>
        </pc:spChg>
        <pc:spChg chg="del">
          <ac:chgData name="James Harper" userId="9f6d1c45048739e2" providerId="LiveId" clId="{A9C4E3D2-5444-443D-90DD-5A3DD507DD1D}" dt="2024-02-24T21:23:38.419" v="840" actId="478"/>
          <ac:spMkLst>
            <pc:docMk/>
            <pc:sldMk cId="3288859814" sldId="585"/>
            <ac:spMk id="36" creationId="{860DC230-C099-4D2C-ACC5-7DA091795B8E}"/>
          </ac:spMkLst>
        </pc:spChg>
      </pc:sldChg>
      <pc:sldChg chg="modSp mod">
        <pc:chgData name="James Harper" userId="9f6d1c45048739e2" providerId="LiveId" clId="{A9C4E3D2-5444-443D-90DD-5A3DD507DD1D}" dt="2024-02-25T01:02:57.834" v="3060" actId="1035"/>
        <pc:sldMkLst>
          <pc:docMk/>
          <pc:sldMk cId="3841333665" sldId="588"/>
        </pc:sldMkLst>
        <pc:spChg chg="mod ord">
          <ac:chgData name="James Harper" userId="9f6d1c45048739e2" providerId="LiveId" clId="{A9C4E3D2-5444-443D-90DD-5A3DD507DD1D}" dt="2024-02-25T01:02:57.834" v="3060" actId="1035"/>
          <ac:spMkLst>
            <pc:docMk/>
            <pc:sldMk cId="3841333665" sldId="588"/>
            <ac:spMk id="15" creationId="{FBA57921-7579-4C33-8A52-77B0741E59E4}"/>
          </ac:spMkLst>
        </pc:spChg>
      </pc:sldChg>
      <pc:sldChg chg="modSp mod modAnim">
        <pc:chgData name="James Harper" userId="9f6d1c45048739e2" providerId="LiveId" clId="{A9C4E3D2-5444-443D-90DD-5A3DD507DD1D}" dt="2024-02-25T00:47:22.294" v="2503"/>
        <pc:sldMkLst>
          <pc:docMk/>
          <pc:sldMk cId="3450042583" sldId="591"/>
        </pc:sldMkLst>
        <pc:spChg chg="mod">
          <ac:chgData name="James Harper" userId="9f6d1c45048739e2" providerId="LiveId" clId="{A9C4E3D2-5444-443D-90DD-5A3DD507DD1D}" dt="2024-02-25T00:42:43.123" v="2446" actId="2085"/>
          <ac:spMkLst>
            <pc:docMk/>
            <pc:sldMk cId="3450042583" sldId="591"/>
            <ac:spMk id="4" creationId="{DDBE2CC5-32B4-4FE6-8696-6750A0A33645}"/>
          </ac:spMkLst>
        </pc:spChg>
        <pc:spChg chg="mod ord">
          <ac:chgData name="James Harper" userId="9f6d1c45048739e2" providerId="LiveId" clId="{A9C4E3D2-5444-443D-90DD-5A3DD507DD1D}" dt="2024-02-25T00:42:10.635" v="2441" actId="167"/>
          <ac:spMkLst>
            <pc:docMk/>
            <pc:sldMk cId="3450042583" sldId="591"/>
            <ac:spMk id="9" creationId="{9182D938-4E37-4072-84F2-18D950B72C42}"/>
          </ac:spMkLst>
        </pc:spChg>
      </pc:sldChg>
      <pc:sldChg chg="addSp delSp modSp mod modAnim">
        <pc:chgData name="James Harper" userId="9f6d1c45048739e2" providerId="LiveId" clId="{A9C4E3D2-5444-443D-90DD-5A3DD507DD1D}" dt="2024-02-25T00:43:22.929" v="2450" actId="167"/>
        <pc:sldMkLst>
          <pc:docMk/>
          <pc:sldMk cId="1756246377" sldId="593"/>
        </pc:sldMkLst>
        <pc:spChg chg="add mod">
          <ac:chgData name="James Harper" userId="9f6d1c45048739e2" providerId="LiveId" clId="{A9C4E3D2-5444-443D-90DD-5A3DD507DD1D}" dt="2024-02-25T00:38:52.494" v="2387" actId="1076"/>
          <ac:spMkLst>
            <pc:docMk/>
            <pc:sldMk cId="1756246377" sldId="593"/>
            <ac:spMk id="2" creationId="{3897FDDD-59C9-FD78-E3D7-76C03634A11C}"/>
          </ac:spMkLst>
        </pc:spChg>
        <pc:spChg chg="add mod">
          <ac:chgData name="James Harper" userId="9f6d1c45048739e2" providerId="LiveId" clId="{A9C4E3D2-5444-443D-90DD-5A3DD507DD1D}" dt="2024-02-25T00:38:32.614" v="2385" actId="1076"/>
          <ac:spMkLst>
            <pc:docMk/>
            <pc:sldMk cId="1756246377" sldId="593"/>
            <ac:spMk id="3" creationId="{072CFE98-539E-B7C4-6466-8D3EA71A0744}"/>
          </ac:spMkLst>
        </pc:spChg>
        <pc:spChg chg="add mod ord">
          <ac:chgData name="James Harper" userId="9f6d1c45048739e2" providerId="LiveId" clId="{A9C4E3D2-5444-443D-90DD-5A3DD507DD1D}" dt="2024-02-25T00:43:22.929" v="2450" actId="167"/>
          <ac:spMkLst>
            <pc:docMk/>
            <pc:sldMk cId="1756246377" sldId="593"/>
            <ac:spMk id="4" creationId="{EB3C51A0-AD8C-D0FE-9863-5293F40BBDB7}"/>
          </ac:spMkLst>
        </pc:spChg>
        <pc:spChg chg="add del">
          <ac:chgData name="James Harper" userId="9f6d1c45048739e2" providerId="LiveId" clId="{A9C4E3D2-5444-443D-90DD-5A3DD507DD1D}" dt="2024-02-25T00:43:13.753" v="2447" actId="478"/>
          <ac:spMkLst>
            <pc:docMk/>
            <pc:sldMk cId="1756246377" sldId="593"/>
            <ac:spMk id="17" creationId="{C94BC95A-F759-4131-97CF-AD6827764013}"/>
          </ac:spMkLst>
        </pc:spChg>
        <pc:spChg chg="mod">
          <ac:chgData name="James Harper" userId="9f6d1c45048739e2" providerId="LiveId" clId="{A9C4E3D2-5444-443D-90DD-5A3DD507DD1D}" dt="2024-02-25T00:38:08.114" v="2379" actId="1076"/>
          <ac:spMkLst>
            <pc:docMk/>
            <pc:sldMk cId="1756246377" sldId="593"/>
            <ac:spMk id="21" creationId="{DE8510A6-632F-4544-93F0-490C182383FA}"/>
          </ac:spMkLst>
        </pc:spChg>
      </pc:sldChg>
      <pc:sldChg chg="addSp delSp modSp mod modAnim">
        <pc:chgData name="James Harper" userId="9f6d1c45048739e2" providerId="LiveId" clId="{A9C4E3D2-5444-443D-90DD-5A3DD507DD1D}" dt="2024-02-25T00:44:26.857" v="2486" actId="2085"/>
        <pc:sldMkLst>
          <pc:docMk/>
          <pc:sldMk cId="3294256451" sldId="594"/>
        </pc:sldMkLst>
        <pc:spChg chg="add mod ord">
          <ac:chgData name="James Harper" userId="9f6d1c45048739e2" providerId="LiveId" clId="{A9C4E3D2-5444-443D-90DD-5A3DD507DD1D}" dt="2024-02-25T00:44:15.028" v="2481" actId="167"/>
          <ac:spMkLst>
            <pc:docMk/>
            <pc:sldMk cId="3294256451" sldId="594"/>
            <ac:spMk id="2" creationId="{17FCCA84-09B9-3BC8-4B72-59E9AA02E8AE}"/>
          </ac:spMkLst>
        </pc:spChg>
        <pc:spChg chg="del">
          <ac:chgData name="James Harper" userId="9f6d1c45048739e2" providerId="LiveId" clId="{A9C4E3D2-5444-443D-90DD-5A3DD507DD1D}" dt="2024-02-25T00:44:04.260" v="2478" actId="478"/>
          <ac:spMkLst>
            <pc:docMk/>
            <pc:sldMk cId="3294256451" sldId="594"/>
            <ac:spMk id="9" creationId="{9182D938-4E37-4072-84F2-18D950B72C42}"/>
          </ac:spMkLst>
        </pc:spChg>
        <pc:spChg chg="mod">
          <ac:chgData name="James Harper" userId="9f6d1c45048739e2" providerId="LiveId" clId="{A9C4E3D2-5444-443D-90DD-5A3DD507DD1D}" dt="2024-02-25T00:44:26.857" v="2486" actId="2085"/>
          <ac:spMkLst>
            <pc:docMk/>
            <pc:sldMk cId="3294256451" sldId="594"/>
            <ac:spMk id="15" creationId="{F3E93682-3E6A-4A8D-A3DC-2AE44C3B725E}"/>
          </ac:spMkLst>
        </pc:spChg>
      </pc:sldChg>
      <pc:sldChg chg="ord">
        <pc:chgData name="James Harper" userId="9f6d1c45048739e2" providerId="LiveId" clId="{A9C4E3D2-5444-443D-90DD-5A3DD507DD1D}" dt="2024-02-24T21:01:37.075" v="61" actId="20578"/>
        <pc:sldMkLst>
          <pc:docMk/>
          <pc:sldMk cId="1952612536" sldId="595"/>
        </pc:sldMkLst>
      </pc:sldChg>
      <pc:sldChg chg="addSp delSp modSp mod modAnim">
        <pc:chgData name="James Harper" userId="9f6d1c45048739e2" providerId="LiveId" clId="{A9C4E3D2-5444-443D-90DD-5A3DD507DD1D}" dt="2024-02-25T00:45:05.462" v="2490" actId="167"/>
        <pc:sldMkLst>
          <pc:docMk/>
          <pc:sldMk cId="2842125403" sldId="596"/>
        </pc:sldMkLst>
        <pc:spChg chg="add mod ord">
          <ac:chgData name="James Harper" userId="9f6d1c45048739e2" providerId="LiveId" clId="{A9C4E3D2-5444-443D-90DD-5A3DD507DD1D}" dt="2024-02-25T00:45:05.462" v="2490" actId="167"/>
          <ac:spMkLst>
            <pc:docMk/>
            <pc:sldMk cId="2842125403" sldId="596"/>
            <ac:spMk id="2" creationId="{D0E63B2E-7F6F-FD68-56EA-C8AEA898E2D9}"/>
          </ac:spMkLst>
        </pc:spChg>
        <pc:spChg chg="del">
          <ac:chgData name="James Harper" userId="9f6d1c45048739e2" providerId="LiveId" clId="{A9C4E3D2-5444-443D-90DD-5A3DD507DD1D}" dt="2024-02-25T00:44:58.859" v="2487" actId="478"/>
          <ac:spMkLst>
            <pc:docMk/>
            <pc:sldMk cId="2842125403" sldId="596"/>
            <ac:spMk id="9" creationId="{9182D938-4E37-4072-84F2-18D950B72C42}"/>
          </ac:spMkLst>
        </pc:spChg>
      </pc:sldChg>
      <pc:sldChg chg="addSp delSp modSp mod delAnim modAnim">
        <pc:chgData name="James Harper" userId="9f6d1c45048739e2" providerId="LiveId" clId="{A9C4E3D2-5444-443D-90DD-5A3DD507DD1D}" dt="2024-02-25T01:03:09.542" v="3066" actId="1035"/>
        <pc:sldMkLst>
          <pc:docMk/>
          <pc:sldMk cId="517142749" sldId="597"/>
        </pc:sldMkLst>
        <pc:spChg chg="add mod ord">
          <ac:chgData name="James Harper" userId="9f6d1c45048739e2" providerId="LiveId" clId="{A9C4E3D2-5444-443D-90DD-5A3DD507DD1D}" dt="2024-02-25T00:45:27.811" v="2493" actId="167"/>
          <ac:spMkLst>
            <pc:docMk/>
            <pc:sldMk cId="517142749" sldId="597"/>
            <ac:spMk id="2" creationId="{2D79B300-0DE9-E0F5-2097-0B0E4A870CC4}"/>
          </ac:spMkLst>
        </pc:spChg>
        <pc:spChg chg="add mod ord">
          <ac:chgData name="James Harper" userId="9f6d1c45048739e2" providerId="LiveId" clId="{A9C4E3D2-5444-443D-90DD-5A3DD507DD1D}" dt="2024-02-25T01:03:09.542" v="3066" actId="1035"/>
          <ac:spMkLst>
            <pc:docMk/>
            <pc:sldMk cId="517142749" sldId="597"/>
            <ac:spMk id="3" creationId="{01098025-6217-8596-A6CE-52C840A99082}"/>
          </ac:spMkLst>
        </pc:spChg>
        <pc:spChg chg="del">
          <ac:chgData name="James Harper" userId="9f6d1c45048739e2" providerId="LiveId" clId="{A9C4E3D2-5444-443D-90DD-5A3DD507DD1D}" dt="2024-02-25T01:02:27.374" v="3019" actId="478"/>
          <ac:spMkLst>
            <pc:docMk/>
            <pc:sldMk cId="517142749" sldId="597"/>
            <ac:spMk id="7" creationId="{44CCDB13-EA15-466B-99B6-87BA0A5B53A6}"/>
          </ac:spMkLst>
        </pc:spChg>
        <pc:spChg chg="del">
          <ac:chgData name="James Harper" userId="9f6d1c45048739e2" providerId="LiveId" clId="{A9C4E3D2-5444-443D-90DD-5A3DD507DD1D}" dt="2024-02-25T00:45:20.364" v="2491" actId="478"/>
          <ac:spMkLst>
            <pc:docMk/>
            <pc:sldMk cId="517142749" sldId="597"/>
            <ac:spMk id="11" creationId="{925B65FB-DB4C-44C2-87CE-4F0C883E1EAF}"/>
          </ac:spMkLst>
        </pc:spChg>
        <pc:spChg chg="ord">
          <ac:chgData name="James Harper" userId="9f6d1c45048739e2" providerId="LiveId" clId="{A9C4E3D2-5444-443D-90DD-5A3DD507DD1D}" dt="2024-02-25T00:45:41.216" v="2495" actId="166"/>
          <ac:spMkLst>
            <pc:docMk/>
            <pc:sldMk cId="517142749" sldId="597"/>
            <ac:spMk id="13" creationId="{92DBEDBB-2C30-40D1-B3A5-D1C08ACDC22D}"/>
          </ac:spMkLst>
        </pc:spChg>
      </pc:sldChg>
      <pc:sldChg chg="addSp delSp modSp mod delAnim modAnim">
        <pc:chgData name="James Harper" userId="9f6d1c45048739e2" providerId="LiveId" clId="{A9C4E3D2-5444-443D-90DD-5A3DD507DD1D}" dt="2024-02-25T01:03:50.293" v="3081" actId="1036"/>
        <pc:sldMkLst>
          <pc:docMk/>
          <pc:sldMk cId="1948204894" sldId="606"/>
        </pc:sldMkLst>
        <pc:spChg chg="add mod">
          <ac:chgData name="James Harper" userId="9f6d1c45048739e2" providerId="LiveId" clId="{A9C4E3D2-5444-443D-90DD-5A3DD507DD1D}" dt="2024-02-25T01:03:50.293" v="3081" actId="1036"/>
          <ac:spMkLst>
            <pc:docMk/>
            <pc:sldMk cId="1948204894" sldId="606"/>
            <ac:spMk id="2" creationId="{78F7DDEE-6F1F-59E2-E1AB-564DF0C1A70B}"/>
          </ac:spMkLst>
        </pc:spChg>
        <pc:spChg chg="del">
          <ac:chgData name="James Harper" userId="9f6d1c45048739e2" providerId="LiveId" clId="{A9C4E3D2-5444-443D-90DD-5A3DD507DD1D}" dt="2024-02-25T01:03:44.697" v="3067" actId="478"/>
          <ac:spMkLst>
            <pc:docMk/>
            <pc:sldMk cId="1948204894" sldId="606"/>
            <ac:spMk id="7" creationId="{A209163F-8E1F-47CD-A593-F1E270DF8B5E}"/>
          </ac:spMkLst>
        </pc:spChg>
      </pc:sldChg>
      <pc:sldChg chg="addSp delSp modSp mod delAnim modAnim">
        <pc:chgData name="James Harper" userId="9f6d1c45048739e2" providerId="LiveId" clId="{A9C4E3D2-5444-443D-90DD-5A3DD507DD1D}" dt="2024-02-25T01:04:33.932" v="3114" actId="167"/>
        <pc:sldMkLst>
          <pc:docMk/>
          <pc:sldMk cId="74796574" sldId="615"/>
        </pc:sldMkLst>
        <pc:spChg chg="add mod ord">
          <ac:chgData name="James Harper" userId="9f6d1c45048739e2" providerId="LiveId" clId="{A9C4E3D2-5444-443D-90DD-5A3DD507DD1D}" dt="2024-02-25T01:04:33.932" v="3114" actId="167"/>
          <ac:spMkLst>
            <pc:docMk/>
            <pc:sldMk cId="74796574" sldId="615"/>
            <ac:spMk id="2" creationId="{6656F083-D0B4-ACF2-3576-EF778C893C42}"/>
          </ac:spMkLst>
        </pc:spChg>
        <pc:spChg chg="mod">
          <ac:chgData name="James Harper" userId="9f6d1c45048739e2" providerId="LiveId" clId="{A9C4E3D2-5444-443D-90DD-5A3DD507DD1D}" dt="2024-02-25T01:04:10.825" v="3083" actId="1076"/>
          <ac:spMkLst>
            <pc:docMk/>
            <pc:sldMk cId="74796574" sldId="615"/>
            <ac:spMk id="11" creationId="{C2AA0645-C4D1-4892-822A-419E92D4E218}"/>
          </ac:spMkLst>
        </pc:spChg>
        <pc:spChg chg="del">
          <ac:chgData name="James Harper" userId="9f6d1c45048739e2" providerId="LiveId" clId="{A9C4E3D2-5444-443D-90DD-5A3DD507DD1D}" dt="2024-02-25T01:04:15.326" v="3084" actId="478"/>
          <ac:spMkLst>
            <pc:docMk/>
            <pc:sldMk cId="74796574" sldId="615"/>
            <ac:spMk id="16" creationId="{F085EFCB-B031-4F0B-9766-CB0122C0E788}"/>
          </ac:spMkLst>
        </pc:spChg>
      </pc:sldChg>
      <pc:sldChg chg="modSp mod">
        <pc:chgData name="James Harper" userId="9f6d1c45048739e2" providerId="LiveId" clId="{A9C4E3D2-5444-443D-90DD-5A3DD507DD1D}" dt="2024-02-25T01:22:08.136" v="3884" actId="14100"/>
        <pc:sldMkLst>
          <pc:docMk/>
          <pc:sldMk cId="3129109443" sldId="680"/>
        </pc:sldMkLst>
        <pc:spChg chg="mod ord">
          <ac:chgData name="James Harper" userId="9f6d1c45048739e2" providerId="LiveId" clId="{A9C4E3D2-5444-443D-90DD-5A3DD507DD1D}" dt="2024-02-25T01:22:08.136" v="3884" actId="14100"/>
          <ac:spMkLst>
            <pc:docMk/>
            <pc:sldMk cId="3129109443" sldId="680"/>
            <ac:spMk id="10" creationId="{E27E7C84-505D-4BF5-BC62-F71C4C54B721}"/>
          </ac:spMkLst>
        </pc:spChg>
      </pc:sldChg>
      <pc:sldChg chg="addSp delSp modSp mod delAnim modAnim">
        <pc:chgData name="James Harper" userId="9f6d1c45048739e2" providerId="LiveId" clId="{A9C4E3D2-5444-443D-90DD-5A3DD507DD1D}" dt="2024-02-26T20:55:47.410" v="5233" actId="166"/>
        <pc:sldMkLst>
          <pc:docMk/>
          <pc:sldMk cId="4185607272" sldId="749"/>
        </pc:sldMkLst>
        <pc:spChg chg="add mod">
          <ac:chgData name="James Harper" userId="9f6d1c45048739e2" providerId="LiveId" clId="{A9C4E3D2-5444-443D-90DD-5A3DD507DD1D}" dt="2024-02-26T20:55:38.962" v="5232" actId="1037"/>
          <ac:spMkLst>
            <pc:docMk/>
            <pc:sldMk cId="4185607272" sldId="749"/>
            <ac:spMk id="2" creationId="{06F63313-4583-45A1-E09B-36B2972BB859}"/>
          </ac:spMkLst>
        </pc:spChg>
        <pc:spChg chg="mod ord">
          <ac:chgData name="James Harper" userId="9f6d1c45048739e2" providerId="LiveId" clId="{A9C4E3D2-5444-443D-90DD-5A3DD507DD1D}" dt="2024-02-26T20:55:47.410" v="5233" actId="166"/>
          <ac:spMkLst>
            <pc:docMk/>
            <pc:sldMk cId="4185607272" sldId="749"/>
            <ac:spMk id="9" creationId="{4F1C2743-9407-41DA-95F0-64498B4F2574}"/>
          </ac:spMkLst>
        </pc:spChg>
        <pc:spChg chg="del">
          <ac:chgData name="James Harper" userId="9f6d1c45048739e2" providerId="LiveId" clId="{A9C4E3D2-5444-443D-90DD-5A3DD507DD1D}" dt="2024-02-26T20:55:08.509" v="5221" actId="478"/>
          <ac:spMkLst>
            <pc:docMk/>
            <pc:sldMk cId="4185607272" sldId="749"/>
            <ac:spMk id="10" creationId="{38E8649A-97E1-4064-A29A-FE5E22B4D109}"/>
          </ac:spMkLst>
        </pc:spChg>
      </pc:sldChg>
      <pc:sldChg chg="addSp delSp modSp mod delAnim modAnim">
        <pc:chgData name="James Harper" userId="9f6d1c45048739e2" providerId="LiveId" clId="{A9C4E3D2-5444-443D-90DD-5A3DD507DD1D}" dt="2024-02-25T01:05:12.166" v="3137" actId="167"/>
        <pc:sldMkLst>
          <pc:docMk/>
          <pc:sldMk cId="140127292" sldId="950"/>
        </pc:sldMkLst>
        <pc:spChg chg="add mod ord">
          <ac:chgData name="James Harper" userId="9f6d1c45048739e2" providerId="LiveId" clId="{A9C4E3D2-5444-443D-90DD-5A3DD507DD1D}" dt="2024-02-25T01:05:12.166" v="3137" actId="167"/>
          <ac:spMkLst>
            <pc:docMk/>
            <pc:sldMk cId="140127292" sldId="950"/>
            <ac:spMk id="2" creationId="{7AF3D78E-EB8E-F853-8503-34A3474E3A54}"/>
          </ac:spMkLst>
        </pc:spChg>
        <pc:spChg chg="del">
          <ac:chgData name="James Harper" userId="9f6d1c45048739e2" providerId="LiveId" clId="{A9C4E3D2-5444-443D-90DD-5A3DD507DD1D}" dt="2024-02-25T01:04:56.491" v="3115" actId="478"/>
          <ac:spMkLst>
            <pc:docMk/>
            <pc:sldMk cId="140127292" sldId="950"/>
            <ac:spMk id="16" creationId="{1D2B26FF-32C3-4D82-83D9-92D58BB21DF8}"/>
          </ac:spMkLst>
        </pc:spChg>
      </pc:sldChg>
      <pc:sldChg chg="addSp delSp modSp mod delAnim modAnim">
        <pc:chgData name="James Harper" userId="9f6d1c45048739e2" providerId="LiveId" clId="{A9C4E3D2-5444-443D-90DD-5A3DD507DD1D}" dt="2024-02-25T01:05:38.458" v="3159" actId="167"/>
        <pc:sldMkLst>
          <pc:docMk/>
          <pc:sldMk cId="1362711185" sldId="951"/>
        </pc:sldMkLst>
        <pc:spChg chg="add mod ord">
          <ac:chgData name="James Harper" userId="9f6d1c45048739e2" providerId="LiveId" clId="{A9C4E3D2-5444-443D-90DD-5A3DD507DD1D}" dt="2024-02-25T01:05:38.458" v="3159" actId="167"/>
          <ac:spMkLst>
            <pc:docMk/>
            <pc:sldMk cId="1362711185" sldId="951"/>
            <ac:spMk id="2" creationId="{71557C53-5AF5-BC4F-6600-7E425BC36460}"/>
          </ac:spMkLst>
        </pc:spChg>
        <pc:spChg chg="del">
          <ac:chgData name="James Harper" userId="9f6d1c45048739e2" providerId="LiveId" clId="{A9C4E3D2-5444-443D-90DD-5A3DD507DD1D}" dt="2024-02-25T01:05:28.030" v="3138" actId="478"/>
          <ac:spMkLst>
            <pc:docMk/>
            <pc:sldMk cId="1362711185" sldId="951"/>
            <ac:spMk id="17" creationId="{564D4DA6-84DE-4905-807E-62CB652441DF}"/>
          </ac:spMkLst>
        </pc:spChg>
      </pc:sldChg>
      <pc:sldChg chg="addSp delSp modSp mod delAnim modAnim">
        <pc:chgData name="James Harper" userId="9f6d1c45048739e2" providerId="LiveId" clId="{A9C4E3D2-5444-443D-90DD-5A3DD507DD1D}" dt="2024-02-25T01:05:58.389" v="3173" actId="167"/>
        <pc:sldMkLst>
          <pc:docMk/>
          <pc:sldMk cId="843987887" sldId="952"/>
        </pc:sldMkLst>
        <pc:spChg chg="add mod ord">
          <ac:chgData name="James Harper" userId="9f6d1c45048739e2" providerId="LiveId" clId="{A9C4E3D2-5444-443D-90DD-5A3DD507DD1D}" dt="2024-02-25T01:05:58.389" v="3173" actId="167"/>
          <ac:spMkLst>
            <pc:docMk/>
            <pc:sldMk cId="843987887" sldId="952"/>
            <ac:spMk id="2" creationId="{DB7BE1E9-023A-8DED-6E1C-603F9A8B4EA9}"/>
          </ac:spMkLst>
        </pc:spChg>
        <pc:spChg chg="del">
          <ac:chgData name="James Harper" userId="9f6d1c45048739e2" providerId="LiveId" clId="{A9C4E3D2-5444-443D-90DD-5A3DD507DD1D}" dt="2024-02-25T01:05:49.362" v="3160" actId="478"/>
          <ac:spMkLst>
            <pc:docMk/>
            <pc:sldMk cId="843987887" sldId="952"/>
            <ac:spMk id="17" creationId="{90ED024B-F46A-43FC-B0D4-6DD5E9221F7B}"/>
          </ac:spMkLst>
        </pc:spChg>
      </pc:sldChg>
      <pc:sldChg chg="addSp delSp modSp mod delAnim modAnim">
        <pc:chgData name="James Harper" userId="9f6d1c45048739e2" providerId="LiveId" clId="{A9C4E3D2-5444-443D-90DD-5A3DD507DD1D}" dt="2024-02-25T01:06:17.934" v="3187" actId="167"/>
        <pc:sldMkLst>
          <pc:docMk/>
          <pc:sldMk cId="56780022" sldId="953"/>
        </pc:sldMkLst>
        <pc:spChg chg="add mod ord">
          <ac:chgData name="James Harper" userId="9f6d1c45048739e2" providerId="LiveId" clId="{A9C4E3D2-5444-443D-90DD-5A3DD507DD1D}" dt="2024-02-25T01:06:17.934" v="3187" actId="167"/>
          <ac:spMkLst>
            <pc:docMk/>
            <pc:sldMk cId="56780022" sldId="953"/>
            <ac:spMk id="2" creationId="{51E49B1C-5647-DC19-67E9-F2524811B9D9}"/>
          </ac:spMkLst>
        </pc:spChg>
        <pc:spChg chg="del">
          <ac:chgData name="James Harper" userId="9f6d1c45048739e2" providerId="LiveId" clId="{A9C4E3D2-5444-443D-90DD-5A3DD507DD1D}" dt="2024-02-25T01:06:08.585" v="3174" actId="478"/>
          <ac:spMkLst>
            <pc:docMk/>
            <pc:sldMk cId="56780022" sldId="953"/>
            <ac:spMk id="16" creationId="{8DAA60F3-8F3C-4082-8DD0-C73ACE8AE6BB}"/>
          </ac:spMkLst>
        </pc:spChg>
      </pc:sldChg>
      <pc:sldChg chg="addSp delSp modSp mod delAnim modAnim">
        <pc:chgData name="James Harper" userId="9f6d1c45048739e2" providerId="LiveId" clId="{A9C4E3D2-5444-443D-90DD-5A3DD507DD1D}" dt="2024-02-26T20:46:45.056" v="5022" actId="167"/>
        <pc:sldMkLst>
          <pc:docMk/>
          <pc:sldMk cId="2702131403" sldId="954"/>
        </pc:sldMkLst>
        <pc:spChg chg="add mod ord">
          <ac:chgData name="James Harper" userId="9f6d1c45048739e2" providerId="LiveId" clId="{A9C4E3D2-5444-443D-90DD-5A3DD507DD1D}" dt="2024-02-26T20:46:45.056" v="5022" actId="167"/>
          <ac:spMkLst>
            <pc:docMk/>
            <pc:sldMk cId="2702131403" sldId="954"/>
            <ac:spMk id="2" creationId="{4913E908-CCD5-2EDF-4639-EB168F08EEE3}"/>
          </ac:spMkLst>
        </pc:spChg>
        <pc:spChg chg="del">
          <ac:chgData name="James Harper" userId="9f6d1c45048739e2" providerId="LiveId" clId="{A9C4E3D2-5444-443D-90DD-5A3DD507DD1D}" dt="2024-02-25T01:06:27.296" v="3188" actId="478"/>
          <ac:spMkLst>
            <pc:docMk/>
            <pc:sldMk cId="2702131403" sldId="954"/>
            <ac:spMk id="16" creationId="{A55BCE8D-29C1-418F-933C-44F7A24A7AA0}"/>
          </ac:spMkLst>
        </pc:spChg>
      </pc:sldChg>
      <pc:sldChg chg="addSp delSp modSp mod delAnim modAnim">
        <pc:chgData name="James Harper" userId="9f6d1c45048739e2" providerId="LiveId" clId="{A9C4E3D2-5444-443D-90DD-5A3DD507DD1D}" dt="2024-02-25T01:07:10.289" v="3215" actId="167"/>
        <pc:sldMkLst>
          <pc:docMk/>
          <pc:sldMk cId="4099769341" sldId="955"/>
        </pc:sldMkLst>
        <pc:spChg chg="add mod ord">
          <ac:chgData name="James Harper" userId="9f6d1c45048739e2" providerId="LiveId" clId="{A9C4E3D2-5444-443D-90DD-5A3DD507DD1D}" dt="2024-02-25T01:07:10.289" v="3215" actId="167"/>
          <ac:spMkLst>
            <pc:docMk/>
            <pc:sldMk cId="4099769341" sldId="955"/>
            <ac:spMk id="2" creationId="{7D4C74BA-0FB5-7457-8498-F4F4080302D5}"/>
          </ac:spMkLst>
        </pc:spChg>
        <pc:spChg chg="del">
          <ac:chgData name="James Harper" userId="9f6d1c45048739e2" providerId="LiveId" clId="{A9C4E3D2-5444-443D-90DD-5A3DD507DD1D}" dt="2024-02-25T01:07:01.970" v="3202" actId="478"/>
          <ac:spMkLst>
            <pc:docMk/>
            <pc:sldMk cId="4099769341" sldId="955"/>
            <ac:spMk id="21" creationId="{A97D2642-D922-4827-A747-8D9A851A94E2}"/>
          </ac:spMkLst>
        </pc:spChg>
      </pc:sldChg>
      <pc:sldChg chg="addSp delSp modSp mod delAnim modAnim">
        <pc:chgData name="James Harper" userId="9f6d1c45048739e2" providerId="LiveId" clId="{A9C4E3D2-5444-443D-90DD-5A3DD507DD1D}" dt="2024-02-25T01:08:46.525" v="3229" actId="167"/>
        <pc:sldMkLst>
          <pc:docMk/>
          <pc:sldMk cId="4014389693" sldId="956"/>
        </pc:sldMkLst>
        <pc:spChg chg="add mod ord">
          <ac:chgData name="James Harper" userId="9f6d1c45048739e2" providerId="LiveId" clId="{A9C4E3D2-5444-443D-90DD-5A3DD507DD1D}" dt="2024-02-25T01:08:46.525" v="3229" actId="167"/>
          <ac:spMkLst>
            <pc:docMk/>
            <pc:sldMk cId="4014389693" sldId="956"/>
            <ac:spMk id="2" creationId="{912190AA-F8E3-54D6-81F2-869108972F66}"/>
          </ac:spMkLst>
        </pc:spChg>
        <pc:spChg chg="del">
          <ac:chgData name="James Harper" userId="9f6d1c45048739e2" providerId="LiveId" clId="{A9C4E3D2-5444-443D-90DD-5A3DD507DD1D}" dt="2024-02-25T01:07:22.183" v="3216" actId="478"/>
          <ac:spMkLst>
            <pc:docMk/>
            <pc:sldMk cId="4014389693" sldId="956"/>
            <ac:spMk id="16" creationId="{69620C8B-028F-40A2-98E2-79206F1287AA}"/>
          </ac:spMkLst>
        </pc:spChg>
      </pc:sldChg>
      <pc:sldChg chg="addSp delSp modSp mod delAnim modAnim">
        <pc:chgData name="James Harper" userId="9f6d1c45048739e2" providerId="LiveId" clId="{A9C4E3D2-5444-443D-90DD-5A3DD507DD1D}" dt="2024-02-25T01:09:24.481" v="3272" actId="167"/>
        <pc:sldMkLst>
          <pc:docMk/>
          <pc:sldMk cId="4029352541" sldId="957"/>
        </pc:sldMkLst>
        <pc:spChg chg="add mod ord">
          <ac:chgData name="James Harper" userId="9f6d1c45048739e2" providerId="LiveId" clId="{A9C4E3D2-5444-443D-90DD-5A3DD507DD1D}" dt="2024-02-25T01:09:24.481" v="3272" actId="167"/>
          <ac:spMkLst>
            <pc:docMk/>
            <pc:sldMk cId="4029352541" sldId="957"/>
            <ac:spMk id="2" creationId="{23ECDC01-66D4-ED0C-662F-15F38DEE800F}"/>
          </ac:spMkLst>
        </pc:spChg>
        <pc:spChg chg="del">
          <ac:chgData name="James Harper" userId="9f6d1c45048739e2" providerId="LiveId" clId="{A9C4E3D2-5444-443D-90DD-5A3DD507DD1D}" dt="2024-02-25T01:09:07.650" v="3230" actId="478"/>
          <ac:spMkLst>
            <pc:docMk/>
            <pc:sldMk cId="4029352541" sldId="957"/>
            <ac:spMk id="16" creationId="{644AB40F-ED19-4EE6-96BC-D76B766FB3C6}"/>
          </ac:spMkLst>
        </pc:spChg>
      </pc:sldChg>
      <pc:sldChg chg="addSp delSp modSp mod delAnim modAnim">
        <pc:chgData name="James Harper" userId="9f6d1c45048739e2" providerId="LiveId" clId="{A9C4E3D2-5444-443D-90DD-5A3DD507DD1D}" dt="2024-02-25T01:09:48.030" v="3287" actId="167"/>
        <pc:sldMkLst>
          <pc:docMk/>
          <pc:sldMk cId="3162341258" sldId="958"/>
        </pc:sldMkLst>
        <pc:spChg chg="add mod ord">
          <ac:chgData name="James Harper" userId="9f6d1c45048739e2" providerId="LiveId" clId="{A9C4E3D2-5444-443D-90DD-5A3DD507DD1D}" dt="2024-02-25T01:09:48.030" v="3287" actId="167"/>
          <ac:spMkLst>
            <pc:docMk/>
            <pc:sldMk cId="3162341258" sldId="958"/>
            <ac:spMk id="2" creationId="{101FFFF7-CF43-0638-C1E5-95ED8A01F05C}"/>
          </ac:spMkLst>
        </pc:spChg>
        <pc:spChg chg="del">
          <ac:chgData name="James Harper" userId="9f6d1c45048739e2" providerId="LiveId" clId="{A9C4E3D2-5444-443D-90DD-5A3DD507DD1D}" dt="2024-02-25T01:09:37.145" v="3273" actId="478"/>
          <ac:spMkLst>
            <pc:docMk/>
            <pc:sldMk cId="3162341258" sldId="958"/>
            <ac:spMk id="16" creationId="{4FBF91CC-1878-4390-AB48-B12BB012489B}"/>
          </ac:spMkLst>
        </pc:spChg>
      </pc:sldChg>
      <pc:sldChg chg="addSp delSp modSp mod delAnim modAnim">
        <pc:chgData name="James Harper" userId="9f6d1c45048739e2" providerId="LiveId" clId="{A9C4E3D2-5444-443D-90DD-5A3DD507DD1D}" dt="2024-02-25T01:10:08.733" v="3301" actId="167"/>
        <pc:sldMkLst>
          <pc:docMk/>
          <pc:sldMk cId="464997271" sldId="959"/>
        </pc:sldMkLst>
        <pc:spChg chg="add mod ord">
          <ac:chgData name="James Harper" userId="9f6d1c45048739e2" providerId="LiveId" clId="{A9C4E3D2-5444-443D-90DD-5A3DD507DD1D}" dt="2024-02-25T01:10:08.733" v="3301" actId="167"/>
          <ac:spMkLst>
            <pc:docMk/>
            <pc:sldMk cId="464997271" sldId="959"/>
            <ac:spMk id="2" creationId="{5808D75D-055E-F466-0D9A-A7E9CE76E2AA}"/>
          </ac:spMkLst>
        </pc:spChg>
        <pc:spChg chg="del">
          <ac:chgData name="James Harper" userId="9f6d1c45048739e2" providerId="LiveId" clId="{A9C4E3D2-5444-443D-90DD-5A3DD507DD1D}" dt="2024-02-25T01:09:59.207" v="3288" actId="478"/>
          <ac:spMkLst>
            <pc:docMk/>
            <pc:sldMk cId="464997271" sldId="959"/>
            <ac:spMk id="16" creationId="{BB5AE2E4-1CAE-45F7-9310-B12702F6E645}"/>
          </ac:spMkLst>
        </pc:spChg>
      </pc:sldChg>
      <pc:sldChg chg="addSp delSp modSp mod delAnim modAnim">
        <pc:chgData name="James Harper" userId="9f6d1c45048739e2" providerId="LiveId" clId="{A9C4E3D2-5444-443D-90DD-5A3DD507DD1D}" dt="2024-02-25T01:10:36.700" v="3342" actId="167"/>
        <pc:sldMkLst>
          <pc:docMk/>
          <pc:sldMk cId="2115703493" sldId="960"/>
        </pc:sldMkLst>
        <pc:spChg chg="add mod ord">
          <ac:chgData name="James Harper" userId="9f6d1c45048739e2" providerId="LiveId" clId="{A9C4E3D2-5444-443D-90DD-5A3DD507DD1D}" dt="2024-02-25T01:10:36.700" v="3342" actId="167"/>
          <ac:spMkLst>
            <pc:docMk/>
            <pc:sldMk cId="2115703493" sldId="960"/>
            <ac:spMk id="2" creationId="{CB8607E1-FBE0-F018-8615-10DCFBA12FA9}"/>
          </ac:spMkLst>
        </pc:spChg>
        <pc:spChg chg="del">
          <ac:chgData name="James Harper" userId="9f6d1c45048739e2" providerId="LiveId" clId="{A9C4E3D2-5444-443D-90DD-5A3DD507DD1D}" dt="2024-02-25T01:10:22.436" v="3302" actId="478"/>
          <ac:spMkLst>
            <pc:docMk/>
            <pc:sldMk cId="2115703493" sldId="960"/>
            <ac:spMk id="16" creationId="{C7FBD4CF-E804-42CB-8A17-0C49EEFDC387}"/>
          </ac:spMkLst>
        </pc:spChg>
      </pc:sldChg>
      <pc:sldChg chg="addSp delSp modSp mod delAnim modAnim">
        <pc:chgData name="James Harper" userId="9f6d1c45048739e2" providerId="LiveId" clId="{A9C4E3D2-5444-443D-90DD-5A3DD507DD1D}" dt="2024-02-25T01:10:57.063" v="3356" actId="167"/>
        <pc:sldMkLst>
          <pc:docMk/>
          <pc:sldMk cId="1088608687" sldId="961"/>
        </pc:sldMkLst>
        <pc:spChg chg="add mod ord">
          <ac:chgData name="James Harper" userId="9f6d1c45048739e2" providerId="LiveId" clId="{A9C4E3D2-5444-443D-90DD-5A3DD507DD1D}" dt="2024-02-25T01:10:57.063" v="3356" actId="167"/>
          <ac:spMkLst>
            <pc:docMk/>
            <pc:sldMk cId="1088608687" sldId="961"/>
            <ac:spMk id="2" creationId="{E159B83D-A2C0-E0B2-B93F-89EF2DF1FE8D}"/>
          </ac:spMkLst>
        </pc:spChg>
        <pc:spChg chg="del">
          <ac:chgData name="James Harper" userId="9f6d1c45048739e2" providerId="LiveId" clId="{A9C4E3D2-5444-443D-90DD-5A3DD507DD1D}" dt="2024-02-25T01:10:47.391" v="3343" actId="478"/>
          <ac:spMkLst>
            <pc:docMk/>
            <pc:sldMk cId="1088608687" sldId="961"/>
            <ac:spMk id="16" creationId="{8C61163A-FE6C-494B-9A00-AB9E2E610209}"/>
          </ac:spMkLst>
        </pc:spChg>
      </pc:sldChg>
      <pc:sldChg chg="addSp delSp modSp mod delAnim modAnim">
        <pc:chgData name="James Harper" userId="9f6d1c45048739e2" providerId="LiveId" clId="{A9C4E3D2-5444-443D-90DD-5A3DD507DD1D}" dt="2024-02-25T01:11:30.139" v="3427" actId="167"/>
        <pc:sldMkLst>
          <pc:docMk/>
          <pc:sldMk cId="2528357789" sldId="962"/>
        </pc:sldMkLst>
        <pc:spChg chg="add mod ord">
          <ac:chgData name="James Harper" userId="9f6d1c45048739e2" providerId="LiveId" clId="{A9C4E3D2-5444-443D-90DD-5A3DD507DD1D}" dt="2024-02-25T01:11:30.139" v="3427" actId="167"/>
          <ac:spMkLst>
            <pc:docMk/>
            <pc:sldMk cId="2528357789" sldId="962"/>
            <ac:spMk id="2" creationId="{B286E805-9375-9A4D-9B38-267EABABBADF}"/>
          </ac:spMkLst>
        </pc:spChg>
        <pc:spChg chg="del">
          <ac:chgData name="James Harper" userId="9f6d1c45048739e2" providerId="LiveId" clId="{A9C4E3D2-5444-443D-90DD-5A3DD507DD1D}" dt="2024-02-25T01:11:06.345" v="3357" actId="478"/>
          <ac:spMkLst>
            <pc:docMk/>
            <pc:sldMk cId="2528357789" sldId="962"/>
            <ac:spMk id="16" creationId="{12670A0F-6526-46D0-86E2-03252C5A441D}"/>
          </ac:spMkLst>
        </pc:spChg>
      </pc:sldChg>
      <pc:sldChg chg="addSp delSp modSp mod delAnim modAnim">
        <pc:chgData name="James Harper" userId="9f6d1c45048739e2" providerId="LiveId" clId="{A9C4E3D2-5444-443D-90DD-5A3DD507DD1D}" dt="2024-02-25T01:11:53.462" v="3441" actId="167"/>
        <pc:sldMkLst>
          <pc:docMk/>
          <pc:sldMk cId="2861624722" sldId="963"/>
        </pc:sldMkLst>
        <pc:spChg chg="add mod ord">
          <ac:chgData name="James Harper" userId="9f6d1c45048739e2" providerId="LiveId" clId="{A9C4E3D2-5444-443D-90DD-5A3DD507DD1D}" dt="2024-02-25T01:11:53.462" v="3441" actId="167"/>
          <ac:spMkLst>
            <pc:docMk/>
            <pc:sldMk cId="2861624722" sldId="963"/>
            <ac:spMk id="2" creationId="{EC049E2C-FCC0-785F-9C44-1403171CC133}"/>
          </ac:spMkLst>
        </pc:spChg>
        <pc:spChg chg="del">
          <ac:chgData name="James Harper" userId="9f6d1c45048739e2" providerId="LiveId" clId="{A9C4E3D2-5444-443D-90DD-5A3DD507DD1D}" dt="2024-02-25T01:11:43.642" v="3428" actId="478"/>
          <ac:spMkLst>
            <pc:docMk/>
            <pc:sldMk cId="2861624722" sldId="963"/>
            <ac:spMk id="17" creationId="{C52DD689-CEE3-4923-A389-DF9B83391A33}"/>
          </ac:spMkLst>
        </pc:spChg>
      </pc:sldChg>
      <pc:sldChg chg="addSp delSp modSp mod delAnim modAnim">
        <pc:chgData name="James Harper" userId="9f6d1c45048739e2" providerId="LiveId" clId="{A9C4E3D2-5444-443D-90DD-5A3DD507DD1D}" dt="2024-02-25T01:12:19.983" v="3470" actId="167"/>
        <pc:sldMkLst>
          <pc:docMk/>
          <pc:sldMk cId="3784122323" sldId="964"/>
        </pc:sldMkLst>
        <pc:spChg chg="add mod ord">
          <ac:chgData name="James Harper" userId="9f6d1c45048739e2" providerId="LiveId" clId="{A9C4E3D2-5444-443D-90DD-5A3DD507DD1D}" dt="2024-02-25T01:12:19.983" v="3470" actId="167"/>
          <ac:spMkLst>
            <pc:docMk/>
            <pc:sldMk cId="3784122323" sldId="964"/>
            <ac:spMk id="2" creationId="{AA961328-34BF-E1CC-5B18-E0B00339A9AE}"/>
          </ac:spMkLst>
        </pc:spChg>
        <pc:spChg chg="del">
          <ac:chgData name="James Harper" userId="9f6d1c45048739e2" providerId="LiveId" clId="{A9C4E3D2-5444-443D-90DD-5A3DD507DD1D}" dt="2024-02-25T01:12:06.488" v="3442" actId="478"/>
          <ac:spMkLst>
            <pc:docMk/>
            <pc:sldMk cId="3784122323" sldId="964"/>
            <ac:spMk id="20" creationId="{DDD32E6C-4064-4105-BD8A-B0F0E4829D59}"/>
          </ac:spMkLst>
        </pc:spChg>
      </pc:sldChg>
      <pc:sldChg chg="addSp delSp modSp mod delAnim modAnim">
        <pc:chgData name="James Harper" userId="9f6d1c45048739e2" providerId="LiveId" clId="{A9C4E3D2-5444-443D-90DD-5A3DD507DD1D}" dt="2024-02-26T20:48:23.774" v="5047" actId="167"/>
        <pc:sldMkLst>
          <pc:docMk/>
          <pc:sldMk cId="546950067" sldId="965"/>
        </pc:sldMkLst>
        <pc:spChg chg="add mod ord">
          <ac:chgData name="James Harper" userId="9f6d1c45048739e2" providerId="LiveId" clId="{A9C4E3D2-5444-443D-90DD-5A3DD507DD1D}" dt="2024-02-26T20:48:23.774" v="5047" actId="167"/>
          <ac:spMkLst>
            <pc:docMk/>
            <pc:sldMk cId="546950067" sldId="965"/>
            <ac:spMk id="2" creationId="{EB1D7F6A-133C-0BDC-DE7C-E5B0A5651DA9}"/>
          </ac:spMkLst>
        </pc:spChg>
        <pc:spChg chg="del">
          <ac:chgData name="James Harper" userId="9f6d1c45048739e2" providerId="LiveId" clId="{A9C4E3D2-5444-443D-90DD-5A3DD507DD1D}" dt="2024-02-25T01:12:41.039" v="3471" actId="478"/>
          <ac:spMkLst>
            <pc:docMk/>
            <pc:sldMk cId="546950067" sldId="965"/>
            <ac:spMk id="17" creationId="{9C4E224B-4B7D-48C6-971D-3C09E9D6E412}"/>
          </ac:spMkLst>
        </pc:spChg>
      </pc:sldChg>
      <pc:sldChg chg="addSp delSp modSp mod delAnim modAnim">
        <pc:chgData name="James Harper" userId="9f6d1c45048739e2" providerId="LiveId" clId="{A9C4E3D2-5444-443D-90DD-5A3DD507DD1D}" dt="2024-02-25T01:13:10.329" v="3499" actId="167"/>
        <pc:sldMkLst>
          <pc:docMk/>
          <pc:sldMk cId="4282903322" sldId="966"/>
        </pc:sldMkLst>
        <pc:spChg chg="add mod ord">
          <ac:chgData name="James Harper" userId="9f6d1c45048739e2" providerId="LiveId" clId="{A9C4E3D2-5444-443D-90DD-5A3DD507DD1D}" dt="2024-02-25T01:13:10.329" v="3499" actId="167"/>
          <ac:spMkLst>
            <pc:docMk/>
            <pc:sldMk cId="4282903322" sldId="966"/>
            <ac:spMk id="2" creationId="{771E4E89-4446-F71A-6E3A-12D2C10366F2}"/>
          </ac:spMkLst>
        </pc:spChg>
        <pc:spChg chg="del">
          <ac:chgData name="James Harper" userId="9f6d1c45048739e2" providerId="LiveId" clId="{A9C4E3D2-5444-443D-90DD-5A3DD507DD1D}" dt="2024-02-25T01:13:02.102" v="3486" actId="478"/>
          <ac:spMkLst>
            <pc:docMk/>
            <pc:sldMk cId="4282903322" sldId="966"/>
            <ac:spMk id="17" creationId="{BC156CCC-94C3-41ED-8F07-48BA9B5E394F}"/>
          </ac:spMkLst>
        </pc:spChg>
      </pc:sldChg>
      <pc:sldChg chg="addSp delSp modSp mod delAnim modAnim">
        <pc:chgData name="James Harper" userId="9f6d1c45048739e2" providerId="LiveId" clId="{A9C4E3D2-5444-443D-90DD-5A3DD507DD1D}" dt="2024-02-25T01:13:28.799" v="3513" actId="167"/>
        <pc:sldMkLst>
          <pc:docMk/>
          <pc:sldMk cId="22385065" sldId="967"/>
        </pc:sldMkLst>
        <pc:spChg chg="add mod ord">
          <ac:chgData name="James Harper" userId="9f6d1c45048739e2" providerId="LiveId" clId="{A9C4E3D2-5444-443D-90DD-5A3DD507DD1D}" dt="2024-02-25T01:13:28.799" v="3513" actId="167"/>
          <ac:spMkLst>
            <pc:docMk/>
            <pc:sldMk cId="22385065" sldId="967"/>
            <ac:spMk id="2" creationId="{84954737-857F-13C5-E957-85EDA783927B}"/>
          </ac:spMkLst>
        </pc:spChg>
        <pc:spChg chg="del">
          <ac:chgData name="James Harper" userId="9f6d1c45048739e2" providerId="LiveId" clId="{A9C4E3D2-5444-443D-90DD-5A3DD507DD1D}" dt="2024-02-25T01:13:20.503" v="3500" actId="478"/>
          <ac:spMkLst>
            <pc:docMk/>
            <pc:sldMk cId="22385065" sldId="967"/>
            <ac:spMk id="17" creationId="{799904A0-BB80-4309-909A-BF9206268FB8}"/>
          </ac:spMkLst>
        </pc:spChg>
      </pc:sldChg>
      <pc:sldChg chg="addSp delSp modSp mod delAnim modAnim">
        <pc:chgData name="James Harper" userId="9f6d1c45048739e2" providerId="LiveId" clId="{A9C4E3D2-5444-443D-90DD-5A3DD507DD1D}" dt="2024-02-25T01:13:53.384" v="3529" actId="167"/>
        <pc:sldMkLst>
          <pc:docMk/>
          <pc:sldMk cId="888134199" sldId="968"/>
        </pc:sldMkLst>
        <pc:spChg chg="add mod ord">
          <ac:chgData name="James Harper" userId="9f6d1c45048739e2" providerId="LiveId" clId="{A9C4E3D2-5444-443D-90DD-5A3DD507DD1D}" dt="2024-02-25T01:13:53.384" v="3529" actId="167"/>
          <ac:spMkLst>
            <pc:docMk/>
            <pc:sldMk cId="888134199" sldId="968"/>
            <ac:spMk id="2" creationId="{EE99BA32-9331-0ADF-4C6D-C6E87AEC016A}"/>
          </ac:spMkLst>
        </pc:spChg>
        <pc:spChg chg="del">
          <ac:chgData name="James Harper" userId="9f6d1c45048739e2" providerId="LiveId" clId="{A9C4E3D2-5444-443D-90DD-5A3DD507DD1D}" dt="2024-02-25T01:13:42.004" v="3514" actId="478"/>
          <ac:spMkLst>
            <pc:docMk/>
            <pc:sldMk cId="888134199" sldId="968"/>
            <ac:spMk id="17" creationId="{92199315-CB5C-4255-9480-BF6FD9F3653D}"/>
          </ac:spMkLst>
        </pc:spChg>
      </pc:sldChg>
      <pc:sldChg chg="addSp delSp modSp mod delAnim modAnim">
        <pc:chgData name="James Harper" userId="9f6d1c45048739e2" providerId="LiveId" clId="{A9C4E3D2-5444-443D-90DD-5A3DD507DD1D}" dt="2024-02-25T01:14:31.030" v="3545" actId="167"/>
        <pc:sldMkLst>
          <pc:docMk/>
          <pc:sldMk cId="2862653307" sldId="969"/>
        </pc:sldMkLst>
        <pc:spChg chg="add mod ord">
          <ac:chgData name="James Harper" userId="9f6d1c45048739e2" providerId="LiveId" clId="{A9C4E3D2-5444-443D-90DD-5A3DD507DD1D}" dt="2024-02-25T01:14:31.030" v="3545" actId="167"/>
          <ac:spMkLst>
            <pc:docMk/>
            <pc:sldMk cId="2862653307" sldId="969"/>
            <ac:spMk id="2" creationId="{8E96D543-2DF2-6395-460E-659F6B542A11}"/>
          </ac:spMkLst>
        </pc:spChg>
        <pc:spChg chg="del">
          <ac:chgData name="James Harper" userId="9f6d1c45048739e2" providerId="LiveId" clId="{A9C4E3D2-5444-443D-90DD-5A3DD507DD1D}" dt="2024-02-25T01:14:20.233" v="3530" actId="478"/>
          <ac:spMkLst>
            <pc:docMk/>
            <pc:sldMk cId="2862653307" sldId="969"/>
            <ac:spMk id="17" creationId="{170BC824-0844-4465-8AB5-C0C4910BE53F}"/>
          </ac:spMkLst>
        </pc:spChg>
      </pc:sldChg>
      <pc:sldChg chg="addSp delSp modSp mod delAnim modAnim">
        <pc:chgData name="James Harper" userId="9f6d1c45048739e2" providerId="LiveId" clId="{A9C4E3D2-5444-443D-90DD-5A3DD507DD1D}" dt="2024-02-25T01:14:59.107" v="3561" actId="167"/>
        <pc:sldMkLst>
          <pc:docMk/>
          <pc:sldMk cId="2004169750" sldId="970"/>
        </pc:sldMkLst>
        <pc:spChg chg="add mod ord">
          <ac:chgData name="James Harper" userId="9f6d1c45048739e2" providerId="LiveId" clId="{A9C4E3D2-5444-443D-90DD-5A3DD507DD1D}" dt="2024-02-25T01:14:59.107" v="3561" actId="167"/>
          <ac:spMkLst>
            <pc:docMk/>
            <pc:sldMk cId="2004169750" sldId="970"/>
            <ac:spMk id="2" creationId="{6CD5323F-4043-12AC-8C64-76FB6052BB16}"/>
          </ac:spMkLst>
        </pc:spChg>
        <pc:spChg chg="mod">
          <ac:chgData name="James Harper" userId="9f6d1c45048739e2" providerId="LiveId" clId="{A9C4E3D2-5444-443D-90DD-5A3DD507DD1D}" dt="2024-02-25T01:14:44.044" v="3547" actId="1076"/>
          <ac:spMkLst>
            <pc:docMk/>
            <pc:sldMk cId="2004169750" sldId="970"/>
            <ac:spMk id="11" creationId="{CA0FCC1B-A4B7-4F00-A1FF-E202D9A11F5C}"/>
          </ac:spMkLst>
        </pc:spChg>
        <pc:spChg chg="del">
          <ac:chgData name="James Harper" userId="9f6d1c45048739e2" providerId="LiveId" clId="{A9C4E3D2-5444-443D-90DD-5A3DD507DD1D}" dt="2024-02-25T01:14:49.248" v="3548" actId="478"/>
          <ac:spMkLst>
            <pc:docMk/>
            <pc:sldMk cId="2004169750" sldId="970"/>
            <ac:spMk id="17" creationId="{943D7FC6-2341-49DA-905A-089CF58BF8CF}"/>
          </ac:spMkLst>
        </pc:spChg>
      </pc:sldChg>
      <pc:sldChg chg="addSp delSp modSp mod delAnim modAnim">
        <pc:chgData name="James Harper" userId="9f6d1c45048739e2" providerId="LiveId" clId="{A9C4E3D2-5444-443D-90DD-5A3DD507DD1D}" dt="2024-02-25T01:15:20.728" v="3575" actId="167"/>
        <pc:sldMkLst>
          <pc:docMk/>
          <pc:sldMk cId="763325924" sldId="971"/>
        </pc:sldMkLst>
        <pc:spChg chg="add mod ord">
          <ac:chgData name="James Harper" userId="9f6d1c45048739e2" providerId="LiveId" clId="{A9C4E3D2-5444-443D-90DD-5A3DD507DD1D}" dt="2024-02-25T01:15:20.728" v="3575" actId="167"/>
          <ac:spMkLst>
            <pc:docMk/>
            <pc:sldMk cId="763325924" sldId="971"/>
            <ac:spMk id="2" creationId="{66CD9CDC-3A3D-32D1-4F6F-6ED81283CC4E}"/>
          </ac:spMkLst>
        </pc:spChg>
        <pc:spChg chg="del">
          <ac:chgData name="James Harper" userId="9f6d1c45048739e2" providerId="LiveId" clId="{A9C4E3D2-5444-443D-90DD-5A3DD507DD1D}" dt="2024-02-25T01:15:11.848" v="3562" actId="478"/>
          <ac:spMkLst>
            <pc:docMk/>
            <pc:sldMk cId="763325924" sldId="971"/>
            <ac:spMk id="17" creationId="{E44BC392-2895-4341-BE4B-72F5F340A340}"/>
          </ac:spMkLst>
        </pc:spChg>
      </pc:sldChg>
      <pc:sldChg chg="addSp delSp modSp mod delAnim modAnim">
        <pc:chgData name="James Harper" userId="9f6d1c45048739e2" providerId="LiveId" clId="{A9C4E3D2-5444-443D-90DD-5A3DD507DD1D}" dt="2024-02-25T01:15:39.174" v="3588" actId="167"/>
        <pc:sldMkLst>
          <pc:docMk/>
          <pc:sldMk cId="3873461126" sldId="972"/>
        </pc:sldMkLst>
        <pc:spChg chg="add mod ord">
          <ac:chgData name="James Harper" userId="9f6d1c45048739e2" providerId="LiveId" clId="{A9C4E3D2-5444-443D-90DD-5A3DD507DD1D}" dt="2024-02-25T01:15:39.174" v="3588" actId="167"/>
          <ac:spMkLst>
            <pc:docMk/>
            <pc:sldMk cId="3873461126" sldId="972"/>
            <ac:spMk id="2" creationId="{197F3842-C754-0169-0439-8A3BF28228BB}"/>
          </ac:spMkLst>
        </pc:spChg>
        <pc:spChg chg="del">
          <ac:chgData name="James Harper" userId="9f6d1c45048739e2" providerId="LiveId" clId="{A9C4E3D2-5444-443D-90DD-5A3DD507DD1D}" dt="2024-02-25T01:15:30.633" v="3576" actId="478"/>
          <ac:spMkLst>
            <pc:docMk/>
            <pc:sldMk cId="3873461126" sldId="972"/>
            <ac:spMk id="17" creationId="{7337D07D-A558-480D-BB14-12DED377B6E9}"/>
          </ac:spMkLst>
        </pc:spChg>
      </pc:sldChg>
      <pc:sldChg chg="addSp delSp modSp mod delAnim modAnim">
        <pc:chgData name="James Harper" userId="9f6d1c45048739e2" providerId="LiveId" clId="{A9C4E3D2-5444-443D-90DD-5A3DD507DD1D}" dt="2024-02-25T01:15:57.055" v="3601" actId="167"/>
        <pc:sldMkLst>
          <pc:docMk/>
          <pc:sldMk cId="740350384" sldId="973"/>
        </pc:sldMkLst>
        <pc:spChg chg="add mod ord">
          <ac:chgData name="James Harper" userId="9f6d1c45048739e2" providerId="LiveId" clId="{A9C4E3D2-5444-443D-90DD-5A3DD507DD1D}" dt="2024-02-25T01:15:57.055" v="3601" actId="167"/>
          <ac:spMkLst>
            <pc:docMk/>
            <pc:sldMk cId="740350384" sldId="973"/>
            <ac:spMk id="2" creationId="{DCC4B7A2-121D-1F08-6509-F2ABCC885AC0}"/>
          </ac:spMkLst>
        </pc:spChg>
        <pc:spChg chg="del">
          <ac:chgData name="James Harper" userId="9f6d1c45048739e2" providerId="LiveId" clId="{A9C4E3D2-5444-443D-90DD-5A3DD507DD1D}" dt="2024-02-25T01:15:48.224" v="3589" actId="478"/>
          <ac:spMkLst>
            <pc:docMk/>
            <pc:sldMk cId="740350384" sldId="973"/>
            <ac:spMk id="17" creationId="{98B39AB5-9A02-4751-9A16-2F81B933831F}"/>
          </ac:spMkLst>
        </pc:spChg>
      </pc:sldChg>
      <pc:sldChg chg="addSp delSp modSp mod delAnim modAnim">
        <pc:chgData name="James Harper" userId="9f6d1c45048739e2" providerId="LiveId" clId="{A9C4E3D2-5444-443D-90DD-5A3DD507DD1D}" dt="2024-02-25T01:16:17.815" v="3615" actId="167"/>
        <pc:sldMkLst>
          <pc:docMk/>
          <pc:sldMk cId="3961421027" sldId="974"/>
        </pc:sldMkLst>
        <pc:spChg chg="add mod ord">
          <ac:chgData name="James Harper" userId="9f6d1c45048739e2" providerId="LiveId" clId="{A9C4E3D2-5444-443D-90DD-5A3DD507DD1D}" dt="2024-02-25T01:16:17.815" v="3615" actId="167"/>
          <ac:spMkLst>
            <pc:docMk/>
            <pc:sldMk cId="3961421027" sldId="974"/>
            <ac:spMk id="2" creationId="{45D92F5A-0CFB-99AD-8AA8-4F79449E5515}"/>
          </ac:spMkLst>
        </pc:spChg>
        <pc:spChg chg="del">
          <ac:chgData name="James Harper" userId="9f6d1c45048739e2" providerId="LiveId" clId="{A9C4E3D2-5444-443D-90DD-5A3DD507DD1D}" dt="2024-02-25T01:16:08.646" v="3602" actId="478"/>
          <ac:spMkLst>
            <pc:docMk/>
            <pc:sldMk cId="3961421027" sldId="974"/>
            <ac:spMk id="17" creationId="{B059912D-9464-48DE-8977-65CF13313135}"/>
          </ac:spMkLst>
        </pc:spChg>
      </pc:sldChg>
      <pc:sldChg chg="addSp delSp modSp mod delAnim modAnim">
        <pc:chgData name="James Harper" userId="9f6d1c45048739e2" providerId="LiveId" clId="{A9C4E3D2-5444-443D-90DD-5A3DD507DD1D}" dt="2024-02-25T01:16:41.398" v="3630" actId="167"/>
        <pc:sldMkLst>
          <pc:docMk/>
          <pc:sldMk cId="2272228639" sldId="975"/>
        </pc:sldMkLst>
        <pc:spChg chg="add mod ord">
          <ac:chgData name="James Harper" userId="9f6d1c45048739e2" providerId="LiveId" clId="{A9C4E3D2-5444-443D-90DD-5A3DD507DD1D}" dt="2024-02-25T01:16:41.398" v="3630" actId="167"/>
          <ac:spMkLst>
            <pc:docMk/>
            <pc:sldMk cId="2272228639" sldId="975"/>
            <ac:spMk id="2" creationId="{198BDBC0-E3EB-15B3-B09E-A8750EF73333}"/>
          </ac:spMkLst>
        </pc:spChg>
        <pc:spChg chg="del">
          <ac:chgData name="James Harper" userId="9f6d1c45048739e2" providerId="LiveId" clId="{A9C4E3D2-5444-443D-90DD-5A3DD507DD1D}" dt="2024-02-25T01:16:29.143" v="3616" actId="478"/>
          <ac:spMkLst>
            <pc:docMk/>
            <pc:sldMk cId="2272228639" sldId="975"/>
            <ac:spMk id="17" creationId="{5EED7CE8-B3D4-47AB-B832-DC01D793D529}"/>
          </ac:spMkLst>
        </pc:spChg>
      </pc:sldChg>
      <pc:sldChg chg="addSp delSp modSp mod delAnim modAnim">
        <pc:chgData name="James Harper" userId="9f6d1c45048739e2" providerId="LiveId" clId="{A9C4E3D2-5444-443D-90DD-5A3DD507DD1D}" dt="2024-02-25T01:16:59.685" v="3643" actId="167"/>
        <pc:sldMkLst>
          <pc:docMk/>
          <pc:sldMk cId="1258600007" sldId="976"/>
        </pc:sldMkLst>
        <pc:spChg chg="add mod ord">
          <ac:chgData name="James Harper" userId="9f6d1c45048739e2" providerId="LiveId" clId="{A9C4E3D2-5444-443D-90DD-5A3DD507DD1D}" dt="2024-02-25T01:16:59.685" v="3643" actId="167"/>
          <ac:spMkLst>
            <pc:docMk/>
            <pc:sldMk cId="1258600007" sldId="976"/>
            <ac:spMk id="2" creationId="{ED35AC29-01C1-6C9F-D73A-3C154CD8BD3F}"/>
          </ac:spMkLst>
        </pc:spChg>
        <pc:spChg chg="del">
          <ac:chgData name="James Harper" userId="9f6d1c45048739e2" providerId="LiveId" clId="{A9C4E3D2-5444-443D-90DD-5A3DD507DD1D}" dt="2024-02-25T01:16:51.119" v="3631" actId="478"/>
          <ac:spMkLst>
            <pc:docMk/>
            <pc:sldMk cId="1258600007" sldId="976"/>
            <ac:spMk id="17" creationId="{4D437725-92F3-419F-8617-BCCB24DE07B7}"/>
          </ac:spMkLst>
        </pc:spChg>
      </pc:sldChg>
      <pc:sldChg chg="addSp delSp modSp mod delAnim modAnim">
        <pc:chgData name="James Harper" userId="9f6d1c45048739e2" providerId="LiveId" clId="{A9C4E3D2-5444-443D-90DD-5A3DD507DD1D}" dt="2024-02-26T21:07:50.635" v="5340" actId="167"/>
        <pc:sldMkLst>
          <pc:docMk/>
          <pc:sldMk cId="2651126424" sldId="977"/>
        </pc:sldMkLst>
        <pc:spChg chg="add mod ord">
          <ac:chgData name="James Harper" userId="9f6d1c45048739e2" providerId="LiveId" clId="{A9C4E3D2-5444-443D-90DD-5A3DD507DD1D}" dt="2024-02-26T21:07:50.635" v="5340" actId="167"/>
          <ac:spMkLst>
            <pc:docMk/>
            <pc:sldMk cId="2651126424" sldId="977"/>
            <ac:spMk id="2" creationId="{98D0F504-157F-46A8-4F98-5907882D11E5}"/>
          </ac:spMkLst>
        </pc:spChg>
        <pc:spChg chg="del">
          <ac:chgData name="James Harper" userId="9f6d1c45048739e2" providerId="LiveId" clId="{A9C4E3D2-5444-443D-90DD-5A3DD507DD1D}" dt="2024-02-25T01:17:11.757" v="3644" actId="478"/>
          <ac:spMkLst>
            <pc:docMk/>
            <pc:sldMk cId="2651126424" sldId="977"/>
            <ac:spMk id="20" creationId="{E323C268-11CD-4E9F-999E-CC565B717E6E}"/>
          </ac:spMkLst>
        </pc:spChg>
      </pc:sldChg>
      <pc:sldChg chg="addSp delSp modSp mod delAnim modAnim">
        <pc:chgData name="James Harper" userId="9f6d1c45048739e2" providerId="LiveId" clId="{A9C4E3D2-5444-443D-90DD-5A3DD507DD1D}" dt="2024-02-26T21:08:13.473" v="5343" actId="167"/>
        <pc:sldMkLst>
          <pc:docMk/>
          <pc:sldMk cId="708705403" sldId="978"/>
        </pc:sldMkLst>
        <pc:spChg chg="add del mod ord">
          <ac:chgData name="James Harper" userId="9f6d1c45048739e2" providerId="LiveId" clId="{A9C4E3D2-5444-443D-90DD-5A3DD507DD1D}" dt="2024-02-26T21:08:09.090" v="5341" actId="478"/>
          <ac:spMkLst>
            <pc:docMk/>
            <pc:sldMk cId="708705403" sldId="978"/>
            <ac:spMk id="2" creationId="{B811E5CF-D74B-7017-5556-5CE89070858A}"/>
          </ac:spMkLst>
        </pc:spChg>
        <pc:spChg chg="add mod ord">
          <ac:chgData name="James Harper" userId="9f6d1c45048739e2" providerId="LiveId" clId="{A9C4E3D2-5444-443D-90DD-5A3DD507DD1D}" dt="2024-02-26T21:08:13.473" v="5343" actId="167"/>
          <ac:spMkLst>
            <pc:docMk/>
            <pc:sldMk cId="708705403" sldId="978"/>
            <ac:spMk id="3" creationId="{4DB475A8-CEB2-7722-87A6-31B547BD99A8}"/>
          </ac:spMkLst>
        </pc:spChg>
        <pc:spChg chg="del">
          <ac:chgData name="James Harper" userId="9f6d1c45048739e2" providerId="LiveId" clId="{A9C4E3D2-5444-443D-90DD-5A3DD507DD1D}" dt="2024-02-25T01:17:35.158" v="3660" actId="478"/>
          <ac:spMkLst>
            <pc:docMk/>
            <pc:sldMk cId="708705403" sldId="978"/>
            <ac:spMk id="17" creationId="{8901D74E-C212-42AF-A897-F1D633EC4610}"/>
          </ac:spMkLst>
        </pc:spChg>
      </pc:sldChg>
      <pc:sldChg chg="addSp delSp modSp mod delAnim modAnim">
        <pc:chgData name="James Harper" userId="9f6d1c45048739e2" providerId="LiveId" clId="{A9C4E3D2-5444-443D-90DD-5A3DD507DD1D}" dt="2024-02-26T21:08:44.686" v="5346" actId="167"/>
        <pc:sldMkLst>
          <pc:docMk/>
          <pc:sldMk cId="154920121" sldId="979"/>
        </pc:sldMkLst>
        <pc:spChg chg="add del mod ord">
          <ac:chgData name="James Harper" userId="9f6d1c45048739e2" providerId="LiveId" clId="{A9C4E3D2-5444-443D-90DD-5A3DD507DD1D}" dt="2024-02-26T21:08:39.460" v="5344" actId="478"/>
          <ac:spMkLst>
            <pc:docMk/>
            <pc:sldMk cId="154920121" sldId="979"/>
            <ac:spMk id="2" creationId="{3DE6E5D8-1173-9C41-54EA-42193A196841}"/>
          </ac:spMkLst>
        </pc:spChg>
        <pc:spChg chg="add mod ord">
          <ac:chgData name="James Harper" userId="9f6d1c45048739e2" providerId="LiveId" clId="{A9C4E3D2-5444-443D-90DD-5A3DD507DD1D}" dt="2024-02-26T21:08:44.686" v="5346" actId="167"/>
          <ac:spMkLst>
            <pc:docMk/>
            <pc:sldMk cId="154920121" sldId="979"/>
            <ac:spMk id="3" creationId="{AFB40BF0-97F6-1317-5B71-0EDCE5809E2B}"/>
          </ac:spMkLst>
        </pc:spChg>
        <pc:spChg chg="del">
          <ac:chgData name="James Harper" userId="9f6d1c45048739e2" providerId="LiveId" clId="{A9C4E3D2-5444-443D-90DD-5A3DD507DD1D}" dt="2024-02-25T01:17:55.228" v="3673" actId="478"/>
          <ac:spMkLst>
            <pc:docMk/>
            <pc:sldMk cId="154920121" sldId="979"/>
            <ac:spMk id="17" creationId="{E4ED4137-F660-4AC5-B90B-A86230FEEA15}"/>
          </ac:spMkLst>
        </pc:spChg>
      </pc:sldChg>
      <pc:sldChg chg="addSp delSp modSp mod delAnim modAnim">
        <pc:chgData name="James Harper" userId="9f6d1c45048739e2" providerId="LiveId" clId="{A9C4E3D2-5444-443D-90DD-5A3DD507DD1D}" dt="2024-02-26T21:09:02.168" v="5349" actId="167"/>
        <pc:sldMkLst>
          <pc:docMk/>
          <pc:sldMk cId="2929850774" sldId="980"/>
        </pc:sldMkLst>
        <pc:spChg chg="add del mod ord">
          <ac:chgData name="James Harper" userId="9f6d1c45048739e2" providerId="LiveId" clId="{A9C4E3D2-5444-443D-90DD-5A3DD507DD1D}" dt="2024-02-26T21:08:57.339" v="5347" actId="478"/>
          <ac:spMkLst>
            <pc:docMk/>
            <pc:sldMk cId="2929850774" sldId="980"/>
            <ac:spMk id="2" creationId="{1B764411-35B4-8FD9-D99C-3F70BEC78A9B}"/>
          </ac:spMkLst>
        </pc:spChg>
        <pc:spChg chg="add mod ord">
          <ac:chgData name="James Harper" userId="9f6d1c45048739e2" providerId="LiveId" clId="{A9C4E3D2-5444-443D-90DD-5A3DD507DD1D}" dt="2024-02-26T21:09:02.168" v="5349" actId="167"/>
          <ac:spMkLst>
            <pc:docMk/>
            <pc:sldMk cId="2929850774" sldId="980"/>
            <ac:spMk id="3" creationId="{4452BBA6-5CB7-F613-C386-390EE0B78C5C}"/>
          </ac:spMkLst>
        </pc:spChg>
        <pc:spChg chg="del">
          <ac:chgData name="James Harper" userId="9f6d1c45048739e2" providerId="LiveId" clId="{A9C4E3D2-5444-443D-90DD-5A3DD507DD1D}" dt="2024-02-25T01:18:20.502" v="3688" actId="478"/>
          <ac:spMkLst>
            <pc:docMk/>
            <pc:sldMk cId="2929850774" sldId="980"/>
            <ac:spMk id="17" creationId="{CD7FED88-EC04-4325-A893-7418EFB39B40}"/>
          </ac:spMkLst>
        </pc:spChg>
      </pc:sldChg>
      <pc:sldChg chg="addSp delSp modSp mod delAnim modAnim">
        <pc:chgData name="James Harper" userId="9f6d1c45048739e2" providerId="LiveId" clId="{A9C4E3D2-5444-443D-90DD-5A3DD507DD1D}" dt="2024-02-26T21:09:14.888" v="5352" actId="167"/>
        <pc:sldMkLst>
          <pc:docMk/>
          <pc:sldMk cId="2469966935" sldId="981"/>
        </pc:sldMkLst>
        <pc:spChg chg="add del mod ord">
          <ac:chgData name="James Harper" userId="9f6d1c45048739e2" providerId="LiveId" clId="{A9C4E3D2-5444-443D-90DD-5A3DD507DD1D}" dt="2024-02-26T21:09:09.264" v="5350" actId="478"/>
          <ac:spMkLst>
            <pc:docMk/>
            <pc:sldMk cId="2469966935" sldId="981"/>
            <ac:spMk id="2" creationId="{2E46F760-063E-6B4A-255E-949CBAE98A0A}"/>
          </ac:spMkLst>
        </pc:spChg>
        <pc:spChg chg="add mod ord">
          <ac:chgData name="James Harper" userId="9f6d1c45048739e2" providerId="LiveId" clId="{A9C4E3D2-5444-443D-90DD-5A3DD507DD1D}" dt="2024-02-26T21:09:14.888" v="5352" actId="167"/>
          <ac:spMkLst>
            <pc:docMk/>
            <pc:sldMk cId="2469966935" sldId="981"/>
            <ac:spMk id="3" creationId="{AEE4C1EB-C9D5-5D81-E831-D2B68DD5A1AB}"/>
          </ac:spMkLst>
        </pc:spChg>
        <pc:spChg chg="del">
          <ac:chgData name="James Harper" userId="9f6d1c45048739e2" providerId="LiveId" clId="{A9C4E3D2-5444-443D-90DD-5A3DD507DD1D}" dt="2024-02-25T01:18:52.534" v="3701" actId="478"/>
          <ac:spMkLst>
            <pc:docMk/>
            <pc:sldMk cId="2469966935" sldId="981"/>
            <ac:spMk id="17" creationId="{FE4A026E-E8C5-4972-9556-5ABE248C8017}"/>
          </ac:spMkLst>
        </pc:spChg>
      </pc:sldChg>
      <pc:sldChg chg="addSp delSp modSp mod delAnim modAnim">
        <pc:chgData name="James Harper" userId="9f6d1c45048739e2" providerId="LiveId" clId="{A9C4E3D2-5444-443D-90DD-5A3DD507DD1D}" dt="2024-02-26T21:09:46.899" v="5396" actId="167"/>
        <pc:sldMkLst>
          <pc:docMk/>
          <pc:sldMk cId="177390159" sldId="982"/>
        </pc:sldMkLst>
        <pc:spChg chg="add del mod ord">
          <ac:chgData name="James Harper" userId="9f6d1c45048739e2" providerId="LiveId" clId="{A9C4E3D2-5444-443D-90DD-5A3DD507DD1D}" dt="2024-02-26T21:09:30.089" v="5353" actId="478"/>
          <ac:spMkLst>
            <pc:docMk/>
            <pc:sldMk cId="177390159" sldId="982"/>
            <ac:spMk id="2" creationId="{A32EE467-98E3-3EC3-8B02-1EE444E76553}"/>
          </ac:spMkLst>
        </pc:spChg>
        <pc:spChg chg="add mod ord">
          <ac:chgData name="James Harper" userId="9f6d1c45048739e2" providerId="LiveId" clId="{A9C4E3D2-5444-443D-90DD-5A3DD507DD1D}" dt="2024-02-26T21:09:46.899" v="5396" actId="167"/>
          <ac:spMkLst>
            <pc:docMk/>
            <pc:sldMk cId="177390159" sldId="982"/>
            <ac:spMk id="3" creationId="{BD8D13AD-BC5A-4E0A-B929-998C400E61A7}"/>
          </ac:spMkLst>
        </pc:spChg>
        <pc:spChg chg="del">
          <ac:chgData name="James Harper" userId="9f6d1c45048739e2" providerId="LiveId" clId="{A9C4E3D2-5444-443D-90DD-5A3DD507DD1D}" dt="2024-02-25T01:19:17.552" v="3714" actId="478"/>
          <ac:spMkLst>
            <pc:docMk/>
            <pc:sldMk cId="177390159" sldId="982"/>
            <ac:spMk id="17" creationId="{D6A1FA8B-35EF-4087-BBEC-74AB6ED03C09}"/>
          </ac:spMkLst>
        </pc:spChg>
      </pc:sldChg>
      <pc:sldChg chg="addSp delSp modSp mod delAnim modAnim">
        <pc:chgData name="James Harper" userId="9f6d1c45048739e2" providerId="LiveId" clId="{A9C4E3D2-5444-443D-90DD-5A3DD507DD1D}" dt="2024-02-25T01:20:03.513" v="3776" actId="167"/>
        <pc:sldMkLst>
          <pc:docMk/>
          <pc:sldMk cId="186703150" sldId="983"/>
        </pc:sldMkLst>
        <pc:spChg chg="add mod ord">
          <ac:chgData name="James Harper" userId="9f6d1c45048739e2" providerId="LiveId" clId="{A9C4E3D2-5444-443D-90DD-5A3DD507DD1D}" dt="2024-02-25T01:20:03.513" v="3776" actId="167"/>
          <ac:spMkLst>
            <pc:docMk/>
            <pc:sldMk cId="186703150" sldId="983"/>
            <ac:spMk id="2" creationId="{0CFA73A6-3A2C-BF0E-6749-A898A6FD0444}"/>
          </ac:spMkLst>
        </pc:spChg>
        <pc:spChg chg="del">
          <ac:chgData name="James Harper" userId="9f6d1c45048739e2" providerId="LiveId" clId="{A9C4E3D2-5444-443D-90DD-5A3DD507DD1D}" dt="2024-02-25T01:19:52.759" v="3750" actId="478"/>
          <ac:spMkLst>
            <pc:docMk/>
            <pc:sldMk cId="186703150" sldId="983"/>
            <ac:spMk id="17" creationId="{38CFE0B2-B1DB-4397-9578-9DECB111CABA}"/>
          </ac:spMkLst>
        </pc:spChg>
      </pc:sldChg>
      <pc:sldChg chg="addSp delSp modSp mod delAnim modAnim">
        <pc:chgData name="James Harper" userId="9f6d1c45048739e2" providerId="LiveId" clId="{A9C4E3D2-5444-443D-90DD-5A3DD507DD1D}" dt="2024-02-25T01:20:25.444" v="3789" actId="167"/>
        <pc:sldMkLst>
          <pc:docMk/>
          <pc:sldMk cId="277168690" sldId="984"/>
        </pc:sldMkLst>
        <pc:spChg chg="add mod ord">
          <ac:chgData name="James Harper" userId="9f6d1c45048739e2" providerId="LiveId" clId="{A9C4E3D2-5444-443D-90DD-5A3DD507DD1D}" dt="2024-02-25T01:20:25.444" v="3789" actId="167"/>
          <ac:spMkLst>
            <pc:docMk/>
            <pc:sldMk cId="277168690" sldId="984"/>
            <ac:spMk id="2" creationId="{1870FFE5-C54C-B9A7-720D-6F8E1377C1DC}"/>
          </ac:spMkLst>
        </pc:spChg>
        <pc:spChg chg="del">
          <ac:chgData name="James Harper" userId="9f6d1c45048739e2" providerId="LiveId" clId="{A9C4E3D2-5444-443D-90DD-5A3DD507DD1D}" dt="2024-02-25T01:20:16.572" v="3777" actId="478"/>
          <ac:spMkLst>
            <pc:docMk/>
            <pc:sldMk cId="277168690" sldId="984"/>
            <ac:spMk id="17" creationId="{6B2BEE70-1E3A-4A07-963B-A99783A6C498}"/>
          </ac:spMkLst>
        </pc:spChg>
      </pc:sldChg>
      <pc:sldChg chg="addSp delSp modSp mod delAnim modAnim">
        <pc:chgData name="James Harper" userId="9f6d1c45048739e2" providerId="LiveId" clId="{A9C4E3D2-5444-443D-90DD-5A3DD507DD1D}" dt="2024-02-26T21:10:06.268" v="5399" actId="167"/>
        <pc:sldMkLst>
          <pc:docMk/>
          <pc:sldMk cId="1758551255" sldId="985"/>
        </pc:sldMkLst>
        <pc:spChg chg="add del mod ord">
          <ac:chgData name="James Harper" userId="9f6d1c45048739e2" providerId="LiveId" clId="{A9C4E3D2-5444-443D-90DD-5A3DD507DD1D}" dt="2024-02-26T21:09:59.413" v="5397" actId="478"/>
          <ac:spMkLst>
            <pc:docMk/>
            <pc:sldMk cId="1758551255" sldId="985"/>
            <ac:spMk id="2" creationId="{EFA93062-9C9F-3312-5F8D-3B82A2CF2203}"/>
          </ac:spMkLst>
        </pc:spChg>
        <pc:spChg chg="add mod ord">
          <ac:chgData name="James Harper" userId="9f6d1c45048739e2" providerId="LiveId" clId="{A9C4E3D2-5444-443D-90DD-5A3DD507DD1D}" dt="2024-02-26T21:10:06.268" v="5399" actId="167"/>
          <ac:spMkLst>
            <pc:docMk/>
            <pc:sldMk cId="1758551255" sldId="985"/>
            <ac:spMk id="3" creationId="{4CF05CA1-0B03-5BAB-ABB7-EFCDE99BEFB7}"/>
          </ac:spMkLst>
        </pc:spChg>
        <pc:spChg chg="del">
          <ac:chgData name="James Harper" userId="9f6d1c45048739e2" providerId="LiveId" clId="{A9C4E3D2-5444-443D-90DD-5A3DD507DD1D}" dt="2024-02-25T01:20:36.992" v="3790" actId="478"/>
          <ac:spMkLst>
            <pc:docMk/>
            <pc:sldMk cId="1758551255" sldId="985"/>
            <ac:spMk id="17" creationId="{A73D7790-A50F-4103-9343-FB8DE848B85E}"/>
          </ac:spMkLst>
        </pc:spChg>
      </pc:sldChg>
      <pc:sldChg chg="addSp delSp modSp mod delAnim modAnim">
        <pc:chgData name="James Harper" userId="9f6d1c45048739e2" providerId="LiveId" clId="{A9C4E3D2-5444-443D-90DD-5A3DD507DD1D}" dt="2024-02-26T20:49:08.448" v="5082" actId="1037"/>
        <pc:sldMkLst>
          <pc:docMk/>
          <pc:sldMk cId="986741897" sldId="987"/>
        </pc:sldMkLst>
        <pc:spChg chg="del">
          <ac:chgData name="James Harper" userId="9f6d1c45048739e2" providerId="LiveId" clId="{A9C4E3D2-5444-443D-90DD-5A3DD507DD1D}" dt="2024-02-26T20:48:38.118" v="5050" actId="478"/>
          <ac:spMkLst>
            <pc:docMk/>
            <pc:sldMk cId="986741897" sldId="987"/>
            <ac:spMk id="7" creationId="{1F67A8F2-94F6-4002-9B6D-9C2D02FDC40F}"/>
          </ac:spMkLst>
        </pc:spChg>
        <pc:spChg chg="add mod">
          <ac:chgData name="James Harper" userId="9f6d1c45048739e2" providerId="LiveId" clId="{A9C4E3D2-5444-443D-90DD-5A3DD507DD1D}" dt="2024-02-26T20:49:08.448" v="5082" actId="1037"/>
          <ac:spMkLst>
            <pc:docMk/>
            <pc:sldMk cId="986741897" sldId="987"/>
            <ac:spMk id="8" creationId="{5E3BA9FD-EEC3-2F92-2E07-556E679486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59861-9B94-4EC6-B550-0AF150204E49}" type="datetimeFigureOut">
              <a:rPr lang="en-US" smtClean="0"/>
              <a:t>3/2/2024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C758D-9E6A-45FA-AD95-F4944CD802A1}" type="slidenum">
              <a:rPr lang="en-US" smtClean="0"/>
              <a:t>‹#›</a:t>
            </a:fld>
            <a:endParaRPr lang="en-US"/>
          </a:p>
        </p:txBody>
      </p:sp>
    </p:spTree>
    <p:extLst>
      <p:ext uri="{BB962C8B-B14F-4D97-AF65-F5344CB8AC3E}">
        <p14:creationId xmlns:p14="http://schemas.microsoft.com/office/powerpoint/2010/main" val="362521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059E7-006F-462A-A41C-A3D71F7066B9}" type="slidenum">
              <a:rPr lang="en-US" smtClean="0"/>
              <a:t>2</a:t>
            </a:fld>
            <a:endParaRPr lang="en-US"/>
          </a:p>
        </p:txBody>
      </p:sp>
    </p:spTree>
    <p:extLst>
      <p:ext uri="{BB962C8B-B14F-4D97-AF65-F5344CB8AC3E}">
        <p14:creationId xmlns:p14="http://schemas.microsoft.com/office/powerpoint/2010/main" val="12999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DF1A-057B-4A2F-94ED-62CB1337CD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7EC65D-A4E4-47E1-96A7-E4492CA718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9D0753-5D32-4CE9-ABA8-674E29CA0CE9}"/>
              </a:ext>
            </a:extLst>
          </p:cNvPr>
          <p:cNvSpPr>
            <a:spLocks noGrp="1"/>
          </p:cNvSpPr>
          <p:nvPr>
            <p:ph type="dt" sz="half" idx="10"/>
          </p:nvPr>
        </p:nvSpPr>
        <p:spPr/>
        <p:txBody>
          <a:bodyPr/>
          <a:lstStyle/>
          <a:p>
            <a:fld id="{9DE559B2-06C4-4C29-AD25-84E1297E20C1}" type="datetimeFigureOut">
              <a:rPr lang="en-US" smtClean="0"/>
              <a:t>3/2/2024</a:t>
            </a:fld>
            <a:endParaRPr lang="en-US"/>
          </a:p>
        </p:txBody>
      </p:sp>
      <p:sp>
        <p:nvSpPr>
          <p:cNvPr id="5" name="Footer Placeholder 4">
            <a:extLst>
              <a:ext uri="{FF2B5EF4-FFF2-40B4-BE49-F238E27FC236}">
                <a16:creationId xmlns:a16="http://schemas.microsoft.com/office/drawing/2014/main" id="{E1FE64AE-B038-4519-9B21-DB126A28A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53395-CF9A-4BA8-9AC2-155E98C2E0CA}"/>
              </a:ext>
            </a:extLst>
          </p:cNvPr>
          <p:cNvSpPr>
            <a:spLocks noGrp="1"/>
          </p:cNvSpPr>
          <p:nvPr>
            <p:ph type="sldNum" sz="quarter" idx="12"/>
          </p:nvPr>
        </p:nvSpPr>
        <p:spPr/>
        <p:txBody>
          <a:bodyPr/>
          <a:lstStyle/>
          <a:p>
            <a:fld id="{6F4FE008-AD8F-41D5-AD55-E4FE5452E389}" type="slidenum">
              <a:rPr lang="en-US" smtClean="0"/>
              <a:t>‹#›</a:t>
            </a:fld>
            <a:endParaRPr lang="en-US"/>
          </a:p>
        </p:txBody>
      </p:sp>
    </p:spTree>
    <p:extLst>
      <p:ext uri="{BB962C8B-B14F-4D97-AF65-F5344CB8AC3E}">
        <p14:creationId xmlns:p14="http://schemas.microsoft.com/office/powerpoint/2010/main" val="4783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9296-6378-4DE1-8B01-167F2F74D0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23C17-6602-4025-85AC-BCC6E22106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30607-AAC0-4E26-A31E-59FA4690B717}"/>
              </a:ext>
            </a:extLst>
          </p:cNvPr>
          <p:cNvSpPr>
            <a:spLocks noGrp="1"/>
          </p:cNvSpPr>
          <p:nvPr>
            <p:ph type="dt" sz="half" idx="10"/>
          </p:nvPr>
        </p:nvSpPr>
        <p:spPr/>
        <p:txBody>
          <a:bodyPr/>
          <a:lstStyle/>
          <a:p>
            <a:fld id="{9DE559B2-06C4-4C29-AD25-84E1297E20C1}" type="datetimeFigureOut">
              <a:rPr lang="en-US" smtClean="0"/>
              <a:t>3/2/2024</a:t>
            </a:fld>
            <a:endParaRPr lang="en-US"/>
          </a:p>
        </p:txBody>
      </p:sp>
      <p:sp>
        <p:nvSpPr>
          <p:cNvPr id="5" name="Footer Placeholder 4">
            <a:extLst>
              <a:ext uri="{FF2B5EF4-FFF2-40B4-BE49-F238E27FC236}">
                <a16:creationId xmlns:a16="http://schemas.microsoft.com/office/drawing/2014/main" id="{941F59BF-0A5F-4926-A716-D8FF2A317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0FBFA-ED6F-46E4-B9C4-D5B02371ED4C}"/>
              </a:ext>
            </a:extLst>
          </p:cNvPr>
          <p:cNvSpPr>
            <a:spLocks noGrp="1"/>
          </p:cNvSpPr>
          <p:nvPr>
            <p:ph type="sldNum" sz="quarter" idx="12"/>
          </p:nvPr>
        </p:nvSpPr>
        <p:spPr/>
        <p:txBody>
          <a:bodyPr/>
          <a:lstStyle/>
          <a:p>
            <a:fld id="{6F4FE008-AD8F-41D5-AD55-E4FE5452E389}" type="slidenum">
              <a:rPr lang="en-US" smtClean="0"/>
              <a:t>‹#›</a:t>
            </a:fld>
            <a:endParaRPr lang="en-US"/>
          </a:p>
        </p:txBody>
      </p:sp>
    </p:spTree>
    <p:extLst>
      <p:ext uri="{BB962C8B-B14F-4D97-AF65-F5344CB8AC3E}">
        <p14:creationId xmlns:p14="http://schemas.microsoft.com/office/powerpoint/2010/main" val="115050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BB690-25E7-47B5-B33E-C270805E85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2D01E-2CFF-432F-8A06-458E5692B9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DA7F8-5663-4215-92AC-76D10B3E297E}"/>
              </a:ext>
            </a:extLst>
          </p:cNvPr>
          <p:cNvSpPr>
            <a:spLocks noGrp="1"/>
          </p:cNvSpPr>
          <p:nvPr>
            <p:ph type="dt" sz="half" idx="10"/>
          </p:nvPr>
        </p:nvSpPr>
        <p:spPr/>
        <p:txBody>
          <a:bodyPr/>
          <a:lstStyle/>
          <a:p>
            <a:fld id="{9DE559B2-06C4-4C29-AD25-84E1297E20C1}" type="datetimeFigureOut">
              <a:rPr lang="en-US" smtClean="0"/>
              <a:t>3/2/2024</a:t>
            </a:fld>
            <a:endParaRPr lang="en-US"/>
          </a:p>
        </p:txBody>
      </p:sp>
      <p:sp>
        <p:nvSpPr>
          <p:cNvPr id="5" name="Footer Placeholder 4">
            <a:extLst>
              <a:ext uri="{FF2B5EF4-FFF2-40B4-BE49-F238E27FC236}">
                <a16:creationId xmlns:a16="http://schemas.microsoft.com/office/drawing/2014/main" id="{A12470CD-4B19-4870-B73F-664B8F30D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1DB11-7F27-4BFD-B59E-ADD4283C0568}"/>
              </a:ext>
            </a:extLst>
          </p:cNvPr>
          <p:cNvSpPr>
            <a:spLocks noGrp="1"/>
          </p:cNvSpPr>
          <p:nvPr>
            <p:ph type="sldNum" sz="quarter" idx="12"/>
          </p:nvPr>
        </p:nvSpPr>
        <p:spPr/>
        <p:txBody>
          <a:bodyPr/>
          <a:lstStyle/>
          <a:p>
            <a:fld id="{6F4FE008-AD8F-41D5-AD55-E4FE5452E389}" type="slidenum">
              <a:rPr lang="en-US" smtClean="0"/>
              <a:t>‹#›</a:t>
            </a:fld>
            <a:endParaRPr lang="en-US"/>
          </a:p>
        </p:txBody>
      </p:sp>
    </p:spTree>
    <p:extLst>
      <p:ext uri="{BB962C8B-B14F-4D97-AF65-F5344CB8AC3E}">
        <p14:creationId xmlns:p14="http://schemas.microsoft.com/office/powerpoint/2010/main" val="84622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1597C-A709-4A88-88C7-48D2B7A69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BE0A8-D421-46ED-A60D-F95AD3DD8B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07004-0C1E-42D2-9179-7A74AC1E6D44}"/>
              </a:ext>
            </a:extLst>
          </p:cNvPr>
          <p:cNvSpPr>
            <a:spLocks noGrp="1"/>
          </p:cNvSpPr>
          <p:nvPr>
            <p:ph type="dt" sz="half" idx="10"/>
          </p:nvPr>
        </p:nvSpPr>
        <p:spPr/>
        <p:txBody>
          <a:bodyPr/>
          <a:lstStyle/>
          <a:p>
            <a:fld id="{9DE559B2-06C4-4C29-AD25-84E1297E20C1}" type="datetimeFigureOut">
              <a:rPr lang="en-US" smtClean="0"/>
              <a:t>3/2/2024</a:t>
            </a:fld>
            <a:endParaRPr lang="en-US"/>
          </a:p>
        </p:txBody>
      </p:sp>
      <p:sp>
        <p:nvSpPr>
          <p:cNvPr id="5" name="Footer Placeholder 4">
            <a:extLst>
              <a:ext uri="{FF2B5EF4-FFF2-40B4-BE49-F238E27FC236}">
                <a16:creationId xmlns:a16="http://schemas.microsoft.com/office/drawing/2014/main" id="{6E5EB8EB-BD45-4FFB-B50A-6CB57CAA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07505-709A-4268-8D30-C44309C2548F}"/>
              </a:ext>
            </a:extLst>
          </p:cNvPr>
          <p:cNvSpPr>
            <a:spLocks noGrp="1"/>
          </p:cNvSpPr>
          <p:nvPr>
            <p:ph type="sldNum" sz="quarter" idx="12"/>
          </p:nvPr>
        </p:nvSpPr>
        <p:spPr/>
        <p:txBody>
          <a:bodyPr/>
          <a:lstStyle/>
          <a:p>
            <a:fld id="{6F4FE008-AD8F-41D5-AD55-E4FE5452E389}" type="slidenum">
              <a:rPr lang="en-US" smtClean="0"/>
              <a:t>‹#›</a:t>
            </a:fld>
            <a:endParaRPr lang="en-US"/>
          </a:p>
        </p:txBody>
      </p:sp>
    </p:spTree>
    <p:extLst>
      <p:ext uri="{BB962C8B-B14F-4D97-AF65-F5344CB8AC3E}">
        <p14:creationId xmlns:p14="http://schemas.microsoft.com/office/powerpoint/2010/main" val="315394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8992-36AC-4BFF-85D9-DB8ED14D3E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F64113-FC98-4E30-B267-4F61FC7B8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824379-BD78-4E0E-B40C-3A27B841A600}"/>
              </a:ext>
            </a:extLst>
          </p:cNvPr>
          <p:cNvSpPr>
            <a:spLocks noGrp="1"/>
          </p:cNvSpPr>
          <p:nvPr>
            <p:ph type="dt" sz="half" idx="10"/>
          </p:nvPr>
        </p:nvSpPr>
        <p:spPr/>
        <p:txBody>
          <a:bodyPr/>
          <a:lstStyle/>
          <a:p>
            <a:fld id="{9DE559B2-06C4-4C29-AD25-84E1297E20C1}" type="datetimeFigureOut">
              <a:rPr lang="en-US" smtClean="0"/>
              <a:t>3/2/2024</a:t>
            </a:fld>
            <a:endParaRPr lang="en-US"/>
          </a:p>
        </p:txBody>
      </p:sp>
      <p:sp>
        <p:nvSpPr>
          <p:cNvPr id="5" name="Footer Placeholder 4">
            <a:extLst>
              <a:ext uri="{FF2B5EF4-FFF2-40B4-BE49-F238E27FC236}">
                <a16:creationId xmlns:a16="http://schemas.microsoft.com/office/drawing/2014/main" id="{10889B00-2B34-4E2E-8C58-1B9002F70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118E4-C93D-4093-A64E-524930EBDBA9}"/>
              </a:ext>
            </a:extLst>
          </p:cNvPr>
          <p:cNvSpPr>
            <a:spLocks noGrp="1"/>
          </p:cNvSpPr>
          <p:nvPr>
            <p:ph type="sldNum" sz="quarter" idx="12"/>
          </p:nvPr>
        </p:nvSpPr>
        <p:spPr/>
        <p:txBody>
          <a:bodyPr/>
          <a:lstStyle/>
          <a:p>
            <a:fld id="{6F4FE008-AD8F-41D5-AD55-E4FE5452E389}" type="slidenum">
              <a:rPr lang="en-US" smtClean="0"/>
              <a:t>‹#›</a:t>
            </a:fld>
            <a:endParaRPr lang="en-US"/>
          </a:p>
        </p:txBody>
      </p:sp>
    </p:spTree>
    <p:extLst>
      <p:ext uri="{BB962C8B-B14F-4D97-AF65-F5344CB8AC3E}">
        <p14:creationId xmlns:p14="http://schemas.microsoft.com/office/powerpoint/2010/main" val="232347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AC03-49A4-417E-BBFE-855841587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D431A-881D-466C-9448-F28C324020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75F83E-59CF-4B6F-AF12-DCC1D2046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A234E-2C2C-424A-98FA-F964C0BED3B6}"/>
              </a:ext>
            </a:extLst>
          </p:cNvPr>
          <p:cNvSpPr>
            <a:spLocks noGrp="1"/>
          </p:cNvSpPr>
          <p:nvPr>
            <p:ph type="dt" sz="half" idx="10"/>
          </p:nvPr>
        </p:nvSpPr>
        <p:spPr/>
        <p:txBody>
          <a:bodyPr/>
          <a:lstStyle/>
          <a:p>
            <a:fld id="{9DE559B2-06C4-4C29-AD25-84E1297E20C1}" type="datetimeFigureOut">
              <a:rPr lang="en-US" smtClean="0"/>
              <a:t>3/2/2024</a:t>
            </a:fld>
            <a:endParaRPr lang="en-US"/>
          </a:p>
        </p:txBody>
      </p:sp>
      <p:sp>
        <p:nvSpPr>
          <p:cNvPr id="6" name="Footer Placeholder 5">
            <a:extLst>
              <a:ext uri="{FF2B5EF4-FFF2-40B4-BE49-F238E27FC236}">
                <a16:creationId xmlns:a16="http://schemas.microsoft.com/office/drawing/2014/main" id="{FF6F37DA-856B-455B-B020-FE06CCC74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E3A39-1F87-4BA5-965D-B90D44D22B53}"/>
              </a:ext>
            </a:extLst>
          </p:cNvPr>
          <p:cNvSpPr>
            <a:spLocks noGrp="1"/>
          </p:cNvSpPr>
          <p:nvPr>
            <p:ph type="sldNum" sz="quarter" idx="12"/>
          </p:nvPr>
        </p:nvSpPr>
        <p:spPr/>
        <p:txBody>
          <a:bodyPr/>
          <a:lstStyle/>
          <a:p>
            <a:fld id="{6F4FE008-AD8F-41D5-AD55-E4FE5452E389}" type="slidenum">
              <a:rPr lang="en-US" smtClean="0"/>
              <a:t>‹#›</a:t>
            </a:fld>
            <a:endParaRPr lang="en-US"/>
          </a:p>
        </p:txBody>
      </p:sp>
    </p:spTree>
    <p:extLst>
      <p:ext uri="{BB962C8B-B14F-4D97-AF65-F5344CB8AC3E}">
        <p14:creationId xmlns:p14="http://schemas.microsoft.com/office/powerpoint/2010/main" val="250705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A2C9-E014-42E2-BEA0-37FA17E1F0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BCB87F-F8B9-4F55-AC40-4225A993F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356E-BE23-4502-9D40-CAE15975E9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1E2F33-D49C-4770-B55A-847547A683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C6C2DD-F9EE-4117-8B49-1BDB68F21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2C457A-73C8-427F-86F0-9DDA23F8A230}"/>
              </a:ext>
            </a:extLst>
          </p:cNvPr>
          <p:cNvSpPr>
            <a:spLocks noGrp="1"/>
          </p:cNvSpPr>
          <p:nvPr>
            <p:ph type="dt" sz="half" idx="10"/>
          </p:nvPr>
        </p:nvSpPr>
        <p:spPr/>
        <p:txBody>
          <a:bodyPr/>
          <a:lstStyle/>
          <a:p>
            <a:fld id="{9DE559B2-06C4-4C29-AD25-84E1297E20C1}" type="datetimeFigureOut">
              <a:rPr lang="en-US" smtClean="0"/>
              <a:t>3/2/2024</a:t>
            </a:fld>
            <a:endParaRPr lang="en-US"/>
          </a:p>
        </p:txBody>
      </p:sp>
      <p:sp>
        <p:nvSpPr>
          <p:cNvPr id="8" name="Footer Placeholder 7">
            <a:extLst>
              <a:ext uri="{FF2B5EF4-FFF2-40B4-BE49-F238E27FC236}">
                <a16:creationId xmlns:a16="http://schemas.microsoft.com/office/drawing/2014/main" id="{23E9E598-666D-409F-A223-9DBB90699A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D282C0-775B-4A7E-8B91-4EBAAE9DADB0}"/>
              </a:ext>
            </a:extLst>
          </p:cNvPr>
          <p:cNvSpPr>
            <a:spLocks noGrp="1"/>
          </p:cNvSpPr>
          <p:nvPr>
            <p:ph type="sldNum" sz="quarter" idx="12"/>
          </p:nvPr>
        </p:nvSpPr>
        <p:spPr/>
        <p:txBody>
          <a:bodyPr/>
          <a:lstStyle/>
          <a:p>
            <a:fld id="{6F4FE008-AD8F-41D5-AD55-E4FE5452E389}" type="slidenum">
              <a:rPr lang="en-US" smtClean="0"/>
              <a:t>‹#›</a:t>
            </a:fld>
            <a:endParaRPr lang="en-US"/>
          </a:p>
        </p:txBody>
      </p:sp>
    </p:spTree>
    <p:extLst>
      <p:ext uri="{BB962C8B-B14F-4D97-AF65-F5344CB8AC3E}">
        <p14:creationId xmlns:p14="http://schemas.microsoft.com/office/powerpoint/2010/main" val="19757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B373-5FA0-4CF0-8527-C6F9CEA145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874142-1892-4631-A1F0-A78A729CB84B}"/>
              </a:ext>
            </a:extLst>
          </p:cNvPr>
          <p:cNvSpPr>
            <a:spLocks noGrp="1"/>
          </p:cNvSpPr>
          <p:nvPr>
            <p:ph type="dt" sz="half" idx="10"/>
          </p:nvPr>
        </p:nvSpPr>
        <p:spPr/>
        <p:txBody>
          <a:bodyPr/>
          <a:lstStyle/>
          <a:p>
            <a:fld id="{9DE559B2-06C4-4C29-AD25-84E1297E20C1}" type="datetimeFigureOut">
              <a:rPr lang="en-US" smtClean="0"/>
              <a:t>3/2/2024</a:t>
            </a:fld>
            <a:endParaRPr lang="en-US"/>
          </a:p>
        </p:txBody>
      </p:sp>
      <p:sp>
        <p:nvSpPr>
          <p:cNvPr id="4" name="Footer Placeholder 3">
            <a:extLst>
              <a:ext uri="{FF2B5EF4-FFF2-40B4-BE49-F238E27FC236}">
                <a16:creationId xmlns:a16="http://schemas.microsoft.com/office/drawing/2014/main" id="{FA4D4028-D933-45B0-B212-F05B95483A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96C2B-286A-4807-A491-12E2A9484E25}"/>
              </a:ext>
            </a:extLst>
          </p:cNvPr>
          <p:cNvSpPr>
            <a:spLocks noGrp="1"/>
          </p:cNvSpPr>
          <p:nvPr>
            <p:ph type="sldNum" sz="quarter" idx="12"/>
          </p:nvPr>
        </p:nvSpPr>
        <p:spPr/>
        <p:txBody>
          <a:bodyPr/>
          <a:lstStyle/>
          <a:p>
            <a:fld id="{6F4FE008-AD8F-41D5-AD55-E4FE5452E389}" type="slidenum">
              <a:rPr lang="en-US" smtClean="0"/>
              <a:t>‹#›</a:t>
            </a:fld>
            <a:endParaRPr lang="en-US"/>
          </a:p>
        </p:txBody>
      </p:sp>
    </p:spTree>
    <p:extLst>
      <p:ext uri="{BB962C8B-B14F-4D97-AF65-F5344CB8AC3E}">
        <p14:creationId xmlns:p14="http://schemas.microsoft.com/office/powerpoint/2010/main" val="47183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29E962-794A-47C7-B5F9-8CB7F56BAEB5}"/>
              </a:ext>
            </a:extLst>
          </p:cNvPr>
          <p:cNvSpPr>
            <a:spLocks noGrp="1"/>
          </p:cNvSpPr>
          <p:nvPr>
            <p:ph type="dt" sz="half" idx="10"/>
          </p:nvPr>
        </p:nvSpPr>
        <p:spPr/>
        <p:txBody>
          <a:bodyPr/>
          <a:lstStyle/>
          <a:p>
            <a:fld id="{9DE559B2-06C4-4C29-AD25-84E1297E20C1}" type="datetimeFigureOut">
              <a:rPr lang="en-US" smtClean="0"/>
              <a:t>3/2/2024</a:t>
            </a:fld>
            <a:endParaRPr lang="en-US"/>
          </a:p>
        </p:txBody>
      </p:sp>
      <p:sp>
        <p:nvSpPr>
          <p:cNvPr id="3" name="Footer Placeholder 2">
            <a:extLst>
              <a:ext uri="{FF2B5EF4-FFF2-40B4-BE49-F238E27FC236}">
                <a16:creationId xmlns:a16="http://schemas.microsoft.com/office/drawing/2014/main" id="{2D5F6C02-1264-42B2-997A-5A45F32F3B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ACE5BC-3F77-4FA8-BFD0-2E0AA43C3231}"/>
              </a:ext>
            </a:extLst>
          </p:cNvPr>
          <p:cNvSpPr>
            <a:spLocks noGrp="1"/>
          </p:cNvSpPr>
          <p:nvPr>
            <p:ph type="sldNum" sz="quarter" idx="12"/>
          </p:nvPr>
        </p:nvSpPr>
        <p:spPr/>
        <p:txBody>
          <a:bodyPr/>
          <a:lstStyle/>
          <a:p>
            <a:fld id="{6F4FE008-AD8F-41D5-AD55-E4FE5452E389}" type="slidenum">
              <a:rPr lang="en-US" smtClean="0"/>
              <a:t>‹#›</a:t>
            </a:fld>
            <a:endParaRPr lang="en-US"/>
          </a:p>
        </p:txBody>
      </p:sp>
    </p:spTree>
    <p:extLst>
      <p:ext uri="{BB962C8B-B14F-4D97-AF65-F5344CB8AC3E}">
        <p14:creationId xmlns:p14="http://schemas.microsoft.com/office/powerpoint/2010/main" val="272255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D6F9-FC5E-4156-8531-9B329D307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B1E3E9-DAFB-4C4F-89C3-3B90FEED7A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CB532A-1826-4EE9-9691-AE5096C8F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848F2-0AB0-4AE8-89F2-27E8F8F5F090}"/>
              </a:ext>
            </a:extLst>
          </p:cNvPr>
          <p:cNvSpPr>
            <a:spLocks noGrp="1"/>
          </p:cNvSpPr>
          <p:nvPr>
            <p:ph type="dt" sz="half" idx="10"/>
          </p:nvPr>
        </p:nvSpPr>
        <p:spPr/>
        <p:txBody>
          <a:bodyPr/>
          <a:lstStyle/>
          <a:p>
            <a:fld id="{9DE559B2-06C4-4C29-AD25-84E1297E20C1}" type="datetimeFigureOut">
              <a:rPr lang="en-US" smtClean="0"/>
              <a:t>3/2/2024</a:t>
            </a:fld>
            <a:endParaRPr lang="en-US"/>
          </a:p>
        </p:txBody>
      </p:sp>
      <p:sp>
        <p:nvSpPr>
          <p:cNvPr id="6" name="Footer Placeholder 5">
            <a:extLst>
              <a:ext uri="{FF2B5EF4-FFF2-40B4-BE49-F238E27FC236}">
                <a16:creationId xmlns:a16="http://schemas.microsoft.com/office/drawing/2014/main" id="{A66E1F9E-8BCE-4179-8651-AB2BECB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A4AA7-72B8-4D4B-8E2B-21D9679DB350}"/>
              </a:ext>
            </a:extLst>
          </p:cNvPr>
          <p:cNvSpPr>
            <a:spLocks noGrp="1"/>
          </p:cNvSpPr>
          <p:nvPr>
            <p:ph type="sldNum" sz="quarter" idx="12"/>
          </p:nvPr>
        </p:nvSpPr>
        <p:spPr/>
        <p:txBody>
          <a:bodyPr/>
          <a:lstStyle/>
          <a:p>
            <a:fld id="{6F4FE008-AD8F-41D5-AD55-E4FE5452E389}" type="slidenum">
              <a:rPr lang="en-US" smtClean="0"/>
              <a:t>‹#›</a:t>
            </a:fld>
            <a:endParaRPr lang="en-US"/>
          </a:p>
        </p:txBody>
      </p:sp>
    </p:spTree>
    <p:extLst>
      <p:ext uri="{BB962C8B-B14F-4D97-AF65-F5344CB8AC3E}">
        <p14:creationId xmlns:p14="http://schemas.microsoft.com/office/powerpoint/2010/main" val="4255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B051-5C1C-4A14-98A0-FE5CD2B4C1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B94AF1-5D50-4E6A-A595-62E7F856F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C5F808-950D-45B1-84D6-FA51D8038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44B18-F845-4CAD-B798-E7411048B286}"/>
              </a:ext>
            </a:extLst>
          </p:cNvPr>
          <p:cNvSpPr>
            <a:spLocks noGrp="1"/>
          </p:cNvSpPr>
          <p:nvPr>
            <p:ph type="dt" sz="half" idx="10"/>
          </p:nvPr>
        </p:nvSpPr>
        <p:spPr/>
        <p:txBody>
          <a:bodyPr/>
          <a:lstStyle/>
          <a:p>
            <a:fld id="{9DE559B2-06C4-4C29-AD25-84E1297E20C1}" type="datetimeFigureOut">
              <a:rPr lang="en-US" smtClean="0"/>
              <a:t>3/2/2024</a:t>
            </a:fld>
            <a:endParaRPr lang="en-US"/>
          </a:p>
        </p:txBody>
      </p:sp>
      <p:sp>
        <p:nvSpPr>
          <p:cNvPr id="6" name="Footer Placeholder 5">
            <a:extLst>
              <a:ext uri="{FF2B5EF4-FFF2-40B4-BE49-F238E27FC236}">
                <a16:creationId xmlns:a16="http://schemas.microsoft.com/office/drawing/2014/main" id="{790E159A-EB20-498A-91A8-F8EB10C8AA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E1CBC-4185-4F5A-B12A-877479EDCE78}"/>
              </a:ext>
            </a:extLst>
          </p:cNvPr>
          <p:cNvSpPr>
            <a:spLocks noGrp="1"/>
          </p:cNvSpPr>
          <p:nvPr>
            <p:ph type="sldNum" sz="quarter" idx="12"/>
          </p:nvPr>
        </p:nvSpPr>
        <p:spPr/>
        <p:txBody>
          <a:bodyPr/>
          <a:lstStyle/>
          <a:p>
            <a:fld id="{6F4FE008-AD8F-41D5-AD55-E4FE5452E389}" type="slidenum">
              <a:rPr lang="en-US" smtClean="0"/>
              <a:t>‹#›</a:t>
            </a:fld>
            <a:endParaRPr lang="en-US"/>
          </a:p>
        </p:txBody>
      </p:sp>
    </p:spTree>
    <p:extLst>
      <p:ext uri="{BB962C8B-B14F-4D97-AF65-F5344CB8AC3E}">
        <p14:creationId xmlns:p14="http://schemas.microsoft.com/office/powerpoint/2010/main" val="202634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6D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D6896-F8C2-4548-85D6-8E280601B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50E838-2439-4B1C-B6C0-F8566FBDD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9E42E-6A11-4D49-A97A-65A8D6867C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559B2-06C4-4C29-AD25-84E1297E20C1}" type="datetimeFigureOut">
              <a:rPr lang="en-US" smtClean="0"/>
              <a:t>3/2/2024</a:t>
            </a:fld>
            <a:endParaRPr lang="en-US"/>
          </a:p>
        </p:txBody>
      </p:sp>
      <p:sp>
        <p:nvSpPr>
          <p:cNvPr id="5" name="Footer Placeholder 4">
            <a:extLst>
              <a:ext uri="{FF2B5EF4-FFF2-40B4-BE49-F238E27FC236}">
                <a16:creationId xmlns:a16="http://schemas.microsoft.com/office/drawing/2014/main" id="{2D3DCA80-1314-42D5-B541-8DE89C3BC2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443F74-FA98-4906-8ABF-F05973142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FE008-AD8F-41D5-AD55-E4FE5452E389}" type="slidenum">
              <a:rPr lang="en-US" smtClean="0"/>
              <a:t>‹#›</a:t>
            </a:fld>
            <a:endParaRPr lang="en-US"/>
          </a:p>
        </p:txBody>
      </p:sp>
    </p:spTree>
    <p:extLst>
      <p:ext uri="{BB962C8B-B14F-4D97-AF65-F5344CB8AC3E}">
        <p14:creationId xmlns:p14="http://schemas.microsoft.com/office/powerpoint/2010/main" val="384595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slide" Target="slide12.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slide" Target="slide101.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102.xml"/><Relationship Id="rId5" Type="http://schemas.openxmlformats.org/officeDocument/2006/relationships/slide" Target="slide103.xml"/><Relationship Id="rId4" Type="http://schemas.openxmlformats.org/officeDocument/2006/relationships/slide" Target="slide101.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slide" Target="slide104.xml"/></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slide" Target="slide104.xml"/></Relationships>
</file>

<file path=ppt/slides/_rels/slide1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09.xml"/><Relationship Id="rId4" Type="http://schemas.openxmlformats.org/officeDocument/2006/relationships/slide" Target="slide108.xml"/></Relationships>
</file>

<file path=ppt/slides/_rels/slide108.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12.xml"/><Relationship Id="rId4" Type="http://schemas.openxmlformats.org/officeDocument/2006/relationships/slide" Target="slide111.xml"/></Relationships>
</file>

<file path=ppt/slides/_rels/slide111.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18.xml"/><Relationship Id="rId4" Type="http://schemas.openxmlformats.org/officeDocument/2006/relationships/slide" Target="slide117.xml"/></Relationships>
</file>

<file path=ppt/slides/_rels/slide117.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21.xml"/><Relationship Id="rId4" Type="http://schemas.openxmlformats.org/officeDocument/2006/relationships/slide" Target="slide120.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26.xml"/><Relationship Id="rId4" Type="http://schemas.openxmlformats.org/officeDocument/2006/relationships/slide" Target="slide127.xml"/></Relationships>
</file>

<file path=ppt/slides/_rels/slide126.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29.xml"/><Relationship Id="rId4" Type="http://schemas.openxmlformats.org/officeDocument/2006/relationships/slide" Target="slide130.xml"/></Relationships>
</file>

<file path=ppt/slides/_rels/slide129.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slide" Target="slide13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slide" Target="slide134.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35.xml"/><Relationship Id="rId4" Type="http://schemas.openxmlformats.org/officeDocument/2006/relationships/slide" Target="slide136.xml"/></Relationships>
</file>

<file path=ppt/slides/_rels/slide135.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38.xml"/><Relationship Id="rId4" Type="http://schemas.openxmlformats.org/officeDocument/2006/relationships/slide" Target="slide139.xml"/></Relationships>
</file>

<file path=ppt/slides/_rels/slide138.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45.xml"/><Relationship Id="rId4" Type="http://schemas.openxmlformats.org/officeDocument/2006/relationships/slide" Target="slide144.xml"/></Relationships>
</file>

<file path=ppt/slides/_rels/slide144.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48.xml"/><Relationship Id="rId4" Type="http://schemas.openxmlformats.org/officeDocument/2006/relationships/slide" Target="slide147.xml"/></Relationships>
</file>

<file path=ppt/slides/_rels/slide147.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53.xml"/><Relationship Id="rId4" Type="http://schemas.openxmlformats.org/officeDocument/2006/relationships/slide" Target="slide154.xml"/></Relationships>
</file>

<file path=ppt/slides/_rels/slide153.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slide" Target="slide15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slide" Target="slide155.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56.xml"/><Relationship Id="rId4" Type="http://schemas.openxmlformats.org/officeDocument/2006/relationships/slide" Target="slide157.xml"/></Relationships>
</file>

<file path=ppt/slides/_rels/slide156.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slide" Target="slide17.xml"/></Relationships>
</file>

<file path=ppt/slides/_rels/slide160.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62.xml"/><Relationship Id="rId4" Type="http://schemas.openxmlformats.org/officeDocument/2006/relationships/slide" Target="slide163.xml"/></Relationships>
</file>

<file path=ppt/slides/_rels/slide162.xml.rels><?xml version="1.0" encoding="UTF-8" standalone="yes"?>
<Relationships xmlns="http://schemas.openxmlformats.org/package/2006/relationships"><Relationship Id="rId3" Type="http://schemas.openxmlformats.org/officeDocument/2006/relationships/slide" Target="slide16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slide" Target="slide16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slide" Target="slide164.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65.xml"/><Relationship Id="rId4" Type="http://schemas.openxmlformats.org/officeDocument/2006/relationships/slide" Target="slide166.xml"/></Relationships>
</file>

<file path=ppt/slides/_rels/slide165.xml.rels><?xml version="1.0" encoding="UTF-8" standalone="yes"?>
<Relationships xmlns="http://schemas.openxmlformats.org/package/2006/relationships"><Relationship Id="rId3" Type="http://schemas.openxmlformats.org/officeDocument/2006/relationships/slide" Target="slide16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slide" Target="slide16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slide" Target="slide17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slide" Target="slide170.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71.xml"/><Relationship Id="rId4" Type="http://schemas.openxmlformats.org/officeDocument/2006/relationships/slide" Target="slide172.xml"/></Relationships>
</file>

<file path=ppt/slides/_rels/slide171.xml.rels><?xml version="1.0" encoding="UTF-8" standalone="yes"?>
<Relationships xmlns="http://schemas.openxmlformats.org/package/2006/relationships"><Relationship Id="rId3" Type="http://schemas.openxmlformats.org/officeDocument/2006/relationships/slide" Target="slide17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74.xml"/><Relationship Id="rId4" Type="http://schemas.openxmlformats.org/officeDocument/2006/relationships/slide" Target="slide175.xml"/></Relationships>
</file>

<file path=ppt/slides/_rels/slide174.xml.rels><?xml version="1.0" encoding="UTF-8" standalone="yes"?>
<Relationships xmlns="http://schemas.openxmlformats.org/package/2006/relationships"><Relationship Id="rId3" Type="http://schemas.openxmlformats.org/officeDocument/2006/relationships/slide" Target="slide17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slide" Target="slide17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slide" Target="slide17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slide" Target="slide179.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81.xml"/><Relationship Id="rId4" Type="http://schemas.openxmlformats.org/officeDocument/2006/relationships/slide" Target="slide180.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slide" Target="slide18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slide" Target="slide182.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84.xml"/><Relationship Id="rId4" Type="http://schemas.openxmlformats.org/officeDocument/2006/relationships/slide" Target="slide183.xml"/></Relationships>
</file>

<file path=ppt/slides/_rels/slide183.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slide" Target="slide18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90.xml"/><Relationship Id="rId4" Type="http://schemas.openxmlformats.org/officeDocument/2006/relationships/slide" Target="slide191.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20.xml"/></Relationships>
</file>

<file path=ppt/slides/_rels/slide190.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93.xml"/><Relationship Id="rId4" Type="http://schemas.openxmlformats.org/officeDocument/2006/relationships/slide" Target="slide194.xml"/></Relationships>
</file>

<file path=ppt/slides/_rels/slide193.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199.xml"/><Relationship Id="rId4" Type="http://schemas.openxmlformats.org/officeDocument/2006/relationships/slide" Target="slide200.xml"/></Relationships>
</file>

<file path=ppt/slides/_rels/slide199.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slide" Target="slide20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slide" Target="slide20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02.xml"/><Relationship Id="rId4" Type="http://schemas.openxmlformats.org/officeDocument/2006/relationships/slide" Target="slide203.xml"/></Relationships>
</file>

<file path=ppt/slides/_rels/slide202.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slide" Target="slide20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slide" Target="slide207.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09.xml"/><Relationship Id="rId4" Type="http://schemas.openxmlformats.org/officeDocument/2006/relationships/slide" Target="slide208.xml"/></Relationships>
</file>

<file path=ppt/slides/_rels/slide208.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slide" Target="slide21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slide" Target="slide210.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12.xml"/><Relationship Id="rId4" Type="http://schemas.openxmlformats.org/officeDocument/2006/relationships/slide" Target="slide211.xml"/></Relationships>
</file>

<file path=ppt/slides/_rels/slide211.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slide" Target="slide21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slide" Target="slide216.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17.xml"/><Relationship Id="rId4" Type="http://schemas.openxmlformats.org/officeDocument/2006/relationships/slide" Target="slide218.xml"/></Relationships>
</file>

<file path=ppt/slides/_rels/slide217.xml.rels><?xml version="1.0" encoding="UTF-8" standalone="yes"?>
<Relationships xmlns="http://schemas.openxmlformats.org/package/2006/relationships"><Relationship Id="rId3" Type="http://schemas.openxmlformats.org/officeDocument/2006/relationships/slide" Target="slide22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20.xml"/><Relationship Id="rId4" Type="http://schemas.openxmlformats.org/officeDocument/2006/relationships/slide" Target="slide221.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slide" Target="slide22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slide" Target="slide22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3" Type="http://schemas.openxmlformats.org/officeDocument/2006/relationships/slide" Target="slide22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slide" Target="slide225.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26.xml"/><Relationship Id="rId4" Type="http://schemas.openxmlformats.org/officeDocument/2006/relationships/slide" Target="slide227.xml"/></Relationships>
</file>

<file path=ppt/slides/_rels/slide226.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29.xml"/><Relationship Id="rId4" Type="http://schemas.openxmlformats.org/officeDocument/2006/relationships/slide" Target="slide230.xml"/></Relationships>
</file>

<file path=ppt/slides/_rels/slide229.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slide" Target="slide23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3" Type="http://schemas.openxmlformats.org/officeDocument/2006/relationships/slide" Target="slide234.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35.xml"/><Relationship Id="rId4" Type="http://schemas.openxmlformats.org/officeDocument/2006/relationships/slide" Target="slide236.xml"/></Relationships>
</file>

<file path=ppt/slides/_rels/slide235.xml.rels><?xml version="1.0" encoding="UTF-8" standalone="yes"?>
<Relationships xmlns="http://schemas.openxmlformats.org/package/2006/relationships"><Relationship Id="rId3" Type="http://schemas.openxmlformats.org/officeDocument/2006/relationships/slide" Target="slide24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slide" Target="slide23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slide" Target="slide237.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38.xml"/><Relationship Id="rId4" Type="http://schemas.openxmlformats.org/officeDocument/2006/relationships/slide" Target="slide239.xml"/></Relationships>
</file>

<file path=ppt/slides/_rels/slide238.xml.rels><?xml version="1.0" encoding="UTF-8" standalone="yes"?>
<Relationships xmlns="http://schemas.openxmlformats.org/package/2006/relationships"><Relationship Id="rId3" Type="http://schemas.openxmlformats.org/officeDocument/2006/relationships/slide" Target="slide24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slide" Target="slide24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44.xml"/><Relationship Id="rId4" Type="http://schemas.openxmlformats.org/officeDocument/2006/relationships/slide" Target="slide245.xml"/></Relationships>
</file>

<file path=ppt/slides/_rels/slide244.xml.rels><?xml version="1.0" encoding="UTF-8" standalone="yes"?>
<Relationships xmlns="http://schemas.openxmlformats.org/package/2006/relationships"><Relationship Id="rId3" Type="http://schemas.openxmlformats.org/officeDocument/2006/relationships/slide" Target="slide24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47.xml"/><Relationship Id="rId4" Type="http://schemas.openxmlformats.org/officeDocument/2006/relationships/slide" Target="slide248.xml"/></Relationships>
</file>

<file path=ppt/slides/_rels/slide247.xml.rels><?xml version="1.0" encoding="UTF-8" standalone="yes"?>
<Relationships xmlns="http://schemas.openxmlformats.org/package/2006/relationships"><Relationship Id="rId3" Type="http://schemas.openxmlformats.org/officeDocument/2006/relationships/slide" Target="slide24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slide" Target="slide24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slide" Target="slide27.xml"/></Relationships>
</file>

<file path=ppt/slides/_rels/slide2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slide" Target="slide25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3" Type="http://schemas.openxmlformats.org/officeDocument/2006/relationships/slide" Target="slide252.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53.xml"/><Relationship Id="rId4" Type="http://schemas.openxmlformats.org/officeDocument/2006/relationships/slide" Target="slide254.xml"/></Relationships>
</file>

<file path=ppt/slides/_rels/slide253.xml.rels><?xml version="1.0" encoding="UTF-8" standalone="yes"?>
<Relationships xmlns="http://schemas.openxmlformats.org/package/2006/relationships"><Relationship Id="rId3" Type="http://schemas.openxmlformats.org/officeDocument/2006/relationships/slide" Target="slide25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openxmlformats.org/officeDocument/2006/relationships/slide" Target="slide25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slide" Target="slide255.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56.xml"/><Relationship Id="rId4" Type="http://schemas.openxmlformats.org/officeDocument/2006/relationships/slide" Target="slide257.xml"/></Relationships>
</file>

<file path=ppt/slides/_rels/slide256.xml.rels><?xml version="1.0" encoding="UTF-8" standalone="yes"?>
<Relationships xmlns="http://schemas.openxmlformats.org/package/2006/relationships"><Relationship Id="rId3" Type="http://schemas.openxmlformats.org/officeDocument/2006/relationships/slide" Target="slide25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3" Type="http://schemas.openxmlformats.org/officeDocument/2006/relationships/slide" Target="slide25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3" Type="http://schemas.openxmlformats.org/officeDocument/2006/relationships/slide" Target="slide26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slide" Target="slide26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62.xml"/><Relationship Id="rId4" Type="http://schemas.openxmlformats.org/officeDocument/2006/relationships/slide" Target="slide263.xml"/></Relationships>
</file>

<file path=ppt/slides/_rels/slide262.xml.rels><?xml version="1.0" encoding="UTF-8" standalone="yes"?>
<Relationships xmlns="http://schemas.openxmlformats.org/package/2006/relationships"><Relationship Id="rId3" Type="http://schemas.openxmlformats.org/officeDocument/2006/relationships/slide" Target="slide26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65.xml"/><Relationship Id="rId4" Type="http://schemas.openxmlformats.org/officeDocument/2006/relationships/slide" Target="slide266.xml"/></Relationships>
</file>

<file path=ppt/slides/_rels/slide265.xml.rels><?xml version="1.0" encoding="UTF-8" standalone="yes"?>
<Relationships xmlns="http://schemas.openxmlformats.org/package/2006/relationships"><Relationship Id="rId3" Type="http://schemas.openxmlformats.org/officeDocument/2006/relationships/slide" Target="slide26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3" Type="http://schemas.openxmlformats.org/officeDocument/2006/relationships/slide" Target="slide26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3" Type="http://schemas.openxmlformats.org/officeDocument/2006/relationships/slide" Target="slide27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3" Type="http://schemas.openxmlformats.org/officeDocument/2006/relationships/slide" Target="slide270.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71.xml"/><Relationship Id="rId4" Type="http://schemas.openxmlformats.org/officeDocument/2006/relationships/slide" Target="slide272.xml"/></Relationships>
</file>

<file path=ppt/slides/_rels/slide271.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3" Type="http://schemas.openxmlformats.org/officeDocument/2006/relationships/slide" Target="slide27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3" Type="http://schemas.openxmlformats.org/officeDocument/2006/relationships/slide" Target="slide273.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74.xml"/><Relationship Id="rId4" Type="http://schemas.openxmlformats.org/officeDocument/2006/relationships/slide" Target="slide275.xml"/></Relationships>
</file>

<file path=ppt/slides/_rels/slide274.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80.xml"/><Relationship Id="rId4" Type="http://schemas.openxmlformats.org/officeDocument/2006/relationships/slide" Target="slide281.xml"/></Relationships>
</file>

<file path=ppt/slides/_rels/slide2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9.xml"/><Relationship Id="rId4" Type="http://schemas.openxmlformats.org/officeDocument/2006/relationships/slide" Target="slide30.xml"/></Relationships>
</file>

<file path=ppt/slides/_rels/slide280.xml.rels><?xml version="1.0" encoding="UTF-8" standalone="yes"?>
<Relationships xmlns="http://schemas.openxmlformats.org/package/2006/relationships"><Relationship Id="rId3" Type="http://schemas.openxmlformats.org/officeDocument/2006/relationships/slide" Target="slide28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83.xml"/><Relationship Id="rId4" Type="http://schemas.openxmlformats.org/officeDocument/2006/relationships/slide" Target="slide284.xml"/></Relationships>
</file>

<file path=ppt/slides/_rels/slide283.xml.rels><?xml version="1.0" encoding="UTF-8" standalone="yes"?>
<Relationships xmlns="http://schemas.openxmlformats.org/package/2006/relationships"><Relationship Id="rId3" Type="http://schemas.openxmlformats.org/officeDocument/2006/relationships/slide" Target="slide28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3" Type="http://schemas.openxmlformats.org/officeDocument/2006/relationships/slide" Target="slide28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3" Type="http://schemas.openxmlformats.org/officeDocument/2006/relationships/slide" Target="slide28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3" Type="http://schemas.openxmlformats.org/officeDocument/2006/relationships/slide" Target="slide288.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90.xml"/><Relationship Id="rId4" Type="http://schemas.openxmlformats.org/officeDocument/2006/relationships/slide" Target="slide289.xml"/></Relationships>
</file>

<file path=ppt/slides/_rels/slide289.xml.rels><?xml version="1.0" encoding="UTF-8" standalone="yes"?>
<Relationships xmlns="http://schemas.openxmlformats.org/package/2006/relationships"><Relationship Id="rId3" Type="http://schemas.openxmlformats.org/officeDocument/2006/relationships/slide" Target="slide29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3" Type="http://schemas.openxmlformats.org/officeDocument/2006/relationships/slide" Target="slide29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3" Type="http://schemas.openxmlformats.org/officeDocument/2006/relationships/slide" Target="slide29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93.xml"/><Relationship Id="rId4" Type="http://schemas.openxmlformats.org/officeDocument/2006/relationships/slide" Target="slide292.xml"/></Relationships>
</file>

<file path=ppt/slides/_rels/slide292.xml.rels><?xml version="1.0" encoding="UTF-8" standalone="yes"?>
<Relationships xmlns="http://schemas.openxmlformats.org/package/2006/relationships"><Relationship Id="rId3" Type="http://schemas.openxmlformats.org/officeDocument/2006/relationships/slide" Target="slide29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3" Type="http://schemas.openxmlformats.org/officeDocument/2006/relationships/slide" Target="slide29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3" Type="http://schemas.openxmlformats.org/officeDocument/2006/relationships/slide" Target="slide29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6.png"/></Relationships>
</file>

<file path=ppt/slides/_rels/slide2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3" Type="http://schemas.openxmlformats.org/officeDocument/2006/relationships/slide" Target="slide29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3" Type="http://schemas.openxmlformats.org/officeDocument/2006/relationships/slide" Target="slide298.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299.xml"/><Relationship Id="rId4" Type="http://schemas.openxmlformats.org/officeDocument/2006/relationships/slide" Target="slide300.xml"/></Relationships>
</file>

<file path=ppt/slides/_rels/slide299.xml.rels><?xml version="1.0" encoding="UTF-8" standalone="yes"?>
<Relationships xmlns="http://schemas.openxmlformats.org/package/2006/relationships"><Relationship Id="rId3" Type="http://schemas.openxmlformats.org/officeDocument/2006/relationships/slide" Target="slide30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3" Type="http://schemas.openxmlformats.org/officeDocument/2006/relationships/slide" Target="slide30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3" Type="http://schemas.openxmlformats.org/officeDocument/2006/relationships/slide" Target="slide30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02.xml"/><Relationship Id="rId4" Type="http://schemas.openxmlformats.org/officeDocument/2006/relationships/slide" Target="slide303.xml"/></Relationships>
</file>

<file path=ppt/slides/_rels/slide302.xml.rels><?xml version="1.0" encoding="UTF-8" standalone="yes"?>
<Relationships xmlns="http://schemas.openxmlformats.org/package/2006/relationships"><Relationship Id="rId3" Type="http://schemas.openxmlformats.org/officeDocument/2006/relationships/slide" Target="slide30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3" Type="http://schemas.openxmlformats.org/officeDocument/2006/relationships/slide" Target="slide30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openxmlformats.org/officeDocument/2006/relationships/slide" Target="slide30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8.png"/></Relationships>
</file>

<file path=ppt/slides/_rels/slide3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10.xml"/><Relationship Id="rId4" Type="http://schemas.openxmlformats.org/officeDocument/2006/relationships/slide" Target="slide309.xml"/></Relationships>
</file>

<file path=ppt/slides/_rels/slide309.xml.rels><?xml version="1.0" encoding="UTF-8" standalone="yes"?>
<Relationships xmlns="http://schemas.openxmlformats.org/package/2006/relationships"><Relationship Id="rId3" Type="http://schemas.openxmlformats.org/officeDocument/2006/relationships/slide" Target="slide31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3" Type="http://schemas.openxmlformats.org/officeDocument/2006/relationships/slide" Target="slide31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3" Type="http://schemas.openxmlformats.org/officeDocument/2006/relationships/slide" Target="slide31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13.xml"/><Relationship Id="rId4" Type="http://schemas.openxmlformats.org/officeDocument/2006/relationships/slide" Target="slide312.xml"/></Relationships>
</file>

<file path=ppt/slides/_rels/slide312.xml.rels><?xml version="1.0" encoding="UTF-8" standalone="yes"?>
<Relationships xmlns="http://schemas.openxmlformats.org/package/2006/relationships"><Relationship Id="rId3" Type="http://schemas.openxmlformats.org/officeDocument/2006/relationships/slide" Target="slide31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3" Type="http://schemas.openxmlformats.org/officeDocument/2006/relationships/slide" Target="slide31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3" Type="http://schemas.openxmlformats.org/officeDocument/2006/relationships/slide" Target="slide31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0.png"/></Relationships>
</file>

<file path=ppt/slides/_rels/slide3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3" Type="http://schemas.openxmlformats.org/officeDocument/2006/relationships/slide" Target="slide31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3" Type="http://schemas.openxmlformats.org/officeDocument/2006/relationships/slide" Target="slide318.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19.xml"/><Relationship Id="rId4" Type="http://schemas.openxmlformats.org/officeDocument/2006/relationships/slide" Target="slide320.xml"/></Relationships>
</file>

<file path=ppt/slides/_rels/slide319.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3" Type="http://schemas.openxmlformats.org/officeDocument/2006/relationships/slide" Target="slide32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3" Type="http://schemas.openxmlformats.org/officeDocument/2006/relationships/slide" Target="slide32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22.xml"/><Relationship Id="rId4" Type="http://schemas.openxmlformats.org/officeDocument/2006/relationships/slide" Target="slide323.xml"/></Relationships>
</file>

<file path=ppt/slides/_rels/slide322.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3" Type="http://schemas.openxmlformats.org/officeDocument/2006/relationships/slide" Target="slide32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2.png"/></Relationships>
</file>

<file path=ppt/slides/_rels/slide3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3" Type="http://schemas.openxmlformats.org/officeDocument/2006/relationships/slide" Target="slide32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3" Type="http://schemas.openxmlformats.org/officeDocument/2006/relationships/slide" Target="slide328.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30.xml"/><Relationship Id="rId4" Type="http://schemas.openxmlformats.org/officeDocument/2006/relationships/slide" Target="slide329.xml"/></Relationships>
</file>

<file path=ppt/slides/_rels/slide329.xml.rels><?xml version="1.0" encoding="UTF-8" standalone="yes"?>
<Relationships xmlns="http://schemas.openxmlformats.org/package/2006/relationships"><Relationship Id="rId3" Type="http://schemas.openxmlformats.org/officeDocument/2006/relationships/slide" Target="slide33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3" Type="http://schemas.openxmlformats.org/officeDocument/2006/relationships/slide" Target="slide33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3" Type="http://schemas.openxmlformats.org/officeDocument/2006/relationships/slide" Target="slide33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33.xml"/><Relationship Id="rId4" Type="http://schemas.openxmlformats.org/officeDocument/2006/relationships/slide" Target="slide332.xml"/></Relationships>
</file>

<file path=ppt/slides/_rels/slide332.xml.rels><?xml version="1.0" encoding="UTF-8" standalone="yes"?>
<Relationships xmlns="http://schemas.openxmlformats.org/package/2006/relationships"><Relationship Id="rId3" Type="http://schemas.openxmlformats.org/officeDocument/2006/relationships/slide" Target="slide33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3" Type="http://schemas.openxmlformats.org/officeDocument/2006/relationships/slide" Target="slide33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3" Type="http://schemas.openxmlformats.org/officeDocument/2006/relationships/slide" Target="slide33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5.jpg"/></Relationships>
</file>

<file path=ppt/slides/_rels/slide3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3" Type="http://schemas.openxmlformats.org/officeDocument/2006/relationships/slide" Target="slide33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3" Type="http://schemas.openxmlformats.org/officeDocument/2006/relationships/slide" Target="slide338.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39.xml"/><Relationship Id="rId4" Type="http://schemas.openxmlformats.org/officeDocument/2006/relationships/slide" Target="slide340.xml"/></Relationships>
</file>

<file path=ppt/slides/_rels/slide339.xml.rels><?xml version="1.0" encoding="UTF-8" standalone="yes"?>
<Relationships xmlns="http://schemas.openxmlformats.org/package/2006/relationships"><Relationship Id="rId3" Type="http://schemas.openxmlformats.org/officeDocument/2006/relationships/slide" Target="slide34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slide" Target="slide36.xml"/></Relationships>
</file>

<file path=ppt/slides/_rels/slide340.xml.rels><?xml version="1.0" encoding="UTF-8" standalone="yes"?>
<Relationships xmlns="http://schemas.openxmlformats.org/package/2006/relationships"><Relationship Id="rId3" Type="http://schemas.openxmlformats.org/officeDocument/2006/relationships/slide" Target="slide34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3" Type="http://schemas.openxmlformats.org/officeDocument/2006/relationships/slide" Target="slide34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42.xml"/><Relationship Id="rId4" Type="http://schemas.openxmlformats.org/officeDocument/2006/relationships/slide" Target="slide343.xml"/></Relationships>
</file>

<file path=ppt/slides/_rels/slide342.xml.rels><?xml version="1.0" encoding="UTF-8" standalone="yes"?>
<Relationships xmlns="http://schemas.openxmlformats.org/package/2006/relationships"><Relationship Id="rId3" Type="http://schemas.openxmlformats.org/officeDocument/2006/relationships/slide" Target="slide34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3" Type="http://schemas.openxmlformats.org/officeDocument/2006/relationships/slide" Target="slide34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3" Type="http://schemas.openxmlformats.org/officeDocument/2006/relationships/slide" Target="slide34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3" Type="http://schemas.openxmlformats.org/officeDocument/2006/relationships/slide" Target="slide348.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50.xml"/><Relationship Id="rId4" Type="http://schemas.openxmlformats.org/officeDocument/2006/relationships/slide" Target="slide349.xml"/></Relationships>
</file>

<file path=ppt/slides/_rels/slide349.xml.rels><?xml version="1.0" encoding="UTF-8" standalone="yes"?>
<Relationships xmlns="http://schemas.openxmlformats.org/package/2006/relationships"><Relationship Id="rId3" Type="http://schemas.openxmlformats.org/officeDocument/2006/relationships/slide" Target="slide35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3" Type="http://schemas.openxmlformats.org/officeDocument/2006/relationships/slide" Target="slide35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3" Type="http://schemas.openxmlformats.org/officeDocument/2006/relationships/slide" Target="slide35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53.xml"/><Relationship Id="rId4" Type="http://schemas.openxmlformats.org/officeDocument/2006/relationships/slide" Target="slide352.xml"/></Relationships>
</file>

<file path=ppt/slides/_rels/slide352.xml.rels><?xml version="1.0" encoding="UTF-8" standalone="yes"?>
<Relationships xmlns="http://schemas.openxmlformats.org/package/2006/relationships"><Relationship Id="rId3" Type="http://schemas.openxmlformats.org/officeDocument/2006/relationships/slide" Target="slide35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3" Type="http://schemas.openxmlformats.org/officeDocument/2006/relationships/slide" Target="slide35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3" Type="http://schemas.openxmlformats.org/officeDocument/2006/relationships/slide" Target="slide35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3" Type="http://schemas.openxmlformats.org/officeDocument/2006/relationships/slide" Target="slide357.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58.xml"/><Relationship Id="rId4" Type="http://schemas.openxmlformats.org/officeDocument/2006/relationships/slide" Target="slide359.xml"/></Relationships>
</file>

<file path=ppt/slides/_rels/slide358.xml.rels><?xml version="1.0" encoding="UTF-8" standalone="yes"?>
<Relationships xmlns="http://schemas.openxmlformats.org/package/2006/relationships"><Relationship Id="rId3" Type="http://schemas.openxmlformats.org/officeDocument/2006/relationships/slide" Target="slide36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3" Type="http://schemas.openxmlformats.org/officeDocument/2006/relationships/slide" Target="slide36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3" Type="http://schemas.openxmlformats.org/officeDocument/2006/relationships/slide" Target="slide360.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61.xml"/><Relationship Id="rId4" Type="http://schemas.openxmlformats.org/officeDocument/2006/relationships/slide" Target="slide362.xml"/></Relationships>
</file>

<file path=ppt/slides/_rels/slide361.xml.rels><?xml version="1.0" encoding="UTF-8" standalone="yes"?>
<Relationships xmlns="http://schemas.openxmlformats.org/package/2006/relationships"><Relationship Id="rId3" Type="http://schemas.openxmlformats.org/officeDocument/2006/relationships/slide" Target="slide36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3" Type="http://schemas.openxmlformats.org/officeDocument/2006/relationships/slide" Target="slide36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3" Type="http://schemas.openxmlformats.org/officeDocument/2006/relationships/slide" Target="slide36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3" Type="http://schemas.openxmlformats.org/officeDocument/2006/relationships/slide" Target="slide366.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67.xml"/><Relationship Id="rId4" Type="http://schemas.openxmlformats.org/officeDocument/2006/relationships/slide" Target="slide368.xml"/></Relationships>
</file>

<file path=ppt/slides/_rels/slide367.xml.rels><?xml version="1.0" encoding="UTF-8" standalone="yes"?>
<Relationships xmlns="http://schemas.openxmlformats.org/package/2006/relationships"><Relationship Id="rId3" Type="http://schemas.openxmlformats.org/officeDocument/2006/relationships/slide" Target="slide37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3" Type="http://schemas.openxmlformats.org/officeDocument/2006/relationships/slide" Target="slide36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3" Type="http://schemas.openxmlformats.org/officeDocument/2006/relationships/slide" Target="slide369.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70.xml"/><Relationship Id="rId4" Type="http://schemas.openxmlformats.org/officeDocument/2006/relationships/slide" Target="slide371.xml"/></Relationships>
</file>

<file path=ppt/slides/_rels/slide3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38.xml"/><Relationship Id="rId4" Type="http://schemas.openxmlformats.org/officeDocument/2006/relationships/slide" Target="slide39.xml"/></Relationships>
</file>

<file path=ppt/slides/_rels/slide370.xml.rels><?xml version="1.0" encoding="UTF-8" standalone="yes"?>
<Relationships xmlns="http://schemas.openxmlformats.org/package/2006/relationships"><Relationship Id="rId3" Type="http://schemas.openxmlformats.org/officeDocument/2006/relationships/slide" Target="slide37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3" Type="http://schemas.openxmlformats.org/officeDocument/2006/relationships/slide" Target="slide37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3" Type="http://schemas.openxmlformats.org/officeDocument/2006/relationships/slide" Target="slide37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slide" Target="slide123.xml"/><Relationship Id="rId18" Type="http://schemas.openxmlformats.org/officeDocument/2006/relationships/slide" Target="slide205.xml"/><Relationship Id="rId26" Type="http://schemas.openxmlformats.org/officeDocument/2006/relationships/slide" Target="slide141.xml"/><Relationship Id="rId39" Type="http://schemas.openxmlformats.org/officeDocument/2006/relationships/slide" Target="slide168.xml"/><Relationship Id="rId21" Type="http://schemas.openxmlformats.org/officeDocument/2006/relationships/slide" Target="slide316.xml"/><Relationship Id="rId34" Type="http://schemas.openxmlformats.org/officeDocument/2006/relationships/slide" Target="slide68.xml"/><Relationship Id="rId42" Type="http://schemas.openxmlformats.org/officeDocument/2006/relationships/slide" Target="slide177.xml"/><Relationship Id="rId7" Type="http://schemas.openxmlformats.org/officeDocument/2006/relationships/slide" Target="slide96.xml"/><Relationship Id="rId2" Type="http://schemas.openxmlformats.org/officeDocument/2006/relationships/image" Target="../media/image2.jpg"/><Relationship Id="rId16" Type="http://schemas.openxmlformats.org/officeDocument/2006/relationships/slide" Target="slide196.xml"/><Relationship Id="rId20" Type="http://schemas.openxmlformats.org/officeDocument/2006/relationships/slide" Target="slide50.xml"/><Relationship Id="rId29" Type="http://schemas.openxmlformats.org/officeDocument/2006/relationships/slide" Target="slide326.xml"/><Relationship Id="rId41" Type="http://schemas.openxmlformats.org/officeDocument/2006/relationships/slide" Target="slide355.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114.xml"/><Relationship Id="rId24" Type="http://schemas.openxmlformats.org/officeDocument/2006/relationships/slide" Target="slide41.xml"/><Relationship Id="rId32" Type="http://schemas.openxmlformats.org/officeDocument/2006/relationships/slide" Target="slide241.xml"/><Relationship Id="rId37" Type="http://schemas.openxmlformats.org/officeDocument/2006/relationships/slide" Target="slide159.xml"/><Relationship Id="rId40" Type="http://schemas.openxmlformats.org/officeDocument/2006/relationships/slide" Target="slide259.xml"/><Relationship Id="rId5" Type="http://schemas.openxmlformats.org/officeDocument/2006/relationships/slide" Target="slide364.xml"/><Relationship Id="rId15" Type="http://schemas.openxmlformats.org/officeDocument/2006/relationships/slide" Target="slide277.xml"/><Relationship Id="rId23" Type="http://schemas.openxmlformats.org/officeDocument/2006/relationships/slide" Target="slide132.xml"/><Relationship Id="rId28" Type="http://schemas.openxmlformats.org/officeDocument/2006/relationships/slide" Target="slide77.xml"/><Relationship Id="rId36" Type="http://schemas.openxmlformats.org/officeDocument/2006/relationships/slide" Target="slide250.xml"/><Relationship Id="rId10" Type="http://schemas.openxmlformats.org/officeDocument/2006/relationships/slide" Target="slide23.xml"/><Relationship Id="rId19" Type="http://schemas.openxmlformats.org/officeDocument/2006/relationships/slide" Target="slide296.xml"/><Relationship Id="rId31" Type="http://schemas.openxmlformats.org/officeDocument/2006/relationships/slide" Target="slide150.xml"/><Relationship Id="rId4" Type="http://schemas.openxmlformats.org/officeDocument/2006/relationships/slide" Target="slide5.xml"/><Relationship Id="rId9" Type="http://schemas.openxmlformats.org/officeDocument/2006/relationships/slide" Target="slide105.xml"/><Relationship Id="rId14" Type="http://schemas.openxmlformats.org/officeDocument/2006/relationships/slide" Target="slide214.xml"/><Relationship Id="rId22" Type="http://schemas.openxmlformats.org/officeDocument/2006/relationships/slide" Target="slide223.xml"/><Relationship Id="rId27" Type="http://schemas.openxmlformats.org/officeDocument/2006/relationships/slide" Target="slide232.xml"/><Relationship Id="rId30" Type="http://schemas.openxmlformats.org/officeDocument/2006/relationships/slide" Target="slide59.xml"/><Relationship Id="rId35" Type="http://schemas.openxmlformats.org/officeDocument/2006/relationships/slide" Target="slide346.xml"/><Relationship Id="rId43" Type="http://schemas.openxmlformats.org/officeDocument/2006/relationships/slide" Target="slide268.xml"/><Relationship Id="rId8" Type="http://schemas.openxmlformats.org/officeDocument/2006/relationships/slide" Target="slide187.xml"/><Relationship Id="rId3" Type="http://schemas.openxmlformats.org/officeDocument/2006/relationships/slide" Target="slide4.xml"/><Relationship Id="rId12" Type="http://schemas.openxmlformats.org/officeDocument/2006/relationships/slide" Target="slide32.xml"/><Relationship Id="rId17" Type="http://schemas.openxmlformats.org/officeDocument/2006/relationships/slide" Target="slide286.xml"/><Relationship Id="rId25" Type="http://schemas.openxmlformats.org/officeDocument/2006/relationships/slide" Target="slide306.xml"/><Relationship Id="rId33" Type="http://schemas.openxmlformats.org/officeDocument/2006/relationships/slide" Target="slide336.xml"/><Relationship Id="rId38" Type="http://schemas.openxmlformats.org/officeDocument/2006/relationships/slide" Target="slide87.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45.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48.xml"/><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54.xml"/></Relationships>
</file>

<file path=ppt/slides/_rels/slide5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56.xml"/><Relationship Id="rId4" Type="http://schemas.openxmlformats.org/officeDocument/2006/relationships/slide" Target="slide57.xm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62.xml"/><Relationship Id="rId4" Type="http://schemas.openxmlformats.org/officeDocument/2006/relationships/slide" Target="slide63.xml"/></Relationships>
</file>

<file path=ppt/slides/_rels/slide62.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65.xml"/><Relationship Id="rId4" Type="http://schemas.openxmlformats.org/officeDocument/2006/relationships/slide" Target="slide66.xml"/></Relationships>
</file>

<file path=ppt/slides/_rels/slide65.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slide" Target="slide9.xml"/></Relationships>
</file>

<file path=ppt/slides/_rels/slide70.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71.xml"/><Relationship Id="rId4" Type="http://schemas.openxmlformats.org/officeDocument/2006/relationships/slide" Target="slide72.xml"/></Relationships>
</file>

<file path=ppt/slides/_rels/slide71.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74.xml"/><Relationship Id="rId4" Type="http://schemas.openxmlformats.org/officeDocument/2006/relationships/slide" Target="slide75.xml"/></Relationships>
</file>

<file path=ppt/slides/_rels/slide74.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81.xml"/><Relationship Id="rId4" Type="http://schemas.openxmlformats.org/officeDocument/2006/relationships/slide" Target="slide80.xml"/></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84.xml"/><Relationship Id="rId4" Type="http://schemas.openxmlformats.org/officeDocument/2006/relationships/slide" Target="slide83.xml"/></Relationships>
</file>

<file path=ppt/slides/_rels/slide83.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91.xml"/><Relationship Id="rId4" Type="http://schemas.openxmlformats.org/officeDocument/2006/relationships/slide" Target="slide90.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slide" Target="slide94.xml"/><Relationship Id="rId4" Type="http://schemas.openxmlformats.org/officeDocument/2006/relationships/slide" Target="slide93.xml"/></Relationships>
</file>

<file path=ppt/slides/_rels/slide93.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slide" Target="slide98.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slide" Target="slide99.xml"/><Relationship Id="rId5" Type="http://schemas.openxmlformats.org/officeDocument/2006/relationships/slide" Target="slide100.xml"/><Relationship Id="rId4" Type="http://schemas.openxmlformats.org/officeDocument/2006/relationships/slide" Target="slide98.xml"/></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slide" Target="slide10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E003E"/>
            </a:gs>
            <a:gs pos="25000">
              <a:schemeClr val="accent1">
                <a:lumMod val="45000"/>
                <a:lumOff val="55000"/>
              </a:schemeClr>
            </a:gs>
            <a:gs pos="74000">
              <a:schemeClr val="accent1">
                <a:lumMod val="45000"/>
                <a:lumOff val="55000"/>
              </a:schemeClr>
            </a:gs>
            <a:gs pos="100000">
              <a:srgbClr val="3E003E"/>
            </a:gs>
          </a:gsLst>
          <a:lin ang="0" scaled="0"/>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3B149F-1149-41A3-9194-72A9B89027D3}"/>
              </a:ext>
            </a:extLst>
          </p:cNvPr>
          <p:cNvGrpSpPr/>
          <p:nvPr/>
        </p:nvGrpSpPr>
        <p:grpSpPr>
          <a:xfrm>
            <a:off x="2911163" y="0"/>
            <a:ext cx="6363475" cy="6863938"/>
            <a:chOff x="6615350" y="121299"/>
            <a:chExt cx="5327625" cy="6560784"/>
          </a:xfrm>
        </p:grpSpPr>
        <p:pic>
          <p:nvPicPr>
            <p:cNvPr id="5" name="Picture 4" descr="A group of people wearing costumes&#10;&#10;Description automatically generated">
              <a:extLst>
                <a:ext uri="{FF2B5EF4-FFF2-40B4-BE49-F238E27FC236}">
                  <a16:creationId xmlns:a16="http://schemas.microsoft.com/office/drawing/2014/main" id="{4E69FA52-F0FF-4E5D-8944-435ED9BB8783}"/>
                </a:ext>
              </a:extLst>
            </p:cNvPr>
            <p:cNvPicPr>
              <a:picLocks noChangeAspect="1"/>
            </p:cNvPicPr>
            <p:nvPr/>
          </p:nvPicPr>
          <p:blipFill rotWithShape="1">
            <a:blip r:embed="rId2">
              <a:extLst>
                <a:ext uri="{28A0092B-C50C-407E-A947-70E740481C1C}">
                  <a14:useLocalDpi xmlns:a14="http://schemas.microsoft.com/office/drawing/2010/main" val="0"/>
                </a:ext>
              </a:extLst>
            </a:blip>
            <a:srcRect l="3030" t="2367" r="5704" b="3795"/>
            <a:stretch/>
          </p:blipFill>
          <p:spPr>
            <a:xfrm flipH="1">
              <a:off x="6615350" y="121299"/>
              <a:ext cx="5265371" cy="6560393"/>
            </a:xfrm>
            <a:prstGeom prst="rect">
              <a:avLst/>
            </a:prstGeom>
          </p:spPr>
        </p:pic>
        <p:sp>
          <p:nvSpPr>
            <p:cNvPr id="6" name="TextBox 5">
              <a:extLst>
                <a:ext uri="{FF2B5EF4-FFF2-40B4-BE49-F238E27FC236}">
                  <a16:creationId xmlns:a16="http://schemas.microsoft.com/office/drawing/2014/main" id="{07B5230E-FC9C-4CF3-ABE2-A9116AF9550C}"/>
                </a:ext>
              </a:extLst>
            </p:cNvPr>
            <p:cNvSpPr txBox="1"/>
            <p:nvPr/>
          </p:nvSpPr>
          <p:spPr>
            <a:xfrm>
              <a:off x="11164092" y="6497417"/>
              <a:ext cx="778883" cy="184666"/>
            </a:xfrm>
            <a:prstGeom prst="rect">
              <a:avLst/>
            </a:prstGeom>
            <a:noFill/>
          </p:spPr>
          <p:txBody>
            <a:bodyPr wrap="square" rtlCol="0">
              <a:spAutoFit/>
            </a:bodyPr>
            <a:lstStyle/>
            <a:p>
              <a:pPr algn="ctr"/>
              <a:r>
                <a:rPr lang="en-US" sz="600" dirty="0">
                  <a:solidFill>
                    <a:srgbClr val="FFF6DD"/>
                  </a:solidFill>
                </a:rPr>
                <a:t>GOODSALT.COM</a:t>
              </a:r>
            </a:p>
          </p:txBody>
        </p:sp>
      </p:grpSp>
      <p:grpSp>
        <p:nvGrpSpPr>
          <p:cNvPr id="2" name="Group 1">
            <a:extLst>
              <a:ext uri="{FF2B5EF4-FFF2-40B4-BE49-F238E27FC236}">
                <a16:creationId xmlns:a16="http://schemas.microsoft.com/office/drawing/2014/main" id="{AEF7F3C0-66A9-42A7-B830-7FA34E0E2767}"/>
              </a:ext>
            </a:extLst>
          </p:cNvPr>
          <p:cNvGrpSpPr/>
          <p:nvPr/>
        </p:nvGrpSpPr>
        <p:grpSpPr>
          <a:xfrm>
            <a:off x="5319587" y="2967335"/>
            <a:ext cx="6872972" cy="4524315"/>
            <a:chOff x="5319587" y="2967335"/>
            <a:chExt cx="6872972" cy="4524315"/>
          </a:xfrm>
        </p:grpSpPr>
        <p:sp>
          <p:nvSpPr>
            <p:cNvPr id="11" name="Rectangle 10">
              <a:extLst>
                <a:ext uri="{FF2B5EF4-FFF2-40B4-BE49-F238E27FC236}">
                  <a16:creationId xmlns:a16="http://schemas.microsoft.com/office/drawing/2014/main" id="{CFFC1F9C-A3CF-4207-A76B-17C12001DB73}"/>
                </a:ext>
              </a:extLst>
            </p:cNvPr>
            <p:cNvSpPr/>
            <p:nvPr/>
          </p:nvSpPr>
          <p:spPr>
            <a:xfrm>
              <a:off x="7975021" y="4553521"/>
              <a:ext cx="979756" cy="1446550"/>
            </a:xfrm>
            <a:prstGeom prst="rect">
              <a:avLst/>
            </a:prstGeom>
            <a:noFill/>
          </p:spPr>
          <p:txBody>
            <a:bodyPr wrap="none" lIns="91440" tIns="45720" rIns="91440" bIns="45720">
              <a:spAutoFit/>
            </a:bodyPr>
            <a:lstStyle/>
            <a:p>
              <a:pPr algn="ctr"/>
              <a:r>
                <a:rPr lang="en-US" sz="8800" b="1" cap="none" spc="0" dirty="0">
                  <a:ln w="28575">
                    <a:solidFill>
                      <a:srgbClr val="C79D73"/>
                    </a:solidFill>
                    <a:prstDash val="solid"/>
                  </a:ln>
                  <a:solidFill>
                    <a:srgbClr val="FFF6DD"/>
                  </a:solidFill>
                  <a:effectLst>
                    <a:outerShdw blurRad="38100" dist="22860" dir="5400000" algn="tl" rotWithShape="0">
                      <a:srgbClr val="000000">
                        <a:alpha val="30000"/>
                      </a:srgbClr>
                    </a:outerShdw>
                  </a:effectLst>
                </a:rPr>
                <a:t>&amp;</a:t>
              </a:r>
              <a:endParaRPr lang="en-US" sz="8800" b="1" cap="none" spc="0" dirty="0">
                <a:ln w="28575">
                  <a:solidFill>
                    <a:schemeClr val="accent2">
                      <a:lumMod val="75000"/>
                    </a:schemeClr>
                  </a:solidFill>
                  <a:prstDash val="solid"/>
                </a:ln>
                <a:solidFill>
                  <a:schemeClr val="accent4">
                    <a:lumMod val="60000"/>
                    <a:lumOff val="40000"/>
                  </a:schemeClr>
                </a:solidFill>
                <a:effectLst>
                  <a:outerShdw blurRad="38100" dist="22860" dir="5400000" algn="tl" rotWithShape="0">
                    <a:srgbClr val="000000">
                      <a:alpha val="30000"/>
                    </a:srgbClr>
                  </a:outerShdw>
                </a:effectLst>
              </a:endParaRPr>
            </a:p>
          </p:txBody>
        </p:sp>
        <p:sp>
          <p:nvSpPr>
            <p:cNvPr id="4" name="Rectangle 3">
              <a:extLst>
                <a:ext uri="{FF2B5EF4-FFF2-40B4-BE49-F238E27FC236}">
                  <a16:creationId xmlns:a16="http://schemas.microsoft.com/office/drawing/2014/main" id="{D5F88C71-718E-426C-9137-7BC8C23BC9F7}"/>
                </a:ext>
              </a:extLst>
            </p:cNvPr>
            <p:cNvSpPr/>
            <p:nvPr/>
          </p:nvSpPr>
          <p:spPr>
            <a:xfrm>
              <a:off x="5319587" y="2967335"/>
              <a:ext cx="6872972" cy="4524315"/>
            </a:xfrm>
            <a:prstGeom prst="rect">
              <a:avLst/>
            </a:prstGeom>
            <a:noFill/>
          </p:spPr>
          <p:txBody>
            <a:bodyPr wrap="none" lIns="91440" tIns="45720" rIns="91440" bIns="45720">
              <a:spAutoFit/>
            </a:bodyPr>
            <a:lstStyle/>
            <a:p>
              <a:pPr algn="ctr"/>
              <a:r>
                <a:rPr lang="en-US" sz="28800" b="1" cap="none" spc="0" dirty="0">
                  <a:ln w="57150">
                    <a:solidFill>
                      <a:schemeClr val="accent2">
                        <a:lumMod val="75000"/>
                      </a:schemeClr>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grpSp>
      <p:sp>
        <p:nvSpPr>
          <p:cNvPr id="8" name="Rectangle 7">
            <a:extLst>
              <a:ext uri="{FF2B5EF4-FFF2-40B4-BE49-F238E27FC236}">
                <a16:creationId xmlns:a16="http://schemas.microsoft.com/office/drawing/2014/main" id="{652DDE20-3E1F-4BF7-A3C6-0CC93C5EF0A1}"/>
              </a:ext>
            </a:extLst>
          </p:cNvPr>
          <p:cNvSpPr/>
          <p:nvPr/>
        </p:nvSpPr>
        <p:spPr>
          <a:xfrm rot="20009551">
            <a:off x="552087" y="1600656"/>
            <a:ext cx="6441187" cy="2705677"/>
          </a:xfrm>
          <a:prstGeom prst="rect">
            <a:avLst/>
          </a:prstGeom>
          <a:noFill/>
        </p:spPr>
        <p:txBody>
          <a:bodyPr wrap="none" lIns="91440" tIns="45720" rIns="91440" bIns="45720">
            <a:prstTxWarp prst="textArchUp">
              <a:avLst/>
            </a:prstTxWarp>
            <a:spAutoFit/>
          </a:bodyPr>
          <a:lstStyle/>
          <a:p>
            <a:pPr algn="ctr"/>
            <a:r>
              <a:rPr lang="en-US" sz="14400" b="1" cap="none" spc="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14400" b="1" cap="none" spc="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14400" b="1" cap="none" spc="0" dirty="0">
                <a:ln w="38100">
                  <a:solidFill>
                    <a:srgbClr val="C79D73"/>
                  </a:solidFill>
                  <a:prstDash val="solid"/>
                </a:ln>
                <a:solidFill>
                  <a:srgbClr val="FFF6DD"/>
                </a:solidFill>
                <a:effectLst>
                  <a:outerShdw blurRad="38100" dist="22860" dir="5400000" algn="tl" rotWithShape="0">
                    <a:srgbClr val="000000">
                      <a:alpha val="30000"/>
                    </a:srgbClr>
                  </a:outerShdw>
                </a:effectLst>
              </a:rPr>
              <a:t>2</a:t>
            </a:r>
          </a:p>
        </p:txBody>
      </p:sp>
      <p:sp>
        <p:nvSpPr>
          <p:cNvPr id="3" name="TextBox 2">
            <a:extLst>
              <a:ext uri="{FF2B5EF4-FFF2-40B4-BE49-F238E27FC236}">
                <a16:creationId xmlns:a16="http://schemas.microsoft.com/office/drawing/2014/main" id="{B34855A1-B466-468A-B94F-AEF362048B23}"/>
              </a:ext>
            </a:extLst>
          </p:cNvPr>
          <p:cNvSpPr txBox="1"/>
          <p:nvPr/>
        </p:nvSpPr>
        <p:spPr>
          <a:xfrm>
            <a:off x="9644330" y="6520577"/>
            <a:ext cx="2510288" cy="307777"/>
          </a:xfrm>
          <a:prstGeom prst="rect">
            <a:avLst/>
          </a:prstGeom>
          <a:noFill/>
          <a:ln w="38100">
            <a:noFill/>
          </a:ln>
        </p:spPr>
        <p:txBody>
          <a:bodyPr wrap="square" rtlCol="0">
            <a:spAutoFit/>
          </a:bodyPr>
          <a:lstStyle/>
          <a:p>
            <a:pPr algn="ctr"/>
            <a:r>
              <a:rPr lang="en-US" sz="1400" dirty="0">
                <a:solidFill>
                  <a:schemeClr val="accent4">
                    <a:lumMod val="20000"/>
                    <a:lumOff val="80000"/>
                  </a:schemeClr>
                </a:solidFill>
              </a:rPr>
              <a:t>Tap the screen to begin</a:t>
            </a:r>
          </a:p>
        </p:txBody>
      </p:sp>
      <p:sp>
        <p:nvSpPr>
          <p:cNvPr id="14" name="Rectangle 13">
            <a:hlinkClick r:id="rId3" action="ppaction://hlinksldjump"/>
            <a:extLst>
              <a:ext uri="{FF2B5EF4-FFF2-40B4-BE49-F238E27FC236}">
                <a16:creationId xmlns:a16="http://schemas.microsoft.com/office/drawing/2014/main" id="{A72B7EB5-E277-4B0A-B13E-C546BA69A569}"/>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7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500"/>
                                        <p:tgtEl>
                                          <p:spTgt spid="8"/>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500"/>
                            </p:stCondLst>
                            <p:childTnLst>
                              <p:par>
                                <p:cTn id="15" presetID="10" presetClass="entr" presetSubtype="0" fill="hold" grpId="0" nodeType="after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631216"/>
          </a:xfrm>
          <a:prstGeom prst="rect">
            <a:avLst/>
          </a:prstGeom>
          <a:solidFill>
            <a:srgbClr val="FFE9AB"/>
          </a:solidFill>
          <a:ln w="57150">
            <a:solidFill>
              <a:srgbClr val="C00000"/>
            </a:solidFill>
          </a:ln>
        </p:spPr>
        <p:txBody>
          <a:bodyPr wrap="square" rtlCol="0">
            <a:spAutoFit/>
          </a:bodyPr>
          <a:lstStyle/>
          <a:p>
            <a:pPr algn="just"/>
            <a:endParaRPr lang="en-US" sz="10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uFill>
                  <a:solidFill>
                    <a:srgbClr val="C00000"/>
                  </a:solidFill>
                </a:uFill>
                <a:latin typeface="Tahoma" panose="020B0604030504040204" pitchFamily="34" charset="0"/>
                <a:ea typeface="Calibri" panose="020F0502020204030204" pitchFamily="34" charset="0"/>
              </a:rPr>
              <a:t>“_____</a:t>
            </a:r>
            <a:r>
              <a:rPr lang="en-US" sz="4000" dirty="0">
                <a:latin typeface="Tahoma" panose="020B0604030504040204" pitchFamily="34" charset="0"/>
                <a:ea typeface="Calibri" panose="020F0502020204030204" pitchFamily="34" charset="0"/>
              </a:rPr>
              <a:t> had dreams; his spirit was troubled,</a:t>
            </a:r>
          </a:p>
          <a:p>
            <a:pPr algn="ctr"/>
            <a:r>
              <a:rPr lang="en-US" sz="4000" dirty="0">
                <a:latin typeface="Tahoma" panose="020B0604030504040204" pitchFamily="34" charset="0"/>
                <a:ea typeface="Calibri" panose="020F0502020204030204" pitchFamily="34" charset="0"/>
              </a:rPr>
              <a:t>and his sleep left him.”</a:t>
            </a:r>
          </a:p>
          <a:p>
            <a:pPr algn="ctr"/>
            <a:r>
              <a:rPr lang="en-US" sz="1000" dirty="0">
                <a:solidFill>
                  <a:srgbClr val="C00000"/>
                </a:solidFill>
                <a:latin typeface="Tahoma" panose="020B0604030504040204" pitchFamily="34" charset="0"/>
                <a:ea typeface="Calibri" panose="020F0502020204030204" pitchFamily="34" charset="0"/>
              </a:rPr>
              <a:t> </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46417"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a:t>
            </a:r>
          </a:p>
        </p:txBody>
      </p:sp>
      <p:sp>
        <p:nvSpPr>
          <p:cNvPr id="9" name="TextBox 8">
            <a:extLst>
              <a:ext uri="{FF2B5EF4-FFF2-40B4-BE49-F238E27FC236}">
                <a16:creationId xmlns:a16="http://schemas.microsoft.com/office/drawing/2014/main" id="{BA5A2663-1856-427F-82A2-534C136A218B}"/>
              </a:ext>
            </a:extLst>
          </p:cNvPr>
          <p:cNvSpPr txBox="1"/>
          <p:nvPr/>
        </p:nvSpPr>
        <p:spPr>
          <a:xfrm>
            <a:off x="5151960" y="4558851"/>
            <a:ext cx="1885607"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extLst>
              <a:ext uri="{FF2B5EF4-FFF2-40B4-BE49-F238E27FC236}">
                <a16:creationId xmlns:a16="http://schemas.microsoft.com/office/drawing/2014/main" id="{26A73C02-1340-41B3-A4DF-FE10D976CFB5}"/>
              </a:ext>
            </a:extLst>
          </p:cNvPr>
          <p:cNvSpPr/>
          <p:nvPr/>
        </p:nvSpPr>
        <p:spPr>
          <a:xfrm rot="-660000">
            <a:off x="502408" y="4818138"/>
            <a:ext cx="3235948" cy="830997"/>
          </a:xfrm>
          <a:prstGeom prst="rect">
            <a:avLst/>
          </a:prstGeom>
          <a:ln>
            <a:noFill/>
          </a:ln>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ARIOCH </a:t>
            </a:r>
            <a:r>
              <a:rPr lang="en-US" sz="4800" dirty="0">
                <a:solidFill>
                  <a:srgbClr val="0000FF"/>
                </a:solidFill>
                <a:latin typeface="Tahoma" panose="020B0604030504040204" pitchFamily="34" charset="0"/>
                <a:ea typeface="Calibri" panose="020F0502020204030204" pitchFamily="34" charset="0"/>
              </a:rPr>
              <a:t> </a:t>
            </a:r>
          </a:p>
        </p:txBody>
      </p:sp>
      <p:sp>
        <p:nvSpPr>
          <p:cNvPr id="15" name="Rectangle 14">
            <a:extLst>
              <a:ext uri="{FF2B5EF4-FFF2-40B4-BE49-F238E27FC236}">
                <a16:creationId xmlns:a16="http://schemas.microsoft.com/office/drawing/2014/main" id="{67FDD4EB-1255-4997-BF01-F4EACA217927}"/>
              </a:ext>
            </a:extLst>
          </p:cNvPr>
          <p:cNvSpPr/>
          <p:nvPr/>
        </p:nvSpPr>
        <p:spPr>
          <a:xfrm rot="720000">
            <a:off x="8874302" y="5110697"/>
            <a:ext cx="2843829" cy="830997"/>
          </a:xfrm>
          <a:prstGeom prst="rect">
            <a:avLst/>
          </a:prstGeom>
          <a:ln>
            <a:noFill/>
          </a:ln>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DANIEL</a:t>
            </a:r>
            <a:r>
              <a:rPr lang="en-US" sz="4800" spc="300" dirty="0">
                <a:solidFill>
                  <a:srgbClr val="FF0000"/>
                </a:solidFill>
                <a:latin typeface="Tahoma" panose="020B0604030504040204" pitchFamily="34" charset="0"/>
                <a:ea typeface="Calibri" panose="020F0502020204030204" pitchFamily="34" charset="0"/>
              </a:rPr>
              <a:t> </a:t>
            </a:r>
          </a:p>
        </p:txBody>
      </p:sp>
      <p:sp>
        <p:nvSpPr>
          <p:cNvPr id="16" name="Rectangle 15">
            <a:extLst>
              <a:ext uri="{FF2B5EF4-FFF2-40B4-BE49-F238E27FC236}">
                <a16:creationId xmlns:a16="http://schemas.microsoft.com/office/drawing/2014/main" id="{01DB8022-A942-4226-9817-03302590E464}"/>
              </a:ext>
            </a:extLst>
          </p:cNvPr>
          <p:cNvSpPr/>
          <p:nvPr/>
        </p:nvSpPr>
        <p:spPr>
          <a:xfrm rot="154721">
            <a:off x="2704731" y="5813802"/>
            <a:ext cx="6883203" cy="830997"/>
          </a:xfrm>
          <a:prstGeom prst="rect">
            <a:avLst/>
          </a:prstGeom>
          <a:ln>
            <a:noFill/>
          </a:ln>
        </p:spPr>
        <p:txBody>
          <a:bodyPr wrap="square">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NEBUCHADNEZZAR</a:t>
            </a:r>
          </a:p>
        </p:txBody>
      </p:sp>
      <p:sp>
        <p:nvSpPr>
          <p:cNvPr id="17" name="Rectangle 16">
            <a:hlinkClick r:id="rId3" action="ppaction://hlinksldjump"/>
            <a:extLst>
              <a:ext uri="{FF2B5EF4-FFF2-40B4-BE49-F238E27FC236}">
                <a16:creationId xmlns:a16="http://schemas.microsoft.com/office/drawing/2014/main" id="{2EF5D81D-033D-461D-A5FA-9E1FB3FDD1FF}"/>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4" action="ppaction://hlinksldjump"/>
            <a:extLst>
              <a:ext uri="{FF2B5EF4-FFF2-40B4-BE49-F238E27FC236}">
                <a16:creationId xmlns:a16="http://schemas.microsoft.com/office/drawing/2014/main" id="{64708A85-3EB0-47BF-873A-A63AC581F631}"/>
              </a:ext>
            </a:extLst>
          </p:cNvPr>
          <p:cNvSpPr/>
          <p:nvPr/>
        </p:nvSpPr>
        <p:spPr>
          <a:xfrm rot="-660000">
            <a:off x="502407" y="4827896"/>
            <a:ext cx="3235949" cy="830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D084E31E-F699-42CA-8EF6-300DDD6F1001}"/>
              </a:ext>
            </a:extLst>
          </p:cNvPr>
          <p:cNvSpPr/>
          <p:nvPr/>
        </p:nvSpPr>
        <p:spPr>
          <a:xfrm rot="720000">
            <a:off x="8854750" y="5094514"/>
            <a:ext cx="2819149" cy="8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064F55EB-2E85-46B6-8F10-B490C4FCD1CA}"/>
              </a:ext>
            </a:extLst>
          </p:cNvPr>
          <p:cNvSpPr/>
          <p:nvPr/>
        </p:nvSpPr>
        <p:spPr>
          <a:xfrm rot="120000">
            <a:off x="2658026" y="5816673"/>
            <a:ext cx="694693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98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mystery was revealed to Daniel</a:t>
            </a:r>
          </a:p>
          <a:p>
            <a:pPr algn="ctr"/>
            <a:r>
              <a:rPr lang="en-US" sz="4000" dirty="0"/>
              <a:t>in a </a:t>
            </a:r>
            <a:r>
              <a:rPr lang="en-US" sz="4000" u="sng" dirty="0"/>
              <a:t>_____</a:t>
            </a:r>
            <a:r>
              <a:rPr lang="en-US" sz="4000" dirty="0"/>
              <a:t> of the night. </a:t>
            </a:r>
          </a:p>
          <a:p>
            <a:pPr algn="ctr">
              <a:lnSpc>
                <a:spcPct val="90000"/>
              </a:lnSpc>
            </a:pPr>
            <a:endParaRPr lang="en-US" sz="800" dirty="0">
              <a:latin typeface="Tahoma" panose="020B0604030504040204" pitchFamily="34" charset="0"/>
              <a:ea typeface="Calibri" panose="020F0502020204030204" pitchFamily="34" charset="0"/>
            </a:endParaRPr>
          </a:p>
        </p:txBody>
      </p:sp>
      <p:pic>
        <p:nvPicPr>
          <p:cNvPr id="13" name="Picture 12">
            <a:extLst>
              <a:ext uri="{FF2B5EF4-FFF2-40B4-BE49-F238E27FC236}">
                <a16:creationId xmlns:a16="http://schemas.microsoft.com/office/drawing/2014/main" id="{7231D365-85A2-43AF-AB49-20CBAB817CF4}"/>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627" t="2221" r="21443" b="4655"/>
          <a:stretch/>
        </p:blipFill>
        <p:spPr bwMode="auto">
          <a:xfrm>
            <a:off x="10319318" y="1715770"/>
            <a:ext cx="1034415" cy="3426460"/>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B4A8149C-928B-4F72-B669-076CCDEF469C}"/>
              </a:ext>
            </a:extLst>
          </p:cNvPr>
          <p:cNvSpPr/>
          <p:nvPr/>
        </p:nvSpPr>
        <p:spPr>
          <a:xfrm rot="21130746">
            <a:off x="894525" y="4951392"/>
            <a:ext cx="3235948" cy="830997"/>
          </a:xfrm>
          <a:prstGeom prst="rect">
            <a:avLst/>
          </a:prstGeom>
        </p:spPr>
        <p:txBody>
          <a:bodyPr>
            <a:prstTxWarp prst="textStop">
              <a:avLst/>
            </a:prstTxWarp>
            <a:spAutoFit/>
          </a:bodyPr>
          <a:lstStyle/>
          <a:p>
            <a:pPr algn="ctr"/>
            <a:r>
              <a:rPr lang="en-US" sz="4800" b="1" dirty="0">
                <a:solidFill>
                  <a:srgbClr val="00B050"/>
                </a:solidFill>
                <a:latin typeface="Tahoma" panose="020B0604030504040204" pitchFamily="34" charset="0"/>
                <a:ea typeface="Calibri" panose="020F0502020204030204" pitchFamily="34" charset="0"/>
              </a:rPr>
              <a:t>VIGIL</a:t>
            </a:r>
            <a:endParaRPr lang="en-US" sz="4800" dirty="0">
              <a:solidFill>
                <a:srgbClr val="00B05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AAEB7DF-88AF-432B-8895-38285C5F8B68}"/>
              </a:ext>
            </a:extLst>
          </p:cNvPr>
          <p:cNvSpPr/>
          <p:nvPr/>
        </p:nvSpPr>
        <p:spPr>
          <a:xfrm rot="660000">
            <a:off x="7400645" y="5110536"/>
            <a:ext cx="3873831" cy="830997"/>
          </a:xfrm>
          <a:prstGeom prst="rect">
            <a:avLst/>
          </a:prstGeom>
        </p:spPr>
        <p:txBody>
          <a:bodyPr>
            <a:prstTxWarp prst="textStop">
              <a:avLst/>
            </a:prstTxWarp>
            <a:spAutoFit/>
          </a:bodyPr>
          <a:lstStyle/>
          <a:p>
            <a:pPr algn="ctr"/>
            <a:r>
              <a:rPr lang="en-US" sz="4800" b="1" dirty="0">
                <a:solidFill>
                  <a:srgbClr val="CC3300"/>
                </a:solidFill>
                <a:latin typeface="Tahoma" panose="020B0604030504040204" pitchFamily="34" charset="0"/>
                <a:ea typeface="Calibri" panose="020F0502020204030204" pitchFamily="34" charset="0"/>
              </a:rPr>
              <a:t>VISION</a:t>
            </a:r>
            <a:endParaRPr lang="en-US" sz="4800" dirty="0">
              <a:solidFill>
                <a:srgbClr val="CC33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FB18014-439B-4D99-8835-A9FE7B6D4D8F}"/>
              </a:ext>
            </a:extLst>
          </p:cNvPr>
          <p:cNvSpPr/>
          <p:nvPr/>
        </p:nvSpPr>
        <p:spPr>
          <a:xfrm>
            <a:off x="4142566" y="5739267"/>
            <a:ext cx="3092990"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VOICE</a:t>
            </a:r>
            <a:endParaRPr lang="en-US" sz="4800" dirty="0">
              <a:solidFill>
                <a:srgbClr val="0033CC"/>
              </a:solidFill>
              <a:latin typeface="Tahoma" panose="020B0604030504040204" pitchFamily="34" charset="0"/>
              <a:ea typeface="Calibri" panose="020F0502020204030204" pitchFamily="34" charset="0"/>
            </a:endParaRPr>
          </a:p>
        </p:txBody>
      </p:sp>
      <p:grpSp>
        <p:nvGrpSpPr>
          <p:cNvPr id="14" name="Group 13">
            <a:extLst>
              <a:ext uri="{FF2B5EF4-FFF2-40B4-BE49-F238E27FC236}">
                <a16:creationId xmlns:a16="http://schemas.microsoft.com/office/drawing/2014/main" id="{0DA9DDDC-9E12-4B62-B478-5E1F43C57E4C}"/>
              </a:ext>
            </a:extLst>
          </p:cNvPr>
          <p:cNvGrpSpPr/>
          <p:nvPr/>
        </p:nvGrpSpPr>
        <p:grpSpPr>
          <a:xfrm>
            <a:off x="3496990" y="1345800"/>
            <a:ext cx="5293895" cy="4389120"/>
            <a:chOff x="3496990" y="1345800"/>
            <a:chExt cx="5293895" cy="4389120"/>
          </a:xfrm>
        </p:grpSpPr>
        <p:sp>
          <p:nvSpPr>
            <p:cNvPr id="15" name="Cloud 14">
              <a:extLst>
                <a:ext uri="{FF2B5EF4-FFF2-40B4-BE49-F238E27FC236}">
                  <a16:creationId xmlns:a16="http://schemas.microsoft.com/office/drawing/2014/main" id="{D7F6537A-19C2-44EB-8911-05C6F29DA3C8}"/>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606598E-F42D-446B-9124-F17EEEE71B80}"/>
                </a:ext>
              </a:extLst>
            </p:cNvPr>
            <p:cNvSpPr txBox="1"/>
            <p:nvPr/>
          </p:nvSpPr>
          <p:spPr>
            <a:xfrm>
              <a:off x="3496990" y="2345835"/>
              <a:ext cx="5293895" cy="1938992"/>
            </a:xfrm>
            <a:prstGeom prst="rect">
              <a:avLst/>
            </a:prstGeom>
            <a:noFill/>
          </p:spPr>
          <p:txBody>
            <a:bodyPr wrap="square" rtlCol="0">
              <a:spAutoFit/>
            </a:bodyPr>
            <a:lstStyle/>
            <a:p>
              <a:pPr algn="ctr"/>
              <a:r>
                <a:rPr lang="en-US" sz="9600" b="1" dirty="0" err="1">
                  <a:solidFill>
                    <a:schemeClr val="accent6">
                      <a:lumMod val="50000"/>
                    </a:schemeClr>
                  </a:solidFill>
                </a:rPr>
                <a:t>Er</a:t>
              </a:r>
              <a:r>
                <a:rPr lang="en-US" sz="8800" b="1" dirty="0" err="1">
                  <a:solidFill>
                    <a:schemeClr val="accent6">
                      <a:lumMod val="50000"/>
                    </a:schemeClr>
                  </a:solidFill>
                </a:rPr>
                <a:t>r</a:t>
              </a:r>
              <a:r>
                <a:rPr lang="en-US" sz="8000" b="1" dirty="0" err="1">
                  <a:solidFill>
                    <a:schemeClr val="accent6">
                      <a:lumMod val="50000"/>
                    </a:schemeClr>
                  </a:solidFill>
                </a:rPr>
                <a:t>r</a:t>
              </a:r>
              <a:r>
                <a:rPr lang="en-US" sz="7200" b="1" dirty="0" err="1">
                  <a:solidFill>
                    <a:schemeClr val="accent6">
                      <a:lumMod val="50000"/>
                    </a:schemeClr>
                  </a:solidFill>
                </a:rPr>
                <a:t>r</a:t>
              </a:r>
              <a:r>
                <a:rPr lang="en-US" sz="6400" b="1" dirty="0" err="1">
                  <a:solidFill>
                    <a:schemeClr val="accent6">
                      <a:lumMod val="50000"/>
                    </a:schemeClr>
                  </a:solidFill>
                </a:rPr>
                <a:t>r</a:t>
              </a:r>
              <a:r>
                <a:rPr lang="en-US" sz="9600" b="1" dirty="0">
                  <a:solidFill>
                    <a:schemeClr val="accent6">
                      <a:lumMod val="50000"/>
                    </a:schemeClr>
                  </a:solidFill>
                </a:rPr>
                <a:t>!</a:t>
              </a:r>
            </a:p>
            <a:p>
              <a:pPr algn="ctr"/>
              <a:r>
                <a:rPr lang="en-US" sz="2400" dirty="0"/>
                <a:t>Tap and try again</a:t>
              </a:r>
            </a:p>
          </p:txBody>
        </p:sp>
      </p:grpSp>
      <p:sp>
        <p:nvSpPr>
          <p:cNvPr id="12" name="Rectangle 11">
            <a:hlinkClick r:id="rId4" action="ppaction://hlinksldjump"/>
            <a:extLst>
              <a:ext uri="{FF2B5EF4-FFF2-40B4-BE49-F238E27FC236}">
                <a16:creationId xmlns:a16="http://schemas.microsoft.com/office/drawing/2014/main" id="{8F0224BB-366F-47DD-930C-FB5EE63E1EC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02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45">
                                          <p:stCondLst>
                                            <p:cond delay="0"/>
                                          </p:stCondLst>
                                        </p:cTn>
                                        <p:tgtEl>
                                          <p:spTgt spid="14"/>
                                        </p:tgtEl>
                                      </p:cBhvr>
                                    </p:animEffect>
                                    <p:anim calcmode="lin" valueType="num">
                                      <p:cBhvr>
                                        <p:cTn id="8"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13" dur="7">
                                          <p:stCondLst>
                                            <p:cond delay="162"/>
                                          </p:stCondLst>
                                        </p:cTn>
                                        <p:tgtEl>
                                          <p:spTgt spid="14"/>
                                        </p:tgtEl>
                                      </p:cBhvr>
                                      <p:to x="100000" y="60000"/>
                                    </p:animScale>
                                    <p:animScale>
                                      <p:cBhvr>
                                        <p:cTn id="14" dur="41" decel="50000">
                                          <p:stCondLst>
                                            <p:cond delay="169"/>
                                          </p:stCondLst>
                                        </p:cTn>
                                        <p:tgtEl>
                                          <p:spTgt spid="14"/>
                                        </p:tgtEl>
                                      </p:cBhvr>
                                      <p:to x="100000" y="100000"/>
                                    </p:animScale>
                                    <p:animScale>
                                      <p:cBhvr>
                                        <p:cTn id="15" dur="7">
                                          <p:stCondLst>
                                            <p:cond delay="328"/>
                                          </p:stCondLst>
                                        </p:cTn>
                                        <p:tgtEl>
                                          <p:spTgt spid="14"/>
                                        </p:tgtEl>
                                      </p:cBhvr>
                                      <p:to x="100000" y="80000"/>
                                    </p:animScale>
                                    <p:animScale>
                                      <p:cBhvr>
                                        <p:cTn id="16" dur="41" decel="50000">
                                          <p:stCondLst>
                                            <p:cond delay="335"/>
                                          </p:stCondLst>
                                        </p:cTn>
                                        <p:tgtEl>
                                          <p:spTgt spid="14"/>
                                        </p:tgtEl>
                                      </p:cBhvr>
                                      <p:to x="100000" y="100000"/>
                                    </p:animScale>
                                    <p:animScale>
                                      <p:cBhvr>
                                        <p:cTn id="17" dur="7">
                                          <p:stCondLst>
                                            <p:cond delay="410"/>
                                          </p:stCondLst>
                                        </p:cTn>
                                        <p:tgtEl>
                                          <p:spTgt spid="14"/>
                                        </p:tgtEl>
                                      </p:cBhvr>
                                      <p:to x="100000" y="90000"/>
                                    </p:animScale>
                                    <p:animScale>
                                      <p:cBhvr>
                                        <p:cTn id="18" dur="41" decel="50000">
                                          <p:stCondLst>
                                            <p:cond delay="417"/>
                                          </p:stCondLst>
                                        </p:cTn>
                                        <p:tgtEl>
                                          <p:spTgt spid="14"/>
                                        </p:tgtEl>
                                      </p:cBhvr>
                                      <p:to x="100000" y="100000"/>
                                    </p:animScale>
                                    <p:animScale>
                                      <p:cBhvr>
                                        <p:cTn id="19" dur="7">
                                          <p:stCondLst>
                                            <p:cond delay="452"/>
                                          </p:stCondLst>
                                        </p:cTn>
                                        <p:tgtEl>
                                          <p:spTgt spid="14"/>
                                        </p:tgtEl>
                                      </p:cBhvr>
                                      <p:to x="100000" y="95000"/>
                                    </p:animScale>
                                    <p:animScale>
                                      <p:cBhvr>
                                        <p:cTn id="20" dur="41" decel="50000">
                                          <p:stCondLst>
                                            <p:cond delay="459"/>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mystery was revealed to Daniel</a:t>
            </a:r>
          </a:p>
          <a:p>
            <a:pPr algn="ctr"/>
            <a:r>
              <a:rPr lang="en-US" sz="4000" dirty="0"/>
              <a:t>in a </a:t>
            </a:r>
            <a:r>
              <a:rPr lang="en-US" sz="4000" u="sng" dirty="0"/>
              <a:t>_____</a:t>
            </a:r>
            <a:r>
              <a:rPr lang="en-US" sz="4000" dirty="0"/>
              <a:t> of the night. </a:t>
            </a:r>
          </a:p>
          <a:p>
            <a:pPr algn="ctr">
              <a:lnSpc>
                <a:spcPct val="90000"/>
              </a:lnSpc>
            </a:pPr>
            <a:endParaRPr lang="en-US" sz="800" dirty="0">
              <a:latin typeface="Tahoma" panose="020B0604030504040204" pitchFamily="34" charset="0"/>
              <a:ea typeface="Calibri" panose="020F0502020204030204" pitchFamily="34" charset="0"/>
            </a:endParaRPr>
          </a:p>
        </p:txBody>
      </p:sp>
      <p:pic>
        <p:nvPicPr>
          <p:cNvPr id="15" name="Picture 14">
            <a:extLst>
              <a:ext uri="{FF2B5EF4-FFF2-40B4-BE49-F238E27FC236}">
                <a16:creationId xmlns:a16="http://schemas.microsoft.com/office/drawing/2014/main" id="{B24387EC-A049-4B5E-931E-9C07199B56EE}"/>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627" t="2221" r="21443" b="4655"/>
          <a:stretch/>
        </p:blipFill>
        <p:spPr bwMode="auto">
          <a:xfrm>
            <a:off x="10319318" y="1715770"/>
            <a:ext cx="1034415" cy="3426460"/>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B4A8149C-928B-4F72-B669-076CCDEF469C}"/>
              </a:ext>
            </a:extLst>
          </p:cNvPr>
          <p:cNvSpPr/>
          <p:nvPr/>
        </p:nvSpPr>
        <p:spPr>
          <a:xfrm rot="21130746">
            <a:off x="894525" y="4951392"/>
            <a:ext cx="3235948" cy="830997"/>
          </a:xfrm>
          <a:prstGeom prst="rect">
            <a:avLst/>
          </a:prstGeom>
          <a:ln>
            <a:noFill/>
          </a:ln>
        </p:spPr>
        <p:txBody>
          <a:bodyPr>
            <a:prstTxWarp prst="textStop">
              <a:avLst/>
            </a:prstTxWarp>
            <a:spAutoFit/>
          </a:bodyPr>
          <a:lstStyle/>
          <a:p>
            <a:pPr algn="ctr"/>
            <a:r>
              <a:rPr lang="en-US" sz="4800" b="1" dirty="0">
                <a:solidFill>
                  <a:srgbClr val="00B050"/>
                </a:solidFill>
                <a:latin typeface="Tahoma" panose="020B0604030504040204" pitchFamily="34" charset="0"/>
                <a:ea typeface="Calibri" panose="020F0502020204030204" pitchFamily="34" charset="0"/>
              </a:rPr>
              <a:t>VIGIL</a:t>
            </a:r>
            <a:endParaRPr lang="en-US" sz="4800" dirty="0">
              <a:solidFill>
                <a:srgbClr val="00B05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AAEB7DF-88AF-432B-8895-38285C5F8B68}"/>
              </a:ext>
            </a:extLst>
          </p:cNvPr>
          <p:cNvSpPr/>
          <p:nvPr/>
        </p:nvSpPr>
        <p:spPr>
          <a:xfrm rot="660000">
            <a:off x="7400645" y="5110536"/>
            <a:ext cx="3873831" cy="830997"/>
          </a:xfrm>
          <a:prstGeom prst="rect">
            <a:avLst/>
          </a:prstGeom>
          <a:ln>
            <a:noFill/>
          </a:ln>
        </p:spPr>
        <p:txBody>
          <a:bodyPr>
            <a:prstTxWarp prst="textStop">
              <a:avLst/>
            </a:prstTxWarp>
            <a:spAutoFit/>
          </a:bodyPr>
          <a:lstStyle/>
          <a:p>
            <a:pPr algn="ctr"/>
            <a:r>
              <a:rPr lang="en-US" sz="4800" b="1" dirty="0">
                <a:solidFill>
                  <a:srgbClr val="CC3300"/>
                </a:solidFill>
                <a:latin typeface="Tahoma" panose="020B0604030504040204" pitchFamily="34" charset="0"/>
                <a:ea typeface="Calibri" panose="020F0502020204030204" pitchFamily="34" charset="0"/>
              </a:rPr>
              <a:t>VISION</a:t>
            </a:r>
            <a:endParaRPr lang="en-US" sz="4800" dirty="0">
              <a:solidFill>
                <a:srgbClr val="CC33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FB18014-439B-4D99-8835-A9FE7B6D4D8F}"/>
              </a:ext>
            </a:extLst>
          </p:cNvPr>
          <p:cNvSpPr/>
          <p:nvPr/>
        </p:nvSpPr>
        <p:spPr>
          <a:xfrm>
            <a:off x="4142566" y="5739267"/>
            <a:ext cx="3092990" cy="830997"/>
          </a:xfrm>
          <a:prstGeom prst="rect">
            <a:avLst/>
          </a:prstGeom>
          <a:ln>
            <a:noFill/>
          </a:ln>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VOICE</a:t>
            </a:r>
            <a:endParaRPr lang="en-US" sz="4800" dirty="0">
              <a:solidFill>
                <a:srgbClr val="0033CC"/>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7F5FD89A-3ACD-49E6-8E29-5D786E691781}"/>
              </a:ext>
            </a:extLst>
          </p:cNvPr>
          <p:cNvSpPr txBox="1"/>
          <p:nvPr/>
        </p:nvSpPr>
        <p:spPr>
          <a:xfrm>
            <a:off x="5315587" y="4481840"/>
            <a:ext cx="1558353"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4" name="Rectangle 13">
            <a:hlinkClick r:id="rId4" action="ppaction://hlinksldjump"/>
            <a:extLst>
              <a:ext uri="{FF2B5EF4-FFF2-40B4-BE49-F238E27FC236}">
                <a16:creationId xmlns:a16="http://schemas.microsoft.com/office/drawing/2014/main" id="{BDF7DEDE-AD91-4A63-A0D8-A3DF6389EAD7}"/>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5" action="ppaction://hlinksldjump"/>
            <a:extLst>
              <a:ext uri="{FF2B5EF4-FFF2-40B4-BE49-F238E27FC236}">
                <a16:creationId xmlns:a16="http://schemas.microsoft.com/office/drawing/2014/main" id="{8F80FA22-4FFF-4CC1-AC7D-EAF12F2583B7}"/>
              </a:ext>
            </a:extLst>
          </p:cNvPr>
          <p:cNvSpPr/>
          <p:nvPr/>
        </p:nvSpPr>
        <p:spPr>
          <a:xfrm rot="-480000">
            <a:off x="873600" y="4940135"/>
            <a:ext cx="326896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5" action="ppaction://hlinksldjump"/>
            <a:extLst>
              <a:ext uri="{FF2B5EF4-FFF2-40B4-BE49-F238E27FC236}">
                <a16:creationId xmlns:a16="http://schemas.microsoft.com/office/drawing/2014/main" id="{B761C3AE-4CD0-46B7-9A02-B9C8A867BE3C}"/>
              </a:ext>
            </a:extLst>
          </p:cNvPr>
          <p:cNvSpPr/>
          <p:nvPr/>
        </p:nvSpPr>
        <p:spPr>
          <a:xfrm>
            <a:off x="4142566" y="5723906"/>
            <a:ext cx="3030130" cy="87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6" action="ppaction://hlinksldjump"/>
            <a:extLst>
              <a:ext uri="{FF2B5EF4-FFF2-40B4-BE49-F238E27FC236}">
                <a16:creationId xmlns:a16="http://schemas.microsoft.com/office/drawing/2014/main" id="{8C4C5E02-2EC2-4BF1-8C0D-F631687F069D}"/>
              </a:ext>
            </a:extLst>
          </p:cNvPr>
          <p:cNvSpPr/>
          <p:nvPr/>
        </p:nvSpPr>
        <p:spPr>
          <a:xfrm rot="660000">
            <a:off x="7415176" y="5110536"/>
            <a:ext cx="394514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0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mystery was revealed to Daniel</a:t>
            </a:r>
          </a:p>
          <a:p>
            <a:pPr algn="ctr"/>
            <a:r>
              <a:rPr lang="en-US" sz="4000" dirty="0"/>
              <a:t>in a </a:t>
            </a:r>
            <a:r>
              <a:rPr lang="en-US" sz="4000" u="sng" dirty="0"/>
              <a:t>_____</a:t>
            </a:r>
            <a:r>
              <a:rPr lang="en-US" sz="4000" dirty="0"/>
              <a:t> of the night. </a:t>
            </a:r>
          </a:p>
          <a:p>
            <a:pPr algn="ctr">
              <a:lnSpc>
                <a:spcPct val="90000"/>
              </a:lnSpc>
            </a:pPr>
            <a:endParaRPr lang="en-US" sz="800" dirty="0">
              <a:latin typeface="Tahoma" panose="020B0604030504040204" pitchFamily="34" charset="0"/>
              <a:ea typeface="Calibri" panose="020F0502020204030204" pitchFamily="34" charset="0"/>
            </a:endParaRPr>
          </a:p>
        </p:txBody>
      </p:sp>
      <p:pic>
        <p:nvPicPr>
          <p:cNvPr id="16" name="Picture 15">
            <a:extLst>
              <a:ext uri="{FF2B5EF4-FFF2-40B4-BE49-F238E27FC236}">
                <a16:creationId xmlns:a16="http://schemas.microsoft.com/office/drawing/2014/main" id="{5525CA74-5D6A-495E-B26F-AFA9AB475F4F}"/>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627" t="2221" r="21443" b="4655"/>
          <a:stretch/>
        </p:blipFill>
        <p:spPr bwMode="auto">
          <a:xfrm>
            <a:off x="10319318" y="1715770"/>
            <a:ext cx="1034415" cy="3426460"/>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8" name="Rectangle 7">
            <a:extLst>
              <a:ext uri="{FF2B5EF4-FFF2-40B4-BE49-F238E27FC236}">
                <a16:creationId xmlns:a16="http://schemas.microsoft.com/office/drawing/2014/main" id="{4AAEB7DF-88AF-432B-8895-38285C5F8B68}"/>
              </a:ext>
            </a:extLst>
          </p:cNvPr>
          <p:cNvSpPr/>
          <p:nvPr/>
        </p:nvSpPr>
        <p:spPr>
          <a:xfrm rot="660000">
            <a:off x="7400645" y="5110536"/>
            <a:ext cx="3873831" cy="830997"/>
          </a:xfrm>
          <a:prstGeom prst="rect">
            <a:avLst/>
          </a:prstGeom>
        </p:spPr>
        <p:txBody>
          <a:bodyPr>
            <a:prstTxWarp prst="textStop">
              <a:avLst/>
            </a:prstTxWarp>
            <a:spAutoFit/>
          </a:bodyPr>
          <a:lstStyle/>
          <a:p>
            <a:pPr algn="ctr"/>
            <a:r>
              <a:rPr lang="en-US" sz="4800" b="1" dirty="0">
                <a:solidFill>
                  <a:srgbClr val="CC3300"/>
                </a:solidFill>
                <a:latin typeface="Tahoma" panose="020B0604030504040204" pitchFamily="34" charset="0"/>
                <a:ea typeface="Calibri" panose="020F0502020204030204" pitchFamily="34" charset="0"/>
              </a:rPr>
              <a:t>VISION</a:t>
            </a:r>
            <a:endParaRPr lang="en-US" sz="4800" dirty="0">
              <a:solidFill>
                <a:srgbClr val="CC330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40D27CB9-115A-4686-9C01-9C256BF5AA6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61366A23-7186-41DB-B3F9-C508802EA76F}"/>
              </a:ext>
            </a:extLst>
          </p:cNvPr>
          <p:cNvGrpSpPr/>
          <p:nvPr/>
        </p:nvGrpSpPr>
        <p:grpSpPr>
          <a:xfrm rot="20456090">
            <a:off x="466161" y="3859163"/>
            <a:ext cx="2058321" cy="1379208"/>
            <a:chOff x="683427" y="4578696"/>
            <a:chExt cx="1701094" cy="1139841"/>
          </a:xfrm>
        </p:grpSpPr>
        <p:sp>
          <p:nvSpPr>
            <p:cNvPr id="10" name="Cloud 9">
              <a:extLst>
                <a:ext uri="{FF2B5EF4-FFF2-40B4-BE49-F238E27FC236}">
                  <a16:creationId xmlns:a16="http://schemas.microsoft.com/office/drawing/2014/main" id="{A34F4D02-D0E4-46E9-8A47-3126B03A3A85}"/>
                </a:ext>
              </a:extLst>
            </p:cNvPr>
            <p:cNvSpPr/>
            <p:nvPr/>
          </p:nvSpPr>
          <p:spPr>
            <a:xfrm rot="614678">
              <a:off x="683427" y="4578696"/>
              <a:ext cx="1677798" cy="1139841"/>
            </a:xfrm>
            <a:prstGeom prst="cloud">
              <a:avLst/>
            </a:prstGeom>
            <a:solidFill>
              <a:srgbClr val="FF33CC"/>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49C6836-D326-437A-A58E-B7EC18399E62}"/>
                </a:ext>
              </a:extLst>
            </p:cNvPr>
            <p:cNvSpPr txBox="1"/>
            <p:nvPr/>
          </p:nvSpPr>
          <p:spPr>
            <a:xfrm>
              <a:off x="714273" y="4910982"/>
              <a:ext cx="1670248" cy="455306"/>
            </a:xfrm>
            <a:prstGeom prst="rect">
              <a:avLst/>
            </a:prstGeom>
            <a:noFill/>
          </p:spPr>
          <p:txBody>
            <a:bodyPr wrap="square" rtlCol="0">
              <a:spAutoFit/>
            </a:bodyPr>
            <a:lstStyle/>
            <a:p>
              <a:pPr algn="ctr">
                <a:lnSpc>
                  <a:spcPct val="70000"/>
                </a:lnSpc>
              </a:pPr>
              <a:r>
                <a:rPr lang="en-US" sz="4000" b="1" dirty="0">
                  <a:solidFill>
                    <a:srgbClr val="FFFF00"/>
                  </a:solidFill>
                </a:rPr>
                <a:t>Right!</a:t>
              </a:r>
            </a:p>
          </p:txBody>
        </p:sp>
      </p:grpSp>
      <p:grpSp>
        <p:nvGrpSpPr>
          <p:cNvPr id="12" name="Group 11">
            <a:extLst>
              <a:ext uri="{FF2B5EF4-FFF2-40B4-BE49-F238E27FC236}">
                <a16:creationId xmlns:a16="http://schemas.microsoft.com/office/drawing/2014/main" id="{8FAEDC54-A581-4672-A000-B2419BFB42D3}"/>
              </a:ext>
            </a:extLst>
          </p:cNvPr>
          <p:cNvGrpSpPr/>
          <p:nvPr/>
        </p:nvGrpSpPr>
        <p:grpSpPr>
          <a:xfrm>
            <a:off x="9675103" y="3869552"/>
            <a:ext cx="2030136" cy="1379208"/>
            <a:chOff x="507258" y="4459012"/>
            <a:chExt cx="2030136" cy="1379208"/>
          </a:xfrm>
        </p:grpSpPr>
        <p:sp>
          <p:nvSpPr>
            <p:cNvPr id="13" name="Cloud 12">
              <a:extLst>
                <a:ext uri="{FF2B5EF4-FFF2-40B4-BE49-F238E27FC236}">
                  <a16:creationId xmlns:a16="http://schemas.microsoft.com/office/drawing/2014/main" id="{06518C4B-5F98-4AD8-9962-E5ACE4DA2AF5}"/>
                </a:ext>
              </a:extLst>
            </p:cNvPr>
            <p:cNvSpPr/>
            <p:nvPr/>
          </p:nvSpPr>
          <p:spPr>
            <a:xfrm rot="614678">
              <a:off x="507258" y="4459012"/>
              <a:ext cx="2030136" cy="1379208"/>
            </a:xfrm>
            <a:prstGeom prst="cloud">
              <a:avLst/>
            </a:prstGeom>
            <a:solidFill>
              <a:srgbClr val="FF33CC"/>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507031A-B1F3-44BF-81E2-BF6E58450FD6}"/>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FF00"/>
                  </a:solidFill>
                </a:rPr>
                <a:t>1 point</a:t>
              </a:r>
            </a:p>
          </p:txBody>
        </p:sp>
      </p:grpSp>
      <p:sp>
        <p:nvSpPr>
          <p:cNvPr id="15" name="Rectangle 14">
            <a:hlinkClick r:id="rId4" action="ppaction://hlinksldjump"/>
            <a:extLst>
              <a:ext uri="{FF2B5EF4-FFF2-40B4-BE49-F238E27FC236}">
                <a16:creationId xmlns:a16="http://schemas.microsoft.com/office/drawing/2014/main" id="{7DD79122-5C57-4856-AF0F-F1E12FD0DDE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69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mystery was revealed to Daniel</a:t>
            </a:r>
          </a:p>
          <a:p>
            <a:pPr algn="ctr"/>
            <a:r>
              <a:rPr lang="en-US" sz="4000" dirty="0"/>
              <a:t>in a </a:t>
            </a:r>
            <a:r>
              <a:rPr lang="en-US" sz="4000" u="sng" dirty="0"/>
              <a:t>_____</a:t>
            </a:r>
            <a:r>
              <a:rPr lang="en-US" sz="4000" dirty="0"/>
              <a:t> of the night. </a:t>
            </a:r>
          </a:p>
          <a:p>
            <a:pPr algn="ctr">
              <a:lnSpc>
                <a:spcPct val="90000"/>
              </a:lnSpc>
            </a:pPr>
            <a:endParaRPr lang="en-US" sz="800" dirty="0">
              <a:latin typeface="Tahoma" panose="020B0604030504040204" pitchFamily="34" charset="0"/>
              <a:ea typeface="Calibri" panose="020F0502020204030204" pitchFamily="34" charset="0"/>
            </a:endParaRPr>
          </a:p>
        </p:txBody>
      </p:sp>
      <p:pic>
        <p:nvPicPr>
          <p:cNvPr id="17" name="Picture 16">
            <a:extLst>
              <a:ext uri="{FF2B5EF4-FFF2-40B4-BE49-F238E27FC236}">
                <a16:creationId xmlns:a16="http://schemas.microsoft.com/office/drawing/2014/main" id="{EB1A94E7-2ECD-4F05-970C-431E2DEB4E94}"/>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627" t="2221" r="21443" b="4655"/>
          <a:stretch/>
        </p:blipFill>
        <p:spPr bwMode="auto">
          <a:xfrm>
            <a:off x="10319318" y="1715770"/>
            <a:ext cx="1034415" cy="3426460"/>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B4A8149C-928B-4F72-B669-076CCDEF469C}"/>
              </a:ext>
            </a:extLst>
          </p:cNvPr>
          <p:cNvSpPr/>
          <p:nvPr/>
        </p:nvSpPr>
        <p:spPr>
          <a:xfrm rot="21130746">
            <a:off x="894525" y="4951392"/>
            <a:ext cx="3235948" cy="830997"/>
          </a:xfrm>
          <a:prstGeom prst="rect">
            <a:avLst/>
          </a:prstGeom>
        </p:spPr>
        <p:txBody>
          <a:bodyPr>
            <a:prstTxWarp prst="textStop">
              <a:avLst/>
            </a:prstTxWarp>
            <a:spAutoFit/>
          </a:bodyPr>
          <a:lstStyle/>
          <a:p>
            <a:pPr algn="ctr"/>
            <a:r>
              <a:rPr lang="en-US" sz="4800" b="1" dirty="0">
                <a:solidFill>
                  <a:srgbClr val="00B050"/>
                </a:solidFill>
                <a:latin typeface="Tahoma" panose="020B0604030504040204" pitchFamily="34" charset="0"/>
                <a:ea typeface="Calibri" panose="020F0502020204030204" pitchFamily="34" charset="0"/>
              </a:rPr>
              <a:t>VIGIL</a:t>
            </a:r>
            <a:endParaRPr lang="en-US" sz="4800" dirty="0">
              <a:solidFill>
                <a:srgbClr val="00B05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AAEB7DF-88AF-432B-8895-38285C5F8B68}"/>
              </a:ext>
            </a:extLst>
          </p:cNvPr>
          <p:cNvSpPr/>
          <p:nvPr/>
        </p:nvSpPr>
        <p:spPr>
          <a:xfrm rot="660000">
            <a:off x="7400645" y="5110536"/>
            <a:ext cx="3873831" cy="830997"/>
          </a:xfrm>
          <a:prstGeom prst="rect">
            <a:avLst/>
          </a:prstGeom>
        </p:spPr>
        <p:txBody>
          <a:bodyPr>
            <a:prstTxWarp prst="textStop">
              <a:avLst/>
            </a:prstTxWarp>
            <a:spAutoFit/>
          </a:bodyPr>
          <a:lstStyle/>
          <a:p>
            <a:pPr algn="ctr"/>
            <a:r>
              <a:rPr lang="en-US" sz="4800" b="1" dirty="0">
                <a:solidFill>
                  <a:srgbClr val="CC3300"/>
                </a:solidFill>
                <a:latin typeface="Tahoma" panose="020B0604030504040204" pitchFamily="34" charset="0"/>
                <a:ea typeface="Calibri" panose="020F0502020204030204" pitchFamily="34" charset="0"/>
              </a:rPr>
              <a:t>VISION</a:t>
            </a:r>
            <a:endParaRPr lang="en-US" sz="4800" dirty="0">
              <a:solidFill>
                <a:srgbClr val="CC33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FB18014-439B-4D99-8835-A9FE7B6D4D8F}"/>
              </a:ext>
            </a:extLst>
          </p:cNvPr>
          <p:cNvSpPr/>
          <p:nvPr/>
        </p:nvSpPr>
        <p:spPr>
          <a:xfrm>
            <a:off x="4142566" y="5739267"/>
            <a:ext cx="3092990"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VOICE</a:t>
            </a:r>
            <a:endParaRPr lang="en-US" sz="4800" dirty="0">
              <a:solidFill>
                <a:srgbClr val="0033CC"/>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44215383-124D-4DDA-B248-20BE7265D7E7}"/>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875F35A3-2260-496E-868B-B56879EF70CD}"/>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0346CB5-71A7-463A-8BCE-AC3ED315A526}"/>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84EDD608-E53B-4488-A595-770AC58F126A}"/>
                </a:ext>
              </a:extLst>
            </p:cNvPr>
            <p:cNvSpPr txBox="1"/>
            <p:nvPr/>
          </p:nvSpPr>
          <p:spPr>
            <a:xfrm>
              <a:off x="4328805" y="3158571"/>
              <a:ext cx="3615802" cy="707886"/>
            </a:xfrm>
            <a:prstGeom prst="rect">
              <a:avLst/>
            </a:prstGeom>
            <a:noFill/>
          </p:spPr>
          <p:txBody>
            <a:bodyPr wrap="square" rtlCol="0">
              <a:prstTxWarp prst="textStop">
                <a:avLst/>
              </a:prstTxWarp>
              <a:spAutoFit/>
            </a:bodyPr>
            <a:lstStyle/>
            <a:p>
              <a:pPr algn="ctr"/>
              <a:r>
                <a:rPr lang="en-US" sz="4000" b="1" dirty="0">
                  <a:solidFill>
                    <a:srgbClr val="FFE9AB"/>
                  </a:solidFill>
                </a:rPr>
                <a:t>VISION</a:t>
              </a:r>
              <a:endParaRPr lang="en-US" sz="4000" dirty="0">
                <a:solidFill>
                  <a:srgbClr val="FFE9AB"/>
                </a:solidFill>
              </a:endParaRPr>
            </a:p>
          </p:txBody>
        </p:sp>
        <p:sp>
          <p:nvSpPr>
            <p:cNvPr id="15" name="TextBox 14">
              <a:extLst>
                <a:ext uri="{FF2B5EF4-FFF2-40B4-BE49-F238E27FC236}">
                  <a16:creationId xmlns:a16="http://schemas.microsoft.com/office/drawing/2014/main" id="{613AD24B-F51E-4AE4-A3E4-67986A02C5EF}"/>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6" name="Rectangle 15">
            <a:hlinkClick r:id="rId4" action="ppaction://hlinksldjump"/>
            <a:extLst>
              <a:ext uri="{FF2B5EF4-FFF2-40B4-BE49-F238E27FC236}">
                <a16:creationId xmlns:a16="http://schemas.microsoft.com/office/drawing/2014/main" id="{5303A695-AA53-4473-B102-F4CBAD44360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91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2190AA-F8E3-54D6-81F2-869108972F66}"/>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mystery was revealed to Daniel</a:t>
            </a:r>
          </a:p>
          <a:p>
            <a:pPr algn="ctr"/>
            <a:r>
              <a:rPr lang="en-US" sz="4000" dirty="0"/>
              <a:t>in a </a:t>
            </a:r>
            <a:r>
              <a:rPr lang="en-US" sz="4000" i="1" u="sng" dirty="0">
                <a:solidFill>
                  <a:srgbClr val="C00000"/>
                </a:solidFill>
                <a:uFill>
                  <a:solidFill>
                    <a:schemeClr val="tx1"/>
                  </a:solidFill>
                </a:uFill>
              </a:rPr>
              <a:t>VISION</a:t>
            </a:r>
            <a:r>
              <a:rPr lang="en-US" sz="4000" dirty="0"/>
              <a:t> of the night.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B4A8149C-928B-4F72-B669-076CCDEF469C}"/>
              </a:ext>
            </a:extLst>
          </p:cNvPr>
          <p:cNvSpPr/>
          <p:nvPr/>
        </p:nvSpPr>
        <p:spPr>
          <a:xfrm rot="21130746">
            <a:off x="894525" y="4951392"/>
            <a:ext cx="3235948" cy="830997"/>
          </a:xfrm>
          <a:prstGeom prst="rect">
            <a:avLst/>
          </a:prstGeom>
        </p:spPr>
        <p:txBody>
          <a:bodyPr>
            <a:prstTxWarp prst="textStop">
              <a:avLst/>
            </a:prstTxWarp>
            <a:spAutoFit/>
          </a:bodyPr>
          <a:lstStyle/>
          <a:p>
            <a:pPr algn="ctr"/>
            <a:r>
              <a:rPr lang="en-US" sz="4800" b="1" dirty="0">
                <a:solidFill>
                  <a:srgbClr val="00B050"/>
                </a:solidFill>
                <a:latin typeface="Tahoma" panose="020B0604030504040204" pitchFamily="34" charset="0"/>
                <a:ea typeface="Calibri" panose="020F0502020204030204" pitchFamily="34" charset="0"/>
              </a:rPr>
              <a:t>VIGIL</a:t>
            </a:r>
            <a:endParaRPr lang="en-US" sz="4800" dirty="0">
              <a:solidFill>
                <a:srgbClr val="00B05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AAEB7DF-88AF-432B-8895-38285C5F8B68}"/>
              </a:ext>
            </a:extLst>
          </p:cNvPr>
          <p:cNvSpPr/>
          <p:nvPr/>
        </p:nvSpPr>
        <p:spPr>
          <a:xfrm rot="660000">
            <a:off x="7400645" y="5110536"/>
            <a:ext cx="3873831" cy="830997"/>
          </a:xfrm>
          <a:prstGeom prst="rect">
            <a:avLst/>
          </a:prstGeom>
        </p:spPr>
        <p:txBody>
          <a:bodyPr>
            <a:prstTxWarp prst="textStop">
              <a:avLst/>
            </a:prstTxWarp>
            <a:spAutoFit/>
          </a:bodyPr>
          <a:lstStyle/>
          <a:p>
            <a:pPr algn="ctr"/>
            <a:r>
              <a:rPr lang="en-US" sz="4800" b="1" dirty="0">
                <a:solidFill>
                  <a:srgbClr val="CC3300"/>
                </a:solidFill>
                <a:latin typeface="Tahoma" panose="020B0604030504040204" pitchFamily="34" charset="0"/>
                <a:ea typeface="Calibri" panose="020F0502020204030204" pitchFamily="34" charset="0"/>
              </a:rPr>
              <a:t>VISION</a:t>
            </a:r>
            <a:endParaRPr lang="en-US" sz="4800" dirty="0">
              <a:solidFill>
                <a:srgbClr val="CC33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FB18014-439B-4D99-8835-A9FE7B6D4D8F}"/>
              </a:ext>
            </a:extLst>
          </p:cNvPr>
          <p:cNvSpPr/>
          <p:nvPr/>
        </p:nvSpPr>
        <p:spPr>
          <a:xfrm>
            <a:off x="4142566" y="5739267"/>
            <a:ext cx="3092990"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VOICE</a:t>
            </a:r>
            <a:endParaRPr lang="en-US" sz="4800" dirty="0">
              <a:solidFill>
                <a:srgbClr val="0033CC"/>
              </a:solidFill>
              <a:latin typeface="Tahoma" panose="020B0604030504040204" pitchFamily="34" charset="0"/>
              <a:ea typeface="Calibri" panose="020F0502020204030204" pitchFamily="34" charset="0"/>
            </a:endParaRPr>
          </a:p>
        </p:txBody>
      </p:sp>
      <p:sp>
        <p:nvSpPr>
          <p:cNvPr id="10" name="Rectangle 9">
            <a:hlinkClick r:id="rId3" action="ppaction://hlinksldjump"/>
            <a:extLst>
              <a:ext uri="{FF2B5EF4-FFF2-40B4-BE49-F238E27FC236}">
                <a16:creationId xmlns:a16="http://schemas.microsoft.com/office/drawing/2014/main" id="{0F8721B3-ACD2-4F23-91C0-83F20B763BF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1ABD90B-6185-4EDF-BC6E-849D3351162B}"/>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627" t="2221" r="21443" b="4655"/>
          <a:stretch/>
        </p:blipFill>
        <p:spPr bwMode="auto">
          <a:xfrm>
            <a:off x="10319318" y="1715770"/>
            <a:ext cx="1034415" cy="34264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438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1267692011"/>
      </p:ext>
    </p:extLst>
  </p:cSld>
  <p:clrMapOvr>
    <a:masterClrMapping/>
  </p:clrMapOvr>
  <p:transition advClick="0" advTm="0">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When the mystery was revealed to him,</a:t>
            </a:r>
          </a:p>
          <a:p>
            <a:pPr algn="ctr">
              <a:lnSpc>
                <a:spcPct val="90000"/>
              </a:lnSpc>
            </a:pPr>
            <a:r>
              <a:rPr lang="en-US" sz="4000" dirty="0"/>
              <a:t>Daniel answered and said: “</a:t>
            </a:r>
            <a:r>
              <a:rPr lang="en-US" sz="4000" u="sng" dirty="0"/>
              <a:t>_____</a:t>
            </a:r>
            <a:r>
              <a:rPr lang="en-US" sz="4000" dirty="0"/>
              <a:t> be the name of God forever and ever, to whom belong wisdom and might.”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7BDA9436-AF3D-4337-8265-A8159356134F}"/>
              </a:ext>
            </a:extLst>
          </p:cNvPr>
          <p:cNvSpPr txBox="1"/>
          <p:nvPr/>
        </p:nvSpPr>
        <p:spPr>
          <a:xfrm>
            <a:off x="4425765" y="4921368"/>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2:19-20</a:t>
            </a:r>
          </a:p>
        </p:txBody>
      </p:sp>
      <p:sp>
        <p:nvSpPr>
          <p:cNvPr id="7" name="Rectangle 6">
            <a:hlinkClick r:id="rId3" action="ppaction://hlinksldjump"/>
            <a:extLst>
              <a:ext uri="{FF2B5EF4-FFF2-40B4-BE49-F238E27FC236}">
                <a16:creationId xmlns:a16="http://schemas.microsoft.com/office/drawing/2014/main" id="{5ECA601F-E263-4AD6-ADD3-2E4375CC784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853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When the mystery was revealed to him,</a:t>
            </a:r>
          </a:p>
          <a:p>
            <a:pPr algn="ctr">
              <a:lnSpc>
                <a:spcPct val="90000"/>
              </a:lnSpc>
            </a:pPr>
            <a:r>
              <a:rPr lang="en-US" sz="4000" dirty="0"/>
              <a:t>Daniel answered and said: “</a:t>
            </a:r>
            <a:r>
              <a:rPr lang="en-US" sz="4000" u="sng" dirty="0"/>
              <a:t>_____</a:t>
            </a:r>
            <a:r>
              <a:rPr lang="en-US" sz="4000" dirty="0"/>
              <a:t> be the name of God forever and ever, to whom belong wisdom and might.”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2:19-20</a:t>
            </a:r>
          </a:p>
        </p:txBody>
      </p:sp>
      <p:sp>
        <p:nvSpPr>
          <p:cNvPr id="7" name="Rectangle 6">
            <a:extLst>
              <a:ext uri="{FF2B5EF4-FFF2-40B4-BE49-F238E27FC236}">
                <a16:creationId xmlns:a16="http://schemas.microsoft.com/office/drawing/2014/main" id="{F99C2932-503C-4DE7-8E48-73D3D6106A29}"/>
              </a:ext>
            </a:extLst>
          </p:cNvPr>
          <p:cNvSpPr/>
          <p:nvPr/>
        </p:nvSpPr>
        <p:spPr>
          <a:xfrm rot="-480000">
            <a:off x="638518" y="5136602"/>
            <a:ext cx="3559543"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BLESSED</a:t>
            </a:r>
            <a:endParaRPr lang="en-US" sz="4800" dirty="0">
              <a:solidFill>
                <a:srgbClr val="C0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69CB3D3-356F-4E0C-BA59-02F61661DADA}"/>
              </a:ext>
            </a:extLst>
          </p:cNvPr>
          <p:cNvSpPr/>
          <p:nvPr/>
        </p:nvSpPr>
        <p:spPr>
          <a:xfrm rot="480000">
            <a:off x="8381693" y="5187992"/>
            <a:ext cx="3248889"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FAMOUS</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925E5D95-B6B6-44D1-BB17-E75C9F5E848E}"/>
              </a:ext>
            </a:extLst>
          </p:cNvPr>
          <p:cNvSpPr/>
          <p:nvPr/>
        </p:nvSpPr>
        <p:spPr>
          <a:xfrm>
            <a:off x="4032536" y="5867993"/>
            <a:ext cx="4028536" cy="830997"/>
          </a:xfrm>
          <a:prstGeom prst="rect">
            <a:avLst/>
          </a:prstGeom>
          <a:ln>
            <a:noFill/>
          </a:ln>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AMAZING</a:t>
            </a:r>
            <a:endParaRPr lang="en-US" sz="4800" dirty="0">
              <a:solidFill>
                <a:srgbClr val="7030A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8C075A97-5622-4782-A91A-8C1045490A58}"/>
              </a:ext>
            </a:extLst>
          </p:cNvPr>
          <p:cNvSpPr txBox="1"/>
          <p:nvPr/>
        </p:nvSpPr>
        <p:spPr>
          <a:xfrm>
            <a:off x="5315587" y="4914974"/>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4FEDD2BC-CE00-40BB-AD95-57B7A3D1718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EE24761E-BAAD-4481-A744-01D958608E17}"/>
              </a:ext>
            </a:extLst>
          </p:cNvPr>
          <p:cNvSpPr/>
          <p:nvPr/>
        </p:nvSpPr>
        <p:spPr>
          <a:xfrm rot="-480000">
            <a:off x="629392" y="5106390"/>
            <a:ext cx="3598224" cy="861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D6AD5435-80AC-4998-8299-712426891D2F}"/>
              </a:ext>
            </a:extLst>
          </p:cNvPr>
          <p:cNvSpPr/>
          <p:nvPr/>
        </p:nvSpPr>
        <p:spPr>
          <a:xfrm>
            <a:off x="4013860" y="5868385"/>
            <a:ext cx="4061361" cy="853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5" action="ppaction://hlinksldjump"/>
            <a:extLst>
              <a:ext uri="{FF2B5EF4-FFF2-40B4-BE49-F238E27FC236}">
                <a16:creationId xmlns:a16="http://schemas.microsoft.com/office/drawing/2014/main" id="{1E5ACAD1-4ECA-44B6-9613-7069B116DFFB}"/>
              </a:ext>
            </a:extLst>
          </p:cNvPr>
          <p:cNvSpPr/>
          <p:nvPr/>
        </p:nvSpPr>
        <p:spPr>
          <a:xfrm rot="480000">
            <a:off x="8360229" y="5187701"/>
            <a:ext cx="3244799"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48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When the mystery was revealed to him,</a:t>
            </a:r>
          </a:p>
          <a:p>
            <a:pPr algn="ctr">
              <a:lnSpc>
                <a:spcPct val="90000"/>
              </a:lnSpc>
            </a:pPr>
            <a:r>
              <a:rPr lang="en-US" sz="4000" dirty="0"/>
              <a:t>Daniel answered and said: “</a:t>
            </a:r>
            <a:r>
              <a:rPr lang="en-US" sz="4000" u="sng" dirty="0"/>
              <a:t>_____</a:t>
            </a:r>
            <a:r>
              <a:rPr lang="en-US" sz="4000" dirty="0"/>
              <a:t> be the name of God forever and ever, to whom belong wisdom and might.”</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7C706EFE-4128-4003-8372-4A99BE342A13}"/>
              </a:ext>
            </a:extLst>
          </p:cNvPr>
          <p:cNvGrpSpPr/>
          <p:nvPr/>
        </p:nvGrpSpPr>
        <p:grpSpPr>
          <a:xfrm rot="20456090">
            <a:off x="466669" y="3862191"/>
            <a:ext cx="2039790" cy="1379208"/>
            <a:chOff x="683427" y="4578696"/>
            <a:chExt cx="1685780" cy="1139841"/>
          </a:xfrm>
        </p:grpSpPr>
        <p:sp>
          <p:nvSpPr>
            <p:cNvPr id="10" name="Cloud 9">
              <a:extLst>
                <a:ext uri="{FF2B5EF4-FFF2-40B4-BE49-F238E27FC236}">
                  <a16:creationId xmlns:a16="http://schemas.microsoft.com/office/drawing/2014/main" id="{9F7711A4-8D5B-4B48-B4CA-F98DF38B9175}"/>
                </a:ext>
              </a:extLst>
            </p:cNvPr>
            <p:cNvSpPr/>
            <p:nvPr/>
          </p:nvSpPr>
          <p:spPr>
            <a:xfrm rot="614678">
              <a:off x="683427" y="4578696"/>
              <a:ext cx="1677798" cy="1139841"/>
            </a:xfrm>
            <a:prstGeom prst="cloud">
              <a:avLst/>
            </a:prstGeom>
            <a:solidFill>
              <a:srgbClr val="FFE7FF"/>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F2D78B6-5424-4DE5-8AC7-1CBE7A270062}"/>
                </a:ext>
              </a:extLst>
            </p:cNvPr>
            <p:cNvSpPr txBox="1"/>
            <p:nvPr/>
          </p:nvSpPr>
          <p:spPr>
            <a:xfrm>
              <a:off x="698959" y="4940425"/>
              <a:ext cx="1670248" cy="436335"/>
            </a:xfrm>
            <a:prstGeom prst="rect">
              <a:avLst/>
            </a:prstGeom>
            <a:noFill/>
          </p:spPr>
          <p:txBody>
            <a:bodyPr wrap="square" rtlCol="0">
              <a:spAutoFit/>
            </a:bodyPr>
            <a:lstStyle/>
            <a:p>
              <a:pPr algn="ctr">
                <a:lnSpc>
                  <a:spcPct val="70000"/>
                </a:lnSpc>
              </a:pPr>
              <a:r>
                <a:rPr lang="en-US" sz="3800" b="1" spc="-450" dirty="0">
                  <a:solidFill>
                    <a:srgbClr val="CC0099"/>
                  </a:solidFill>
                </a:rPr>
                <a:t>EXCELLENT!</a:t>
              </a:r>
            </a:p>
          </p:txBody>
        </p:sp>
      </p:gr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2:19-20</a:t>
            </a:r>
          </a:p>
        </p:txBody>
      </p:sp>
      <p:sp>
        <p:nvSpPr>
          <p:cNvPr id="7" name="Rectangle 6">
            <a:extLst>
              <a:ext uri="{FF2B5EF4-FFF2-40B4-BE49-F238E27FC236}">
                <a16:creationId xmlns:a16="http://schemas.microsoft.com/office/drawing/2014/main" id="{F99C2932-503C-4DE7-8E48-73D3D6106A29}"/>
              </a:ext>
            </a:extLst>
          </p:cNvPr>
          <p:cNvSpPr/>
          <p:nvPr/>
        </p:nvSpPr>
        <p:spPr>
          <a:xfrm rot="21130746">
            <a:off x="638518" y="5136602"/>
            <a:ext cx="3559543"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BLESSED</a:t>
            </a:r>
            <a:endParaRPr lang="en-US" sz="4800" dirty="0">
              <a:solidFill>
                <a:srgbClr val="C00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685CB98-00D9-49F2-9B9D-2AA97B4152D6}"/>
              </a:ext>
            </a:extLst>
          </p:cNvPr>
          <p:cNvSpPr txBox="1"/>
          <p:nvPr/>
        </p:nvSpPr>
        <p:spPr>
          <a:xfrm>
            <a:off x="4830916" y="4915622"/>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2" name="Group 11">
            <a:extLst>
              <a:ext uri="{FF2B5EF4-FFF2-40B4-BE49-F238E27FC236}">
                <a16:creationId xmlns:a16="http://schemas.microsoft.com/office/drawing/2014/main" id="{3CF3A193-D7A3-4DAF-BF41-7A7001E95F6C}"/>
              </a:ext>
            </a:extLst>
          </p:cNvPr>
          <p:cNvGrpSpPr/>
          <p:nvPr/>
        </p:nvGrpSpPr>
        <p:grpSpPr>
          <a:xfrm>
            <a:off x="9675103" y="3869552"/>
            <a:ext cx="2030136" cy="1379208"/>
            <a:chOff x="507258" y="4459012"/>
            <a:chExt cx="2030136" cy="1379208"/>
          </a:xfrm>
        </p:grpSpPr>
        <p:sp>
          <p:nvSpPr>
            <p:cNvPr id="13" name="Cloud 12">
              <a:extLst>
                <a:ext uri="{FF2B5EF4-FFF2-40B4-BE49-F238E27FC236}">
                  <a16:creationId xmlns:a16="http://schemas.microsoft.com/office/drawing/2014/main" id="{0C002964-FAF7-4F33-AB43-AED0557E5898}"/>
                </a:ext>
              </a:extLst>
            </p:cNvPr>
            <p:cNvSpPr/>
            <p:nvPr/>
          </p:nvSpPr>
          <p:spPr>
            <a:xfrm rot="614678">
              <a:off x="507258" y="4459012"/>
              <a:ext cx="2030136" cy="1379208"/>
            </a:xfrm>
            <a:prstGeom prst="cloud">
              <a:avLst/>
            </a:prstGeom>
            <a:solidFill>
              <a:srgbClr val="FFE7FF"/>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D149316-4788-4DFE-B5D6-F02FCB2BF53F}"/>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C0099"/>
                  </a:solidFill>
                </a:rPr>
                <a:t>2 points</a:t>
              </a:r>
            </a:p>
          </p:txBody>
        </p:sp>
      </p:grpSp>
      <p:sp>
        <p:nvSpPr>
          <p:cNvPr id="15" name="Rectangle 14">
            <a:hlinkClick r:id="rId3" action="ppaction://hlinksldjump"/>
            <a:extLst>
              <a:ext uri="{FF2B5EF4-FFF2-40B4-BE49-F238E27FC236}">
                <a16:creationId xmlns:a16="http://schemas.microsoft.com/office/drawing/2014/main" id="{C99C8C32-F669-4EF2-9A1F-B0F1FFDF7B8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86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30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When the mystery was revealed to him,</a:t>
            </a:r>
          </a:p>
          <a:p>
            <a:pPr algn="ctr">
              <a:lnSpc>
                <a:spcPct val="90000"/>
              </a:lnSpc>
            </a:pPr>
            <a:r>
              <a:rPr lang="en-US" sz="4000" dirty="0"/>
              <a:t>Daniel answered and said: “</a:t>
            </a:r>
            <a:r>
              <a:rPr lang="en-US" sz="4000" u="sng" dirty="0"/>
              <a:t>_____</a:t>
            </a:r>
            <a:r>
              <a:rPr lang="en-US" sz="4000" dirty="0"/>
              <a:t> be the name of God forever and ever, to whom belong wisdom and might.”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2:19-20</a:t>
            </a:r>
          </a:p>
        </p:txBody>
      </p:sp>
      <p:sp>
        <p:nvSpPr>
          <p:cNvPr id="7" name="Rectangle 6">
            <a:extLst>
              <a:ext uri="{FF2B5EF4-FFF2-40B4-BE49-F238E27FC236}">
                <a16:creationId xmlns:a16="http://schemas.microsoft.com/office/drawing/2014/main" id="{F99C2932-503C-4DE7-8E48-73D3D6106A29}"/>
              </a:ext>
            </a:extLst>
          </p:cNvPr>
          <p:cNvSpPr/>
          <p:nvPr/>
        </p:nvSpPr>
        <p:spPr>
          <a:xfrm rot="21130746">
            <a:off x="638518" y="5136602"/>
            <a:ext cx="3559543"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BLESSED</a:t>
            </a:r>
            <a:endParaRPr lang="en-US" sz="4800" dirty="0">
              <a:solidFill>
                <a:srgbClr val="C0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69CB3D3-356F-4E0C-BA59-02F61661DADA}"/>
              </a:ext>
            </a:extLst>
          </p:cNvPr>
          <p:cNvSpPr/>
          <p:nvPr/>
        </p:nvSpPr>
        <p:spPr>
          <a:xfrm rot="480000">
            <a:off x="8381693" y="5187992"/>
            <a:ext cx="3248889"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FAMOUS</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925E5D95-B6B6-44D1-BB17-E75C9F5E848E}"/>
              </a:ext>
            </a:extLst>
          </p:cNvPr>
          <p:cNvSpPr/>
          <p:nvPr/>
        </p:nvSpPr>
        <p:spPr>
          <a:xfrm>
            <a:off x="4032536" y="5867993"/>
            <a:ext cx="4028536" cy="830997"/>
          </a:xfrm>
          <a:prstGeom prst="rect">
            <a:avLst/>
          </a:prstGeom>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AMAZING</a:t>
            </a:r>
            <a:endParaRPr lang="en-US" sz="4800" dirty="0">
              <a:solidFill>
                <a:srgbClr val="7030A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F7F5DD31-C2B0-4206-86C2-35C1D0FE1F30}"/>
              </a:ext>
            </a:extLst>
          </p:cNvPr>
          <p:cNvGrpSpPr/>
          <p:nvPr/>
        </p:nvGrpSpPr>
        <p:grpSpPr>
          <a:xfrm>
            <a:off x="3516240" y="1345800"/>
            <a:ext cx="5293895" cy="4389120"/>
            <a:chOff x="3516240" y="1345800"/>
            <a:chExt cx="5293895" cy="4389120"/>
          </a:xfrm>
        </p:grpSpPr>
        <p:sp>
          <p:nvSpPr>
            <p:cNvPr id="12" name="Cloud 11">
              <a:extLst>
                <a:ext uri="{FF2B5EF4-FFF2-40B4-BE49-F238E27FC236}">
                  <a16:creationId xmlns:a16="http://schemas.microsoft.com/office/drawing/2014/main" id="{E4025B9C-3AB6-4DF8-8B6F-D98C4BE69A9A}"/>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B4526D2-1D30-49DF-A20A-7776F90E2372}"/>
                </a:ext>
              </a:extLst>
            </p:cNvPr>
            <p:cNvSpPr txBox="1"/>
            <p:nvPr/>
          </p:nvSpPr>
          <p:spPr>
            <a:xfrm>
              <a:off x="3516240" y="2615345"/>
              <a:ext cx="5293895" cy="1692771"/>
            </a:xfrm>
            <a:prstGeom prst="rect">
              <a:avLst/>
            </a:prstGeom>
            <a:noFill/>
          </p:spPr>
          <p:txBody>
            <a:bodyPr wrap="square" rtlCol="0">
              <a:spAutoFit/>
            </a:bodyPr>
            <a:lstStyle/>
            <a:p>
              <a:pPr algn="ctr"/>
              <a:r>
                <a:rPr lang="en-US" sz="8000" b="1" spc="-150" dirty="0">
                  <a:solidFill>
                    <a:schemeClr val="accent6">
                      <a:lumMod val="50000"/>
                    </a:schemeClr>
                  </a:solidFill>
                </a:rPr>
                <a:t>True,</a:t>
              </a:r>
              <a:r>
                <a:rPr lang="en-US" sz="4800" b="1" spc="-150" dirty="0">
                  <a:solidFill>
                    <a:schemeClr val="accent6">
                      <a:lumMod val="50000"/>
                    </a:schemeClr>
                  </a:solidFill>
                </a:rPr>
                <a:t> </a:t>
              </a:r>
              <a:r>
                <a:rPr lang="en-US" sz="8000" b="1" spc="-150" dirty="0">
                  <a:solidFill>
                    <a:schemeClr val="accent6">
                      <a:lumMod val="50000"/>
                    </a:schemeClr>
                  </a:solidFill>
                </a:rPr>
                <a:t>but</a:t>
              </a:r>
              <a:r>
                <a:rPr lang="en-US" sz="4800" b="1" spc="-150" dirty="0">
                  <a:solidFill>
                    <a:schemeClr val="accent6">
                      <a:lumMod val="50000"/>
                    </a:schemeClr>
                  </a:solidFill>
                </a:rPr>
                <a:t> </a:t>
              </a:r>
              <a:r>
                <a:rPr lang="en-US" sz="8000" b="1" spc="-150" dirty="0">
                  <a:solidFill>
                    <a:schemeClr val="accent6">
                      <a:lumMod val="50000"/>
                    </a:schemeClr>
                  </a:solidFill>
                </a:rPr>
                <a:t>…</a:t>
              </a:r>
            </a:p>
            <a:p>
              <a:pPr algn="ctr"/>
              <a:r>
                <a:rPr lang="en-US" sz="2400" dirty="0"/>
                <a:t>Tap and try again</a:t>
              </a:r>
            </a:p>
          </p:txBody>
        </p:sp>
      </p:grpSp>
      <p:sp>
        <p:nvSpPr>
          <p:cNvPr id="14" name="Rectangle 13">
            <a:hlinkClick r:id="rId3" action="ppaction://hlinksldjump"/>
            <a:extLst>
              <a:ext uri="{FF2B5EF4-FFF2-40B4-BE49-F238E27FC236}">
                <a16:creationId xmlns:a16="http://schemas.microsoft.com/office/drawing/2014/main" id="{4B1E9EEB-4DE0-4621-9252-BC45F1EC1FF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87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46417"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631216"/>
          </a:xfrm>
          <a:prstGeom prst="rect">
            <a:avLst/>
          </a:prstGeom>
          <a:solidFill>
            <a:srgbClr val="FFE9AB"/>
          </a:solidFill>
          <a:ln w="57150">
            <a:solidFill>
              <a:srgbClr val="C00000"/>
            </a:solidFill>
          </a:ln>
        </p:spPr>
        <p:txBody>
          <a:bodyPr wrap="square" rtlCol="0">
            <a:spAutoFit/>
          </a:bodyPr>
          <a:lstStyle/>
          <a:p>
            <a:pPr algn="just"/>
            <a:endParaRPr lang="en-US" sz="10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uFill>
                  <a:solidFill>
                    <a:srgbClr val="C00000"/>
                  </a:solidFill>
                </a:uFill>
                <a:latin typeface="Tahoma" panose="020B0604030504040204" pitchFamily="34" charset="0"/>
                <a:ea typeface="Calibri" panose="020F0502020204030204" pitchFamily="34" charset="0"/>
              </a:rPr>
              <a:t>“_____</a:t>
            </a:r>
            <a:r>
              <a:rPr lang="en-US" sz="4000" dirty="0">
                <a:latin typeface="Tahoma" panose="020B0604030504040204" pitchFamily="34" charset="0"/>
                <a:ea typeface="Calibri" panose="020F0502020204030204" pitchFamily="34" charset="0"/>
              </a:rPr>
              <a:t> had dreams; his spirit was troubled,</a:t>
            </a:r>
          </a:p>
          <a:p>
            <a:pPr algn="ctr"/>
            <a:r>
              <a:rPr lang="en-US" sz="4000" dirty="0">
                <a:latin typeface="Tahoma" panose="020B0604030504040204" pitchFamily="34" charset="0"/>
                <a:ea typeface="Calibri" panose="020F0502020204030204" pitchFamily="34" charset="0"/>
              </a:rPr>
              <a:t>and his sleep left him.”</a:t>
            </a:r>
          </a:p>
          <a:p>
            <a:pPr algn="ctr"/>
            <a:r>
              <a:rPr lang="en-US" sz="1000" dirty="0">
                <a:solidFill>
                  <a:srgbClr val="C00000"/>
                </a:solidFill>
                <a:latin typeface="Tahoma" panose="020B0604030504040204" pitchFamily="34" charset="0"/>
                <a:ea typeface="Calibri" panose="020F0502020204030204" pitchFamily="34" charset="0"/>
              </a:rPr>
              <a:t> </a:t>
            </a:r>
          </a:p>
        </p:txBody>
      </p:sp>
      <p:sp>
        <p:nvSpPr>
          <p:cNvPr id="33" name="Rectangle 32">
            <a:extLst>
              <a:ext uri="{FF2B5EF4-FFF2-40B4-BE49-F238E27FC236}">
                <a16:creationId xmlns:a16="http://schemas.microsoft.com/office/drawing/2014/main" id="{2BD07C43-1934-44E7-97BE-54D1BCE69E27}"/>
              </a:ext>
            </a:extLst>
          </p:cNvPr>
          <p:cNvSpPr/>
          <p:nvPr/>
        </p:nvSpPr>
        <p:spPr>
          <a:xfrm rot="154721">
            <a:off x="2704731" y="5813802"/>
            <a:ext cx="6883203" cy="830997"/>
          </a:xfrm>
          <a:prstGeom prst="rect">
            <a:avLst/>
          </a:prstGeom>
        </p:spPr>
        <p:txBody>
          <a:bodyPr wrap="square">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NEBUCHADNEZZAR</a:t>
            </a:r>
          </a:p>
        </p:txBody>
      </p:sp>
      <p:sp>
        <p:nvSpPr>
          <p:cNvPr id="10" name="TextBox 9">
            <a:extLst>
              <a:ext uri="{FF2B5EF4-FFF2-40B4-BE49-F238E27FC236}">
                <a16:creationId xmlns:a16="http://schemas.microsoft.com/office/drawing/2014/main" id="{B150CA6B-DC67-4A0C-A56B-A07DDD896DDF}"/>
              </a:ext>
            </a:extLst>
          </p:cNvPr>
          <p:cNvSpPr txBox="1"/>
          <p:nvPr/>
        </p:nvSpPr>
        <p:spPr>
          <a:xfrm>
            <a:off x="4830916" y="455336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4" name="Group 3">
            <a:extLst>
              <a:ext uri="{FF2B5EF4-FFF2-40B4-BE49-F238E27FC236}">
                <a16:creationId xmlns:a16="http://schemas.microsoft.com/office/drawing/2014/main" id="{62021106-4065-4D0D-9E0E-9F17AE75A95C}"/>
              </a:ext>
            </a:extLst>
          </p:cNvPr>
          <p:cNvGrpSpPr/>
          <p:nvPr/>
        </p:nvGrpSpPr>
        <p:grpSpPr>
          <a:xfrm rot="20456090">
            <a:off x="466933" y="3863763"/>
            <a:ext cx="2030136" cy="1379208"/>
            <a:chOff x="683427" y="4578696"/>
            <a:chExt cx="1677798" cy="1139841"/>
          </a:xfrm>
        </p:grpSpPr>
        <p:sp>
          <p:nvSpPr>
            <p:cNvPr id="3" name="Cloud 2">
              <a:extLst>
                <a:ext uri="{FF2B5EF4-FFF2-40B4-BE49-F238E27FC236}">
                  <a16:creationId xmlns:a16="http://schemas.microsoft.com/office/drawing/2014/main" id="{B4B6E150-A3C7-4145-8129-901644E24E28}"/>
                </a:ext>
              </a:extLst>
            </p:cNvPr>
            <p:cNvSpPr/>
            <p:nvPr/>
          </p:nvSpPr>
          <p:spPr>
            <a:xfrm rot="614678">
              <a:off x="683427" y="4578696"/>
              <a:ext cx="1677798" cy="1139841"/>
            </a:xfrm>
            <a:prstGeom prst="cloud">
              <a:avLst/>
            </a:prstGeom>
            <a:solidFill>
              <a:srgbClr val="FFC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446ECF-DA98-4CA5-A086-A29AB40FD19B}"/>
                </a:ext>
              </a:extLst>
            </p:cNvPr>
            <p:cNvSpPr txBox="1"/>
            <p:nvPr/>
          </p:nvSpPr>
          <p:spPr>
            <a:xfrm>
              <a:off x="779104" y="4792649"/>
              <a:ext cx="1518408" cy="585030"/>
            </a:xfrm>
            <a:prstGeom prst="rect">
              <a:avLst/>
            </a:prstGeom>
            <a:noFill/>
          </p:spPr>
          <p:txBody>
            <a:bodyPr wrap="square" rtlCol="0">
              <a:spAutoFit/>
            </a:bodyPr>
            <a:lstStyle/>
            <a:p>
              <a:pPr algn="ctr"/>
              <a:r>
                <a:rPr lang="en-US" sz="4000" b="1" dirty="0">
                  <a:solidFill>
                    <a:srgbClr val="C00000"/>
                  </a:solidFill>
                </a:rPr>
                <a:t>Got it!</a:t>
              </a:r>
            </a:p>
          </p:txBody>
        </p:sp>
      </p:grpSp>
      <p:grpSp>
        <p:nvGrpSpPr>
          <p:cNvPr id="14" name="Group 13">
            <a:extLst>
              <a:ext uri="{FF2B5EF4-FFF2-40B4-BE49-F238E27FC236}">
                <a16:creationId xmlns:a16="http://schemas.microsoft.com/office/drawing/2014/main" id="{0EDA4E51-8DAF-446F-94B0-7BA36A8A3CB8}"/>
              </a:ext>
            </a:extLst>
          </p:cNvPr>
          <p:cNvGrpSpPr/>
          <p:nvPr/>
        </p:nvGrpSpPr>
        <p:grpSpPr>
          <a:xfrm>
            <a:off x="9675103" y="3869552"/>
            <a:ext cx="2030136" cy="1379208"/>
            <a:chOff x="507258" y="4459012"/>
            <a:chExt cx="2030136" cy="1379208"/>
          </a:xfrm>
        </p:grpSpPr>
        <p:sp>
          <p:nvSpPr>
            <p:cNvPr id="15" name="Cloud 14">
              <a:extLst>
                <a:ext uri="{FF2B5EF4-FFF2-40B4-BE49-F238E27FC236}">
                  <a16:creationId xmlns:a16="http://schemas.microsoft.com/office/drawing/2014/main" id="{503CE9C6-F01E-4659-A3CD-A9CD199A8C19}"/>
                </a:ext>
              </a:extLst>
            </p:cNvPr>
            <p:cNvSpPr/>
            <p:nvPr/>
          </p:nvSpPr>
          <p:spPr>
            <a:xfrm rot="614678">
              <a:off x="507258" y="4459012"/>
              <a:ext cx="2030136" cy="1379208"/>
            </a:xfrm>
            <a:prstGeom prst="cloud">
              <a:avLst/>
            </a:prstGeom>
            <a:solidFill>
              <a:srgbClr val="FFC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7DD7B86-A39F-4F77-99B8-05E652E3F9C9}"/>
                </a:ext>
              </a:extLst>
            </p:cNvPr>
            <p:cNvSpPr txBox="1"/>
            <p:nvPr/>
          </p:nvSpPr>
          <p:spPr>
            <a:xfrm>
              <a:off x="755009" y="4649512"/>
              <a:ext cx="1518408" cy="981807"/>
            </a:xfrm>
            <a:prstGeom prst="rect">
              <a:avLst/>
            </a:prstGeom>
            <a:noFill/>
          </p:spPr>
          <p:txBody>
            <a:bodyPr wrap="square" rtlCol="0">
              <a:spAutoFit/>
            </a:bodyPr>
            <a:lstStyle/>
            <a:p>
              <a:pPr algn="ctr">
                <a:lnSpc>
                  <a:spcPct val="70000"/>
                </a:lnSpc>
              </a:pPr>
              <a:r>
                <a:rPr lang="en-US" sz="4000" b="1" dirty="0">
                  <a:solidFill>
                    <a:srgbClr val="C00000"/>
                  </a:solidFill>
                </a:rPr>
                <a:t>1 point</a:t>
              </a:r>
            </a:p>
          </p:txBody>
        </p:sp>
      </p:grpSp>
      <p:sp>
        <p:nvSpPr>
          <p:cNvPr id="17" name="Rectangle 16">
            <a:hlinkClick r:id="rId3" action="ppaction://hlinksldjump"/>
            <a:extLst>
              <a:ext uri="{FF2B5EF4-FFF2-40B4-BE49-F238E27FC236}">
                <a16:creationId xmlns:a16="http://schemas.microsoft.com/office/drawing/2014/main" id="{834628F1-C7F1-4C39-8258-4750ECACAB9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03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style.rotation</p:attrName>
                                        </p:attrNameLst>
                                      </p:cBhvr>
                                      <p:tavLst>
                                        <p:tav tm="0">
                                          <p:val>
                                            <p:fltVal val="90"/>
                                          </p:val>
                                        </p:tav>
                                        <p:tav tm="100000">
                                          <p:val>
                                            <p:fltVal val="0"/>
                                          </p:val>
                                        </p:tav>
                                      </p:tavLst>
                                    </p:anim>
                                    <p:animEffect transition="in" filter="fade">
                                      <p:cBhvr>
                                        <p:cTn id="10" dur="250"/>
                                        <p:tgtEl>
                                          <p:spTgt spid="4"/>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3"/>
                                        </p:tgtEl>
                                        <p:attrNameLst>
                                          <p:attrName>ppt_y</p:attrName>
                                        </p:attrNameLst>
                                      </p:cBhvr>
                                      <p:tavLst>
                                        <p:tav tm="0">
                                          <p:val>
                                            <p:strVal val="#ppt_y"/>
                                          </p:val>
                                        </p:tav>
                                        <p:tav tm="100000">
                                          <p:val>
                                            <p:strVal val="#ppt_y"/>
                                          </p:val>
                                        </p:tav>
                                      </p:tavLst>
                                    </p:anim>
                                    <p:anim calcmode="lin" valueType="num">
                                      <p:cBhvr>
                                        <p:cTn id="1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3"/>
                                        </p:tgtEl>
                                      </p:cBhvr>
                                    </p:animEffect>
                                  </p:childTnLst>
                                </p:cTn>
                              </p:par>
                            </p:childTnLst>
                          </p:cTn>
                        </p:par>
                        <p:par>
                          <p:cTn id="19" fill="hold">
                            <p:stCondLst>
                              <p:cond delay="1650"/>
                            </p:stCondLst>
                            <p:childTnLst>
                              <p:par>
                                <p:cTn id="20" presetID="21" presetClass="entr" presetSubtype="1" fill="hold" nodeType="afterEffect">
                                  <p:stCondLst>
                                    <p:cond delay="25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500"/>
                                        <p:tgtEl>
                                          <p:spTgt spid="14"/>
                                        </p:tgtEl>
                                      </p:cBhvr>
                                    </p:animEffect>
                                  </p:childTnLst>
                                </p:cTn>
                              </p:par>
                            </p:childTnLst>
                          </p:cTn>
                        </p:par>
                        <p:par>
                          <p:cTn id="23" fill="hold">
                            <p:stCondLst>
                              <p:cond delay="24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When the mystery was revealed to him,</a:t>
            </a:r>
          </a:p>
          <a:p>
            <a:pPr algn="ctr">
              <a:lnSpc>
                <a:spcPct val="90000"/>
              </a:lnSpc>
            </a:pPr>
            <a:r>
              <a:rPr lang="en-US" sz="4000" dirty="0"/>
              <a:t>Daniel answered and said: “</a:t>
            </a:r>
            <a:r>
              <a:rPr lang="en-US" sz="4000" u="sng" dirty="0"/>
              <a:t>_____</a:t>
            </a:r>
            <a:r>
              <a:rPr lang="en-US" sz="4000" dirty="0"/>
              <a:t> be the name of God forever and ever, to whom belong wisdom and might.”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2:19-20</a:t>
            </a:r>
          </a:p>
        </p:txBody>
      </p:sp>
      <p:sp>
        <p:nvSpPr>
          <p:cNvPr id="7" name="Rectangle 6">
            <a:extLst>
              <a:ext uri="{FF2B5EF4-FFF2-40B4-BE49-F238E27FC236}">
                <a16:creationId xmlns:a16="http://schemas.microsoft.com/office/drawing/2014/main" id="{F99C2932-503C-4DE7-8E48-73D3D6106A29}"/>
              </a:ext>
            </a:extLst>
          </p:cNvPr>
          <p:cNvSpPr/>
          <p:nvPr/>
        </p:nvSpPr>
        <p:spPr>
          <a:xfrm rot="21130746">
            <a:off x="638518" y="5136602"/>
            <a:ext cx="3559543"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BLESSED</a:t>
            </a:r>
            <a:endParaRPr lang="en-US" sz="4800" dirty="0">
              <a:solidFill>
                <a:srgbClr val="C0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69CB3D3-356F-4E0C-BA59-02F61661DADA}"/>
              </a:ext>
            </a:extLst>
          </p:cNvPr>
          <p:cNvSpPr/>
          <p:nvPr/>
        </p:nvSpPr>
        <p:spPr>
          <a:xfrm rot="480000">
            <a:off x="8381693" y="5187992"/>
            <a:ext cx="3248889"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FAMOUS</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925E5D95-B6B6-44D1-BB17-E75C9F5E848E}"/>
              </a:ext>
            </a:extLst>
          </p:cNvPr>
          <p:cNvSpPr/>
          <p:nvPr/>
        </p:nvSpPr>
        <p:spPr>
          <a:xfrm>
            <a:off x="4032536" y="5867993"/>
            <a:ext cx="4028536" cy="830997"/>
          </a:xfrm>
          <a:prstGeom prst="rect">
            <a:avLst/>
          </a:prstGeom>
          <a:ln>
            <a:noFill/>
          </a:ln>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AMAZING</a:t>
            </a:r>
            <a:endParaRPr lang="en-US" sz="4800" dirty="0">
              <a:solidFill>
                <a:srgbClr val="7030A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8C075A97-5622-4782-A91A-8C1045490A58}"/>
              </a:ext>
            </a:extLst>
          </p:cNvPr>
          <p:cNvSpPr txBox="1"/>
          <p:nvPr/>
        </p:nvSpPr>
        <p:spPr>
          <a:xfrm>
            <a:off x="5315587" y="4914974"/>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B8E54AB7-426E-4B4F-A92D-14B6D958FF9D}"/>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a:extLst>
              <a:ext uri="{FF2B5EF4-FFF2-40B4-BE49-F238E27FC236}">
                <a16:creationId xmlns:a16="http://schemas.microsoft.com/office/drawing/2014/main" id="{72725219-AE9E-4A6F-B237-74991AB2006D}"/>
              </a:ext>
            </a:extLst>
          </p:cNvPr>
          <p:cNvSpPr/>
          <p:nvPr/>
        </p:nvSpPr>
        <p:spPr>
          <a:xfrm rot="-480000">
            <a:off x="629392" y="5106390"/>
            <a:ext cx="3598224" cy="861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5" action="ppaction://hlinksldjump"/>
            <a:extLst>
              <a:ext uri="{FF2B5EF4-FFF2-40B4-BE49-F238E27FC236}">
                <a16:creationId xmlns:a16="http://schemas.microsoft.com/office/drawing/2014/main" id="{03C05A9F-B074-4B42-8875-EB1D59DA2297}"/>
              </a:ext>
            </a:extLst>
          </p:cNvPr>
          <p:cNvSpPr/>
          <p:nvPr/>
        </p:nvSpPr>
        <p:spPr>
          <a:xfrm>
            <a:off x="4013860" y="5868385"/>
            <a:ext cx="4061361" cy="853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1E6E35D7-23D4-4E17-9D16-BB87604EB64B}"/>
              </a:ext>
            </a:extLst>
          </p:cNvPr>
          <p:cNvSpPr/>
          <p:nvPr/>
        </p:nvSpPr>
        <p:spPr>
          <a:xfrm rot="480000">
            <a:off x="8360229" y="5187701"/>
            <a:ext cx="3244799"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67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When the mystery was revealed to him,</a:t>
            </a:r>
          </a:p>
          <a:p>
            <a:pPr algn="ctr">
              <a:lnSpc>
                <a:spcPct val="90000"/>
              </a:lnSpc>
            </a:pPr>
            <a:r>
              <a:rPr lang="en-US" sz="4000" dirty="0"/>
              <a:t>Daniel answered and said: “</a:t>
            </a:r>
            <a:r>
              <a:rPr lang="en-US" sz="4000" u="sng" dirty="0"/>
              <a:t>_____</a:t>
            </a:r>
            <a:r>
              <a:rPr lang="en-US" sz="4000" dirty="0"/>
              <a:t> be the name of God forever and ever, to whom belong wisdom and might.”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2:19-20</a:t>
            </a:r>
          </a:p>
        </p:txBody>
      </p:sp>
      <p:sp>
        <p:nvSpPr>
          <p:cNvPr id="7" name="Rectangle 6">
            <a:extLst>
              <a:ext uri="{FF2B5EF4-FFF2-40B4-BE49-F238E27FC236}">
                <a16:creationId xmlns:a16="http://schemas.microsoft.com/office/drawing/2014/main" id="{F99C2932-503C-4DE7-8E48-73D3D6106A29}"/>
              </a:ext>
            </a:extLst>
          </p:cNvPr>
          <p:cNvSpPr/>
          <p:nvPr/>
        </p:nvSpPr>
        <p:spPr>
          <a:xfrm rot="21130746">
            <a:off x="638518" y="5136602"/>
            <a:ext cx="3559543"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BLESSED</a:t>
            </a:r>
            <a:endParaRPr lang="en-US" sz="4800" dirty="0">
              <a:solidFill>
                <a:srgbClr val="C00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685CB98-00D9-49F2-9B9D-2AA97B4152D6}"/>
              </a:ext>
            </a:extLst>
          </p:cNvPr>
          <p:cNvSpPr txBox="1"/>
          <p:nvPr/>
        </p:nvSpPr>
        <p:spPr>
          <a:xfrm>
            <a:off x="4830916" y="4915622"/>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7C706EFE-4128-4003-8372-4A99BE342A13}"/>
              </a:ext>
            </a:extLst>
          </p:cNvPr>
          <p:cNvGrpSpPr/>
          <p:nvPr/>
        </p:nvGrpSpPr>
        <p:grpSpPr>
          <a:xfrm rot="20456090">
            <a:off x="466669" y="3862191"/>
            <a:ext cx="2039791" cy="1379208"/>
            <a:chOff x="683427" y="4578696"/>
            <a:chExt cx="1685781" cy="1139841"/>
          </a:xfrm>
        </p:grpSpPr>
        <p:sp>
          <p:nvSpPr>
            <p:cNvPr id="10" name="Cloud 9">
              <a:extLst>
                <a:ext uri="{FF2B5EF4-FFF2-40B4-BE49-F238E27FC236}">
                  <a16:creationId xmlns:a16="http://schemas.microsoft.com/office/drawing/2014/main" id="{9F7711A4-8D5B-4B48-B4CA-F98DF38B9175}"/>
                </a:ext>
              </a:extLst>
            </p:cNvPr>
            <p:cNvSpPr/>
            <p:nvPr/>
          </p:nvSpPr>
          <p:spPr>
            <a:xfrm rot="614678">
              <a:off x="683427" y="4578696"/>
              <a:ext cx="1677798" cy="1139841"/>
            </a:xfrm>
            <a:prstGeom prst="cloud">
              <a:avLst/>
            </a:prstGeom>
            <a:solidFill>
              <a:srgbClr val="FFE7FF"/>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F2D78B6-5424-4DE5-8AC7-1CBE7A270062}"/>
                </a:ext>
              </a:extLst>
            </p:cNvPr>
            <p:cNvSpPr txBox="1"/>
            <p:nvPr/>
          </p:nvSpPr>
          <p:spPr>
            <a:xfrm>
              <a:off x="698960" y="4930939"/>
              <a:ext cx="1670248" cy="455306"/>
            </a:xfrm>
            <a:prstGeom prst="rect">
              <a:avLst/>
            </a:prstGeom>
            <a:noFill/>
          </p:spPr>
          <p:txBody>
            <a:bodyPr wrap="square" rtlCol="0">
              <a:spAutoFit/>
            </a:bodyPr>
            <a:lstStyle/>
            <a:p>
              <a:pPr algn="ctr">
                <a:lnSpc>
                  <a:spcPct val="70000"/>
                </a:lnSpc>
              </a:pPr>
              <a:r>
                <a:rPr lang="en-US" sz="4000" b="1" dirty="0">
                  <a:solidFill>
                    <a:srgbClr val="CC0099"/>
                  </a:solidFill>
                </a:rPr>
                <a:t>Got it!</a:t>
              </a:r>
            </a:p>
          </p:txBody>
        </p:sp>
      </p:grpSp>
      <p:grpSp>
        <p:nvGrpSpPr>
          <p:cNvPr id="12" name="Group 11">
            <a:extLst>
              <a:ext uri="{FF2B5EF4-FFF2-40B4-BE49-F238E27FC236}">
                <a16:creationId xmlns:a16="http://schemas.microsoft.com/office/drawing/2014/main" id="{3CF3A193-D7A3-4DAF-BF41-7A7001E95F6C}"/>
              </a:ext>
            </a:extLst>
          </p:cNvPr>
          <p:cNvGrpSpPr/>
          <p:nvPr/>
        </p:nvGrpSpPr>
        <p:grpSpPr>
          <a:xfrm>
            <a:off x="9675103" y="3869552"/>
            <a:ext cx="2030136" cy="1379208"/>
            <a:chOff x="507258" y="4459012"/>
            <a:chExt cx="2030136" cy="1379208"/>
          </a:xfrm>
        </p:grpSpPr>
        <p:sp>
          <p:nvSpPr>
            <p:cNvPr id="13" name="Cloud 12">
              <a:extLst>
                <a:ext uri="{FF2B5EF4-FFF2-40B4-BE49-F238E27FC236}">
                  <a16:creationId xmlns:a16="http://schemas.microsoft.com/office/drawing/2014/main" id="{0C002964-FAF7-4F33-AB43-AED0557E5898}"/>
                </a:ext>
              </a:extLst>
            </p:cNvPr>
            <p:cNvSpPr/>
            <p:nvPr/>
          </p:nvSpPr>
          <p:spPr>
            <a:xfrm rot="614678">
              <a:off x="507258" y="4459012"/>
              <a:ext cx="2030136" cy="1379208"/>
            </a:xfrm>
            <a:prstGeom prst="cloud">
              <a:avLst/>
            </a:prstGeom>
            <a:solidFill>
              <a:srgbClr val="FFE7FF"/>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D149316-4788-4DFE-B5D6-F02FCB2BF53F}"/>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C0099"/>
                  </a:solidFill>
                </a:rPr>
                <a:t>1 point</a:t>
              </a:r>
            </a:p>
          </p:txBody>
        </p:sp>
      </p:grpSp>
      <p:sp>
        <p:nvSpPr>
          <p:cNvPr id="15" name="Rectangle 14">
            <a:hlinkClick r:id="rId3" action="ppaction://hlinksldjump"/>
            <a:extLst>
              <a:ext uri="{FF2B5EF4-FFF2-40B4-BE49-F238E27FC236}">
                <a16:creationId xmlns:a16="http://schemas.microsoft.com/office/drawing/2014/main" id="{70ADA448-500D-44C4-8D6C-B88DFC5C48B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29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30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When the mystery was revealed to him,</a:t>
            </a:r>
          </a:p>
          <a:p>
            <a:pPr algn="ctr">
              <a:lnSpc>
                <a:spcPct val="90000"/>
              </a:lnSpc>
            </a:pPr>
            <a:r>
              <a:rPr lang="en-US" sz="4000" dirty="0"/>
              <a:t>Daniel answered and said: “</a:t>
            </a:r>
            <a:r>
              <a:rPr lang="en-US" sz="4000" u="sng" dirty="0"/>
              <a:t>_____</a:t>
            </a:r>
            <a:r>
              <a:rPr lang="en-US" sz="4000" dirty="0"/>
              <a:t> be the name of God forever and ever, to whom belong wisdom and might.”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2:19-20</a:t>
            </a:r>
          </a:p>
        </p:txBody>
      </p:sp>
      <p:sp>
        <p:nvSpPr>
          <p:cNvPr id="7" name="Rectangle 6">
            <a:extLst>
              <a:ext uri="{FF2B5EF4-FFF2-40B4-BE49-F238E27FC236}">
                <a16:creationId xmlns:a16="http://schemas.microsoft.com/office/drawing/2014/main" id="{F99C2932-503C-4DE7-8E48-73D3D6106A29}"/>
              </a:ext>
            </a:extLst>
          </p:cNvPr>
          <p:cNvSpPr/>
          <p:nvPr/>
        </p:nvSpPr>
        <p:spPr>
          <a:xfrm rot="21130746">
            <a:off x="638518" y="5136602"/>
            <a:ext cx="3559543"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BLESSED</a:t>
            </a:r>
            <a:endParaRPr lang="en-US" sz="4800" dirty="0">
              <a:solidFill>
                <a:srgbClr val="C0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69CB3D3-356F-4E0C-BA59-02F61661DADA}"/>
              </a:ext>
            </a:extLst>
          </p:cNvPr>
          <p:cNvSpPr/>
          <p:nvPr/>
        </p:nvSpPr>
        <p:spPr>
          <a:xfrm rot="480000">
            <a:off x="8381693" y="5187992"/>
            <a:ext cx="3248889"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FAMOUS</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925E5D95-B6B6-44D1-BB17-E75C9F5E848E}"/>
              </a:ext>
            </a:extLst>
          </p:cNvPr>
          <p:cNvSpPr/>
          <p:nvPr/>
        </p:nvSpPr>
        <p:spPr>
          <a:xfrm>
            <a:off x="4032536" y="5867993"/>
            <a:ext cx="4028536" cy="830997"/>
          </a:xfrm>
          <a:prstGeom prst="rect">
            <a:avLst/>
          </a:prstGeom>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AMAZING</a:t>
            </a:r>
            <a:endParaRPr lang="en-US" sz="4800" dirty="0">
              <a:solidFill>
                <a:srgbClr val="7030A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D367C71C-F430-4AAA-A720-9A13B04D959D}"/>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AE80EDB2-5F4B-44DF-9601-4AFBFF9CB7B2}"/>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28536F9-CEBA-4B72-A709-6FB9F8BB81CE}"/>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273AD5B2-3F15-4760-87A3-1F3A5F634548}"/>
                </a:ext>
              </a:extLst>
            </p:cNvPr>
            <p:cNvSpPr txBox="1"/>
            <p:nvPr/>
          </p:nvSpPr>
          <p:spPr>
            <a:xfrm>
              <a:off x="3949146" y="3158571"/>
              <a:ext cx="4375120" cy="707886"/>
            </a:xfrm>
            <a:prstGeom prst="rect">
              <a:avLst/>
            </a:prstGeom>
            <a:noFill/>
          </p:spPr>
          <p:txBody>
            <a:bodyPr wrap="square" rtlCol="0">
              <a:prstTxWarp prst="textStop">
                <a:avLst/>
              </a:prstTxWarp>
              <a:spAutoFit/>
            </a:bodyPr>
            <a:lstStyle/>
            <a:p>
              <a:pPr algn="ctr"/>
              <a:r>
                <a:rPr lang="en-US" sz="4000" b="1" dirty="0">
                  <a:solidFill>
                    <a:srgbClr val="FFE9AB"/>
                  </a:solidFill>
                </a:rPr>
                <a:t>BLESSED</a:t>
              </a:r>
              <a:endParaRPr lang="en-US" sz="4000" dirty="0">
                <a:solidFill>
                  <a:srgbClr val="FFE9AB"/>
                </a:solidFill>
              </a:endParaRPr>
            </a:p>
          </p:txBody>
        </p:sp>
        <p:sp>
          <p:nvSpPr>
            <p:cNvPr id="15" name="TextBox 14">
              <a:extLst>
                <a:ext uri="{FF2B5EF4-FFF2-40B4-BE49-F238E27FC236}">
                  <a16:creationId xmlns:a16="http://schemas.microsoft.com/office/drawing/2014/main" id="{3DC9EB49-0CCA-4FAB-A276-776AB7FBD36F}"/>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6" name="Rectangle 15">
            <a:hlinkClick r:id="rId3" action="ppaction://hlinksldjump"/>
            <a:extLst>
              <a:ext uri="{FF2B5EF4-FFF2-40B4-BE49-F238E27FC236}">
                <a16:creationId xmlns:a16="http://schemas.microsoft.com/office/drawing/2014/main" id="{A5D450B2-1561-473D-86E9-F208EAF45A7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04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ECDC01-66D4-ED0C-662F-15F38DEE800F}"/>
              </a:ext>
            </a:extLst>
          </p:cNvPr>
          <p:cNvSpPr txBox="1"/>
          <p:nvPr/>
        </p:nvSpPr>
        <p:spPr>
          <a:xfrm>
            <a:off x="4058568" y="486648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When the mystery was revealed to him,</a:t>
            </a:r>
          </a:p>
          <a:p>
            <a:pPr algn="ctr">
              <a:lnSpc>
                <a:spcPct val="90000"/>
              </a:lnSpc>
            </a:pPr>
            <a:r>
              <a:rPr lang="en-US" sz="4000" spc="-100" dirty="0"/>
              <a:t>Daniel answered and said: “</a:t>
            </a:r>
            <a:r>
              <a:rPr lang="en-US" sz="4000" i="1" u="sng" spc="-100" dirty="0">
                <a:solidFill>
                  <a:srgbClr val="C00000"/>
                </a:solidFill>
                <a:uFill>
                  <a:solidFill>
                    <a:schemeClr val="tx1"/>
                  </a:solidFill>
                </a:uFill>
              </a:rPr>
              <a:t>BLESSED</a:t>
            </a:r>
            <a:r>
              <a:rPr lang="en-US" sz="4000" spc="-100" dirty="0"/>
              <a:t> be the name of G</a:t>
            </a:r>
            <a:r>
              <a:rPr lang="en-US" sz="4000" dirty="0"/>
              <a:t>od forever and ever, to whom belong wisdom and might.”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2:19-20</a:t>
            </a:r>
          </a:p>
        </p:txBody>
      </p:sp>
      <p:sp>
        <p:nvSpPr>
          <p:cNvPr id="7" name="Rectangle 6">
            <a:extLst>
              <a:ext uri="{FF2B5EF4-FFF2-40B4-BE49-F238E27FC236}">
                <a16:creationId xmlns:a16="http://schemas.microsoft.com/office/drawing/2014/main" id="{F99C2932-503C-4DE7-8E48-73D3D6106A29}"/>
              </a:ext>
            </a:extLst>
          </p:cNvPr>
          <p:cNvSpPr/>
          <p:nvPr/>
        </p:nvSpPr>
        <p:spPr>
          <a:xfrm rot="21130746">
            <a:off x="638518" y="5136602"/>
            <a:ext cx="3559543"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BLESSED</a:t>
            </a:r>
            <a:endParaRPr lang="en-US" sz="4800" dirty="0">
              <a:solidFill>
                <a:srgbClr val="C0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69CB3D3-356F-4E0C-BA59-02F61661DADA}"/>
              </a:ext>
            </a:extLst>
          </p:cNvPr>
          <p:cNvSpPr/>
          <p:nvPr/>
        </p:nvSpPr>
        <p:spPr>
          <a:xfrm rot="480000">
            <a:off x="8381693" y="5187992"/>
            <a:ext cx="3248889"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FAMOUS</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925E5D95-B6B6-44D1-BB17-E75C9F5E848E}"/>
              </a:ext>
            </a:extLst>
          </p:cNvPr>
          <p:cNvSpPr/>
          <p:nvPr/>
        </p:nvSpPr>
        <p:spPr>
          <a:xfrm>
            <a:off x="4032536" y="5867993"/>
            <a:ext cx="4028536" cy="830997"/>
          </a:xfrm>
          <a:prstGeom prst="rect">
            <a:avLst/>
          </a:prstGeom>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AMAZING</a:t>
            </a:r>
            <a:endParaRPr lang="en-US" sz="4800" dirty="0">
              <a:solidFill>
                <a:srgbClr val="7030A0"/>
              </a:solidFill>
              <a:latin typeface="Tahoma" panose="020B0604030504040204" pitchFamily="34" charset="0"/>
              <a:ea typeface="Calibri" panose="020F0502020204030204" pitchFamily="34" charset="0"/>
            </a:endParaRPr>
          </a:p>
        </p:txBody>
      </p:sp>
      <p:sp>
        <p:nvSpPr>
          <p:cNvPr id="10" name="Rectangle 9">
            <a:hlinkClick r:id="rId3" action="ppaction://hlinksldjump"/>
            <a:extLst>
              <a:ext uri="{FF2B5EF4-FFF2-40B4-BE49-F238E27FC236}">
                <a16:creationId xmlns:a16="http://schemas.microsoft.com/office/drawing/2014/main" id="{617AB977-86A6-4163-A337-D308DBB4471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35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88359495"/>
      </p:ext>
    </p:extLst>
  </p:cSld>
  <p:clrMapOvr>
    <a:masterClrMapping/>
  </p:clrMapOvr>
  <p:transition advClick="0" advTm="0">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a:t>
            </a:r>
            <a:r>
              <a:rPr lang="en-US" sz="4000" u="sng" dirty="0"/>
              <a:t>______</a:t>
            </a:r>
            <a:r>
              <a:rPr lang="en-US" sz="4000" dirty="0"/>
              <a:t> times and seasons.”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7BDA9436-AF3D-4337-8265-A8159356134F}"/>
              </a:ext>
            </a:extLst>
          </p:cNvPr>
          <p:cNvSpPr txBox="1"/>
          <p:nvPr/>
        </p:nvSpPr>
        <p:spPr>
          <a:xfrm>
            <a:off x="4425765" y="4488231"/>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hlinkClick r:id="rId3" action="ppaction://hlinksldjump"/>
            <a:extLst>
              <a:ext uri="{FF2B5EF4-FFF2-40B4-BE49-F238E27FC236}">
                <a16:creationId xmlns:a16="http://schemas.microsoft.com/office/drawing/2014/main" id="{0411B609-F324-40C3-B8CA-D16BD7A1352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473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a:t>
            </a:r>
            <a:r>
              <a:rPr lang="en-US" sz="4000" u="sng" dirty="0"/>
              <a:t>______</a:t>
            </a:r>
            <a:r>
              <a:rPr lang="en-US" sz="4000" dirty="0"/>
              <a:t> times and seasons.”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DF0EAE6-1874-4E05-90F8-3FCE637DC4BF}"/>
              </a:ext>
            </a:extLst>
          </p:cNvPr>
          <p:cNvSpPr/>
          <p:nvPr/>
        </p:nvSpPr>
        <p:spPr>
          <a:xfrm rot="-480000">
            <a:off x="699308" y="4881605"/>
            <a:ext cx="3915497" cy="830997"/>
          </a:xfrm>
          <a:prstGeom prst="rect">
            <a:avLst/>
          </a:prstGeom>
          <a:ln>
            <a:noFill/>
          </a:ln>
        </p:spPr>
        <p:txBody>
          <a:bodyPr>
            <a:prstTxWarp prst="textStop">
              <a:avLst/>
            </a:prstTxWarp>
            <a:spAutoFit/>
          </a:bodyPr>
          <a:lstStyle/>
          <a:p>
            <a:pPr algn="ctr"/>
            <a:r>
              <a:rPr lang="en-US" sz="4800" b="1" dirty="0">
                <a:solidFill>
                  <a:schemeClr val="accent6">
                    <a:lumMod val="75000"/>
                  </a:schemeClr>
                </a:solidFill>
                <a:latin typeface="Tahoma" panose="020B0604030504040204" pitchFamily="34" charset="0"/>
                <a:ea typeface="Calibri" panose="020F0502020204030204" pitchFamily="34" charset="0"/>
              </a:rPr>
              <a:t>CHANGES</a:t>
            </a:r>
            <a:endParaRPr lang="en-US" sz="4800" dirty="0">
              <a:solidFill>
                <a:schemeClr val="accent6">
                  <a:lumMod val="75000"/>
                </a:schemeClr>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BED9DF5-46E3-4C5A-8664-6DD86CB47947}"/>
              </a:ext>
            </a:extLst>
          </p:cNvPr>
          <p:cNvSpPr/>
          <p:nvPr/>
        </p:nvSpPr>
        <p:spPr>
          <a:xfrm rot="480000">
            <a:off x="7920536" y="4954836"/>
            <a:ext cx="3573778" cy="830997"/>
          </a:xfrm>
          <a:prstGeom prst="rect">
            <a:avLst/>
          </a:prstGeom>
          <a:ln>
            <a:noFill/>
          </a:ln>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IGNORES</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3C29A953-D8AA-483B-9BED-5C2AB0FD65C4}"/>
              </a:ext>
            </a:extLst>
          </p:cNvPr>
          <p:cNvSpPr/>
          <p:nvPr/>
        </p:nvSpPr>
        <p:spPr>
          <a:xfrm>
            <a:off x="3110741" y="5873168"/>
            <a:ext cx="5732680" cy="830997"/>
          </a:xfrm>
          <a:prstGeom prst="rect">
            <a:avLst/>
          </a:prstGeom>
          <a:ln>
            <a:noFill/>
          </a:ln>
        </p:spPr>
        <p:txBody>
          <a:bodyPr>
            <a:prstTxWarp prst="textStop">
              <a:avLst/>
            </a:prstTxWarp>
            <a:spAutoFit/>
          </a:bodyPr>
          <a:lstStyle/>
          <a:p>
            <a:pPr algn="ctr"/>
            <a:r>
              <a:rPr lang="en-US" sz="4800" b="1" dirty="0">
                <a:solidFill>
                  <a:srgbClr val="FE7F00"/>
                </a:solidFill>
                <a:latin typeface="Tahoma" panose="020B0604030504040204" pitchFamily="34" charset="0"/>
                <a:ea typeface="Calibri" panose="020F0502020204030204" pitchFamily="34" charset="0"/>
              </a:rPr>
              <a:t>UNDERSTANDS</a:t>
            </a:r>
            <a:endParaRPr lang="en-US" sz="4800" dirty="0">
              <a:solidFill>
                <a:srgbClr val="FE7F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718FA890-1655-4C20-9A39-D4492147ADA8}"/>
              </a:ext>
            </a:extLst>
          </p:cNvPr>
          <p:cNvSpPr txBox="1"/>
          <p:nvPr/>
        </p:nvSpPr>
        <p:spPr>
          <a:xfrm>
            <a:off x="5315587" y="4481838"/>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8EE0AF9B-4957-4210-AFFE-0A0D50B5C1F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81904F22-9309-46E0-9466-48EC9B1E58E0}"/>
              </a:ext>
            </a:extLst>
          </p:cNvPr>
          <p:cNvSpPr/>
          <p:nvPr/>
        </p:nvSpPr>
        <p:spPr>
          <a:xfrm rot="-480000">
            <a:off x="656646" y="4881605"/>
            <a:ext cx="3958159"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94C97ADD-21D8-4A73-93B3-AFA2D8E8365C}"/>
              </a:ext>
            </a:extLst>
          </p:cNvPr>
          <p:cNvSpPr/>
          <p:nvPr/>
        </p:nvSpPr>
        <p:spPr>
          <a:xfrm>
            <a:off x="3087584" y="5854535"/>
            <a:ext cx="5723907" cy="85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5" action="ppaction://hlinksldjump"/>
            <a:extLst>
              <a:ext uri="{FF2B5EF4-FFF2-40B4-BE49-F238E27FC236}">
                <a16:creationId xmlns:a16="http://schemas.microsoft.com/office/drawing/2014/main" id="{491B49B8-34BD-46D7-B72A-750828C2CA45}"/>
              </a:ext>
            </a:extLst>
          </p:cNvPr>
          <p:cNvSpPr/>
          <p:nvPr/>
        </p:nvSpPr>
        <p:spPr>
          <a:xfrm rot="480000">
            <a:off x="7920328" y="4927289"/>
            <a:ext cx="3573986" cy="85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4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a:t>
            </a:r>
            <a:r>
              <a:rPr lang="en-US" sz="4000" u="sng" dirty="0"/>
              <a:t>______</a:t>
            </a:r>
            <a:r>
              <a:rPr lang="en-US" sz="4000" dirty="0"/>
              <a:t> times and seasons.”</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0E97A09B-1AE6-4BFD-8F6C-25C724E174C0}"/>
              </a:ext>
            </a:extLst>
          </p:cNvPr>
          <p:cNvGrpSpPr/>
          <p:nvPr/>
        </p:nvGrpSpPr>
        <p:grpSpPr>
          <a:xfrm rot="20456090">
            <a:off x="466334" y="3648441"/>
            <a:ext cx="2052032" cy="1379208"/>
            <a:chOff x="683427" y="4578696"/>
            <a:chExt cx="1695897" cy="1139841"/>
          </a:xfrm>
        </p:grpSpPr>
        <p:sp>
          <p:nvSpPr>
            <p:cNvPr id="10" name="Cloud 9">
              <a:extLst>
                <a:ext uri="{FF2B5EF4-FFF2-40B4-BE49-F238E27FC236}">
                  <a16:creationId xmlns:a16="http://schemas.microsoft.com/office/drawing/2014/main" id="{E90BBCAF-9654-4809-8F07-C1BD6136623C}"/>
                </a:ext>
              </a:extLst>
            </p:cNvPr>
            <p:cNvSpPr/>
            <p:nvPr/>
          </p:nvSpPr>
          <p:spPr>
            <a:xfrm rot="614678">
              <a:off x="683427" y="4578696"/>
              <a:ext cx="1677798" cy="1139841"/>
            </a:xfrm>
            <a:prstGeom prst="cloud">
              <a:avLst/>
            </a:prstGeom>
            <a:solidFill>
              <a:srgbClr val="FFFF00"/>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3116E89-3384-4708-953D-075D8588A2D6}"/>
                </a:ext>
              </a:extLst>
            </p:cNvPr>
            <p:cNvSpPr txBox="1"/>
            <p:nvPr/>
          </p:nvSpPr>
          <p:spPr>
            <a:xfrm>
              <a:off x="709076" y="4747969"/>
              <a:ext cx="1670248" cy="811411"/>
            </a:xfrm>
            <a:prstGeom prst="rect">
              <a:avLst/>
            </a:prstGeom>
            <a:noFill/>
          </p:spPr>
          <p:txBody>
            <a:bodyPr wrap="square" rtlCol="0">
              <a:spAutoFit/>
            </a:bodyPr>
            <a:lstStyle/>
            <a:p>
              <a:pPr algn="ctr">
                <a:lnSpc>
                  <a:spcPct val="70000"/>
                </a:lnSpc>
              </a:pPr>
              <a:r>
                <a:rPr lang="en-US" sz="4000" b="1" spc="-200" dirty="0">
                  <a:solidFill>
                    <a:srgbClr val="CC0099"/>
                  </a:solidFill>
                </a:rPr>
                <a:t>YES INDEED!</a:t>
              </a:r>
              <a:endParaRPr lang="en-US" sz="4000" b="1" spc="-150" dirty="0">
                <a:solidFill>
                  <a:srgbClr val="CC0099"/>
                </a:solidFill>
              </a:endParaRPr>
            </a:p>
          </p:txBody>
        </p:sp>
      </p:gr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DF0EAE6-1874-4E05-90F8-3FCE637DC4BF}"/>
              </a:ext>
            </a:extLst>
          </p:cNvPr>
          <p:cNvSpPr/>
          <p:nvPr/>
        </p:nvSpPr>
        <p:spPr>
          <a:xfrm rot="21120000">
            <a:off x="699308" y="4881605"/>
            <a:ext cx="3915497" cy="830997"/>
          </a:xfrm>
          <a:prstGeom prst="rect">
            <a:avLst/>
          </a:prstGeom>
        </p:spPr>
        <p:txBody>
          <a:bodyPr>
            <a:prstTxWarp prst="textStop">
              <a:avLst/>
            </a:prstTxWarp>
            <a:spAutoFit/>
          </a:bodyPr>
          <a:lstStyle/>
          <a:p>
            <a:pPr algn="ctr"/>
            <a:r>
              <a:rPr lang="en-US" sz="4800" b="1" dirty="0">
                <a:solidFill>
                  <a:schemeClr val="accent6">
                    <a:lumMod val="75000"/>
                  </a:schemeClr>
                </a:solidFill>
                <a:latin typeface="Tahoma" panose="020B0604030504040204" pitchFamily="34" charset="0"/>
                <a:ea typeface="Calibri" panose="020F0502020204030204" pitchFamily="34" charset="0"/>
              </a:rPr>
              <a:t>CHANGES</a:t>
            </a:r>
            <a:endParaRPr lang="en-US" sz="4800" dirty="0">
              <a:solidFill>
                <a:schemeClr val="accent6">
                  <a:lumMod val="75000"/>
                </a:schemeClr>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767A745-F70C-46A9-91C8-1A1500822437}"/>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2" name="Group 11">
            <a:extLst>
              <a:ext uri="{FF2B5EF4-FFF2-40B4-BE49-F238E27FC236}">
                <a16:creationId xmlns:a16="http://schemas.microsoft.com/office/drawing/2014/main" id="{C1C0E142-D43B-4172-9218-D0A6A304A782}"/>
              </a:ext>
            </a:extLst>
          </p:cNvPr>
          <p:cNvGrpSpPr/>
          <p:nvPr/>
        </p:nvGrpSpPr>
        <p:grpSpPr>
          <a:xfrm>
            <a:off x="9675103" y="3638552"/>
            <a:ext cx="2030136" cy="1379208"/>
            <a:chOff x="507258" y="4459012"/>
            <a:chExt cx="2030136" cy="1379208"/>
          </a:xfrm>
        </p:grpSpPr>
        <p:sp>
          <p:nvSpPr>
            <p:cNvPr id="13" name="Cloud 12">
              <a:extLst>
                <a:ext uri="{FF2B5EF4-FFF2-40B4-BE49-F238E27FC236}">
                  <a16:creationId xmlns:a16="http://schemas.microsoft.com/office/drawing/2014/main" id="{779D794A-EE56-440E-91A0-C932C9B896FD}"/>
                </a:ext>
              </a:extLst>
            </p:cNvPr>
            <p:cNvSpPr/>
            <p:nvPr/>
          </p:nvSpPr>
          <p:spPr>
            <a:xfrm rot="614678">
              <a:off x="507258" y="4459012"/>
              <a:ext cx="2030136" cy="1379208"/>
            </a:xfrm>
            <a:prstGeom prst="cloud">
              <a:avLst/>
            </a:prstGeom>
            <a:solidFill>
              <a:srgbClr val="FFFF00"/>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494DBD0-3F11-4148-826C-A97D71933CF0}"/>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C0099"/>
                  </a:solidFill>
                </a:rPr>
                <a:t>2 points</a:t>
              </a:r>
            </a:p>
          </p:txBody>
        </p:sp>
      </p:grpSp>
      <p:sp>
        <p:nvSpPr>
          <p:cNvPr id="15" name="Rectangle 14">
            <a:hlinkClick r:id="rId3" action="ppaction://hlinksldjump"/>
            <a:extLst>
              <a:ext uri="{FF2B5EF4-FFF2-40B4-BE49-F238E27FC236}">
                <a16:creationId xmlns:a16="http://schemas.microsoft.com/office/drawing/2014/main" id="{5C938F08-11D4-4A90-9CDD-87632629B9C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0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30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a:t>
            </a:r>
            <a:r>
              <a:rPr lang="en-US" sz="4000" u="sng" dirty="0"/>
              <a:t>______</a:t>
            </a:r>
            <a:r>
              <a:rPr lang="en-US" sz="4000" dirty="0"/>
              <a:t> times and seasons.”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DF0EAE6-1874-4E05-90F8-3FCE637DC4BF}"/>
              </a:ext>
            </a:extLst>
          </p:cNvPr>
          <p:cNvSpPr/>
          <p:nvPr/>
        </p:nvSpPr>
        <p:spPr>
          <a:xfrm rot="21120000">
            <a:off x="699308" y="4881605"/>
            <a:ext cx="3915497" cy="830997"/>
          </a:xfrm>
          <a:prstGeom prst="rect">
            <a:avLst/>
          </a:prstGeom>
        </p:spPr>
        <p:txBody>
          <a:bodyPr>
            <a:prstTxWarp prst="textStop">
              <a:avLst/>
            </a:prstTxWarp>
            <a:spAutoFit/>
          </a:bodyPr>
          <a:lstStyle/>
          <a:p>
            <a:pPr algn="ctr"/>
            <a:r>
              <a:rPr lang="en-US" sz="4800" b="1" dirty="0">
                <a:solidFill>
                  <a:schemeClr val="accent6">
                    <a:lumMod val="75000"/>
                  </a:schemeClr>
                </a:solidFill>
                <a:latin typeface="Tahoma" panose="020B0604030504040204" pitchFamily="34" charset="0"/>
                <a:ea typeface="Calibri" panose="020F0502020204030204" pitchFamily="34" charset="0"/>
              </a:rPr>
              <a:t>CHANGES</a:t>
            </a:r>
            <a:endParaRPr lang="en-US" sz="4800" dirty="0">
              <a:solidFill>
                <a:schemeClr val="accent6">
                  <a:lumMod val="75000"/>
                </a:schemeClr>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BED9DF5-46E3-4C5A-8664-6DD86CB47947}"/>
              </a:ext>
            </a:extLst>
          </p:cNvPr>
          <p:cNvSpPr/>
          <p:nvPr/>
        </p:nvSpPr>
        <p:spPr>
          <a:xfrm rot="480000">
            <a:off x="7920536" y="4954836"/>
            <a:ext cx="3573778"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IGNORES</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3C29A953-D8AA-483B-9BED-5C2AB0FD65C4}"/>
              </a:ext>
            </a:extLst>
          </p:cNvPr>
          <p:cNvSpPr/>
          <p:nvPr/>
        </p:nvSpPr>
        <p:spPr>
          <a:xfrm>
            <a:off x="3110741" y="5873168"/>
            <a:ext cx="5732680" cy="830997"/>
          </a:xfrm>
          <a:prstGeom prst="rect">
            <a:avLst/>
          </a:prstGeom>
        </p:spPr>
        <p:txBody>
          <a:bodyPr>
            <a:prstTxWarp prst="textStop">
              <a:avLst/>
            </a:prstTxWarp>
            <a:spAutoFit/>
          </a:bodyPr>
          <a:lstStyle/>
          <a:p>
            <a:pPr algn="ctr"/>
            <a:r>
              <a:rPr lang="en-US" sz="4800" b="1" dirty="0">
                <a:solidFill>
                  <a:srgbClr val="FE7F00"/>
                </a:solidFill>
                <a:latin typeface="Tahoma" panose="020B0604030504040204" pitchFamily="34" charset="0"/>
                <a:ea typeface="Calibri" panose="020F0502020204030204" pitchFamily="34" charset="0"/>
              </a:rPr>
              <a:t>UNDERSTANDS</a:t>
            </a:r>
            <a:endParaRPr lang="en-US" sz="4800" dirty="0">
              <a:solidFill>
                <a:srgbClr val="FE7F0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8C93C0CC-992D-426D-86EF-A18941BF10AD}"/>
              </a:ext>
            </a:extLst>
          </p:cNvPr>
          <p:cNvGrpSpPr/>
          <p:nvPr/>
        </p:nvGrpSpPr>
        <p:grpSpPr>
          <a:xfrm>
            <a:off x="3496990" y="1345800"/>
            <a:ext cx="5293895" cy="4389120"/>
            <a:chOff x="3496990" y="1345800"/>
            <a:chExt cx="5293895" cy="4389120"/>
          </a:xfrm>
        </p:grpSpPr>
        <p:sp>
          <p:nvSpPr>
            <p:cNvPr id="12" name="Cloud 11">
              <a:extLst>
                <a:ext uri="{FF2B5EF4-FFF2-40B4-BE49-F238E27FC236}">
                  <a16:creationId xmlns:a16="http://schemas.microsoft.com/office/drawing/2014/main" id="{E812425C-804B-46C6-8B5D-7DFD1AA6402A}"/>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4C7D0C-58B4-4DB7-BFFB-663429B68FFA}"/>
                </a:ext>
              </a:extLst>
            </p:cNvPr>
            <p:cNvSpPr txBox="1"/>
            <p:nvPr/>
          </p:nvSpPr>
          <p:spPr>
            <a:xfrm>
              <a:off x="3496990" y="2470960"/>
              <a:ext cx="5293895" cy="1692771"/>
            </a:xfrm>
            <a:prstGeom prst="rect">
              <a:avLst/>
            </a:prstGeom>
            <a:noFill/>
          </p:spPr>
          <p:txBody>
            <a:bodyPr wrap="square" rtlCol="0">
              <a:spAutoFit/>
            </a:bodyPr>
            <a:lstStyle/>
            <a:p>
              <a:pPr algn="ctr"/>
              <a:r>
                <a:rPr lang="en-US" sz="8000" b="1" dirty="0">
                  <a:solidFill>
                    <a:schemeClr val="accent6">
                      <a:lumMod val="50000"/>
                    </a:schemeClr>
                  </a:solidFill>
                </a:rPr>
                <a:t>Hmmm!</a:t>
              </a:r>
            </a:p>
            <a:p>
              <a:pPr algn="ctr"/>
              <a:r>
                <a:rPr lang="en-US" sz="2400" dirty="0"/>
                <a:t>Tap and try again</a:t>
              </a:r>
            </a:p>
          </p:txBody>
        </p:sp>
      </p:grpSp>
      <p:sp>
        <p:nvSpPr>
          <p:cNvPr id="14" name="Rectangle 13">
            <a:hlinkClick r:id="rId3" action="ppaction://hlinksldjump"/>
            <a:extLst>
              <a:ext uri="{FF2B5EF4-FFF2-40B4-BE49-F238E27FC236}">
                <a16:creationId xmlns:a16="http://schemas.microsoft.com/office/drawing/2014/main" id="{6F9AA226-D1E2-4515-9DC7-F7EF72A137E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1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a:t>
            </a:r>
            <a:r>
              <a:rPr lang="en-US" sz="4000" u="sng" dirty="0"/>
              <a:t>______</a:t>
            </a:r>
            <a:r>
              <a:rPr lang="en-US" sz="4000" dirty="0"/>
              <a:t> times and seasons.”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DF0EAE6-1874-4E05-90F8-3FCE637DC4BF}"/>
              </a:ext>
            </a:extLst>
          </p:cNvPr>
          <p:cNvSpPr/>
          <p:nvPr/>
        </p:nvSpPr>
        <p:spPr>
          <a:xfrm rot="21120000">
            <a:off x="699308" y="4881605"/>
            <a:ext cx="3915497" cy="830997"/>
          </a:xfrm>
          <a:prstGeom prst="rect">
            <a:avLst/>
          </a:prstGeom>
          <a:ln>
            <a:noFill/>
          </a:ln>
        </p:spPr>
        <p:txBody>
          <a:bodyPr>
            <a:prstTxWarp prst="textStop">
              <a:avLst/>
            </a:prstTxWarp>
            <a:spAutoFit/>
          </a:bodyPr>
          <a:lstStyle/>
          <a:p>
            <a:pPr algn="ctr"/>
            <a:r>
              <a:rPr lang="en-US" sz="4800" b="1" dirty="0">
                <a:solidFill>
                  <a:schemeClr val="accent6">
                    <a:lumMod val="75000"/>
                  </a:schemeClr>
                </a:solidFill>
                <a:latin typeface="Tahoma" panose="020B0604030504040204" pitchFamily="34" charset="0"/>
                <a:ea typeface="Calibri" panose="020F0502020204030204" pitchFamily="34" charset="0"/>
              </a:rPr>
              <a:t>CHANGES</a:t>
            </a:r>
            <a:endParaRPr lang="en-US" sz="4800" dirty="0">
              <a:solidFill>
                <a:schemeClr val="accent6">
                  <a:lumMod val="75000"/>
                </a:schemeClr>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BED9DF5-46E3-4C5A-8664-6DD86CB47947}"/>
              </a:ext>
            </a:extLst>
          </p:cNvPr>
          <p:cNvSpPr/>
          <p:nvPr/>
        </p:nvSpPr>
        <p:spPr>
          <a:xfrm rot="480000">
            <a:off x="7920536" y="4954836"/>
            <a:ext cx="3573778" cy="830997"/>
          </a:xfrm>
          <a:prstGeom prst="rect">
            <a:avLst/>
          </a:prstGeom>
          <a:ln>
            <a:noFill/>
          </a:ln>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IGNORES</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3C29A953-D8AA-483B-9BED-5C2AB0FD65C4}"/>
              </a:ext>
            </a:extLst>
          </p:cNvPr>
          <p:cNvSpPr/>
          <p:nvPr/>
        </p:nvSpPr>
        <p:spPr>
          <a:xfrm>
            <a:off x="3110741" y="5873168"/>
            <a:ext cx="5732680" cy="830997"/>
          </a:xfrm>
          <a:prstGeom prst="rect">
            <a:avLst/>
          </a:prstGeom>
          <a:ln>
            <a:noFill/>
          </a:ln>
        </p:spPr>
        <p:txBody>
          <a:bodyPr>
            <a:prstTxWarp prst="textStop">
              <a:avLst/>
            </a:prstTxWarp>
            <a:spAutoFit/>
          </a:bodyPr>
          <a:lstStyle/>
          <a:p>
            <a:pPr algn="ctr"/>
            <a:r>
              <a:rPr lang="en-US" sz="4800" b="1" dirty="0">
                <a:solidFill>
                  <a:srgbClr val="FE7F00"/>
                </a:solidFill>
                <a:latin typeface="Tahoma" panose="020B0604030504040204" pitchFamily="34" charset="0"/>
                <a:ea typeface="Calibri" panose="020F0502020204030204" pitchFamily="34" charset="0"/>
              </a:rPr>
              <a:t>UNDERSTANDS</a:t>
            </a:r>
            <a:endParaRPr lang="en-US" sz="4800" dirty="0">
              <a:solidFill>
                <a:srgbClr val="FE7F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718FA890-1655-4C20-9A39-D4492147ADA8}"/>
              </a:ext>
            </a:extLst>
          </p:cNvPr>
          <p:cNvSpPr txBox="1"/>
          <p:nvPr/>
        </p:nvSpPr>
        <p:spPr>
          <a:xfrm>
            <a:off x="5315587" y="4481838"/>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F862807F-D7E9-4E22-8CE4-893B7BB34612}"/>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a:extLst>
              <a:ext uri="{FF2B5EF4-FFF2-40B4-BE49-F238E27FC236}">
                <a16:creationId xmlns:a16="http://schemas.microsoft.com/office/drawing/2014/main" id="{569FB454-BFE1-4E9F-AC66-B32F5B4842B1}"/>
              </a:ext>
            </a:extLst>
          </p:cNvPr>
          <p:cNvSpPr/>
          <p:nvPr/>
        </p:nvSpPr>
        <p:spPr>
          <a:xfrm rot="-480000">
            <a:off x="656646" y="4881605"/>
            <a:ext cx="3958159"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5" action="ppaction://hlinksldjump"/>
            <a:extLst>
              <a:ext uri="{FF2B5EF4-FFF2-40B4-BE49-F238E27FC236}">
                <a16:creationId xmlns:a16="http://schemas.microsoft.com/office/drawing/2014/main" id="{EFA47288-AFEA-4F82-A672-87781A1C91A1}"/>
              </a:ext>
            </a:extLst>
          </p:cNvPr>
          <p:cNvSpPr/>
          <p:nvPr/>
        </p:nvSpPr>
        <p:spPr>
          <a:xfrm>
            <a:off x="3087584" y="5854535"/>
            <a:ext cx="5723907" cy="85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A3B9F0C8-CF06-41EB-B9C7-A0983D69BBE7}"/>
              </a:ext>
            </a:extLst>
          </p:cNvPr>
          <p:cNvSpPr/>
          <p:nvPr/>
        </p:nvSpPr>
        <p:spPr>
          <a:xfrm rot="480000">
            <a:off x="7920328" y="4927289"/>
            <a:ext cx="3573986" cy="85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80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46417"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631216"/>
          </a:xfrm>
          <a:prstGeom prst="rect">
            <a:avLst/>
          </a:prstGeom>
          <a:solidFill>
            <a:srgbClr val="FFE9AB"/>
          </a:solidFill>
          <a:ln w="57150">
            <a:solidFill>
              <a:srgbClr val="C00000"/>
            </a:solidFill>
          </a:ln>
        </p:spPr>
        <p:txBody>
          <a:bodyPr wrap="square" rtlCol="0">
            <a:spAutoFit/>
          </a:bodyPr>
          <a:lstStyle/>
          <a:p>
            <a:pPr algn="just"/>
            <a:endParaRPr lang="en-US" sz="10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uFill>
                  <a:solidFill>
                    <a:srgbClr val="C00000"/>
                  </a:solidFill>
                </a:uFill>
                <a:latin typeface="Tahoma" panose="020B0604030504040204" pitchFamily="34" charset="0"/>
                <a:ea typeface="Calibri" panose="020F0502020204030204" pitchFamily="34" charset="0"/>
              </a:rPr>
              <a:t>“_____</a:t>
            </a:r>
            <a:r>
              <a:rPr lang="en-US" sz="4000" dirty="0">
                <a:latin typeface="Tahoma" panose="020B0604030504040204" pitchFamily="34" charset="0"/>
                <a:ea typeface="Calibri" panose="020F0502020204030204" pitchFamily="34" charset="0"/>
              </a:rPr>
              <a:t> had dreams; his spirit was troubled,</a:t>
            </a:r>
          </a:p>
          <a:p>
            <a:pPr algn="ctr"/>
            <a:r>
              <a:rPr lang="en-US" sz="4000" dirty="0">
                <a:latin typeface="Tahoma" panose="020B0604030504040204" pitchFamily="34" charset="0"/>
                <a:ea typeface="Calibri" panose="020F0502020204030204" pitchFamily="34" charset="0"/>
              </a:rPr>
              <a:t>and his sleep left him.”</a:t>
            </a:r>
          </a:p>
          <a:p>
            <a:pPr algn="ctr"/>
            <a:r>
              <a:rPr lang="en-US" sz="1000" dirty="0">
                <a:solidFill>
                  <a:srgbClr val="C00000"/>
                </a:solidFill>
                <a:latin typeface="Tahoma" panose="020B0604030504040204" pitchFamily="34" charset="0"/>
                <a:ea typeface="Calibri" panose="020F0502020204030204" pitchFamily="34" charset="0"/>
              </a:rPr>
              <a:t> </a:t>
            </a:r>
          </a:p>
        </p:txBody>
      </p:sp>
      <p:grpSp>
        <p:nvGrpSpPr>
          <p:cNvPr id="6" name="Group 5">
            <a:extLst>
              <a:ext uri="{FF2B5EF4-FFF2-40B4-BE49-F238E27FC236}">
                <a16:creationId xmlns:a16="http://schemas.microsoft.com/office/drawing/2014/main" id="{74D499E0-B274-4A21-9155-32AD14BF2C2C}"/>
              </a:ext>
            </a:extLst>
          </p:cNvPr>
          <p:cNvGrpSpPr/>
          <p:nvPr/>
        </p:nvGrpSpPr>
        <p:grpSpPr>
          <a:xfrm>
            <a:off x="2660759" y="1524340"/>
            <a:ext cx="6751824" cy="3947565"/>
            <a:chOff x="2660759" y="1524340"/>
            <a:chExt cx="6751824" cy="3947565"/>
          </a:xfrm>
        </p:grpSpPr>
        <p:sp>
          <p:nvSpPr>
            <p:cNvPr id="2" name="Cloud 1">
              <a:extLst>
                <a:ext uri="{FF2B5EF4-FFF2-40B4-BE49-F238E27FC236}">
                  <a16:creationId xmlns:a16="http://schemas.microsoft.com/office/drawing/2014/main" id="{3E595D1E-738A-40C1-AFF0-2F7FF4387563}"/>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28E10C-FB88-4EBE-A068-F51A8315AC5B}"/>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2" name="TextBox 11">
              <a:extLst>
                <a:ext uri="{FF2B5EF4-FFF2-40B4-BE49-F238E27FC236}">
                  <a16:creationId xmlns:a16="http://schemas.microsoft.com/office/drawing/2014/main" id="{DA93A894-2E39-4885-A1C8-20035B1F9AD1}"/>
                </a:ext>
              </a:extLst>
            </p:cNvPr>
            <p:cNvSpPr txBox="1"/>
            <p:nvPr/>
          </p:nvSpPr>
          <p:spPr>
            <a:xfrm>
              <a:off x="3489759" y="3158571"/>
              <a:ext cx="5293895" cy="707886"/>
            </a:xfrm>
            <a:prstGeom prst="rect">
              <a:avLst/>
            </a:prstGeom>
            <a:noFill/>
          </p:spPr>
          <p:txBody>
            <a:bodyPr wrap="square" rtlCol="0">
              <a:prstTxWarp prst="textStop">
                <a:avLst/>
              </a:prstTxWarp>
              <a:spAutoFit/>
            </a:bodyPr>
            <a:lstStyle/>
            <a:p>
              <a:pPr algn="ctr"/>
              <a:r>
                <a:rPr lang="en-US" sz="4000" b="1" dirty="0">
                  <a:solidFill>
                    <a:srgbClr val="FFE9AB"/>
                  </a:solidFill>
                </a:rPr>
                <a:t>NEBUCHADNEZZAR</a:t>
              </a:r>
              <a:endParaRPr lang="en-US" sz="4000" dirty="0">
                <a:solidFill>
                  <a:srgbClr val="FFE9AB"/>
                </a:solidFill>
              </a:endParaRPr>
            </a:p>
          </p:txBody>
        </p:sp>
        <p:sp>
          <p:nvSpPr>
            <p:cNvPr id="14" name="TextBox 13">
              <a:extLst>
                <a:ext uri="{FF2B5EF4-FFF2-40B4-BE49-F238E27FC236}">
                  <a16:creationId xmlns:a16="http://schemas.microsoft.com/office/drawing/2014/main" id="{F1382162-49A5-479C-99E1-1C02ED1AED47}"/>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5" name="Rectangle 14">
            <a:extLst>
              <a:ext uri="{FF2B5EF4-FFF2-40B4-BE49-F238E27FC236}">
                <a16:creationId xmlns:a16="http://schemas.microsoft.com/office/drawing/2014/main" id="{6665CF15-D29D-4EFD-B06F-B4A30A625A7B}"/>
              </a:ext>
            </a:extLst>
          </p:cNvPr>
          <p:cNvSpPr/>
          <p:nvPr/>
        </p:nvSpPr>
        <p:spPr>
          <a:xfrm rot="-660000">
            <a:off x="502408" y="4818138"/>
            <a:ext cx="3235948" cy="830997"/>
          </a:xfrm>
          <a:prstGeom prst="rect">
            <a:avLst/>
          </a:prstGeom>
          <a:ln>
            <a:noFill/>
          </a:ln>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ARIOCH </a:t>
            </a:r>
            <a:r>
              <a:rPr lang="en-US" sz="4800" dirty="0">
                <a:solidFill>
                  <a:srgbClr val="0000FF"/>
                </a:solidFill>
                <a:latin typeface="Tahoma" panose="020B0604030504040204" pitchFamily="34" charset="0"/>
                <a:ea typeface="Calibri" panose="020F0502020204030204" pitchFamily="34" charset="0"/>
              </a:rPr>
              <a:t> </a:t>
            </a:r>
          </a:p>
        </p:txBody>
      </p:sp>
      <p:sp>
        <p:nvSpPr>
          <p:cNvPr id="16" name="Rectangle 15">
            <a:extLst>
              <a:ext uri="{FF2B5EF4-FFF2-40B4-BE49-F238E27FC236}">
                <a16:creationId xmlns:a16="http://schemas.microsoft.com/office/drawing/2014/main" id="{F9208137-F242-433B-96EC-B523BEDAF9FB}"/>
              </a:ext>
            </a:extLst>
          </p:cNvPr>
          <p:cNvSpPr/>
          <p:nvPr/>
        </p:nvSpPr>
        <p:spPr>
          <a:xfrm rot="720000">
            <a:off x="8874302" y="5110697"/>
            <a:ext cx="2843829" cy="830997"/>
          </a:xfrm>
          <a:prstGeom prst="rect">
            <a:avLst/>
          </a:prstGeom>
          <a:ln>
            <a:noFill/>
          </a:ln>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DANIEL</a:t>
            </a:r>
            <a:r>
              <a:rPr lang="en-US" sz="4800" spc="300" dirty="0">
                <a:solidFill>
                  <a:srgbClr val="FF0000"/>
                </a:solidFill>
                <a:latin typeface="Tahoma" panose="020B0604030504040204" pitchFamily="34" charset="0"/>
                <a:ea typeface="Calibri" panose="020F0502020204030204" pitchFamily="34" charset="0"/>
              </a:rPr>
              <a:t> </a:t>
            </a:r>
          </a:p>
        </p:txBody>
      </p:sp>
      <p:sp>
        <p:nvSpPr>
          <p:cNvPr id="17" name="Rectangle 16">
            <a:extLst>
              <a:ext uri="{FF2B5EF4-FFF2-40B4-BE49-F238E27FC236}">
                <a16:creationId xmlns:a16="http://schemas.microsoft.com/office/drawing/2014/main" id="{734FC00E-0335-47D8-B313-8A12A3E86779}"/>
              </a:ext>
            </a:extLst>
          </p:cNvPr>
          <p:cNvSpPr/>
          <p:nvPr/>
        </p:nvSpPr>
        <p:spPr>
          <a:xfrm rot="154721">
            <a:off x="2704731" y="5813802"/>
            <a:ext cx="6883203" cy="830997"/>
          </a:xfrm>
          <a:prstGeom prst="rect">
            <a:avLst/>
          </a:prstGeom>
          <a:ln>
            <a:noFill/>
          </a:ln>
        </p:spPr>
        <p:txBody>
          <a:bodyPr wrap="square">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NEBUCHADNEZZAR</a:t>
            </a:r>
          </a:p>
        </p:txBody>
      </p:sp>
      <p:sp>
        <p:nvSpPr>
          <p:cNvPr id="21" name="Rectangle 20">
            <a:hlinkClick r:id="rId3" action="ppaction://hlinksldjump"/>
            <a:extLst>
              <a:ext uri="{FF2B5EF4-FFF2-40B4-BE49-F238E27FC236}">
                <a16:creationId xmlns:a16="http://schemas.microsoft.com/office/drawing/2014/main" id="{FF9CEAFC-0850-447D-B891-66688F40CBD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29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a:t>
            </a:r>
            <a:r>
              <a:rPr lang="en-US" sz="4000" u="sng" dirty="0"/>
              <a:t>______</a:t>
            </a:r>
            <a:r>
              <a:rPr lang="en-US" sz="4000" dirty="0"/>
              <a:t> times and seasons.”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DF0EAE6-1874-4E05-90F8-3FCE637DC4BF}"/>
              </a:ext>
            </a:extLst>
          </p:cNvPr>
          <p:cNvSpPr/>
          <p:nvPr/>
        </p:nvSpPr>
        <p:spPr>
          <a:xfrm rot="21120000">
            <a:off x="699308" y="4881605"/>
            <a:ext cx="3915497" cy="830997"/>
          </a:xfrm>
          <a:prstGeom prst="rect">
            <a:avLst/>
          </a:prstGeom>
        </p:spPr>
        <p:txBody>
          <a:bodyPr>
            <a:prstTxWarp prst="textStop">
              <a:avLst/>
            </a:prstTxWarp>
            <a:spAutoFit/>
          </a:bodyPr>
          <a:lstStyle/>
          <a:p>
            <a:pPr algn="ctr"/>
            <a:r>
              <a:rPr lang="en-US" sz="4800" b="1" dirty="0">
                <a:solidFill>
                  <a:schemeClr val="accent6">
                    <a:lumMod val="75000"/>
                  </a:schemeClr>
                </a:solidFill>
                <a:latin typeface="Tahoma" panose="020B0604030504040204" pitchFamily="34" charset="0"/>
                <a:ea typeface="Calibri" panose="020F0502020204030204" pitchFamily="34" charset="0"/>
              </a:rPr>
              <a:t>CHANGES</a:t>
            </a:r>
            <a:endParaRPr lang="en-US" sz="4800" dirty="0">
              <a:solidFill>
                <a:schemeClr val="accent6">
                  <a:lumMod val="75000"/>
                </a:schemeClr>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767A745-F70C-46A9-91C8-1A1500822437}"/>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0E97A09B-1AE6-4BFD-8F6C-25C724E174C0}"/>
              </a:ext>
            </a:extLst>
          </p:cNvPr>
          <p:cNvGrpSpPr/>
          <p:nvPr/>
        </p:nvGrpSpPr>
        <p:grpSpPr>
          <a:xfrm rot="20456090">
            <a:off x="466933" y="3652019"/>
            <a:ext cx="2030131" cy="1379208"/>
            <a:chOff x="683427" y="4578696"/>
            <a:chExt cx="1677798" cy="1139841"/>
          </a:xfrm>
        </p:grpSpPr>
        <p:sp>
          <p:nvSpPr>
            <p:cNvPr id="10" name="Cloud 9">
              <a:extLst>
                <a:ext uri="{FF2B5EF4-FFF2-40B4-BE49-F238E27FC236}">
                  <a16:creationId xmlns:a16="http://schemas.microsoft.com/office/drawing/2014/main" id="{E90BBCAF-9654-4809-8F07-C1BD6136623C}"/>
                </a:ext>
              </a:extLst>
            </p:cNvPr>
            <p:cNvSpPr/>
            <p:nvPr/>
          </p:nvSpPr>
          <p:spPr>
            <a:xfrm rot="614678">
              <a:off x="683427" y="4578696"/>
              <a:ext cx="1677798" cy="1139841"/>
            </a:xfrm>
            <a:prstGeom prst="cloud">
              <a:avLst/>
            </a:prstGeom>
            <a:solidFill>
              <a:srgbClr val="FFFF00"/>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3116E89-3384-4708-953D-075D8588A2D6}"/>
                </a:ext>
              </a:extLst>
            </p:cNvPr>
            <p:cNvSpPr txBox="1"/>
            <p:nvPr/>
          </p:nvSpPr>
          <p:spPr>
            <a:xfrm>
              <a:off x="683647" y="4950897"/>
              <a:ext cx="1670248" cy="455306"/>
            </a:xfrm>
            <a:prstGeom prst="rect">
              <a:avLst/>
            </a:prstGeom>
            <a:noFill/>
          </p:spPr>
          <p:txBody>
            <a:bodyPr wrap="square" rtlCol="0">
              <a:spAutoFit/>
            </a:bodyPr>
            <a:lstStyle/>
            <a:p>
              <a:pPr algn="ctr">
                <a:lnSpc>
                  <a:spcPct val="70000"/>
                </a:lnSpc>
              </a:pPr>
              <a:r>
                <a:rPr lang="en-US" sz="4000" b="1" dirty="0">
                  <a:solidFill>
                    <a:srgbClr val="CC0099"/>
                  </a:solidFill>
                </a:rPr>
                <a:t>Okay!</a:t>
              </a:r>
              <a:endParaRPr lang="en-US" sz="4800" b="1" dirty="0">
                <a:solidFill>
                  <a:srgbClr val="CC0099"/>
                </a:solidFill>
              </a:endParaRPr>
            </a:p>
          </p:txBody>
        </p:sp>
      </p:grpSp>
      <p:grpSp>
        <p:nvGrpSpPr>
          <p:cNvPr id="12" name="Group 11">
            <a:extLst>
              <a:ext uri="{FF2B5EF4-FFF2-40B4-BE49-F238E27FC236}">
                <a16:creationId xmlns:a16="http://schemas.microsoft.com/office/drawing/2014/main" id="{C1C0E142-D43B-4172-9218-D0A6A304A782}"/>
              </a:ext>
            </a:extLst>
          </p:cNvPr>
          <p:cNvGrpSpPr/>
          <p:nvPr/>
        </p:nvGrpSpPr>
        <p:grpSpPr>
          <a:xfrm>
            <a:off x="9675103" y="3638552"/>
            <a:ext cx="2030136" cy="1379208"/>
            <a:chOff x="507258" y="4459012"/>
            <a:chExt cx="2030136" cy="1379208"/>
          </a:xfrm>
        </p:grpSpPr>
        <p:sp>
          <p:nvSpPr>
            <p:cNvPr id="13" name="Cloud 12">
              <a:extLst>
                <a:ext uri="{FF2B5EF4-FFF2-40B4-BE49-F238E27FC236}">
                  <a16:creationId xmlns:a16="http://schemas.microsoft.com/office/drawing/2014/main" id="{779D794A-EE56-440E-91A0-C932C9B896FD}"/>
                </a:ext>
              </a:extLst>
            </p:cNvPr>
            <p:cNvSpPr/>
            <p:nvPr/>
          </p:nvSpPr>
          <p:spPr>
            <a:xfrm rot="614678">
              <a:off x="507258" y="4459012"/>
              <a:ext cx="2030136" cy="1379208"/>
            </a:xfrm>
            <a:prstGeom prst="cloud">
              <a:avLst/>
            </a:prstGeom>
            <a:solidFill>
              <a:srgbClr val="FFFF00"/>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494DBD0-3F11-4148-826C-A97D71933CF0}"/>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C0099"/>
                  </a:solidFill>
                </a:rPr>
                <a:t>1 point</a:t>
              </a:r>
            </a:p>
          </p:txBody>
        </p:sp>
      </p:grpSp>
      <p:sp>
        <p:nvSpPr>
          <p:cNvPr id="15" name="Rectangle 14">
            <a:hlinkClick r:id="rId3" action="ppaction://hlinksldjump"/>
            <a:extLst>
              <a:ext uri="{FF2B5EF4-FFF2-40B4-BE49-F238E27FC236}">
                <a16:creationId xmlns:a16="http://schemas.microsoft.com/office/drawing/2014/main" id="{4B4CBC24-F1B6-4D6F-BEAB-302CB911EFB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3" action="ppaction://hlinksldjump"/>
            <a:extLst>
              <a:ext uri="{FF2B5EF4-FFF2-40B4-BE49-F238E27FC236}">
                <a16:creationId xmlns:a16="http://schemas.microsoft.com/office/drawing/2014/main" id="{3C911F39-3F80-4532-A2BD-497A13E903E1}"/>
              </a:ext>
            </a:extLst>
          </p:cNvPr>
          <p:cNvSpPr/>
          <p:nvPr/>
        </p:nvSpPr>
        <p:spPr>
          <a:xfrm>
            <a:off x="16451"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7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30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a:t>
            </a:r>
            <a:r>
              <a:rPr lang="en-US" sz="4000" u="sng" dirty="0"/>
              <a:t>______</a:t>
            </a:r>
            <a:r>
              <a:rPr lang="en-US" sz="4000" dirty="0"/>
              <a:t> times and seasons.”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DF0EAE6-1874-4E05-90F8-3FCE637DC4BF}"/>
              </a:ext>
            </a:extLst>
          </p:cNvPr>
          <p:cNvSpPr/>
          <p:nvPr/>
        </p:nvSpPr>
        <p:spPr>
          <a:xfrm rot="21120000">
            <a:off x="699308" y="4881605"/>
            <a:ext cx="3915497" cy="830997"/>
          </a:xfrm>
          <a:prstGeom prst="rect">
            <a:avLst/>
          </a:prstGeom>
        </p:spPr>
        <p:txBody>
          <a:bodyPr>
            <a:prstTxWarp prst="textStop">
              <a:avLst/>
            </a:prstTxWarp>
            <a:spAutoFit/>
          </a:bodyPr>
          <a:lstStyle/>
          <a:p>
            <a:pPr algn="ctr"/>
            <a:r>
              <a:rPr lang="en-US" sz="4800" b="1" dirty="0">
                <a:solidFill>
                  <a:schemeClr val="accent6">
                    <a:lumMod val="75000"/>
                  </a:schemeClr>
                </a:solidFill>
                <a:latin typeface="Tahoma" panose="020B0604030504040204" pitchFamily="34" charset="0"/>
                <a:ea typeface="Calibri" panose="020F0502020204030204" pitchFamily="34" charset="0"/>
              </a:rPr>
              <a:t>CHANGES</a:t>
            </a:r>
            <a:endParaRPr lang="en-US" sz="4800" dirty="0">
              <a:solidFill>
                <a:schemeClr val="accent6">
                  <a:lumMod val="75000"/>
                </a:schemeClr>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BED9DF5-46E3-4C5A-8664-6DD86CB47947}"/>
              </a:ext>
            </a:extLst>
          </p:cNvPr>
          <p:cNvSpPr/>
          <p:nvPr/>
        </p:nvSpPr>
        <p:spPr>
          <a:xfrm rot="480000">
            <a:off x="7920536" y="4954836"/>
            <a:ext cx="3573778"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IGNORES</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3C29A953-D8AA-483B-9BED-5C2AB0FD65C4}"/>
              </a:ext>
            </a:extLst>
          </p:cNvPr>
          <p:cNvSpPr/>
          <p:nvPr/>
        </p:nvSpPr>
        <p:spPr>
          <a:xfrm>
            <a:off x="3110741" y="5873168"/>
            <a:ext cx="5732680" cy="830997"/>
          </a:xfrm>
          <a:prstGeom prst="rect">
            <a:avLst/>
          </a:prstGeom>
        </p:spPr>
        <p:txBody>
          <a:bodyPr>
            <a:prstTxWarp prst="textStop">
              <a:avLst/>
            </a:prstTxWarp>
            <a:spAutoFit/>
          </a:bodyPr>
          <a:lstStyle/>
          <a:p>
            <a:pPr algn="ctr"/>
            <a:r>
              <a:rPr lang="en-US" sz="4800" b="1" dirty="0">
                <a:solidFill>
                  <a:srgbClr val="FE7F00"/>
                </a:solidFill>
                <a:latin typeface="Tahoma" panose="020B0604030504040204" pitchFamily="34" charset="0"/>
                <a:ea typeface="Calibri" panose="020F0502020204030204" pitchFamily="34" charset="0"/>
              </a:rPr>
              <a:t>UNDERSTANDS</a:t>
            </a:r>
            <a:endParaRPr lang="en-US" sz="4800" dirty="0">
              <a:solidFill>
                <a:srgbClr val="FE7F0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ED8776CA-7B46-4291-90DD-E7A75ABF4752}"/>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1B758CE9-F0FD-4B25-9859-6686B990F28A}"/>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94B1576-4229-4E1B-963C-8FE16F7ED7D7}"/>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88DE48D9-6641-4F58-BFC6-B635BDFF5BF2}"/>
                </a:ext>
              </a:extLst>
            </p:cNvPr>
            <p:cNvSpPr txBox="1"/>
            <p:nvPr/>
          </p:nvSpPr>
          <p:spPr>
            <a:xfrm>
              <a:off x="4148015" y="3158571"/>
              <a:ext cx="3977382" cy="707886"/>
            </a:xfrm>
            <a:prstGeom prst="rect">
              <a:avLst/>
            </a:prstGeom>
            <a:noFill/>
          </p:spPr>
          <p:txBody>
            <a:bodyPr wrap="square" rtlCol="0">
              <a:prstTxWarp prst="textStop">
                <a:avLst/>
              </a:prstTxWarp>
              <a:spAutoFit/>
            </a:bodyPr>
            <a:lstStyle/>
            <a:p>
              <a:pPr algn="ctr"/>
              <a:r>
                <a:rPr lang="en-US" sz="4000" b="1" dirty="0">
                  <a:solidFill>
                    <a:srgbClr val="FFE9AB"/>
                  </a:solidFill>
                </a:rPr>
                <a:t>CHANGES</a:t>
              </a:r>
              <a:endParaRPr lang="en-US" sz="4000" dirty="0">
                <a:solidFill>
                  <a:srgbClr val="FFE9AB"/>
                </a:solidFill>
              </a:endParaRPr>
            </a:p>
          </p:txBody>
        </p:sp>
        <p:sp>
          <p:nvSpPr>
            <p:cNvPr id="15" name="TextBox 14">
              <a:extLst>
                <a:ext uri="{FF2B5EF4-FFF2-40B4-BE49-F238E27FC236}">
                  <a16:creationId xmlns:a16="http://schemas.microsoft.com/office/drawing/2014/main" id="{1E45C273-996D-461D-95A8-BCDFE27B87F1}"/>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6" name="Rectangle 15">
            <a:hlinkClick r:id="rId3" action="ppaction://hlinksldjump"/>
            <a:extLst>
              <a:ext uri="{FF2B5EF4-FFF2-40B4-BE49-F238E27FC236}">
                <a16:creationId xmlns:a16="http://schemas.microsoft.com/office/drawing/2014/main" id="{42A3AF18-3689-4CD6-A34B-80D6917E5CF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21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FFFF7-CF43-0638-C1E5-95ED8A01F05C}"/>
              </a:ext>
            </a:extLst>
          </p:cNvPr>
          <p:cNvSpPr txBox="1"/>
          <p:nvPr/>
        </p:nvSpPr>
        <p:spPr>
          <a:xfrm>
            <a:off x="4058568" y="443616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a:t>
            </a:r>
            <a:r>
              <a:rPr lang="en-US" sz="4000" i="1" u="sng" dirty="0">
                <a:solidFill>
                  <a:srgbClr val="C00000"/>
                </a:solidFill>
                <a:uFill>
                  <a:solidFill>
                    <a:schemeClr val="tx1"/>
                  </a:solidFill>
                </a:uFill>
              </a:rPr>
              <a:t>CHANGES</a:t>
            </a:r>
            <a:r>
              <a:rPr lang="en-US" sz="4000" dirty="0"/>
              <a:t> times and seasons.”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DF0EAE6-1874-4E05-90F8-3FCE637DC4BF}"/>
              </a:ext>
            </a:extLst>
          </p:cNvPr>
          <p:cNvSpPr/>
          <p:nvPr/>
        </p:nvSpPr>
        <p:spPr>
          <a:xfrm rot="21120000">
            <a:off x="699308" y="4881605"/>
            <a:ext cx="3915497" cy="830997"/>
          </a:xfrm>
          <a:prstGeom prst="rect">
            <a:avLst/>
          </a:prstGeom>
        </p:spPr>
        <p:txBody>
          <a:bodyPr>
            <a:prstTxWarp prst="textStop">
              <a:avLst/>
            </a:prstTxWarp>
            <a:spAutoFit/>
          </a:bodyPr>
          <a:lstStyle/>
          <a:p>
            <a:pPr algn="ctr"/>
            <a:r>
              <a:rPr lang="en-US" sz="4800" b="1" dirty="0">
                <a:solidFill>
                  <a:schemeClr val="accent6">
                    <a:lumMod val="75000"/>
                  </a:schemeClr>
                </a:solidFill>
                <a:latin typeface="Tahoma" panose="020B0604030504040204" pitchFamily="34" charset="0"/>
                <a:ea typeface="Calibri" panose="020F0502020204030204" pitchFamily="34" charset="0"/>
              </a:rPr>
              <a:t>CHANGES</a:t>
            </a:r>
            <a:endParaRPr lang="en-US" sz="4800" dirty="0">
              <a:solidFill>
                <a:schemeClr val="accent6">
                  <a:lumMod val="75000"/>
                </a:schemeClr>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BED9DF5-46E3-4C5A-8664-6DD86CB47947}"/>
              </a:ext>
            </a:extLst>
          </p:cNvPr>
          <p:cNvSpPr/>
          <p:nvPr/>
        </p:nvSpPr>
        <p:spPr>
          <a:xfrm rot="480000">
            <a:off x="7920536" y="4954836"/>
            <a:ext cx="3573778"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IGNORES</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3C29A953-D8AA-483B-9BED-5C2AB0FD65C4}"/>
              </a:ext>
            </a:extLst>
          </p:cNvPr>
          <p:cNvSpPr/>
          <p:nvPr/>
        </p:nvSpPr>
        <p:spPr>
          <a:xfrm>
            <a:off x="3110741" y="5873168"/>
            <a:ext cx="5732680" cy="830997"/>
          </a:xfrm>
          <a:prstGeom prst="rect">
            <a:avLst/>
          </a:prstGeom>
        </p:spPr>
        <p:txBody>
          <a:bodyPr>
            <a:prstTxWarp prst="textStop">
              <a:avLst/>
            </a:prstTxWarp>
            <a:spAutoFit/>
          </a:bodyPr>
          <a:lstStyle/>
          <a:p>
            <a:pPr algn="ctr"/>
            <a:r>
              <a:rPr lang="en-US" sz="4800" b="1" dirty="0">
                <a:solidFill>
                  <a:srgbClr val="FE7F00"/>
                </a:solidFill>
                <a:latin typeface="Tahoma" panose="020B0604030504040204" pitchFamily="34" charset="0"/>
                <a:ea typeface="Calibri" panose="020F0502020204030204" pitchFamily="34" charset="0"/>
              </a:rPr>
              <a:t>UNDERSTANDS</a:t>
            </a:r>
            <a:endParaRPr lang="en-US" sz="4800" dirty="0">
              <a:solidFill>
                <a:srgbClr val="FE7F00"/>
              </a:solidFill>
              <a:latin typeface="Tahoma" panose="020B0604030504040204" pitchFamily="34" charset="0"/>
              <a:ea typeface="Calibri" panose="020F0502020204030204" pitchFamily="34" charset="0"/>
            </a:endParaRPr>
          </a:p>
        </p:txBody>
      </p:sp>
      <p:sp>
        <p:nvSpPr>
          <p:cNvPr id="10" name="Rectangle 9">
            <a:hlinkClick r:id="rId3" action="ppaction://hlinksldjump"/>
            <a:extLst>
              <a:ext uri="{FF2B5EF4-FFF2-40B4-BE49-F238E27FC236}">
                <a16:creationId xmlns:a16="http://schemas.microsoft.com/office/drawing/2014/main" id="{00497EA8-FE95-4FBF-952F-1346EAF1DDB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34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296058038"/>
      </p:ext>
    </p:extLst>
  </p:cSld>
  <p:clrMapOvr>
    <a:masterClrMapping/>
  </p:clrMapOvr>
  <p:transition advClick="0" advTm="0">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removes </a:t>
            </a:r>
            <a:r>
              <a:rPr lang="en-US" sz="4000" u="sng" dirty="0"/>
              <a:t>______</a:t>
            </a:r>
            <a:r>
              <a:rPr lang="en-US" sz="4000" dirty="0"/>
              <a:t> and sets up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7BDA9436-AF3D-4337-8265-A8159356134F}"/>
              </a:ext>
            </a:extLst>
          </p:cNvPr>
          <p:cNvSpPr txBox="1"/>
          <p:nvPr/>
        </p:nvSpPr>
        <p:spPr>
          <a:xfrm>
            <a:off x="4425765" y="4488231"/>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hlinkClick r:id="rId3" action="ppaction://hlinksldjump"/>
            <a:extLst>
              <a:ext uri="{FF2B5EF4-FFF2-40B4-BE49-F238E27FC236}">
                <a16:creationId xmlns:a16="http://schemas.microsoft.com/office/drawing/2014/main" id="{2F011E19-82AF-4FC4-A269-B706664AC2C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536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removes </a:t>
            </a:r>
            <a:r>
              <a:rPr lang="en-US" sz="4000" u="sng" dirty="0"/>
              <a:t>______</a:t>
            </a:r>
            <a:r>
              <a:rPr lang="en-US" sz="4000" dirty="0"/>
              <a:t> and sets up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71DE530D-1774-4D64-AF82-03E8E1C565CC}"/>
              </a:ext>
            </a:extLst>
          </p:cNvPr>
          <p:cNvSpPr/>
          <p:nvPr/>
        </p:nvSpPr>
        <p:spPr>
          <a:xfrm rot="-180000">
            <a:off x="948039" y="4975247"/>
            <a:ext cx="3682743"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IMAGES</a:t>
            </a:r>
            <a:endParaRPr lang="en-US" sz="4800" dirty="0">
              <a:solidFill>
                <a:srgbClr val="FF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3F12AE6-88DC-4538-9E38-C840153D87EA}"/>
              </a:ext>
            </a:extLst>
          </p:cNvPr>
          <p:cNvSpPr/>
          <p:nvPr/>
        </p:nvSpPr>
        <p:spPr>
          <a:xfrm rot="480000">
            <a:off x="8061232" y="4885764"/>
            <a:ext cx="3248889"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KINGS</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EED9910-D98F-495C-AFCF-2D2B141F0646}"/>
              </a:ext>
            </a:extLst>
          </p:cNvPr>
          <p:cNvSpPr/>
          <p:nvPr/>
        </p:nvSpPr>
        <p:spPr>
          <a:xfrm rot="-120000">
            <a:off x="4629588" y="5764919"/>
            <a:ext cx="3863936" cy="830997"/>
          </a:xfrm>
          <a:prstGeom prst="rect">
            <a:avLst/>
          </a:prstGeom>
          <a:ln>
            <a:noFill/>
          </a:ln>
        </p:spPr>
        <p:txBody>
          <a:bodyPr>
            <a:prstTxWarp prst="textStop">
              <a:avLst/>
            </a:prstTxWarp>
            <a:spAutoFit/>
          </a:bodyPr>
          <a:lstStyle/>
          <a:p>
            <a:pPr algn="ctr"/>
            <a:r>
              <a:rPr lang="en-US" sz="4800" b="1" dirty="0">
                <a:solidFill>
                  <a:srgbClr val="FE7F00"/>
                </a:solidFill>
                <a:latin typeface="Tahoma" panose="020B0604030504040204" pitchFamily="34" charset="0"/>
                <a:ea typeface="Calibri" panose="020F0502020204030204" pitchFamily="34" charset="0"/>
              </a:rPr>
              <a:t>WISE MEN</a:t>
            </a:r>
            <a:endParaRPr lang="en-US" sz="4800" dirty="0">
              <a:solidFill>
                <a:srgbClr val="FE7F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A30E516A-0447-4EFE-9363-C0AA71EA90AE}"/>
              </a:ext>
            </a:extLst>
          </p:cNvPr>
          <p:cNvSpPr txBox="1"/>
          <p:nvPr/>
        </p:nvSpPr>
        <p:spPr>
          <a:xfrm>
            <a:off x="5237669" y="4481838"/>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E757AFAF-3E51-4B8E-A808-85E958D633F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10ABC5C1-6E0E-4476-8258-023E1905338C}"/>
              </a:ext>
            </a:extLst>
          </p:cNvPr>
          <p:cNvSpPr/>
          <p:nvPr/>
        </p:nvSpPr>
        <p:spPr>
          <a:xfrm rot="-180000">
            <a:off x="938151" y="4963886"/>
            <a:ext cx="3678113" cy="855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47808E90-28D8-44DD-BB78-7C99481BAE73}"/>
              </a:ext>
            </a:extLst>
          </p:cNvPr>
          <p:cNvSpPr/>
          <p:nvPr/>
        </p:nvSpPr>
        <p:spPr>
          <a:xfrm rot="-120000">
            <a:off x="4636118" y="5747657"/>
            <a:ext cx="3902240" cy="843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5F69D7BC-A7CE-4874-9195-DCC59ACD7DF2}"/>
              </a:ext>
            </a:extLst>
          </p:cNvPr>
          <p:cNvSpPr/>
          <p:nvPr/>
        </p:nvSpPr>
        <p:spPr>
          <a:xfrm rot="480000">
            <a:off x="8051470" y="4868223"/>
            <a:ext cx="3222233" cy="82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93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removes </a:t>
            </a:r>
            <a:r>
              <a:rPr lang="en-US" sz="4000" u="sng" dirty="0"/>
              <a:t>______</a:t>
            </a:r>
            <a:r>
              <a:rPr lang="en-US" sz="4000" dirty="0"/>
              <a:t> and sets up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86F7AD49-F3DB-4483-9853-B9391C770C75}"/>
              </a:ext>
            </a:extLst>
          </p:cNvPr>
          <p:cNvGrpSpPr/>
          <p:nvPr/>
        </p:nvGrpSpPr>
        <p:grpSpPr>
          <a:xfrm rot="20456090">
            <a:off x="466933" y="3652019"/>
            <a:ext cx="2030131" cy="1379208"/>
            <a:chOff x="683427" y="4578696"/>
            <a:chExt cx="1677798" cy="1139841"/>
          </a:xfrm>
        </p:grpSpPr>
        <p:sp>
          <p:nvSpPr>
            <p:cNvPr id="13" name="Cloud 12">
              <a:extLst>
                <a:ext uri="{FF2B5EF4-FFF2-40B4-BE49-F238E27FC236}">
                  <a16:creationId xmlns:a16="http://schemas.microsoft.com/office/drawing/2014/main" id="{B47D421F-B2C1-42E6-A2EA-13859F825E37}"/>
                </a:ext>
              </a:extLst>
            </p:cNvPr>
            <p:cNvSpPr/>
            <p:nvPr/>
          </p:nvSpPr>
          <p:spPr>
            <a:xfrm rot="614678">
              <a:off x="683427" y="4578696"/>
              <a:ext cx="1677798" cy="1139841"/>
            </a:xfrm>
            <a:prstGeom prst="cloud">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E5E9D4-F53C-497F-90EC-BCB9B566E17C}"/>
                </a:ext>
              </a:extLst>
            </p:cNvPr>
            <p:cNvSpPr txBox="1"/>
            <p:nvPr/>
          </p:nvSpPr>
          <p:spPr>
            <a:xfrm>
              <a:off x="686522" y="4823478"/>
              <a:ext cx="1670248" cy="644805"/>
            </a:xfrm>
            <a:prstGeom prst="rect">
              <a:avLst/>
            </a:prstGeom>
            <a:noFill/>
          </p:spPr>
          <p:txBody>
            <a:bodyPr wrap="square" rtlCol="0">
              <a:spAutoFit/>
            </a:bodyPr>
            <a:lstStyle/>
            <a:p>
              <a:pPr algn="ctr">
                <a:lnSpc>
                  <a:spcPct val="70000"/>
                </a:lnSpc>
              </a:pPr>
              <a:r>
                <a:rPr lang="en-US" sz="2800" b="1" spc="-450" dirty="0">
                  <a:solidFill>
                    <a:srgbClr val="C00000"/>
                  </a:solidFill>
                </a:rPr>
                <a:t>G</a:t>
              </a:r>
              <a:r>
                <a:rPr lang="en-US" sz="3200" b="1" spc="-450" dirty="0">
                  <a:solidFill>
                    <a:srgbClr val="C00000"/>
                  </a:solidFill>
                </a:rPr>
                <a:t>R</a:t>
              </a:r>
              <a:r>
                <a:rPr lang="en-US" sz="3600" b="1" spc="-450" dirty="0">
                  <a:solidFill>
                    <a:srgbClr val="C00000"/>
                  </a:solidFill>
                </a:rPr>
                <a:t>R</a:t>
              </a:r>
              <a:r>
                <a:rPr lang="en-US" sz="4000" b="1" spc="-450" dirty="0">
                  <a:solidFill>
                    <a:srgbClr val="C00000"/>
                  </a:solidFill>
                </a:rPr>
                <a:t>R</a:t>
              </a:r>
              <a:r>
                <a:rPr lang="en-US" sz="4400" b="1" spc="-450" dirty="0">
                  <a:solidFill>
                    <a:srgbClr val="C00000"/>
                  </a:solidFill>
                </a:rPr>
                <a:t>E</a:t>
              </a:r>
              <a:r>
                <a:rPr lang="en-US" sz="4800" b="1" spc="-450" dirty="0">
                  <a:solidFill>
                    <a:srgbClr val="C00000"/>
                  </a:solidFill>
                </a:rPr>
                <a:t>A</a:t>
              </a:r>
              <a:r>
                <a:rPr lang="en-US" sz="5400" b="1" spc="-450" dirty="0">
                  <a:solidFill>
                    <a:srgbClr val="C00000"/>
                  </a:solidFill>
                </a:rPr>
                <a:t>T</a:t>
              </a:r>
              <a:r>
                <a:rPr lang="en-US" sz="6000" b="1" spc="-450" dirty="0">
                  <a:solidFill>
                    <a:srgbClr val="C00000"/>
                  </a:solidFill>
                </a:rPr>
                <a:t>!</a:t>
              </a:r>
            </a:p>
          </p:txBody>
        </p:sp>
      </p:gr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9" name="Rectangle 8">
            <a:extLst>
              <a:ext uri="{FF2B5EF4-FFF2-40B4-BE49-F238E27FC236}">
                <a16:creationId xmlns:a16="http://schemas.microsoft.com/office/drawing/2014/main" id="{9C30D56D-B89F-409F-9BF2-EE5A6FAED557}"/>
              </a:ext>
            </a:extLst>
          </p:cNvPr>
          <p:cNvSpPr/>
          <p:nvPr/>
        </p:nvSpPr>
        <p:spPr>
          <a:xfrm rot="480000">
            <a:off x="8061232" y="4885764"/>
            <a:ext cx="3248889"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KINGS</a:t>
            </a:r>
            <a:endParaRPr lang="en-US" sz="4800" dirty="0">
              <a:solidFill>
                <a:srgbClr val="008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16BA3E1-A366-4772-8059-D74851F9D41F}"/>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5" name="Group 14">
            <a:extLst>
              <a:ext uri="{FF2B5EF4-FFF2-40B4-BE49-F238E27FC236}">
                <a16:creationId xmlns:a16="http://schemas.microsoft.com/office/drawing/2014/main" id="{79CB6666-6C6D-4AC0-8B36-1CE72A1E9661}"/>
              </a:ext>
            </a:extLst>
          </p:cNvPr>
          <p:cNvGrpSpPr/>
          <p:nvPr/>
        </p:nvGrpSpPr>
        <p:grpSpPr>
          <a:xfrm>
            <a:off x="9675103" y="3638552"/>
            <a:ext cx="2030136" cy="1379208"/>
            <a:chOff x="507258" y="4459012"/>
            <a:chExt cx="2030136" cy="1379208"/>
          </a:xfrm>
        </p:grpSpPr>
        <p:sp>
          <p:nvSpPr>
            <p:cNvPr id="16" name="Cloud 15">
              <a:extLst>
                <a:ext uri="{FF2B5EF4-FFF2-40B4-BE49-F238E27FC236}">
                  <a16:creationId xmlns:a16="http://schemas.microsoft.com/office/drawing/2014/main" id="{86426AD3-7ECA-4D92-AC98-36CCDA5FF58C}"/>
                </a:ext>
              </a:extLst>
            </p:cNvPr>
            <p:cNvSpPr/>
            <p:nvPr/>
          </p:nvSpPr>
          <p:spPr>
            <a:xfrm rot="614678">
              <a:off x="507258" y="4459012"/>
              <a:ext cx="2030136" cy="1379208"/>
            </a:xfrm>
            <a:prstGeom prst="cloud">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FC3EFAE-388F-4D65-9278-D4CA339A419D}"/>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00000"/>
                  </a:solidFill>
                </a:rPr>
                <a:t>2 points</a:t>
              </a:r>
            </a:p>
          </p:txBody>
        </p:sp>
      </p:grpSp>
      <p:sp>
        <p:nvSpPr>
          <p:cNvPr id="20" name="Rectangle 19">
            <a:hlinkClick r:id="rId3" action="ppaction://hlinksldjump"/>
            <a:extLst>
              <a:ext uri="{FF2B5EF4-FFF2-40B4-BE49-F238E27FC236}">
                <a16:creationId xmlns:a16="http://schemas.microsoft.com/office/drawing/2014/main" id="{7DCC8AB1-5986-42C4-B56D-869DC914B60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26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 calcmode="lin" valueType="num">
                                      <p:cBhvr>
                                        <p:cTn id="9" dur="250" fill="hold"/>
                                        <p:tgtEl>
                                          <p:spTgt spid="12"/>
                                        </p:tgtEl>
                                        <p:attrNameLst>
                                          <p:attrName>style.rotation</p:attrName>
                                        </p:attrNameLst>
                                      </p:cBhvr>
                                      <p:tavLst>
                                        <p:tav tm="0">
                                          <p:val>
                                            <p:fltVal val="90"/>
                                          </p:val>
                                        </p:tav>
                                        <p:tav tm="100000">
                                          <p:val>
                                            <p:fltVal val="0"/>
                                          </p:val>
                                        </p:tav>
                                      </p:tavLst>
                                    </p:anim>
                                    <p:animEffect transition="in" filter="fade">
                                      <p:cBhvr>
                                        <p:cTn id="10" dur="250"/>
                                        <p:tgtEl>
                                          <p:spTgt spid="12"/>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removes </a:t>
            </a:r>
            <a:r>
              <a:rPr lang="en-US" sz="4000" u="sng" dirty="0"/>
              <a:t>______</a:t>
            </a:r>
            <a:r>
              <a:rPr lang="en-US" sz="4000" dirty="0"/>
              <a:t> and sets up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71DE530D-1774-4D64-AF82-03E8E1C565CC}"/>
              </a:ext>
            </a:extLst>
          </p:cNvPr>
          <p:cNvSpPr/>
          <p:nvPr/>
        </p:nvSpPr>
        <p:spPr>
          <a:xfrm rot="21411076">
            <a:off x="948039" y="4975247"/>
            <a:ext cx="3682743"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IMAGES</a:t>
            </a:r>
            <a:endParaRPr lang="en-US" sz="4800" dirty="0">
              <a:solidFill>
                <a:srgbClr val="FF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3F12AE6-88DC-4538-9E38-C840153D87EA}"/>
              </a:ext>
            </a:extLst>
          </p:cNvPr>
          <p:cNvSpPr/>
          <p:nvPr/>
        </p:nvSpPr>
        <p:spPr>
          <a:xfrm rot="480000">
            <a:off x="8061232" y="4885764"/>
            <a:ext cx="3248889"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KINGS</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EED9910-D98F-495C-AFCF-2D2B141F0646}"/>
              </a:ext>
            </a:extLst>
          </p:cNvPr>
          <p:cNvSpPr/>
          <p:nvPr/>
        </p:nvSpPr>
        <p:spPr>
          <a:xfrm rot="-120000">
            <a:off x="4629588" y="5764919"/>
            <a:ext cx="3863936" cy="830997"/>
          </a:xfrm>
          <a:prstGeom prst="rect">
            <a:avLst/>
          </a:prstGeom>
        </p:spPr>
        <p:txBody>
          <a:bodyPr>
            <a:prstTxWarp prst="textStop">
              <a:avLst/>
            </a:prstTxWarp>
            <a:spAutoFit/>
          </a:bodyPr>
          <a:lstStyle/>
          <a:p>
            <a:pPr algn="ctr"/>
            <a:r>
              <a:rPr lang="en-US" sz="4800" b="1" dirty="0">
                <a:solidFill>
                  <a:srgbClr val="FE7F00"/>
                </a:solidFill>
                <a:latin typeface="Tahoma" panose="020B0604030504040204" pitchFamily="34" charset="0"/>
                <a:ea typeface="Calibri" panose="020F0502020204030204" pitchFamily="34" charset="0"/>
              </a:rPr>
              <a:t>WISE MEN</a:t>
            </a:r>
            <a:endParaRPr lang="en-US" sz="4800" dirty="0">
              <a:solidFill>
                <a:srgbClr val="FE7F0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E7E61486-8815-4271-A8BE-C64A58A324E6}"/>
              </a:ext>
            </a:extLst>
          </p:cNvPr>
          <p:cNvGrpSpPr/>
          <p:nvPr/>
        </p:nvGrpSpPr>
        <p:grpSpPr>
          <a:xfrm>
            <a:off x="3496990" y="1345800"/>
            <a:ext cx="5293895" cy="4389120"/>
            <a:chOff x="3496990" y="1345800"/>
            <a:chExt cx="5293895" cy="4389120"/>
          </a:xfrm>
        </p:grpSpPr>
        <p:sp>
          <p:nvSpPr>
            <p:cNvPr id="12" name="Cloud 11">
              <a:extLst>
                <a:ext uri="{FF2B5EF4-FFF2-40B4-BE49-F238E27FC236}">
                  <a16:creationId xmlns:a16="http://schemas.microsoft.com/office/drawing/2014/main" id="{E3C6702A-3BC0-4A89-B511-9FD43A323DC1}"/>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8A8C748-D97F-47E1-A614-DEE835A996F0}"/>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Oops!</a:t>
              </a:r>
            </a:p>
            <a:p>
              <a:pPr algn="ctr"/>
              <a:r>
                <a:rPr lang="en-US" sz="2400" dirty="0"/>
                <a:t>Tap and try again</a:t>
              </a:r>
            </a:p>
          </p:txBody>
        </p:sp>
      </p:grpSp>
      <p:sp>
        <p:nvSpPr>
          <p:cNvPr id="14" name="Rectangle 13">
            <a:hlinkClick r:id="rId3" action="ppaction://hlinksldjump"/>
            <a:extLst>
              <a:ext uri="{FF2B5EF4-FFF2-40B4-BE49-F238E27FC236}">
                <a16:creationId xmlns:a16="http://schemas.microsoft.com/office/drawing/2014/main" id="{FEF30317-0DCC-4431-B9EC-3AF54860521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70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removes </a:t>
            </a:r>
            <a:r>
              <a:rPr lang="en-US" sz="4000" u="sng" dirty="0"/>
              <a:t>______</a:t>
            </a:r>
            <a:r>
              <a:rPr lang="en-US" sz="4000" dirty="0"/>
              <a:t> and sets up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71DE530D-1774-4D64-AF82-03E8E1C565CC}"/>
              </a:ext>
            </a:extLst>
          </p:cNvPr>
          <p:cNvSpPr/>
          <p:nvPr/>
        </p:nvSpPr>
        <p:spPr>
          <a:xfrm rot="21411076">
            <a:off x="948039" y="4975247"/>
            <a:ext cx="3682743"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IMAGES</a:t>
            </a:r>
            <a:endParaRPr lang="en-US" sz="4800" dirty="0">
              <a:solidFill>
                <a:srgbClr val="FF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3F12AE6-88DC-4538-9E38-C840153D87EA}"/>
              </a:ext>
            </a:extLst>
          </p:cNvPr>
          <p:cNvSpPr/>
          <p:nvPr/>
        </p:nvSpPr>
        <p:spPr>
          <a:xfrm rot="480000">
            <a:off x="8061232" y="4885764"/>
            <a:ext cx="3248889"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KINGS</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EED9910-D98F-495C-AFCF-2D2B141F0646}"/>
              </a:ext>
            </a:extLst>
          </p:cNvPr>
          <p:cNvSpPr/>
          <p:nvPr/>
        </p:nvSpPr>
        <p:spPr>
          <a:xfrm rot="-120000">
            <a:off x="4629588" y="5764919"/>
            <a:ext cx="3863936" cy="830997"/>
          </a:xfrm>
          <a:prstGeom prst="rect">
            <a:avLst/>
          </a:prstGeom>
          <a:ln>
            <a:noFill/>
          </a:ln>
        </p:spPr>
        <p:txBody>
          <a:bodyPr>
            <a:prstTxWarp prst="textStop">
              <a:avLst/>
            </a:prstTxWarp>
            <a:spAutoFit/>
          </a:bodyPr>
          <a:lstStyle/>
          <a:p>
            <a:pPr algn="ctr"/>
            <a:r>
              <a:rPr lang="en-US" sz="4800" b="1" dirty="0">
                <a:solidFill>
                  <a:srgbClr val="FE7F00"/>
                </a:solidFill>
                <a:latin typeface="Tahoma" panose="020B0604030504040204" pitchFamily="34" charset="0"/>
                <a:ea typeface="Calibri" panose="020F0502020204030204" pitchFamily="34" charset="0"/>
              </a:rPr>
              <a:t>WISE MEN</a:t>
            </a:r>
            <a:endParaRPr lang="en-US" sz="4800" dirty="0">
              <a:solidFill>
                <a:srgbClr val="FE7F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A30E516A-0447-4EFE-9363-C0AA71EA90AE}"/>
              </a:ext>
            </a:extLst>
          </p:cNvPr>
          <p:cNvSpPr txBox="1"/>
          <p:nvPr/>
        </p:nvSpPr>
        <p:spPr>
          <a:xfrm>
            <a:off x="5237669" y="4481838"/>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71FE6BD6-BE56-444B-85F3-FA99D00B4323}"/>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a:extLst>
              <a:ext uri="{FF2B5EF4-FFF2-40B4-BE49-F238E27FC236}">
                <a16:creationId xmlns:a16="http://schemas.microsoft.com/office/drawing/2014/main" id="{B2904ECB-0FA1-4C3C-96BB-39BBD2D0150A}"/>
              </a:ext>
            </a:extLst>
          </p:cNvPr>
          <p:cNvSpPr/>
          <p:nvPr/>
        </p:nvSpPr>
        <p:spPr>
          <a:xfrm rot="-180000">
            <a:off x="938151" y="4963886"/>
            <a:ext cx="3678113" cy="855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834C240A-74AB-409D-9ADA-67A74AF4F81D}"/>
              </a:ext>
            </a:extLst>
          </p:cNvPr>
          <p:cNvSpPr/>
          <p:nvPr/>
        </p:nvSpPr>
        <p:spPr>
          <a:xfrm rot="-120000">
            <a:off x="4636118" y="5747657"/>
            <a:ext cx="3902240" cy="843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F1323CA1-0564-4244-A734-885CFDD6597E}"/>
              </a:ext>
            </a:extLst>
          </p:cNvPr>
          <p:cNvSpPr/>
          <p:nvPr/>
        </p:nvSpPr>
        <p:spPr>
          <a:xfrm rot="480000">
            <a:off x="8051470" y="4868223"/>
            <a:ext cx="3222233" cy="82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17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removes </a:t>
            </a:r>
            <a:r>
              <a:rPr lang="en-US" sz="4000" u="sng" dirty="0"/>
              <a:t>______</a:t>
            </a:r>
            <a:r>
              <a:rPr lang="en-US" sz="4000" dirty="0"/>
              <a:t> and sets up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9" name="Rectangle 8">
            <a:extLst>
              <a:ext uri="{FF2B5EF4-FFF2-40B4-BE49-F238E27FC236}">
                <a16:creationId xmlns:a16="http://schemas.microsoft.com/office/drawing/2014/main" id="{9C30D56D-B89F-409F-9BF2-EE5A6FAED557}"/>
              </a:ext>
            </a:extLst>
          </p:cNvPr>
          <p:cNvSpPr/>
          <p:nvPr/>
        </p:nvSpPr>
        <p:spPr>
          <a:xfrm rot="480000">
            <a:off x="8061232" y="4885764"/>
            <a:ext cx="3248889"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KINGS</a:t>
            </a:r>
            <a:endParaRPr lang="en-US" sz="4800" dirty="0">
              <a:solidFill>
                <a:srgbClr val="008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16BA3E1-A366-4772-8059-D74851F9D41F}"/>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2" name="Group 11">
            <a:extLst>
              <a:ext uri="{FF2B5EF4-FFF2-40B4-BE49-F238E27FC236}">
                <a16:creationId xmlns:a16="http://schemas.microsoft.com/office/drawing/2014/main" id="{86F7AD49-F3DB-4483-9853-B9391C770C75}"/>
              </a:ext>
            </a:extLst>
          </p:cNvPr>
          <p:cNvGrpSpPr/>
          <p:nvPr/>
        </p:nvGrpSpPr>
        <p:grpSpPr>
          <a:xfrm rot="20456090">
            <a:off x="452557" y="3654432"/>
            <a:ext cx="2044915" cy="1379208"/>
            <a:chOff x="671210" y="4578696"/>
            <a:chExt cx="1690015" cy="1139841"/>
          </a:xfrm>
        </p:grpSpPr>
        <p:sp>
          <p:nvSpPr>
            <p:cNvPr id="13" name="Cloud 12">
              <a:extLst>
                <a:ext uri="{FF2B5EF4-FFF2-40B4-BE49-F238E27FC236}">
                  <a16:creationId xmlns:a16="http://schemas.microsoft.com/office/drawing/2014/main" id="{B47D421F-B2C1-42E6-A2EA-13859F825E37}"/>
                </a:ext>
              </a:extLst>
            </p:cNvPr>
            <p:cNvSpPr/>
            <p:nvPr/>
          </p:nvSpPr>
          <p:spPr>
            <a:xfrm rot="614678">
              <a:off x="683427" y="4578696"/>
              <a:ext cx="1677798" cy="1139841"/>
            </a:xfrm>
            <a:prstGeom prst="cloud">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E5E9D4-F53C-497F-90EC-BCB9B566E17C}"/>
                </a:ext>
              </a:extLst>
            </p:cNvPr>
            <p:cNvSpPr txBox="1"/>
            <p:nvPr/>
          </p:nvSpPr>
          <p:spPr>
            <a:xfrm>
              <a:off x="671210" y="4760130"/>
              <a:ext cx="1670248" cy="811411"/>
            </a:xfrm>
            <a:prstGeom prst="rect">
              <a:avLst/>
            </a:prstGeom>
            <a:noFill/>
          </p:spPr>
          <p:txBody>
            <a:bodyPr wrap="square" rtlCol="0">
              <a:spAutoFit/>
            </a:bodyPr>
            <a:lstStyle/>
            <a:p>
              <a:pPr algn="ctr">
                <a:lnSpc>
                  <a:spcPct val="70000"/>
                </a:lnSpc>
              </a:pPr>
              <a:r>
                <a:rPr lang="en-US" sz="4000" b="1" dirty="0">
                  <a:solidFill>
                    <a:srgbClr val="C00000"/>
                  </a:solidFill>
                </a:rPr>
                <a:t>On it now!</a:t>
              </a:r>
              <a:endParaRPr lang="en-US" sz="4800" b="1" dirty="0">
                <a:solidFill>
                  <a:srgbClr val="C00000"/>
                </a:solidFill>
              </a:endParaRPr>
            </a:p>
          </p:txBody>
        </p:sp>
      </p:grpSp>
      <p:grpSp>
        <p:nvGrpSpPr>
          <p:cNvPr id="15" name="Group 14">
            <a:extLst>
              <a:ext uri="{FF2B5EF4-FFF2-40B4-BE49-F238E27FC236}">
                <a16:creationId xmlns:a16="http://schemas.microsoft.com/office/drawing/2014/main" id="{79CB6666-6C6D-4AC0-8B36-1CE72A1E9661}"/>
              </a:ext>
            </a:extLst>
          </p:cNvPr>
          <p:cNvGrpSpPr/>
          <p:nvPr/>
        </p:nvGrpSpPr>
        <p:grpSpPr>
          <a:xfrm>
            <a:off x="9675103" y="3638552"/>
            <a:ext cx="2030136" cy="1379208"/>
            <a:chOff x="507258" y="4459012"/>
            <a:chExt cx="2030136" cy="1379208"/>
          </a:xfrm>
        </p:grpSpPr>
        <p:sp>
          <p:nvSpPr>
            <p:cNvPr id="16" name="Cloud 15">
              <a:extLst>
                <a:ext uri="{FF2B5EF4-FFF2-40B4-BE49-F238E27FC236}">
                  <a16:creationId xmlns:a16="http://schemas.microsoft.com/office/drawing/2014/main" id="{86426AD3-7ECA-4D92-AC98-36CCDA5FF58C}"/>
                </a:ext>
              </a:extLst>
            </p:cNvPr>
            <p:cNvSpPr/>
            <p:nvPr/>
          </p:nvSpPr>
          <p:spPr>
            <a:xfrm rot="614678">
              <a:off x="507258" y="4459012"/>
              <a:ext cx="2030136" cy="1379208"/>
            </a:xfrm>
            <a:prstGeom prst="cloud">
              <a:avLst/>
            </a:prstGeom>
            <a:solidFill>
              <a:schemeClr val="accent6">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FC3EFAE-388F-4D65-9278-D4CA339A419D}"/>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00000"/>
                  </a:solidFill>
                </a:rPr>
                <a:t>1 point</a:t>
              </a:r>
            </a:p>
          </p:txBody>
        </p:sp>
      </p:grpSp>
      <p:sp>
        <p:nvSpPr>
          <p:cNvPr id="20" name="Rectangle 19">
            <a:hlinkClick r:id="rId3" action="ppaction://hlinksldjump"/>
            <a:extLst>
              <a:ext uri="{FF2B5EF4-FFF2-40B4-BE49-F238E27FC236}">
                <a16:creationId xmlns:a16="http://schemas.microsoft.com/office/drawing/2014/main" id="{B3FCCAE2-AD4A-493F-BC60-56AB5C846B3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87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 calcmode="lin" valueType="num">
                                      <p:cBhvr>
                                        <p:cTn id="9" dur="250" fill="hold"/>
                                        <p:tgtEl>
                                          <p:spTgt spid="12"/>
                                        </p:tgtEl>
                                        <p:attrNameLst>
                                          <p:attrName>style.rotation</p:attrName>
                                        </p:attrNameLst>
                                      </p:cBhvr>
                                      <p:tavLst>
                                        <p:tav tm="0">
                                          <p:val>
                                            <p:fltVal val="90"/>
                                          </p:val>
                                        </p:tav>
                                        <p:tav tm="100000">
                                          <p:val>
                                            <p:fltVal val="0"/>
                                          </p:val>
                                        </p:tav>
                                      </p:tavLst>
                                    </p:anim>
                                    <p:animEffect transition="in" filter="fade">
                                      <p:cBhvr>
                                        <p:cTn id="10" dur="250"/>
                                        <p:tgtEl>
                                          <p:spTgt spid="12"/>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A57921-7579-4C33-8A52-77B0741E59E4}"/>
              </a:ext>
            </a:extLst>
          </p:cNvPr>
          <p:cNvSpPr txBox="1"/>
          <p:nvPr/>
        </p:nvSpPr>
        <p:spPr>
          <a:xfrm>
            <a:off x="4058568" y="448995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46417"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618905"/>
          </a:xfrm>
          <a:prstGeom prst="rect">
            <a:avLst/>
          </a:prstGeom>
          <a:solidFill>
            <a:srgbClr val="FFE9AB"/>
          </a:solidFill>
          <a:ln w="57150">
            <a:solidFill>
              <a:srgbClr val="C00000"/>
            </a:solidFill>
          </a:ln>
        </p:spPr>
        <p:txBody>
          <a:bodyPr wrap="square" rtlCol="0">
            <a:spAutoFit/>
          </a:bodyPr>
          <a:lstStyle/>
          <a:p>
            <a:pPr algn="just"/>
            <a:endParaRPr lang="en-US" sz="10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110000"/>
              </a:lnSpc>
            </a:pPr>
            <a:r>
              <a:rPr lang="en-US" sz="4000" spc="-150" dirty="0">
                <a:uFill>
                  <a:solidFill>
                    <a:schemeClr val="tx1"/>
                  </a:solidFill>
                </a:uFill>
                <a:latin typeface="Tahoma" panose="020B0604030504040204" pitchFamily="34" charset="0"/>
                <a:ea typeface="Calibri" panose="020F0502020204030204" pitchFamily="34" charset="0"/>
              </a:rPr>
              <a:t>“</a:t>
            </a:r>
            <a:r>
              <a:rPr lang="en-US" sz="4000" i="1" u="sng" spc="-150" dirty="0">
                <a:solidFill>
                  <a:srgbClr val="C00000"/>
                </a:solidFill>
                <a:uFill>
                  <a:solidFill>
                    <a:schemeClr val="tx1"/>
                  </a:solidFill>
                </a:uFill>
                <a:latin typeface="Tahoma" panose="020B0604030504040204" pitchFamily="34" charset="0"/>
                <a:ea typeface="Calibri" panose="020F0502020204030204" pitchFamily="34" charset="0"/>
              </a:rPr>
              <a:t>NEBUCHADNEZZAR</a:t>
            </a:r>
            <a:r>
              <a:rPr lang="en-US" sz="4000" dirty="0">
                <a:solidFill>
                  <a:srgbClr val="C00000"/>
                </a:solidFill>
                <a:latin typeface="Tahoma" panose="020B0604030504040204" pitchFamily="34" charset="0"/>
                <a:ea typeface="Calibri" panose="020F0502020204030204" pitchFamily="34" charset="0"/>
              </a:rPr>
              <a:t> </a:t>
            </a:r>
            <a:r>
              <a:rPr lang="en-US" sz="3200" dirty="0">
                <a:latin typeface="Tahoma" panose="020B0604030504040204" pitchFamily="34" charset="0"/>
                <a:ea typeface="Calibri" panose="020F0502020204030204" pitchFamily="34" charset="0"/>
              </a:rPr>
              <a:t>had dreams; his spirit was troubled,</a:t>
            </a:r>
          </a:p>
          <a:p>
            <a:pPr algn="ctr">
              <a:lnSpc>
                <a:spcPct val="110000"/>
              </a:lnSpc>
            </a:pPr>
            <a:r>
              <a:rPr lang="en-US" sz="3200" dirty="0">
                <a:latin typeface="Tahoma" panose="020B0604030504040204" pitchFamily="34" charset="0"/>
                <a:ea typeface="Calibri" panose="020F0502020204030204" pitchFamily="34" charset="0"/>
              </a:rPr>
              <a:t>and his sleep left him.”</a:t>
            </a:r>
          </a:p>
          <a:p>
            <a:pPr algn="ctr"/>
            <a:r>
              <a:rPr lang="en-US" sz="1000" dirty="0">
                <a:solidFill>
                  <a:srgbClr val="C00000"/>
                </a:solidFill>
                <a:latin typeface="Tahoma" panose="020B0604030504040204" pitchFamily="34" charset="0"/>
                <a:ea typeface="Calibri" panose="020F0502020204030204" pitchFamily="34" charset="0"/>
              </a:rPr>
              <a:t> </a:t>
            </a:r>
          </a:p>
        </p:txBody>
      </p:sp>
      <p:sp>
        <p:nvSpPr>
          <p:cNvPr id="10" name="Rectangle 9">
            <a:extLst>
              <a:ext uri="{FF2B5EF4-FFF2-40B4-BE49-F238E27FC236}">
                <a16:creationId xmlns:a16="http://schemas.microsoft.com/office/drawing/2014/main" id="{BE3D1B45-6EEF-4009-ADF1-DD43C37D2368}"/>
              </a:ext>
            </a:extLst>
          </p:cNvPr>
          <p:cNvSpPr/>
          <p:nvPr/>
        </p:nvSpPr>
        <p:spPr>
          <a:xfrm rot="-660000">
            <a:off x="502408" y="4818138"/>
            <a:ext cx="3235948"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ARIOCH </a:t>
            </a:r>
            <a:r>
              <a:rPr lang="en-US" sz="4800" dirty="0">
                <a:solidFill>
                  <a:srgbClr val="0000FF"/>
                </a:solidFill>
                <a:latin typeface="Tahoma" panose="020B0604030504040204" pitchFamily="34" charset="0"/>
                <a:ea typeface="Calibri" panose="020F0502020204030204" pitchFamily="34" charset="0"/>
              </a:rPr>
              <a:t> </a:t>
            </a:r>
          </a:p>
        </p:txBody>
      </p:sp>
      <p:sp>
        <p:nvSpPr>
          <p:cNvPr id="11" name="Rectangle 10">
            <a:extLst>
              <a:ext uri="{FF2B5EF4-FFF2-40B4-BE49-F238E27FC236}">
                <a16:creationId xmlns:a16="http://schemas.microsoft.com/office/drawing/2014/main" id="{A8FC07A0-6631-4F85-A115-5575C6D13D7E}"/>
              </a:ext>
            </a:extLst>
          </p:cNvPr>
          <p:cNvSpPr/>
          <p:nvPr/>
        </p:nvSpPr>
        <p:spPr>
          <a:xfrm rot="720000">
            <a:off x="8874302" y="5110697"/>
            <a:ext cx="2843829"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DANIEL</a:t>
            </a:r>
            <a:r>
              <a:rPr lang="en-US" sz="4800" spc="300" dirty="0">
                <a:solidFill>
                  <a:srgbClr val="FF0000"/>
                </a:solidFill>
                <a:latin typeface="Tahoma" panose="020B0604030504040204" pitchFamily="34" charset="0"/>
                <a:ea typeface="Calibri" panose="020F0502020204030204" pitchFamily="34" charset="0"/>
              </a:rPr>
              <a:t> </a:t>
            </a:r>
          </a:p>
        </p:txBody>
      </p:sp>
      <p:sp>
        <p:nvSpPr>
          <p:cNvPr id="12" name="Rectangle 11">
            <a:extLst>
              <a:ext uri="{FF2B5EF4-FFF2-40B4-BE49-F238E27FC236}">
                <a16:creationId xmlns:a16="http://schemas.microsoft.com/office/drawing/2014/main" id="{A31394BA-C9EB-453B-ABB6-31DB6CF30FE6}"/>
              </a:ext>
            </a:extLst>
          </p:cNvPr>
          <p:cNvSpPr/>
          <p:nvPr/>
        </p:nvSpPr>
        <p:spPr>
          <a:xfrm rot="154721">
            <a:off x="2704731" y="5813802"/>
            <a:ext cx="6883203" cy="830997"/>
          </a:xfrm>
          <a:prstGeom prst="rect">
            <a:avLst/>
          </a:prstGeom>
        </p:spPr>
        <p:txBody>
          <a:bodyPr wrap="square">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NEBUCHADNEZZAR</a:t>
            </a:r>
          </a:p>
        </p:txBody>
      </p:sp>
      <p:sp>
        <p:nvSpPr>
          <p:cNvPr id="13" name="Rectangle 12">
            <a:hlinkClick r:id="rId3" action="ppaction://hlinksldjump"/>
            <a:extLst>
              <a:ext uri="{FF2B5EF4-FFF2-40B4-BE49-F238E27FC236}">
                <a16:creationId xmlns:a16="http://schemas.microsoft.com/office/drawing/2014/main" id="{53803BE0-132C-41F0-870B-DAF9F184B0E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33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1"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removes </a:t>
            </a:r>
            <a:r>
              <a:rPr lang="en-US" sz="4000" u="sng" dirty="0"/>
              <a:t>______</a:t>
            </a:r>
            <a:r>
              <a:rPr lang="en-US" sz="4000" dirty="0"/>
              <a:t> and sets up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71DE530D-1774-4D64-AF82-03E8E1C565CC}"/>
              </a:ext>
            </a:extLst>
          </p:cNvPr>
          <p:cNvSpPr/>
          <p:nvPr/>
        </p:nvSpPr>
        <p:spPr>
          <a:xfrm rot="21411076">
            <a:off x="948039" y="4975247"/>
            <a:ext cx="3682743"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IMAGES</a:t>
            </a:r>
            <a:endParaRPr lang="en-US" sz="4800" dirty="0">
              <a:solidFill>
                <a:srgbClr val="FF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3F12AE6-88DC-4538-9E38-C840153D87EA}"/>
              </a:ext>
            </a:extLst>
          </p:cNvPr>
          <p:cNvSpPr/>
          <p:nvPr/>
        </p:nvSpPr>
        <p:spPr>
          <a:xfrm rot="480000">
            <a:off x="8061232" y="4885764"/>
            <a:ext cx="3248889"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KINGS</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EED9910-D98F-495C-AFCF-2D2B141F0646}"/>
              </a:ext>
            </a:extLst>
          </p:cNvPr>
          <p:cNvSpPr/>
          <p:nvPr/>
        </p:nvSpPr>
        <p:spPr>
          <a:xfrm rot="-120000">
            <a:off x="4629588" y="5764919"/>
            <a:ext cx="3863936" cy="830997"/>
          </a:xfrm>
          <a:prstGeom prst="rect">
            <a:avLst/>
          </a:prstGeom>
        </p:spPr>
        <p:txBody>
          <a:bodyPr>
            <a:prstTxWarp prst="textStop">
              <a:avLst/>
            </a:prstTxWarp>
            <a:spAutoFit/>
          </a:bodyPr>
          <a:lstStyle/>
          <a:p>
            <a:pPr algn="ctr"/>
            <a:r>
              <a:rPr lang="en-US" sz="4800" b="1" dirty="0">
                <a:solidFill>
                  <a:srgbClr val="FE7F00"/>
                </a:solidFill>
                <a:latin typeface="Tahoma" panose="020B0604030504040204" pitchFamily="34" charset="0"/>
                <a:ea typeface="Calibri" panose="020F0502020204030204" pitchFamily="34" charset="0"/>
              </a:rPr>
              <a:t>WISE MEN</a:t>
            </a:r>
            <a:endParaRPr lang="en-US" sz="4800" dirty="0">
              <a:solidFill>
                <a:srgbClr val="FE7F0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D68BD677-CF82-43DF-9534-D720372D760C}"/>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7B940BD4-88CA-412E-8D24-F288DBCE753C}"/>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2C19AAD-2FA1-4F80-A580-A451CEBA4579}"/>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128B7698-73E7-4812-A5F2-2CBD6F38B045}"/>
                </a:ext>
              </a:extLst>
            </p:cNvPr>
            <p:cNvSpPr txBox="1"/>
            <p:nvPr/>
          </p:nvSpPr>
          <p:spPr>
            <a:xfrm>
              <a:off x="4328805" y="3158571"/>
              <a:ext cx="3615802" cy="707886"/>
            </a:xfrm>
            <a:prstGeom prst="rect">
              <a:avLst/>
            </a:prstGeom>
            <a:noFill/>
          </p:spPr>
          <p:txBody>
            <a:bodyPr wrap="square" rtlCol="0">
              <a:prstTxWarp prst="textStop">
                <a:avLst/>
              </a:prstTxWarp>
              <a:spAutoFit/>
            </a:bodyPr>
            <a:lstStyle/>
            <a:p>
              <a:pPr algn="ctr"/>
              <a:r>
                <a:rPr lang="en-US" sz="4000" b="1" dirty="0">
                  <a:solidFill>
                    <a:srgbClr val="FFE9AB"/>
                  </a:solidFill>
                </a:rPr>
                <a:t>KINGS</a:t>
              </a:r>
              <a:endParaRPr lang="en-US" sz="4000" dirty="0">
                <a:solidFill>
                  <a:srgbClr val="FFE9AB"/>
                </a:solidFill>
              </a:endParaRPr>
            </a:p>
          </p:txBody>
        </p:sp>
        <p:sp>
          <p:nvSpPr>
            <p:cNvPr id="15" name="TextBox 14">
              <a:extLst>
                <a:ext uri="{FF2B5EF4-FFF2-40B4-BE49-F238E27FC236}">
                  <a16:creationId xmlns:a16="http://schemas.microsoft.com/office/drawing/2014/main" id="{AC88730E-3018-4852-A0B7-94C7DA6B609A}"/>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6" name="Rectangle 15">
            <a:hlinkClick r:id="rId3" action="ppaction://hlinksldjump"/>
            <a:extLst>
              <a:ext uri="{FF2B5EF4-FFF2-40B4-BE49-F238E27FC236}">
                <a16:creationId xmlns:a16="http://schemas.microsoft.com/office/drawing/2014/main" id="{9ACE0BDB-25EE-4511-A081-A99AEAF507C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46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08D75D-055E-F466-0D9A-A7E9CE76E2AA}"/>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 </a:t>
            </a:r>
          </a:p>
          <a:p>
            <a:pPr algn="ctr"/>
            <a:r>
              <a:rPr lang="en-US" sz="4000" dirty="0"/>
              <a:t>He removes </a:t>
            </a:r>
            <a:r>
              <a:rPr lang="en-US" sz="4000" i="1" u="sng" dirty="0">
                <a:solidFill>
                  <a:srgbClr val="C00000"/>
                </a:solidFill>
                <a:uFill>
                  <a:solidFill>
                    <a:schemeClr val="tx1"/>
                  </a:solidFill>
                </a:uFill>
              </a:rPr>
              <a:t>KINGS</a:t>
            </a:r>
            <a:r>
              <a:rPr lang="en-US" sz="4000" dirty="0"/>
              <a:t> and sets up </a:t>
            </a:r>
            <a:r>
              <a:rPr lang="en-US" sz="4000" i="1" u="sng" dirty="0">
                <a:solidFill>
                  <a:srgbClr val="C00000"/>
                </a:solidFill>
                <a:uFill>
                  <a:solidFill>
                    <a:schemeClr val="tx1"/>
                  </a:solidFill>
                </a:uFill>
              </a:rPr>
              <a:t>KINGS</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71DE530D-1774-4D64-AF82-03E8E1C565CC}"/>
              </a:ext>
            </a:extLst>
          </p:cNvPr>
          <p:cNvSpPr/>
          <p:nvPr/>
        </p:nvSpPr>
        <p:spPr>
          <a:xfrm rot="21411076">
            <a:off x="948039" y="4975247"/>
            <a:ext cx="3682743"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IMAGES</a:t>
            </a:r>
            <a:endParaRPr lang="en-US" sz="4800" dirty="0">
              <a:solidFill>
                <a:srgbClr val="FF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3F12AE6-88DC-4538-9E38-C840153D87EA}"/>
              </a:ext>
            </a:extLst>
          </p:cNvPr>
          <p:cNvSpPr/>
          <p:nvPr/>
        </p:nvSpPr>
        <p:spPr>
          <a:xfrm rot="480000">
            <a:off x="8061232" y="4885764"/>
            <a:ext cx="3248889"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KINGS</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EED9910-D98F-495C-AFCF-2D2B141F0646}"/>
              </a:ext>
            </a:extLst>
          </p:cNvPr>
          <p:cNvSpPr/>
          <p:nvPr/>
        </p:nvSpPr>
        <p:spPr>
          <a:xfrm rot="-120000">
            <a:off x="4629588" y="5764919"/>
            <a:ext cx="3863936" cy="830997"/>
          </a:xfrm>
          <a:prstGeom prst="rect">
            <a:avLst/>
          </a:prstGeom>
        </p:spPr>
        <p:txBody>
          <a:bodyPr>
            <a:prstTxWarp prst="textStop">
              <a:avLst/>
            </a:prstTxWarp>
            <a:spAutoFit/>
          </a:bodyPr>
          <a:lstStyle/>
          <a:p>
            <a:pPr algn="ctr"/>
            <a:r>
              <a:rPr lang="en-US" sz="4800" b="1" dirty="0">
                <a:solidFill>
                  <a:srgbClr val="FE7F00"/>
                </a:solidFill>
                <a:latin typeface="Tahoma" panose="020B0604030504040204" pitchFamily="34" charset="0"/>
                <a:ea typeface="Calibri" panose="020F0502020204030204" pitchFamily="34" charset="0"/>
              </a:rPr>
              <a:t>WISE MEN</a:t>
            </a:r>
            <a:endParaRPr lang="en-US" sz="4800" dirty="0">
              <a:solidFill>
                <a:srgbClr val="FE7F00"/>
              </a:solidFill>
              <a:latin typeface="Tahoma" panose="020B0604030504040204" pitchFamily="34" charset="0"/>
              <a:ea typeface="Calibri" panose="020F0502020204030204" pitchFamily="34" charset="0"/>
            </a:endParaRPr>
          </a:p>
        </p:txBody>
      </p:sp>
      <p:sp>
        <p:nvSpPr>
          <p:cNvPr id="10" name="Rectangle 9">
            <a:hlinkClick r:id="rId3" action="ppaction://hlinksldjump"/>
            <a:extLst>
              <a:ext uri="{FF2B5EF4-FFF2-40B4-BE49-F238E27FC236}">
                <a16:creationId xmlns:a16="http://schemas.microsoft.com/office/drawing/2014/main" id="{37E2A5F9-C39E-45B3-A16A-43CCCF30C7B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99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543976868"/>
      </p:ext>
    </p:extLst>
  </p:cSld>
  <p:clrMapOvr>
    <a:masterClrMapping/>
  </p:clrMapOvr>
  <p:transition advClick="0" advTm="0">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gives _______ to the wise,</a:t>
            </a:r>
          </a:p>
          <a:p>
            <a:pPr algn="ctr">
              <a:lnSpc>
                <a:spcPct val="90000"/>
              </a:lnSpc>
            </a:pPr>
            <a:r>
              <a:rPr lang="en-US" sz="4000" dirty="0"/>
              <a:t>and knowledge to those who have understanding.”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7BDA9436-AF3D-4337-8265-A8159356134F}"/>
              </a:ext>
            </a:extLst>
          </p:cNvPr>
          <p:cNvSpPr txBox="1"/>
          <p:nvPr/>
        </p:nvSpPr>
        <p:spPr>
          <a:xfrm>
            <a:off x="4425765" y="4921367"/>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hlinkClick r:id="rId3" action="ppaction://hlinksldjump"/>
            <a:extLst>
              <a:ext uri="{FF2B5EF4-FFF2-40B4-BE49-F238E27FC236}">
                <a16:creationId xmlns:a16="http://schemas.microsoft.com/office/drawing/2014/main" id="{C185B511-3C22-4C48-BDDC-1BA7FA604C6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748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gives _______ to the wise,</a:t>
            </a:r>
          </a:p>
          <a:p>
            <a:pPr algn="ctr">
              <a:lnSpc>
                <a:spcPct val="90000"/>
              </a:lnSpc>
            </a:pPr>
            <a:r>
              <a:rPr lang="en-US" sz="4000" dirty="0"/>
              <a:t>and knowledge to those who have understanding.”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117296ED-F621-4541-B8C9-B13CCBD33C32}"/>
              </a:ext>
            </a:extLst>
          </p:cNvPr>
          <p:cNvSpPr/>
          <p:nvPr/>
        </p:nvSpPr>
        <p:spPr>
          <a:xfrm rot="-360000">
            <a:off x="724001" y="5178739"/>
            <a:ext cx="3559543"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HONOR</a:t>
            </a:r>
            <a:endParaRPr lang="en-US" sz="4800" dirty="0">
              <a:solidFill>
                <a:srgbClr val="FF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9B8C5A2-9686-42B0-9073-3E59FB3A09A9}"/>
              </a:ext>
            </a:extLst>
          </p:cNvPr>
          <p:cNvSpPr/>
          <p:nvPr/>
        </p:nvSpPr>
        <p:spPr>
          <a:xfrm rot="660000">
            <a:off x="8320499" y="5247226"/>
            <a:ext cx="3248889"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POWER</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EF63570F-6FFB-4FB6-8108-2084E6D3A64B}"/>
              </a:ext>
            </a:extLst>
          </p:cNvPr>
          <p:cNvSpPr/>
          <p:nvPr/>
        </p:nvSpPr>
        <p:spPr>
          <a:xfrm>
            <a:off x="4433090" y="5853484"/>
            <a:ext cx="3749007"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WISDOM</a:t>
            </a:r>
            <a:endParaRPr lang="en-US" sz="4800" dirty="0">
              <a:solidFill>
                <a:srgbClr val="0000FF"/>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179CDE2B-A869-4092-A496-1CA7B53CA316}"/>
              </a:ext>
            </a:extLst>
          </p:cNvPr>
          <p:cNvSpPr txBox="1"/>
          <p:nvPr/>
        </p:nvSpPr>
        <p:spPr>
          <a:xfrm>
            <a:off x="5325212" y="491991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BF9C85BD-7EDD-4F63-A5F5-CE5F6CAE5D5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2057E287-8794-4E6C-9F23-C3A8F7551807}"/>
              </a:ext>
            </a:extLst>
          </p:cNvPr>
          <p:cNvSpPr/>
          <p:nvPr/>
        </p:nvSpPr>
        <p:spPr>
          <a:xfrm rot="-360000">
            <a:off x="724395" y="5165766"/>
            <a:ext cx="36199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E6360157-9A9D-42EB-B02F-087D52635D66}"/>
              </a:ext>
            </a:extLst>
          </p:cNvPr>
          <p:cNvSpPr/>
          <p:nvPr/>
        </p:nvSpPr>
        <p:spPr>
          <a:xfrm>
            <a:off x="4377884" y="5842660"/>
            <a:ext cx="3832278" cy="86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DC1FEB40-DE0A-4F54-B1CE-22829EA01DEF}"/>
              </a:ext>
            </a:extLst>
          </p:cNvPr>
          <p:cNvSpPr/>
          <p:nvPr/>
        </p:nvSpPr>
        <p:spPr>
          <a:xfrm rot="660000">
            <a:off x="8320499" y="5211325"/>
            <a:ext cx="3248889" cy="86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74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gives _______ to the wise,</a:t>
            </a:r>
          </a:p>
          <a:p>
            <a:pPr algn="ctr">
              <a:lnSpc>
                <a:spcPct val="90000"/>
              </a:lnSpc>
            </a:pPr>
            <a:r>
              <a:rPr lang="en-US" sz="4000" dirty="0"/>
              <a:t>and knowledge to those who have understanding.”</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8" name="Group 7">
            <a:extLst>
              <a:ext uri="{FF2B5EF4-FFF2-40B4-BE49-F238E27FC236}">
                <a16:creationId xmlns:a16="http://schemas.microsoft.com/office/drawing/2014/main" id="{D70CDC51-BCDB-4A5E-9B3B-3C701DEE797C}"/>
              </a:ext>
            </a:extLst>
          </p:cNvPr>
          <p:cNvGrpSpPr/>
          <p:nvPr/>
        </p:nvGrpSpPr>
        <p:grpSpPr>
          <a:xfrm rot="20456090">
            <a:off x="466934" y="4085156"/>
            <a:ext cx="2030132" cy="1379208"/>
            <a:chOff x="683427" y="4578696"/>
            <a:chExt cx="1677798" cy="1139841"/>
          </a:xfrm>
        </p:grpSpPr>
        <p:sp>
          <p:nvSpPr>
            <p:cNvPr id="9" name="Cloud 8">
              <a:extLst>
                <a:ext uri="{FF2B5EF4-FFF2-40B4-BE49-F238E27FC236}">
                  <a16:creationId xmlns:a16="http://schemas.microsoft.com/office/drawing/2014/main" id="{4B20DD24-0D97-4AA7-82FD-5651B5A5D606}"/>
                </a:ext>
              </a:extLst>
            </p:cNvPr>
            <p:cNvSpPr/>
            <p:nvPr/>
          </p:nvSpPr>
          <p:spPr>
            <a:xfrm rot="614678">
              <a:off x="683427" y="4578696"/>
              <a:ext cx="1677798" cy="1139841"/>
            </a:xfrm>
            <a:prstGeom prst="cloud">
              <a:avLst/>
            </a:prstGeom>
            <a:solidFill>
              <a:srgbClr val="FFF6DD"/>
            </a:solidFill>
            <a:ln w="28575">
              <a:solidFill>
                <a:srgbClr val="D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54CB9D5-36F2-4BD8-9804-5ED1E7CD87B3}"/>
                </a:ext>
              </a:extLst>
            </p:cNvPr>
            <p:cNvSpPr txBox="1"/>
            <p:nvPr/>
          </p:nvSpPr>
          <p:spPr>
            <a:xfrm>
              <a:off x="683924" y="4747694"/>
              <a:ext cx="1670248" cy="811411"/>
            </a:xfrm>
            <a:prstGeom prst="rect">
              <a:avLst/>
            </a:prstGeom>
            <a:noFill/>
          </p:spPr>
          <p:txBody>
            <a:bodyPr wrap="square" rtlCol="0">
              <a:spAutoFit/>
            </a:bodyPr>
            <a:lstStyle/>
            <a:p>
              <a:pPr algn="ctr">
                <a:lnSpc>
                  <a:spcPct val="70000"/>
                </a:lnSpc>
              </a:pPr>
              <a:r>
                <a:rPr lang="en-US" sz="4000" b="1" spc="-200" dirty="0">
                  <a:solidFill>
                    <a:srgbClr val="DC0000"/>
                  </a:solidFill>
                </a:rPr>
                <a:t>WISE CHOICE!</a:t>
              </a:r>
              <a:endParaRPr lang="en-US" sz="4800" b="1" spc="-150" dirty="0">
                <a:solidFill>
                  <a:srgbClr val="DC0000"/>
                </a:solidFill>
              </a:endParaRPr>
            </a:p>
          </p:txBody>
        </p:sp>
      </p:gr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11" name="Rectangle 10">
            <a:extLst>
              <a:ext uri="{FF2B5EF4-FFF2-40B4-BE49-F238E27FC236}">
                <a16:creationId xmlns:a16="http://schemas.microsoft.com/office/drawing/2014/main" id="{EA1308D5-D0BF-408D-A899-C10CF7D84E84}"/>
              </a:ext>
            </a:extLst>
          </p:cNvPr>
          <p:cNvSpPr/>
          <p:nvPr/>
        </p:nvSpPr>
        <p:spPr>
          <a:xfrm>
            <a:off x="4433090" y="5853484"/>
            <a:ext cx="3749007"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WISDOM</a:t>
            </a:r>
            <a:endParaRPr lang="en-US" sz="4800" dirty="0">
              <a:solidFill>
                <a:srgbClr val="0000FF"/>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876D59A4-152D-41CC-B6B5-DE6F72E5B54A}"/>
              </a:ext>
            </a:extLst>
          </p:cNvPr>
          <p:cNvSpPr txBox="1"/>
          <p:nvPr/>
        </p:nvSpPr>
        <p:spPr>
          <a:xfrm>
            <a:off x="4830916" y="4915625"/>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2" name="Group 11">
            <a:extLst>
              <a:ext uri="{FF2B5EF4-FFF2-40B4-BE49-F238E27FC236}">
                <a16:creationId xmlns:a16="http://schemas.microsoft.com/office/drawing/2014/main" id="{4F3F9465-017F-4CC7-BCC6-366DA1DC2326}"/>
              </a:ext>
            </a:extLst>
          </p:cNvPr>
          <p:cNvGrpSpPr/>
          <p:nvPr/>
        </p:nvGrpSpPr>
        <p:grpSpPr>
          <a:xfrm>
            <a:off x="9675103" y="4071690"/>
            <a:ext cx="2030136" cy="1379208"/>
            <a:chOff x="507258" y="4459012"/>
            <a:chExt cx="2030136" cy="1379208"/>
          </a:xfrm>
        </p:grpSpPr>
        <p:sp>
          <p:nvSpPr>
            <p:cNvPr id="13" name="Cloud 12">
              <a:extLst>
                <a:ext uri="{FF2B5EF4-FFF2-40B4-BE49-F238E27FC236}">
                  <a16:creationId xmlns:a16="http://schemas.microsoft.com/office/drawing/2014/main" id="{0E9623B8-723C-42A0-A9D5-C0DBFCF1EC26}"/>
                </a:ext>
              </a:extLst>
            </p:cNvPr>
            <p:cNvSpPr/>
            <p:nvPr/>
          </p:nvSpPr>
          <p:spPr>
            <a:xfrm rot="614678">
              <a:off x="507258" y="4459012"/>
              <a:ext cx="2030136" cy="1379208"/>
            </a:xfrm>
            <a:prstGeom prst="cloud">
              <a:avLst/>
            </a:prstGeom>
            <a:solidFill>
              <a:srgbClr val="FFF6DD"/>
            </a:solidFill>
            <a:ln w="28575">
              <a:solidFill>
                <a:srgbClr val="D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8DCEEA9-BC7F-4F70-AC1B-8BE3B86CE7CB}"/>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DC0000"/>
                  </a:solidFill>
                </a:rPr>
                <a:t>2 points</a:t>
              </a:r>
            </a:p>
          </p:txBody>
        </p:sp>
      </p:grpSp>
      <p:sp>
        <p:nvSpPr>
          <p:cNvPr id="15" name="Rectangle 14">
            <a:hlinkClick r:id="rId3" action="ppaction://hlinksldjump"/>
            <a:extLst>
              <a:ext uri="{FF2B5EF4-FFF2-40B4-BE49-F238E27FC236}">
                <a16:creationId xmlns:a16="http://schemas.microsoft.com/office/drawing/2014/main" id="{B0225E5F-71C0-45C0-9F8F-3CC8246281A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38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gives _______ to the wise,</a:t>
            </a:r>
          </a:p>
          <a:p>
            <a:pPr algn="ctr">
              <a:lnSpc>
                <a:spcPct val="90000"/>
              </a:lnSpc>
            </a:pPr>
            <a:r>
              <a:rPr lang="en-US" sz="4000" dirty="0"/>
              <a:t>and knowledge to those who have understanding.”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117296ED-F621-4541-B8C9-B13CCBD33C32}"/>
              </a:ext>
            </a:extLst>
          </p:cNvPr>
          <p:cNvSpPr/>
          <p:nvPr/>
        </p:nvSpPr>
        <p:spPr>
          <a:xfrm rot="21240000">
            <a:off x="724001" y="5178739"/>
            <a:ext cx="3559543"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HONOR</a:t>
            </a:r>
            <a:endParaRPr lang="en-US" sz="4800" dirty="0">
              <a:solidFill>
                <a:srgbClr val="FF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9B8C5A2-9686-42B0-9073-3E59FB3A09A9}"/>
              </a:ext>
            </a:extLst>
          </p:cNvPr>
          <p:cNvSpPr/>
          <p:nvPr/>
        </p:nvSpPr>
        <p:spPr>
          <a:xfrm rot="668715">
            <a:off x="8320499" y="5247226"/>
            <a:ext cx="3248889"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POWER</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EF63570F-6FFB-4FB6-8108-2084E6D3A64B}"/>
              </a:ext>
            </a:extLst>
          </p:cNvPr>
          <p:cNvSpPr/>
          <p:nvPr/>
        </p:nvSpPr>
        <p:spPr>
          <a:xfrm>
            <a:off x="4433090" y="5853484"/>
            <a:ext cx="3749007"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WISDOM</a:t>
            </a:r>
            <a:endParaRPr lang="en-US" sz="4800" dirty="0">
              <a:solidFill>
                <a:srgbClr val="0000FF"/>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4EC6D2B7-E1DA-47FC-94E1-E066215106A6}"/>
              </a:ext>
            </a:extLst>
          </p:cNvPr>
          <p:cNvGrpSpPr/>
          <p:nvPr/>
        </p:nvGrpSpPr>
        <p:grpSpPr>
          <a:xfrm>
            <a:off x="3496990" y="1345800"/>
            <a:ext cx="5293895" cy="4389120"/>
            <a:chOff x="3496990" y="1345800"/>
            <a:chExt cx="5293895" cy="4389120"/>
          </a:xfrm>
        </p:grpSpPr>
        <p:sp>
          <p:nvSpPr>
            <p:cNvPr id="12" name="Cloud 11">
              <a:extLst>
                <a:ext uri="{FF2B5EF4-FFF2-40B4-BE49-F238E27FC236}">
                  <a16:creationId xmlns:a16="http://schemas.microsoft.com/office/drawing/2014/main" id="{EA6A7BE5-519C-4C9C-8BC0-66BBCEBFDF8F}"/>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8C30F6C-F0E5-434B-B1A0-B7A1DDB5927C}"/>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Sorry!</a:t>
              </a:r>
            </a:p>
            <a:p>
              <a:pPr algn="ctr"/>
              <a:r>
                <a:rPr lang="en-US" sz="2400" dirty="0"/>
                <a:t>Tap and try again</a:t>
              </a:r>
            </a:p>
          </p:txBody>
        </p:sp>
      </p:grpSp>
      <p:sp>
        <p:nvSpPr>
          <p:cNvPr id="14" name="Rectangle 13">
            <a:hlinkClick r:id="rId3" action="ppaction://hlinksldjump"/>
            <a:extLst>
              <a:ext uri="{FF2B5EF4-FFF2-40B4-BE49-F238E27FC236}">
                <a16:creationId xmlns:a16="http://schemas.microsoft.com/office/drawing/2014/main" id="{9D39003C-2AEF-4D25-AF30-A2138AC1942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41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gives _______ to the wise,</a:t>
            </a:r>
          </a:p>
          <a:p>
            <a:pPr algn="ctr">
              <a:lnSpc>
                <a:spcPct val="90000"/>
              </a:lnSpc>
            </a:pPr>
            <a:r>
              <a:rPr lang="en-US" sz="4000" dirty="0"/>
              <a:t>and knowledge to those who have understanding.”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117296ED-F621-4541-B8C9-B13CCBD33C32}"/>
              </a:ext>
            </a:extLst>
          </p:cNvPr>
          <p:cNvSpPr/>
          <p:nvPr/>
        </p:nvSpPr>
        <p:spPr>
          <a:xfrm rot="21240000">
            <a:off x="724001" y="5178739"/>
            <a:ext cx="3559543"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HONOR</a:t>
            </a:r>
            <a:endParaRPr lang="en-US" sz="4800" dirty="0">
              <a:solidFill>
                <a:srgbClr val="FF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9B8C5A2-9686-42B0-9073-3E59FB3A09A9}"/>
              </a:ext>
            </a:extLst>
          </p:cNvPr>
          <p:cNvSpPr/>
          <p:nvPr/>
        </p:nvSpPr>
        <p:spPr>
          <a:xfrm rot="668715">
            <a:off x="8320499" y="5247226"/>
            <a:ext cx="3248889"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POWER</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EF63570F-6FFB-4FB6-8108-2084E6D3A64B}"/>
              </a:ext>
            </a:extLst>
          </p:cNvPr>
          <p:cNvSpPr/>
          <p:nvPr/>
        </p:nvSpPr>
        <p:spPr>
          <a:xfrm>
            <a:off x="4433090" y="5853484"/>
            <a:ext cx="3749007"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WISDOM</a:t>
            </a:r>
            <a:endParaRPr lang="en-US" sz="4800" dirty="0">
              <a:solidFill>
                <a:srgbClr val="0000FF"/>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179CDE2B-A869-4092-A496-1CA7B53CA316}"/>
              </a:ext>
            </a:extLst>
          </p:cNvPr>
          <p:cNvSpPr txBox="1"/>
          <p:nvPr/>
        </p:nvSpPr>
        <p:spPr>
          <a:xfrm>
            <a:off x="5325212" y="491991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5BC18D43-02EA-4B00-A11E-3D9EDC0A89D3}"/>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a:extLst>
              <a:ext uri="{FF2B5EF4-FFF2-40B4-BE49-F238E27FC236}">
                <a16:creationId xmlns:a16="http://schemas.microsoft.com/office/drawing/2014/main" id="{F09655C7-EA8B-4FD6-8615-72E62833D49D}"/>
              </a:ext>
            </a:extLst>
          </p:cNvPr>
          <p:cNvSpPr/>
          <p:nvPr/>
        </p:nvSpPr>
        <p:spPr>
          <a:xfrm rot="-360000">
            <a:off x="724395" y="5165766"/>
            <a:ext cx="36199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5" action="ppaction://hlinksldjump"/>
            <a:extLst>
              <a:ext uri="{FF2B5EF4-FFF2-40B4-BE49-F238E27FC236}">
                <a16:creationId xmlns:a16="http://schemas.microsoft.com/office/drawing/2014/main" id="{B2B6B9F6-7B24-47ED-9A2E-3CC9A916AD7B}"/>
              </a:ext>
            </a:extLst>
          </p:cNvPr>
          <p:cNvSpPr/>
          <p:nvPr/>
        </p:nvSpPr>
        <p:spPr>
          <a:xfrm>
            <a:off x="4377884" y="5842660"/>
            <a:ext cx="3832278" cy="86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3E37136B-D2BA-475D-9503-C81A28F09C8A}"/>
              </a:ext>
            </a:extLst>
          </p:cNvPr>
          <p:cNvSpPr/>
          <p:nvPr/>
        </p:nvSpPr>
        <p:spPr>
          <a:xfrm rot="660000">
            <a:off x="8320499" y="5211325"/>
            <a:ext cx="3248889" cy="86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54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gives _______ to the wise,</a:t>
            </a:r>
          </a:p>
          <a:p>
            <a:pPr algn="ctr">
              <a:lnSpc>
                <a:spcPct val="90000"/>
              </a:lnSpc>
            </a:pPr>
            <a:r>
              <a:rPr lang="en-US" sz="4000" dirty="0"/>
              <a:t>and knowledge to those who have understanding.”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11" name="Rectangle 10">
            <a:extLst>
              <a:ext uri="{FF2B5EF4-FFF2-40B4-BE49-F238E27FC236}">
                <a16:creationId xmlns:a16="http://schemas.microsoft.com/office/drawing/2014/main" id="{EA1308D5-D0BF-408D-A899-C10CF7D84E84}"/>
              </a:ext>
            </a:extLst>
          </p:cNvPr>
          <p:cNvSpPr/>
          <p:nvPr/>
        </p:nvSpPr>
        <p:spPr>
          <a:xfrm>
            <a:off x="4433090" y="5853484"/>
            <a:ext cx="3749007"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WISDOM</a:t>
            </a:r>
            <a:endParaRPr lang="en-US" sz="4800" dirty="0">
              <a:solidFill>
                <a:srgbClr val="0000FF"/>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876D59A4-152D-41CC-B6B5-DE6F72E5B54A}"/>
              </a:ext>
            </a:extLst>
          </p:cNvPr>
          <p:cNvSpPr txBox="1"/>
          <p:nvPr/>
        </p:nvSpPr>
        <p:spPr>
          <a:xfrm>
            <a:off x="4830916" y="4915625"/>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8" name="Group 7">
            <a:extLst>
              <a:ext uri="{FF2B5EF4-FFF2-40B4-BE49-F238E27FC236}">
                <a16:creationId xmlns:a16="http://schemas.microsoft.com/office/drawing/2014/main" id="{D70CDC51-BCDB-4A5E-9B3B-3C701DEE797C}"/>
              </a:ext>
            </a:extLst>
          </p:cNvPr>
          <p:cNvGrpSpPr/>
          <p:nvPr/>
        </p:nvGrpSpPr>
        <p:grpSpPr>
          <a:xfrm rot="20456090">
            <a:off x="458343" y="4086600"/>
            <a:ext cx="2038965" cy="1379208"/>
            <a:chOff x="676127" y="4578696"/>
            <a:chExt cx="1685098" cy="1139841"/>
          </a:xfrm>
        </p:grpSpPr>
        <p:sp>
          <p:nvSpPr>
            <p:cNvPr id="9" name="Cloud 8">
              <a:extLst>
                <a:ext uri="{FF2B5EF4-FFF2-40B4-BE49-F238E27FC236}">
                  <a16:creationId xmlns:a16="http://schemas.microsoft.com/office/drawing/2014/main" id="{4B20DD24-0D97-4AA7-82FD-5651B5A5D606}"/>
                </a:ext>
              </a:extLst>
            </p:cNvPr>
            <p:cNvSpPr/>
            <p:nvPr/>
          </p:nvSpPr>
          <p:spPr>
            <a:xfrm rot="614678">
              <a:off x="683427" y="4578696"/>
              <a:ext cx="1677798" cy="1139841"/>
            </a:xfrm>
            <a:prstGeom prst="cloud">
              <a:avLst/>
            </a:prstGeom>
            <a:solidFill>
              <a:srgbClr val="FFF6DD"/>
            </a:solidFill>
            <a:ln w="28575">
              <a:solidFill>
                <a:srgbClr val="D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54CB9D5-36F2-4BD8-9804-5ED1E7CD87B3}"/>
                </a:ext>
              </a:extLst>
            </p:cNvPr>
            <p:cNvSpPr txBox="1"/>
            <p:nvPr/>
          </p:nvSpPr>
          <p:spPr>
            <a:xfrm>
              <a:off x="676127" y="4770250"/>
              <a:ext cx="1670248" cy="811411"/>
            </a:xfrm>
            <a:prstGeom prst="rect">
              <a:avLst/>
            </a:prstGeom>
            <a:noFill/>
          </p:spPr>
          <p:txBody>
            <a:bodyPr wrap="square" rtlCol="0">
              <a:spAutoFit/>
            </a:bodyPr>
            <a:lstStyle/>
            <a:p>
              <a:pPr algn="ctr">
                <a:lnSpc>
                  <a:spcPct val="70000"/>
                </a:lnSpc>
              </a:pPr>
              <a:r>
                <a:rPr lang="en-US" sz="4000" b="1" dirty="0">
                  <a:solidFill>
                    <a:srgbClr val="DC0000"/>
                  </a:solidFill>
                </a:rPr>
                <a:t>Got it now!</a:t>
              </a:r>
              <a:endParaRPr lang="en-US" sz="4800" b="1" dirty="0">
                <a:solidFill>
                  <a:srgbClr val="DC0000"/>
                </a:solidFill>
              </a:endParaRPr>
            </a:p>
          </p:txBody>
        </p:sp>
      </p:grpSp>
      <p:grpSp>
        <p:nvGrpSpPr>
          <p:cNvPr id="12" name="Group 11">
            <a:extLst>
              <a:ext uri="{FF2B5EF4-FFF2-40B4-BE49-F238E27FC236}">
                <a16:creationId xmlns:a16="http://schemas.microsoft.com/office/drawing/2014/main" id="{4F3F9465-017F-4CC7-BCC6-366DA1DC2326}"/>
              </a:ext>
            </a:extLst>
          </p:cNvPr>
          <p:cNvGrpSpPr/>
          <p:nvPr/>
        </p:nvGrpSpPr>
        <p:grpSpPr>
          <a:xfrm>
            <a:off x="9675103" y="4071690"/>
            <a:ext cx="2030136" cy="1379208"/>
            <a:chOff x="507258" y="4459012"/>
            <a:chExt cx="2030136" cy="1379208"/>
          </a:xfrm>
        </p:grpSpPr>
        <p:sp>
          <p:nvSpPr>
            <p:cNvPr id="13" name="Cloud 12">
              <a:extLst>
                <a:ext uri="{FF2B5EF4-FFF2-40B4-BE49-F238E27FC236}">
                  <a16:creationId xmlns:a16="http://schemas.microsoft.com/office/drawing/2014/main" id="{0E9623B8-723C-42A0-A9D5-C0DBFCF1EC26}"/>
                </a:ext>
              </a:extLst>
            </p:cNvPr>
            <p:cNvSpPr/>
            <p:nvPr/>
          </p:nvSpPr>
          <p:spPr>
            <a:xfrm rot="614678">
              <a:off x="507258" y="4459012"/>
              <a:ext cx="2030136" cy="1379208"/>
            </a:xfrm>
            <a:prstGeom prst="cloud">
              <a:avLst/>
            </a:prstGeom>
            <a:solidFill>
              <a:srgbClr val="FFF6DD"/>
            </a:solidFill>
            <a:ln w="28575">
              <a:solidFill>
                <a:srgbClr val="D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8DCEEA9-BC7F-4F70-AC1B-8BE3B86CE7CB}"/>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DC0000"/>
                  </a:solidFill>
                </a:rPr>
                <a:t>1 point</a:t>
              </a:r>
            </a:p>
          </p:txBody>
        </p:sp>
      </p:grpSp>
      <p:sp>
        <p:nvSpPr>
          <p:cNvPr id="15" name="Rectangle 14">
            <a:hlinkClick r:id="rId3" action="ppaction://hlinksldjump"/>
            <a:extLst>
              <a:ext uri="{FF2B5EF4-FFF2-40B4-BE49-F238E27FC236}">
                <a16:creationId xmlns:a16="http://schemas.microsoft.com/office/drawing/2014/main" id="{C1EA6874-C4E8-4DF0-8F72-6CCAF6D3641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gives _______ to the wise,</a:t>
            </a:r>
          </a:p>
          <a:p>
            <a:pPr algn="ctr">
              <a:lnSpc>
                <a:spcPct val="90000"/>
              </a:lnSpc>
            </a:pPr>
            <a:r>
              <a:rPr lang="en-US" sz="4000" dirty="0"/>
              <a:t>and knowledge to those who have understanding.”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117296ED-F621-4541-B8C9-B13CCBD33C32}"/>
              </a:ext>
            </a:extLst>
          </p:cNvPr>
          <p:cNvSpPr/>
          <p:nvPr/>
        </p:nvSpPr>
        <p:spPr>
          <a:xfrm rot="21240000">
            <a:off x="724001" y="5178739"/>
            <a:ext cx="3559543"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HONOR</a:t>
            </a:r>
            <a:endParaRPr lang="en-US" sz="4800" dirty="0">
              <a:solidFill>
                <a:srgbClr val="FF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9B8C5A2-9686-42B0-9073-3E59FB3A09A9}"/>
              </a:ext>
            </a:extLst>
          </p:cNvPr>
          <p:cNvSpPr/>
          <p:nvPr/>
        </p:nvSpPr>
        <p:spPr>
          <a:xfrm rot="668715">
            <a:off x="8320499" y="5247226"/>
            <a:ext cx="3248889"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POWER</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EF63570F-6FFB-4FB6-8108-2084E6D3A64B}"/>
              </a:ext>
            </a:extLst>
          </p:cNvPr>
          <p:cNvSpPr/>
          <p:nvPr/>
        </p:nvSpPr>
        <p:spPr>
          <a:xfrm>
            <a:off x="4433090" y="5853484"/>
            <a:ext cx="3749007"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WISDOM</a:t>
            </a:r>
            <a:endParaRPr lang="en-US" sz="4800" dirty="0">
              <a:solidFill>
                <a:srgbClr val="0000FF"/>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22438192-C372-47E4-B542-0337360E3923}"/>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BBE233C2-AC08-4370-B4FC-9D0FB632256E}"/>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3DA653E-874E-4748-81E1-1F71B6A2BF69}"/>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91CC515A-CBDA-4039-A0E0-0AF49035706E}"/>
                </a:ext>
              </a:extLst>
            </p:cNvPr>
            <p:cNvSpPr txBox="1"/>
            <p:nvPr/>
          </p:nvSpPr>
          <p:spPr>
            <a:xfrm>
              <a:off x="4148015" y="3158571"/>
              <a:ext cx="3977382" cy="707886"/>
            </a:xfrm>
            <a:prstGeom prst="rect">
              <a:avLst/>
            </a:prstGeom>
            <a:noFill/>
          </p:spPr>
          <p:txBody>
            <a:bodyPr wrap="square" rtlCol="0">
              <a:prstTxWarp prst="textStop">
                <a:avLst/>
              </a:prstTxWarp>
              <a:spAutoFit/>
            </a:bodyPr>
            <a:lstStyle/>
            <a:p>
              <a:pPr algn="ctr"/>
              <a:r>
                <a:rPr lang="en-US" sz="4000" b="1" dirty="0">
                  <a:solidFill>
                    <a:srgbClr val="FFE9AB"/>
                  </a:solidFill>
                </a:rPr>
                <a:t>WISDOM</a:t>
              </a:r>
              <a:endParaRPr lang="en-US" sz="4000" dirty="0">
                <a:solidFill>
                  <a:srgbClr val="FFE9AB"/>
                </a:solidFill>
              </a:endParaRPr>
            </a:p>
          </p:txBody>
        </p:sp>
        <p:sp>
          <p:nvSpPr>
            <p:cNvPr id="15" name="TextBox 14">
              <a:extLst>
                <a:ext uri="{FF2B5EF4-FFF2-40B4-BE49-F238E27FC236}">
                  <a16:creationId xmlns:a16="http://schemas.microsoft.com/office/drawing/2014/main" id="{F4835B1D-6E14-4D83-AE63-F6DC10A644D8}"/>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6" name="Rectangle 15">
            <a:hlinkClick r:id="rId3" action="ppaction://hlinksldjump"/>
            <a:extLst>
              <a:ext uri="{FF2B5EF4-FFF2-40B4-BE49-F238E27FC236}">
                <a16:creationId xmlns:a16="http://schemas.microsoft.com/office/drawing/2014/main" id="{A00DC959-5358-472F-A073-C40E5BEB3D7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28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596897133"/>
      </p:ext>
    </p:extLst>
  </p:cSld>
  <p:clrMapOvr>
    <a:masterClrMapping/>
  </p:clrMapOvr>
  <p:transition advClick="0" advTm="0">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8607E1-FBE0-F018-8615-10DCFBA12FA9}"/>
              </a:ext>
            </a:extLst>
          </p:cNvPr>
          <p:cNvSpPr txBox="1"/>
          <p:nvPr/>
        </p:nvSpPr>
        <p:spPr>
          <a:xfrm>
            <a:off x="4058568" y="486648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gives </a:t>
            </a:r>
            <a:r>
              <a:rPr lang="en-US" sz="4000" i="1" u="sng" dirty="0">
                <a:solidFill>
                  <a:srgbClr val="C00000"/>
                </a:solidFill>
                <a:uFill>
                  <a:solidFill>
                    <a:schemeClr val="tx1"/>
                  </a:solidFill>
                </a:uFill>
              </a:rPr>
              <a:t>WISDOM</a:t>
            </a:r>
            <a:r>
              <a:rPr lang="en-US" sz="4000" dirty="0"/>
              <a:t> to the wise,</a:t>
            </a:r>
          </a:p>
          <a:p>
            <a:pPr algn="ctr">
              <a:lnSpc>
                <a:spcPct val="90000"/>
              </a:lnSpc>
            </a:pPr>
            <a:r>
              <a:rPr lang="en-US" sz="4000" dirty="0"/>
              <a:t>and knowledge to those who have understanding.”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117296ED-F621-4541-B8C9-B13CCBD33C32}"/>
              </a:ext>
            </a:extLst>
          </p:cNvPr>
          <p:cNvSpPr/>
          <p:nvPr/>
        </p:nvSpPr>
        <p:spPr>
          <a:xfrm rot="21240000">
            <a:off x="724001" y="5178739"/>
            <a:ext cx="3559543"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HONOR</a:t>
            </a:r>
            <a:endParaRPr lang="en-US" sz="4800" dirty="0">
              <a:solidFill>
                <a:srgbClr val="FF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9B8C5A2-9686-42B0-9073-3E59FB3A09A9}"/>
              </a:ext>
            </a:extLst>
          </p:cNvPr>
          <p:cNvSpPr/>
          <p:nvPr/>
        </p:nvSpPr>
        <p:spPr>
          <a:xfrm rot="668715">
            <a:off x="8320499" y="5247226"/>
            <a:ext cx="3248889"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POWER</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EF63570F-6FFB-4FB6-8108-2084E6D3A64B}"/>
              </a:ext>
            </a:extLst>
          </p:cNvPr>
          <p:cNvSpPr/>
          <p:nvPr/>
        </p:nvSpPr>
        <p:spPr>
          <a:xfrm>
            <a:off x="4433090" y="5853484"/>
            <a:ext cx="3749007"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WISDOM</a:t>
            </a:r>
            <a:endParaRPr lang="en-US" sz="4800" dirty="0">
              <a:solidFill>
                <a:srgbClr val="0000FF"/>
              </a:solidFill>
              <a:latin typeface="Tahoma" panose="020B0604030504040204" pitchFamily="34" charset="0"/>
              <a:ea typeface="Calibri" panose="020F0502020204030204" pitchFamily="34" charset="0"/>
            </a:endParaRPr>
          </a:p>
        </p:txBody>
      </p:sp>
      <p:sp>
        <p:nvSpPr>
          <p:cNvPr id="10" name="Rectangle 9">
            <a:hlinkClick r:id="rId3" action="ppaction://hlinksldjump"/>
            <a:extLst>
              <a:ext uri="{FF2B5EF4-FFF2-40B4-BE49-F238E27FC236}">
                <a16:creationId xmlns:a16="http://schemas.microsoft.com/office/drawing/2014/main" id="{25BF14E1-7BE4-470A-9BC3-07746AFAEDF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70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2158177165"/>
      </p:ext>
    </p:extLst>
  </p:cSld>
  <p:clrMapOvr>
    <a:masterClrMapping/>
  </p:clrMapOvr>
  <p:transition advClick="0" advTm="0">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a:t>
            </a:r>
          </a:p>
          <a:p>
            <a:pPr algn="ctr"/>
            <a:r>
              <a:rPr lang="en-US" sz="4000" dirty="0"/>
              <a:t>He reveals </a:t>
            </a:r>
            <a:r>
              <a:rPr lang="en-US" sz="4000" u="sng" dirty="0"/>
              <a:t>______</a:t>
            </a:r>
            <a:r>
              <a:rPr lang="en-US" sz="4000" dirty="0"/>
              <a:t> things.”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TextBox 6">
            <a:extLst>
              <a:ext uri="{FF2B5EF4-FFF2-40B4-BE49-F238E27FC236}">
                <a16:creationId xmlns:a16="http://schemas.microsoft.com/office/drawing/2014/main" id="{EAFFE9A5-4AEF-4EDA-8793-EE3802B7B00A}"/>
              </a:ext>
            </a:extLst>
          </p:cNvPr>
          <p:cNvSpPr txBox="1"/>
          <p:nvPr/>
        </p:nvSpPr>
        <p:spPr>
          <a:xfrm>
            <a:off x="4425765" y="4488230"/>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8" name="Rectangle 7">
            <a:hlinkClick r:id="rId3" action="ppaction://hlinksldjump"/>
            <a:extLst>
              <a:ext uri="{FF2B5EF4-FFF2-40B4-BE49-F238E27FC236}">
                <a16:creationId xmlns:a16="http://schemas.microsoft.com/office/drawing/2014/main" id="{921451FD-394C-47F5-A246-DF20D60F38C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803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a:t>
            </a:r>
          </a:p>
          <a:p>
            <a:pPr algn="ctr"/>
            <a:r>
              <a:rPr lang="en-US" sz="4000" dirty="0"/>
              <a:t>He reveals </a:t>
            </a:r>
            <a:r>
              <a:rPr lang="en-US" sz="4000" u="sng" dirty="0"/>
              <a:t>______</a:t>
            </a:r>
            <a:r>
              <a:rPr lang="en-US" sz="4000" dirty="0"/>
              <a:t> things.”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F91FF81-C074-42D0-A03F-B76AD7409E8E}"/>
              </a:ext>
            </a:extLst>
          </p:cNvPr>
          <p:cNvSpPr/>
          <p:nvPr/>
        </p:nvSpPr>
        <p:spPr>
          <a:xfrm rot="-360000">
            <a:off x="490562" y="5159850"/>
            <a:ext cx="5211527" cy="646331"/>
          </a:xfrm>
          <a:prstGeom prst="rect">
            <a:avLst/>
          </a:prstGeom>
          <a:ln>
            <a:noFill/>
          </a:ln>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DEEP AND HIDDEN</a:t>
            </a:r>
            <a:endParaRPr lang="en-US" sz="3600" dirty="0">
              <a:solidFill>
                <a:srgbClr val="008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8D0FCDFD-BDAF-4234-94CA-F6AB478EBD2D}"/>
              </a:ext>
            </a:extLst>
          </p:cNvPr>
          <p:cNvSpPr/>
          <p:nvPr/>
        </p:nvSpPr>
        <p:spPr>
          <a:xfrm rot="180000">
            <a:off x="6539252" y="5046160"/>
            <a:ext cx="5232369" cy="646331"/>
          </a:xfrm>
          <a:prstGeom prst="rect">
            <a:avLst/>
          </a:prstGeom>
          <a:ln>
            <a:noFill/>
          </a:ln>
        </p:spPr>
        <p:txBody>
          <a:bodyPr>
            <a:prstTxWarp prst="textStop">
              <a:avLst/>
            </a:prstTxWarp>
            <a:spAutoFit/>
          </a:bodyPr>
          <a:lstStyle/>
          <a:p>
            <a:pPr algn="ctr"/>
            <a:r>
              <a:rPr lang="en-US" sz="3600" b="1" dirty="0">
                <a:solidFill>
                  <a:srgbClr val="0033CC"/>
                </a:solidFill>
                <a:latin typeface="Tahoma" panose="020B0604030504040204" pitchFamily="34" charset="0"/>
                <a:ea typeface="Calibri" panose="020F0502020204030204" pitchFamily="34" charset="0"/>
              </a:rPr>
              <a:t>HIGH AND MIGHTY</a:t>
            </a:r>
            <a:endParaRPr lang="en-US" sz="36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C680DA6-BC90-4201-B62B-66641D8882F4}"/>
              </a:ext>
            </a:extLst>
          </p:cNvPr>
          <p:cNvSpPr/>
          <p:nvPr/>
        </p:nvSpPr>
        <p:spPr>
          <a:xfrm>
            <a:off x="3028050" y="5957710"/>
            <a:ext cx="7630197" cy="646331"/>
          </a:xfrm>
          <a:prstGeom prst="rect">
            <a:avLst/>
          </a:prstGeom>
          <a:ln>
            <a:noFill/>
          </a:ln>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STRANGE AND WONDERFUL</a:t>
            </a:r>
            <a:endParaRPr lang="en-US" sz="3600" dirty="0">
              <a:solidFill>
                <a:srgbClr val="C000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AF6AAD07-981F-420B-97F3-0C82CF2A2695}"/>
              </a:ext>
            </a:extLst>
          </p:cNvPr>
          <p:cNvSpPr txBox="1"/>
          <p:nvPr/>
        </p:nvSpPr>
        <p:spPr>
          <a:xfrm>
            <a:off x="5316824" y="4477423"/>
            <a:ext cx="1558353"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7D5009B3-9AF3-4C74-89BA-D32FEED31CA6}"/>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F7846951-1350-4C6A-8957-AEE2ADD89EDF}"/>
              </a:ext>
            </a:extLst>
          </p:cNvPr>
          <p:cNvSpPr/>
          <p:nvPr/>
        </p:nvSpPr>
        <p:spPr>
          <a:xfrm rot="-360000">
            <a:off x="454551" y="5142016"/>
            <a:ext cx="5259025" cy="686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34CF5021-0027-47D5-B8AA-DD4A2393374D}"/>
              </a:ext>
            </a:extLst>
          </p:cNvPr>
          <p:cNvSpPr/>
          <p:nvPr/>
        </p:nvSpPr>
        <p:spPr>
          <a:xfrm>
            <a:off x="3016332" y="5949538"/>
            <a:ext cx="7635834" cy="655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D12BE56F-9389-431A-B66F-E4986818067C}"/>
              </a:ext>
            </a:extLst>
          </p:cNvPr>
          <p:cNvSpPr/>
          <p:nvPr/>
        </p:nvSpPr>
        <p:spPr>
          <a:xfrm rot="180000">
            <a:off x="6539252" y="5036915"/>
            <a:ext cx="5181692" cy="655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84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a:t>
            </a:r>
          </a:p>
          <a:p>
            <a:pPr algn="ctr"/>
            <a:r>
              <a:rPr lang="en-US" sz="4000" dirty="0"/>
              <a:t>He reveals </a:t>
            </a:r>
            <a:r>
              <a:rPr lang="en-US" sz="4000" u="sng" dirty="0"/>
              <a:t>______</a:t>
            </a:r>
            <a:r>
              <a:rPr lang="en-US" sz="4000" dirty="0"/>
              <a:t> things.”</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7F89683D-EBC2-4B55-A790-712069749C8A}"/>
              </a:ext>
            </a:extLst>
          </p:cNvPr>
          <p:cNvGrpSpPr/>
          <p:nvPr/>
        </p:nvGrpSpPr>
        <p:grpSpPr>
          <a:xfrm rot="20456090">
            <a:off x="466918" y="3651927"/>
            <a:ext cx="2030694" cy="1379208"/>
            <a:chOff x="683427" y="4578696"/>
            <a:chExt cx="1678263" cy="1139841"/>
          </a:xfrm>
        </p:grpSpPr>
        <p:sp>
          <p:nvSpPr>
            <p:cNvPr id="10" name="Cloud 9">
              <a:extLst>
                <a:ext uri="{FF2B5EF4-FFF2-40B4-BE49-F238E27FC236}">
                  <a16:creationId xmlns:a16="http://schemas.microsoft.com/office/drawing/2014/main" id="{E74F6753-A618-42F6-98F5-E31C60EBD621}"/>
                </a:ext>
              </a:extLst>
            </p:cNvPr>
            <p:cNvSpPr/>
            <p:nvPr/>
          </p:nvSpPr>
          <p:spPr>
            <a:xfrm rot="614678">
              <a:off x="683427" y="4578696"/>
              <a:ext cx="1677798" cy="1139841"/>
            </a:xfrm>
            <a:prstGeom prst="cloud">
              <a:avLst/>
            </a:prstGeom>
            <a:solidFill>
              <a:srgbClr val="00990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1E866A-27FE-408A-9581-03D93005CB72}"/>
                </a:ext>
              </a:extLst>
            </p:cNvPr>
            <p:cNvSpPr txBox="1"/>
            <p:nvPr/>
          </p:nvSpPr>
          <p:spPr>
            <a:xfrm>
              <a:off x="691442" y="4750291"/>
              <a:ext cx="1670248" cy="811411"/>
            </a:xfrm>
            <a:prstGeom prst="rect">
              <a:avLst/>
            </a:prstGeom>
            <a:noFill/>
          </p:spPr>
          <p:txBody>
            <a:bodyPr wrap="square" rtlCol="0">
              <a:spAutoFit/>
            </a:bodyPr>
            <a:lstStyle/>
            <a:p>
              <a:pPr algn="ctr">
                <a:lnSpc>
                  <a:spcPct val="70000"/>
                </a:lnSpc>
              </a:pPr>
              <a:r>
                <a:rPr lang="en-US" sz="4000" b="1" spc="-400" dirty="0">
                  <a:solidFill>
                    <a:schemeClr val="accent2">
                      <a:lumMod val="40000"/>
                      <a:lumOff val="60000"/>
                    </a:schemeClr>
                  </a:solidFill>
                </a:rPr>
                <a:t>GREAT INSIGHT!</a:t>
              </a:r>
              <a:endParaRPr lang="en-US" sz="4800" b="1" spc="-400" dirty="0">
                <a:solidFill>
                  <a:schemeClr val="accent2">
                    <a:lumMod val="40000"/>
                    <a:lumOff val="60000"/>
                  </a:schemeClr>
                </a:solidFill>
              </a:endParaRPr>
            </a:p>
          </p:txBody>
        </p:sp>
      </p:gr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F91FF81-C074-42D0-A03F-B76AD7409E8E}"/>
              </a:ext>
            </a:extLst>
          </p:cNvPr>
          <p:cNvSpPr/>
          <p:nvPr/>
        </p:nvSpPr>
        <p:spPr>
          <a:xfrm rot="21240000">
            <a:off x="490562" y="5159850"/>
            <a:ext cx="5211527"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DEEP AND HIDDEN</a:t>
            </a:r>
            <a:endParaRPr lang="en-US" sz="3600" dirty="0">
              <a:solidFill>
                <a:srgbClr val="008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149DAFFE-A675-46F1-A6D9-FF1DD74F6316}"/>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2" name="Group 11">
            <a:extLst>
              <a:ext uri="{FF2B5EF4-FFF2-40B4-BE49-F238E27FC236}">
                <a16:creationId xmlns:a16="http://schemas.microsoft.com/office/drawing/2014/main" id="{D185E0A8-015D-4C5A-8672-98D670D13B89}"/>
              </a:ext>
            </a:extLst>
          </p:cNvPr>
          <p:cNvGrpSpPr/>
          <p:nvPr/>
        </p:nvGrpSpPr>
        <p:grpSpPr>
          <a:xfrm>
            <a:off x="9675103" y="3638552"/>
            <a:ext cx="2030136" cy="1379208"/>
            <a:chOff x="507258" y="4459012"/>
            <a:chExt cx="2030136" cy="1379208"/>
          </a:xfrm>
        </p:grpSpPr>
        <p:sp>
          <p:nvSpPr>
            <p:cNvPr id="13" name="Cloud 12">
              <a:extLst>
                <a:ext uri="{FF2B5EF4-FFF2-40B4-BE49-F238E27FC236}">
                  <a16:creationId xmlns:a16="http://schemas.microsoft.com/office/drawing/2014/main" id="{64E28B2B-35AB-4466-AB38-461309B9AD48}"/>
                </a:ext>
              </a:extLst>
            </p:cNvPr>
            <p:cNvSpPr/>
            <p:nvPr/>
          </p:nvSpPr>
          <p:spPr>
            <a:xfrm rot="614678">
              <a:off x="507258" y="4459012"/>
              <a:ext cx="2030136" cy="1379208"/>
            </a:xfrm>
            <a:prstGeom prst="cloud">
              <a:avLst/>
            </a:prstGeom>
            <a:solidFill>
              <a:srgbClr val="00990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1441914-FEE0-40D2-9D21-E0B76FF1C47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accent2">
                      <a:lumMod val="40000"/>
                      <a:lumOff val="60000"/>
                    </a:schemeClr>
                  </a:solidFill>
                </a:rPr>
                <a:t>2 points</a:t>
              </a:r>
            </a:p>
          </p:txBody>
        </p:sp>
      </p:grpSp>
      <p:sp>
        <p:nvSpPr>
          <p:cNvPr id="15" name="Rectangle 14">
            <a:hlinkClick r:id="rId3" action="ppaction://hlinksldjump"/>
            <a:extLst>
              <a:ext uri="{FF2B5EF4-FFF2-40B4-BE49-F238E27FC236}">
                <a16:creationId xmlns:a16="http://schemas.microsoft.com/office/drawing/2014/main" id="{75BEC24D-2D3F-432C-8A81-9656EE93DF7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92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60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a:t>
            </a:r>
          </a:p>
          <a:p>
            <a:pPr algn="ctr"/>
            <a:r>
              <a:rPr lang="en-US" sz="4000" dirty="0"/>
              <a:t>He reveals </a:t>
            </a:r>
            <a:r>
              <a:rPr lang="en-US" sz="4000" u="sng" dirty="0"/>
              <a:t>______</a:t>
            </a:r>
            <a:r>
              <a:rPr lang="en-US" sz="4000" dirty="0"/>
              <a:t> things.”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F91FF81-C074-42D0-A03F-B76AD7409E8E}"/>
              </a:ext>
            </a:extLst>
          </p:cNvPr>
          <p:cNvSpPr/>
          <p:nvPr/>
        </p:nvSpPr>
        <p:spPr>
          <a:xfrm rot="21240000">
            <a:off x="490562" y="5159850"/>
            <a:ext cx="5211527"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DEEP AND HIDDEN</a:t>
            </a:r>
            <a:endParaRPr lang="en-US" sz="3600" dirty="0">
              <a:solidFill>
                <a:srgbClr val="008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8D0FCDFD-BDAF-4234-94CA-F6AB478EBD2D}"/>
              </a:ext>
            </a:extLst>
          </p:cNvPr>
          <p:cNvSpPr/>
          <p:nvPr/>
        </p:nvSpPr>
        <p:spPr>
          <a:xfrm rot="180000">
            <a:off x="6539252" y="5046160"/>
            <a:ext cx="5232369" cy="646331"/>
          </a:xfrm>
          <a:prstGeom prst="rect">
            <a:avLst/>
          </a:prstGeom>
        </p:spPr>
        <p:txBody>
          <a:bodyPr>
            <a:prstTxWarp prst="textStop">
              <a:avLst/>
            </a:prstTxWarp>
            <a:spAutoFit/>
          </a:bodyPr>
          <a:lstStyle/>
          <a:p>
            <a:pPr algn="ctr"/>
            <a:r>
              <a:rPr lang="en-US" sz="3600" b="1" dirty="0">
                <a:solidFill>
                  <a:srgbClr val="0033CC"/>
                </a:solidFill>
                <a:latin typeface="Tahoma" panose="020B0604030504040204" pitchFamily="34" charset="0"/>
                <a:ea typeface="Calibri" panose="020F0502020204030204" pitchFamily="34" charset="0"/>
              </a:rPr>
              <a:t>HIGH AND MIGHTY</a:t>
            </a:r>
            <a:endParaRPr lang="en-US" sz="36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C680DA6-BC90-4201-B62B-66641D8882F4}"/>
              </a:ext>
            </a:extLst>
          </p:cNvPr>
          <p:cNvSpPr/>
          <p:nvPr/>
        </p:nvSpPr>
        <p:spPr>
          <a:xfrm>
            <a:off x="3028050" y="5957710"/>
            <a:ext cx="7630197"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STRANGE AND WONDERFUL</a:t>
            </a:r>
            <a:endParaRPr lang="en-US" sz="3600" dirty="0">
              <a:solidFill>
                <a:srgbClr val="C0000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3BAD6BAF-B13A-40B2-A221-B1600A287800}"/>
              </a:ext>
            </a:extLst>
          </p:cNvPr>
          <p:cNvGrpSpPr/>
          <p:nvPr/>
        </p:nvGrpSpPr>
        <p:grpSpPr>
          <a:xfrm>
            <a:off x="3496990" y="1345800"/>
            <a:ext cx="5293895" cy="4389120"/>
            <a:chOff x="3496990" y="1345800"/>
            <a:chExt cx="5293895" cy="4389120"/>
          </a:xfrm>
        </p:grpSpPr>
        <p:sp>
          <p:nvSpPr>
            <p:cNvPr id="12" name="Cloud 11">
              <a:extLst>
                <a:ext uri="{FF2B5EF4-FFF2-40B4-BE49-F238E27FC236}">
                  <a16:creationId xmlns:a16="http://schemas.microsoft.com/office/drawing/2014/main" id="{3D5C5C8B-2960-4A3B-A381-7E22C50EB23B}"/>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913545C-E783-4A91-A9E0-50EEB99C00E3}"/>
                </a:ext>
              </a:extLst>
            </p:cNvPr>
            <p:cNvSpPr txBox="1"/>
            <p:nvPr/>
          </p:nvSpPr>
          <p:spPr>
            <a:xfrm>
              <a:off x="3496990" y="2566947"/>
              <a:ext cx="5293895" cy="1692771"/>
            </a:xfrm>
            <a:prstGeom prst="rect">
              <a:avLst/>
            </a:prstGeom>
            <a:noFill/>
          </p:spPr>
          <p:txBody>
            <a:bodyPr wrap="square" rtlCol="0">
              <a:spAutoFit/>
            </a:bodyPr>
            <a:lstStyle/>
            <a:p>
              <a:pPr algn="ctr"/>
              <a:r>
                <a:rPr lang="en-US" sz="8000" b="1" dirty="0">
                  <a:solidFill>
                    <a:schemeClr val="accent6">
                      <a:lumMod val="50000"/>
                    </a:schemeClr>
                  </a:solidFill>
                </a:rPr>
                <a:t>Not quite!</a:t>
              </a:r>
            </a:p>
            <a:p>
              <a:pPr algn="ctr"/>
              <a:r>
                <a:rPr lang="en-US" sz="2400" dirty="0"/>
                <a:t>Tap and try again</a:t>
              </a:r>
            </a:p>
          </p:txBody>
        </p:sp>
      </p:grpSp>
      <p:sp>
        <p:nvSpPr>
          <p:cNvPr id="14" name="Rectangle 13">
            <a:hlinkClick r:id="rId3" action="ppaction://hlinksldjump"/>
            <a:extLst>
              <a:ext uri="{FF2B5EF4-FFF2-40B4-BE49-F238E27FC236}">
                <a16:creationId xmlns:a16="http://schemas.microsoft.com/office/drawing/2014/main" id="{E128EB90-656A-4B23-AC06-7638B8366D6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79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a:t>
            </a:r>
          </a:p>
          <a:p>
            <a:pPr algn="ctr"/>
            <a:r>
              <a:rPr lang="en-US" sz="4000" dirty="0"/>
              <a:t>He reveals </a:t>
            </a:r>
            <a:r>
              <a:rPr lang="en-US" sz="4000" u="sng" dirty="0"/>
              <a:t>______</a:t>
            </a:r>
            <a:r>
              <a:rPr lang="en-US" sz="4000" dirty="0"/>
              <a:t> things.”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F91FF81-C074-42D0-A03F-B76AD7409E8E}"/>
              </a:ext>
            </a:extLst>
          </p:cNvPr>
          <p:cNvSpPr/>
          <p:nvPr/>
        </p:nvSpPr>
        <p:spPr>
          <a:xfrm rot="21240000">
            <a:off x="490562" y="5159850"/>
            <a:ext cx="5211527" cy="646331"/>
          </a:xfrm>
          <a:prstGeom prst="rect">
            <a:avLst/>
          </a:prstGeom>
          <a:ln>
            <a:noFill/>
          </a:ln>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DEEP AND HIDDEN</a:t>
            </a:r>
            <a:endParaRPr lang="en-US" sz="3600" dirty="0">
              <a:solidFill>
                <a:srgbClr val="008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8D0FCDFD-BDAF-4234-94CA-F6AB478EBD2D}"/>
              </a:ext>
            </a:extLst>
          </p:cNvPr>
          <p:cNvSpPr/>
          <p:nvPr/>
        </p:nvSpPr>
        <p:spPr>
          <a:xfrm rot="180000">
            <a:off x="6539252" y="5046160"/>
            <a:ext cx="5232369" cy="646331"/>
          </a:xfrm>
          <a:prstGeom prst="rect">
            <a:avLst/>
          </a:prstGeom>
          <a:ln>
            <a:noFill/>
          </a:ln>
        </p:spPr>
        <p:txBody>
          <a:bodyPr>
            <a:prstTxWarp prst="textStop">
              <a:avLst/>
            </a:prstTxWarp>
            <a:spAutoFit/>
          </a:bodyPr>
          <a:lstStyle/>
          <a:p>
            <a:pPr algn="ctr"/>
            <a:r>
              <a:rPr lang="en-US" sz="3600" b="1" dirty="0">
                <a:solidFill>
                  <a:srgbClr val="0033CC"/>
                </a:solidFill>
                <a:latin typeface="Tahoma" panose="020B0604030504040204" pitchFamily="34" charset="0"/>
                <a:ea typeface="Calibri" panose="020F0502020204030204" pitchFamily="34" charset="0"/>
              </a:rPr>
              <a:t>HIGH AND MIGHTY</a:t>
            </a:r>
            <a:endParaRPr lang="en-US" sz="36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C680DA6-BC90-4201-B62B-66641D8882F4}"/>
              </a:ext>
            </a:extLst>
          </p:cNvPr>
          <p:cNvSpPr/>
          <p:nvPr/>
        </p:nvSpPr>
        <p:spPr>
          <a:xfrm>
            <a:off x="3028050" y="5957710"/>
            <a:ext cx="7630197" cy="646331"/>
          </a:xfrm>
          <a:prstGeom prst="rect">
            <a:avLst/>
          </a:prstGeom>
          <a:ln>
            <a:noFill/>
          </a:ln>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STRANGE AND WONDERFUL</a:t>
            </a:r>
            <a:endParaRPr lang="en-US" sz="3600" dirty="0">
              <a:solidFill>
                <a:srgbClr val="C000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AF6AAD07-981F-420B-97F3-0C82CF2A2695}"/>
              </a:ext>
            </a:extLst>
          </p:cNvPr>
          <p:cNvSpPr txBox="1"/>
          <p:nvPr/>
        </p:nvSpPr>
        <p:spPr>
          <a:xfrm>
            <a:off x="5316824" y="4477423"/>
            <a:ext cx="1558353"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CCCDDD9B-110F-472A-BBC5-3D702D1925A9}"/>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a:extLst>
              <a:ext uri="{FF2B5EF4-FFF2-40B4-BE49-F238E27FC236}">
                <a16:creationId xmlns:a16="http://schemas.microsoft.com/office/drawing/2014/main" id="{81FA3198-67E2-4011-AFAD-53C6428ECEB7}"/>
              </a:ext>
            </a:extLst>
          </p:cNvPr>
          <p:cNvSpPr/>
          <p:nvPr/>
        </p:nvSpPr>
        <p:spPr>
          <a:xfrm rot="-360000">
            <a:off x="454551" y="5142016"/>
            <a:ext cx="5259025" cy="686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5" action="ppaction://hlinksldjump"/>
            <a:extLst>
              <a:ext uri="{FF2B5EF4-FFF2-40B4-BE49-F238E27FC236}">
                <a16:creationId xmlns:a16="http://schemas.microsoft.com/office/drawing/2014/main" id="{580421E6-D97C-444E-8B0B-69526F39783B}"/>
              </a:ext>
            </a:extLst>
          </p:cNvPr>
          <p:cNvSpPr/>
          <p:nvPr/>
        </p:nvSpPr>
        <p:spPr>
          <a:xfrm>
            <a:off x="3016332" y="5949538"/>
            <a:ext cx="7635834" cy="655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BABBD417-E8D6-4AA7-8CA3-3CE056D9514C}"/>
              </a:ext>
            </a:extLst>
          </p:cNvPr>
          <p:cNvSpPr/>
          <p:nvPr/>
        </p:nvSpPr>
        <p:spPr>
          <a:xfrm rot="180000">
            <a:off x="6539252" y="5036915"/>
            <a:ext cx="5181692" cy="655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89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a:t>
            </a:r>
          </a:p>
          <a:p>
            <a:pPr algn="ctr"/>
            <a:r>
              <a:rPr lang="en-US" sz="4000" dirty="0"/>
              <a:t>He reveals </a:t>
            </a:r>
            <a:r>
              <a:rPr lang="en-US" sz="4000" u="sng" dirty="0"/>
              <a:t>______</a:t>
            </a:r>
            <a:r>
              <a:rPr lang="en-US" sz="4000" dirty="0"/>
              <a:t> things.”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F91FF81-C074-42D0-A03F-B76AD7409E8E}"/>
              </a:ext>
            </a:extLst>
          </p:cNvPr>
          <p:cNvSpPr/>
          <p:nvPr/>
        </p:nvSpPr>
        <p:spPr>
          <a:xfrm rot="21240000">
            <a:off x="490562" y="5159850"/>
            <a:ext cx="5211527"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DEEP AND HIDDEN</a:t>
            </a:r>
            <a:endParaRPr lang="en-US" sz="3600" dirty="0">
              <a:solidFill>
                <a:srgbClr val="008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149DAFFE-A675-46F1-A6D9-FF1DD74F6316}"/>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7F89683D-EBC2-4B55-A790-712069749C8A}"/>
              </a:ext>
            </a:extLst>
          </p:cNvPr>
          <p:cNvGrpSpPr/>
          <p:nvPr/>
        </p:nvGrpSpPr>
        <p:grpSpPr>
          <a:xfrm rot="20456090">
            <a:off x="466351" y="3648551"/>
            <a:ext cx="2051363" cy="1379208"/>
            <a:chOff x="683427" y="4578696"/>
            <a:chExt cx="1695345" cy="1139841"/>
          </a:xfrm>
        </p:grpSpPr>
        <p:sp>
          <p:nvSpPr>
            <p:cNvPr id="10" name="Cloud 9">
              <a:extLst>
                <a:ext uri="{FF2B5EF4-FFF2-40B4-BE49-F238E27FC236}">
                  <a16:creationId xmlns:a16="http://schemas.microsoft.com/office/drawing/2014/main" id="{E74F6753-A618-42F6-98F5-E31C60EBD621}"/>
                </a:ext>
              </a:extLst>
            </p:cNvPr>
            <p:cNvSpPr/>
            <p:nvPr/>
          </p:nvSpPr>
          <p:spPr>
            <a:xfrm rot="614678">
              <a:off x="683427" y="4578696"/>
              <a:ext cx="1677798" cy="1139841"/>
            </a:xfrm>
            <a:prstGeom prst="cloud">
              <a:avLst/>
            </a:prstGeom>
            <a:solidFill>
              <a:srgbClr val="00990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1E866A-27FE-408A-9581-03D93005CB72}"/>
                </a:ext>
              </a:extLst>
            </p:cNvPr>
            <p:cNvSpPr txBox="1"/>
            <p:nvPr/>
          </p:nvSpPr>
          <p:spPr>
            <a:xfrm>
              <a:off x="708524" y="4798276"/>
              <a:ext cx="1670248" cy="811411"/>
            </a:xfrm>
            <a:prstGeom prst="rect">
              <a:avLst/>
            </a:prstGeom>
            <a:noFill/>
          </p:spPr>
          <p:txBody>
            <a:bodyPr wrap="square" rtlCol="0">
              <a:spAutoFit/>
            </a:bodyPr>
            <a:lstStyle/>
            <a:p>
              <a:pPr algn="ctr">
                <a:lnSpc>
                  <a:spcPct val="70000"/>
                </a:lnSpc>
              </a:pPr>
              <a:r>
                <a:rPr lang="en-US" sz="4000" b="1" dirty="0">
                  <a:solidFill>
                    <a:schemeClr val="accent2">
                      <a:lumMod val="40000"/>
                      <a:lumOff val="60000"/>
                    </a:schemeClr>
                  </a:solidFill>
                </a:rPr>
                <a:t>That’s it!</a:t>
              </a:r>
              <a:endParaRPr lang="en-US" sz="4800" b="1" dirty="0">
                <a:solidFill>
                  <a:schemeClr val="accent2">
                    <a:lumMod val="40000"/>
                    <a:lumOff val="60000"/>
                  </a:schemeClr>
                </a:solidFill>
              </a:endParaRPr>
            </a:p>
          </p:txBody>
        </p:sp>
      </p:grpSp>
      <p:grpSp>
        <p:nvGrpSpPr>
          <p:cNvPr id="12" name="Group 11">
            <a:extLst>
              <a:ext uri="{FF2B5EF4-FFF2-40B4-BE49-F238E27FC236}">
                <a16:creationId xmlns:a16="http://schemas.microsoft.com/office/drawing/2014/main" id="{D185E0A8-015D-4C5A-8672-98D670D13B89}"/>
              </a:ext>
            </a:extLst>
          </p:cNvPr>
          <p:cNvGrpSpPr/>
          <p:nvPr/>
        </p:nvGrpSpPr>
        <p:grpSpPr>
          <a:xfrm>
            <a:off x="9675103" y="3638552"/>
            <a:ext cx="2030136" cy="1379208"/>
            <a:chOff x="507258" y="4459012"/>
            <a:chExt cx="2030136" cy="1379208"/>
          </a:xfrm>
        </p:grpSpPr>
        <p:sp>
          <p:nvSpPr>
            <p:cNvPr id="13" name="Cloud 12">
              <a:extLst>
                <a:ext uri="{FF2B5EF4-FFF2-40B4-BE49-F238E27FC236}">
                  <a16:creationId xmlns:a16="http://schemas.microsoft.com/office/drawing/2014/main" id="{64E28B2B-35AB-4466-AB38-461309B9AD48}"/>
                </a:ext>
              </a:extLst>
            </p:cNvPr>
            <p:cNvSpPr/>
            <p:nvPr/>
          </p:nvSpPr>
          <p:spPr>
            <a:xfrm rot="614678">
              <a:off x="507258" y="4459012"/>
              <a:ext cx="2030136" cy="1379208"/>
            </a:xfrm>
            <a:prstGeom prst="cloud">
              <a:avLst/>
            </a:prstGeom>
            <a:solidFill>
              <a:srgbClr val="00990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1441914-FEE0-40D2-9D21-E0B76FF1C47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accent2">
                      <a:lumMod val="40000"/>
                      <a:lumOff val="60000"/>
                    </a:schemeClr>
                  </a:solidFill>
                </a:rPr>
                <a:t>1 point</a:t>
              </a:r>
            </a:p>
          </p:txBody>
        </p:sp>
      </p:grpSp>
      <p:sp>
        <p:nvSpPr>
          <p:cNvPr id="15" name="Rectangle 14">
            <a:hlinkClick r:id="rId3" action="ppaction://hlinksldjump"/>
            <a:extLst>
              <a:ext uri="{FF2B5EF4-FFF2-40B4-BE49-F238E27FC236}">
                <a16:creationId xmlns:a16="http://schemas.microsoft.com/office/drawing/2014/main" id="{9F88677F-D367-445B-8A2D-C55F87CC2C8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214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60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a:t>
            </a:r>
          </a:p>
          <a:p>
            <a:pPr algn="ctr"/>
            <a:r>
              <a:rPr lang="en-US" sz="4000" dirty="0"/>
              <a:t>He reveals </a:t>
            </a:r>
            <a:r>
              <a:rPr lang="en-US" sz="4000" u="sng" dirty="0"/>
              <a:t>______</a:t>
            </a:r>
            <a:r>
              <a:rPr lang="en-US" sz="4000" dirty="0"/>
              <a:t> things.”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F91FF81-C074-42D0-A03F-B76AD7409E8E}"/>
              </a:ext>
            </a:extLst>
          </p:cNvPr>
          <p:cNvSpPr/>
          <p:nvPr/>
        </p:nvSpPr>
        <p:spPr>
          <a:xfrm rot="21240000">
            <a:off x="490562" y="5159850"/>
            <a:ext cx="5211527"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DEEP AND HIDDEN</a:t>
            </a:r>
            <a:endParaRPr lang="en-US" sz="3600" dirty="0">
              <a:solidFill>
                <a:srgbClr val="008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8D0FCDFD-BDAF-4234-94CA-F6AB478EBD2D}"/>
              </a:ext>
            </a:extLst>
          </p:cNvPr>
          <p:cNvSpPr/>
          <p:nvPr/>
        </p:nvSpPr>
        <p:spPr>
          <a:xfrm rot="180000">
            <a:off x="6539252" y="5046160"/>
            <a:ext cx="5232369" cy="646331"/>
          </a:xfrm>
          <a:prstGeom prst="rect">
            <a:avLst/>
          </a:prstGeom>
        </p:spPr>
        <p:txBody>
          <a:bodyPr>
            <a:prstTxWarp prst="textStop">
              <a:avLst/>
            </a:prstTxWarp>
            <a:spAutoFit/>
          </a:bodyPr>
          <a:lstStyle/>
          <a:p>
            <a:pPr algn="ctr"/>
            <a:r>
              <a:rPr lang="en-US" sz="3600" b="1" dirty="0">
                <a:solidFill>
                  <a:srgbClr val="0033CC"/>
                </a:solidFill>
                <a:latin typeface="Tahoma" panose="020B0604030504040204" pitchFamily="34" charset="0"/>
                <a:ea typeface="Calibri" panose="020F0502020204030204" pitchFamily="34" charset="0"/>
              </a:rPr>
              <a:t>HIGH AND MIGHTY</a:t>
            </a:r>
            <a:endParaRPr lang="en-US" sz="36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C680DA6-BC90-4201-B62B-66641D8882F4}"/>
              </a:ext>
            </a:extLst>
          </p:cNvPr>
          <p:cNvSpPr/>
          <p:nvPr/>
        </p:nvSpPr>
        <p:spPr>
          <a:xfrm>
            <a:off x="3028050" y="5957710"/>
            <a:ext cx="7630197"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STRANGE AND WONDERFUL</a:t>
            </a:r>
            <a:endParaRPr lang="en-US" sz="3600" dirty="0">
              <a:solidFill>
                <a:srgbClr val="C0000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5BFB1095-AC02-48C5-875F-0DAA49E7913B}"/>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60892073-02ED-435B-8AC1-37ED9F66FB08}"/>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B8F804-ADA4-44A8-8EA4-A5BAF323DC6E}"/>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5998DA60-9C99-4A62-9E7E-5AB9259365EA}"/>
                </a:ext>
              </a:extLst>
            </p:cNvPr>
            <p:cNvSpPr txBox="1"/>
            <p:nvPr/>
          </p:nvSpPr>
          <p:spPr>
            <a:xfrm>
              <a:off x="3451259" y="3158571"/>
              <a:ext cx="5442485" cy="707886"/>
            </a:xfrm>
            <a:prstGeom prst="rect">
              <a:avLst/>
            </a:prstGeom>
            <a:noFill/>
          </p:spPr>
          <p:txBody>
            <a:bodyPr wrap="square" rtlCol="0">
              <a:prstTxWarp prst="textStop">
                <a:avLst/>
              </a:prstTxWarp>
              <a:spAutoFit/>
            </a:bodyPr>
            <a:lstStyle/>
            <a:p>
              <a:pPr algn="ctr"/>
              <a:r>
                <a:rPr lang="en-US" sz="4000" b="1" dirty="0">
                  <a:solidFill>
                    <a:srgbClr val="FFE9AB"/>
                  </a:solidFill>
                </a:rPr>
                <a:t>DEEP AND HIDDEN</a:t>
              </a:r>
              <a:endParaRPr lang="en-US" sz="4000" dirty="0">
                <a:solidFill>
                  <a:srgbClr val="FFE9AB"/>
                </a:solidFill>
              </a:endParaRPr>
            </a:p>
          </p:txBody>
        </p:sp>
        <p:sp>
          <p:nvSpPr>
            <p:cNvPr id="15" name="TextBox 14">
              <a:extLst>
                <a:ext uri="{FF2B5EF4-FFF2-40B4-BE49-F238E27FC236}">
                  <a16:creationId xmlns:a16="http://schemas.microsoft.com/office/drawing/2014/main" id="{727A8CB4-DCFE-4C94-BC2E-EE278798D682}"/>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6" name="Rectangle 15">
            <a:hlinkClick r:id="rId3" action="ppaction://hlinksldjump"/>
            <a:extLst>
              <a:ext uri="{FF2B5EF4-FFF2-40B4-BE49-F238E27FC236}">
                <a16:creationId xmlns:a16="http://schemas.microsoft.com/office/drawing/2014/main" id="{43FDFC8F-7733-4FB6-BD40-48DA2CF03E8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8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59B83D-A2C0-E0B2-B93F-89EF2DF1FE8D}"/>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“Blessed be the name of God forever and ever.</a:t>
            </a:r>
          </a:p>
          <a:p>
            <a:pPr algn="ctr"/>
            <a:r>
              <a:rPr lang="en-US" sz="4000" dirty="0"/>
              <a:t>He reveals </a:t>
            </a:r>
            <a:r>
              <a:rPr lang="en-US" sz="4000" i="1" u="sng" dirty="0">
                <a:solidFill>
                  <a:srgbClr val="C00000"/>
                </a:solidFill>
                <a:uFill>
                  <a:solidFill>
                    <a:schemeClr val="tx1"/>
                  </a:solidFill>
                </a:uFill>
              </a:rPr>
              <a:t>DEEP AND HIDDEN</a:t>
            </a:r>
            <a:r>
              <a:rPr lang="en-US" sz="4000" i="1" dirty="0">
                <a:solidFill>
                  <a:srgbClr val="C00000"/>
                </a:solidFill>
                <a:uFill>
                  <a:solidFill>
                    <a:schemeClr val="tx1"/>
                  </a:solidFill>
                </a:uFill>
              </a:rPr>
              <a:t> </a:t>
            </a:r>
            <a:r>
              <a:rPr lang="en-US" sz="4000" dirty="0"/>
              <a:t>things.”</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F91FF81-C074-42D0-A03F-B76AD7409E8E}"/>
              </a:ext>
            </a:extLst>
          </p:cNvPr>
          <p:cNvSpPr/>
          <p:nvPr/>
        </p:nvSpPr>
        <p:spPr>
          <a:xfrm rot="21240000">
            <a:off x="490562" y="5159850"/>
            <a:ext cx="5211527"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DEEP AND HIDDEN</a:t>
            </a:r>
            <a:endParaRPr lang="en-US" sz="3600" dirty="0">
              <a:solidFill>
                <a:srgbClr val="008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8D0FCDFD-BDAF-4234-94CA-F6AB478EBD2D}"/>
              </a:ext>
            </a:extLst>
          </p:cNvPr>
          <p:cNvSpPr/>
          <p:nvPr/>
        </p:nvSpPr>
        <p:spPr>
          <a:xfrm rot="180000">
            <a:off x="6539252" y="5046160"/>
            <a:ext cx="5232369" cy="646331"/>
          </a:xfrm>
          <a:prstGeom prst="rect">
            <a:avLst/>
          </a:prstGeom>
        </p:spPr>
        <p:txBody>
          <a:bodyPr>
            <a:prstTxWarp prst="textStop">
              <a:avLst/>
            </a:prstTxWarp>
            <a:spAutoFit/>
          </a:bodyPr>
          <a:lstStyle/>
          <a:p>
            <a:pPr algn="ctr"/>
            <a:r>
              <a:rPr lang="en-US" sz="3600" b="1" dirty="0">
                <a:solidFill>
                  <a:srgbClr val="0033CC"/>
                </a:solidFill>
                <a:latin typeface="Tahoma" panose="020B0604030504040204" pitchFamily="34" charset="0"/>
                <a:ea typeface="Calibri" panose="020F0502020204030204" pitchFamily="34" charset="0"/>
              </a:rPr>
              <a:t>HIGH AND MIGHTY</a:t>
            </a:r>
            <a:endParaRPr lang="en-US" sz="36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C680DA6-BC90-4201-B62B-66641D8882F4}"/>
              </a:ext>
            </a:extLst>
          </p:cNvPr>
          <p:cNvSpPr/>
          <p:nvPr/>
        </p:nvSpPr>
        <p:spPr>
          <a:xfrm>
            <a:off x="3028050" y="5957710"/>
            <a:ext cx="7630197"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STRANGE AND WONDERFUL</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hlinkClick r:id="rId3" action="ppaction://hlinksldjump"/>
            <a:extLst>
              <a:ext uri="{FF2B5EF4-FFF2-40B4-BE49-F238E27FC236}">
                <a16:creationId xmlns:a16="http://schemas.microsoft.com/office/drawing/2014/main" id="{AA21E1BC-C655-4AB7-B0E5-2C4017D6A25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60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a:t>
            </a:r>
          </a:p>
        </p:txBody>
      </p:sp>
      <p:sp>
        <p:nvSpPr>
          <p:cNvPr id="9" name="TextBox 8">
            <a:extLst>
              <a:ext uri="{FF2B5EF4-FFF2-40B4-BE49-F238E27FC236}">
                <a16:creationId xmlns:a16="http://schemas.microsoft.com/office/drawing/2014/main" id="{7BD024BD-6759-4473-83CB-713E74AC9453}"/>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The Chaldeans said to the king, “O king, live forever! Tell your servants the </a:t>
            </a:r>
            <a:r>
              <a:rPr lang="en-US" sz="4000" u="sng" dirty="0"/>
              <a:t>_____</a:t>
            </a:r>
            <a:r>
              <a:rPr lang="en-US" sz="4000" dirty="0"/>
              <a:t> </a:t>
            </a:r>
          </a:p>
          <a:p>
            <a:pPr algn="ctr">
              <a:lnSpc>
                <a:spcPct val="90000"/>
              </a:lnSpc>
            </a:pPr>
            <a:r>
              <a:rPr lang="en-US" sz="4000" dirty="0"/>
              <a:t>and we will show the interpretation.”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B4054276-1AEF-45E0-A871-1FF1F778CAF0}"/>
              </a:ext>
            </a:extLst>
          </p:cNvPr>
          <p:cNvSpPr txBox="1"/>
          <p:nvPr/>
        </p:nvSpPr>
        <p:spPr>
          <a:xfrm>
            <a:off x="4424529" y="4918732"/>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7" name="Rectangle 6">
            <a:hlinkClick r:id="rId3" action="ppaction://hlinksldjump"/>
            <a:extLst>
              <a:ext uri="{FF2B5EF4-FFF2-40B4-BE49-F238E27FC236}">
                <a16:creationId xmlns:a16="http://schemas.microsoft.com/office/drawing/2014/main" id="{56D6D651-092B-4F74-88A3-896C6BC0A86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100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par>
                          <p:cTn id="14" fill="hold">
                            <p:stCondLst>
                              <p:cond delay="1750"/>
                            </p:stCondLst>
                            <p:childTnLst>
                              <p:par>
                                <p:cTn id="15" presetID="10"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animBg="1"/>
      <p:bldP spid="10"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37701407"/>
      </p:ext>
    </p:extLst>
  </p:cSld>
  <p:clrMapOvr>
    <a:masterClrMapping/>
  </p:clrMapOvr>
  <p:transition advClick="0" advTm="0">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knows what is in the darkness,</a:t>
            </a:r>
          </a:p>
          <a:p>
            <a:pPr algn="ctr">
              <a:lnSpc>
                <a:spcPct val="90000"/>
              </a:lnSpc>
            </a:pPr>
            <a:r>
              <a:rPr lang="en-US" sz="4000" dirty="0"/>
              <a:t>and </a:t>
            </a:r>
            <a:r>
              <a:rPr lang="en-US" sz="4000" u="sng" dirty="0"/>
              <a:t>______</a:t>
            </a:r>
            <a:r>
              <a:rPr lang="en-US" sz="4000" dirty="0"/>
              <a:t> dwells with him.”</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TextBox 6">
            <a:extLst>
              <a:ext uri="{FF2B5EF4-FFF2-40B4-BE49-F238E27FC236}">
                <a16:creationId xmlns:a16="http://schemas.microsoft.com/office/drawing/2014/main" id="{F47D68D9-CBAA-44D4-8209-B38BF34776EC}"/>
              </a:ext>
            </a:extLst>
          </p:cNvPr>
          <p:cNvSpPr txBox="1"/>
          <p:nvPr/>
        </p:nvSpPr>
        <p:spPr>
          <a:xfrm>
            <a:off x="4425765" y="4921367"/>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8" name="Rectangle 7">
            <a:hlinkClick r:id="rId3" action="ppaction://hlinksldjump"/>
            <a:extLst>
              <a:ext uri="{FF2B5EF4-FFF2-40B4-BE49-F238E27FC236}">
                <a16:creationId xmlns:a16="http://schemas.microsoft.com/office/drawing/2014/main" id="{51F4555A-0CDB-45E1-9508-3F5A631C3B7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127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knows what is in the darkness,</a:t>
            </a:r>
          </a:p>
          <a:p>
            <a:pPr algn="ctr">
              <a:lnSpc>
                <a:spcPct val="90000"/>
              </a:lnSpc>
            </a:pPr>
            <a:r>
              <a:rPr lang="en-US" sz="4000" dirty="0"/>
              <a:t>and </a:t>
            </a:r>
            <a:r>
              <a:rPr lang="en-US" sz="4000" u="sng" dirty="0"/>
              <a:t>______</a:t>
            </a:r>
            <a:r>
              <a:rPr lang="en-US" sz="4000" dirty="0"/>
              <a:t> dwells with him.”</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3AA0468-A246-4C31-B20C-FF96F37A8F2B}"/>
              </a:ext>
            </a:extLst>
          </p:cNvPr>
          <p:cNvSpPr/>
          <p:nvPr/>
        </p:nvSpPr>
        <p:spPr>
          <a:xfrm rot="-360000">
            <a:off x="677923" y="5154989"/>
            <a:ext cx="3235948" cy="830997"/>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LIFE</a:t>
            </a:r>
            <a:endParaRPr lang="en-US" sz="4800" dirty="0">
              <a:solidFill>
                <a:srgbClr val="FF66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5C0A2B-B0AC-4408-8876-04292C41C9D9}"/>
              </a:ext>
            </a:extLst>
          </p:cNvPr>
          <p:cNvSpPr/>
          <p:nvPr/>
        </p:nvSpPr>
        <p:spPr>
          <a:xfrm rot="660000">
            <a:off x="7701681" y="5257476"/>
            <a:ext cx="3931156"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LIGHT</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82FE99E9-4B1A-4FAD-997D-8668E3461263}"/>
              </a:ext>
            </a:extLst>
          </p:cNvPr>
          <p:cNvSpPr/>
          <p:nvPr/>
        </p:nvSpPr>
        <p:spPr>
          <a:xfrm>
            <a:off x="4231815" y="5841760"/>
            <a:ext cx="3235948"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LOVE</a:t>
            </a:r>
            <a:endParaRPr lang="en-US" sz="4800" dirty="0">
              <a:solidFill>
                <a:srgbClr val="0000FF"/>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DE86BFEB-7090-4C07-AF4B-55C11F23DF77}"/>
              </a:ext>
            </a:extLst>
          </p:cNvPr>
          <p:cNvSpPr txBox="1"/>
          <p:nvPr/>
        </p:nvSpPr>
        <p:spPr>
          <a:xfrm>
            <a:off x="5325212" y="491991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D9833770-36F7-4050-8EFA-C61A397FF6E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D973C1FC-1D04-45E0-8768-0E83A96E623E}"/>
              </a:ext>
            </a:extLst>
          </p:cNvPr>
          <p:cNvSpPr/>
          <p:nvPr/>
        </p:nvSpPr>
        <p:spPr>
          <a:xfrm rot="-360000">
            <a:off x="665017" y="5130140"/>
            <a:ext cx="326175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D6810485-E94D-48B0-94D6-15D7FBB3E5E4}"/>
              </a:ext>
            </a:extLst>
          </p:cNvPr>
          <p:cNvSpPr/>
          <p:nvPr/>
        </p:nvSpPr>
        <p:spPr>
          <a:xfrm>
            <a:off x="4162679" y="5818909"/>
            <a:ext cx="3330753" cy="86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AAF6486D-264B-40B2-8BD3-A9819B539C37}"/>
              </a:ext>
            </a:extLst>
          </p:cNvPr>
          <p:cNvSpPr/>
          <p:nvPr/>
        </p:nvSpPr>
        <p:spPr>
          <a:xfrm rot="660000">
            <a:off x="7688848" y="5247076"/>
            <a:ext cx="3943989" cy="86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19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knows what is in the darkness,</a:t>
            </a:r>
          </a:p>
          <a:p>
            <a:pPr algn="ctr">
              <a:lnSpc>
                <a:spcPct val="90000"/>
              </a:lnSpc>
            </a:pPr>
            <a:r>
              <a:rPr lang="en-US" sz="4000" dirty="0"/>
              <a:t>and </a:t>
            </a:r>
            <a:r>
              <a:rPr lang="en-US" sz="4000" u="sng" dirty="0"/>
              <a:t>______</a:t>
            </a:r>
            <a:r>
              <a:rPr lang="en-US" sz="4000" dirty="0"/>
              <a:t> dwells with him.”</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8" name="Rectangle 7">
            <a:extLst>
              <a:ext uri="{FF2B5EF4-FFF2-40B4-BE49-F238E27FC236}">
                <a16:creationId xmlns:a16="http://schemas.microsoft.com/office/drawing/2014/main" id="{6F5C0A2B-B0AC-4408-8876-04292C41C9D9}"/>
              </a:ext>
            </a:extLst>
          </p:cNvPr>
          <p:cNvSpPr/>
          <p:nvPr/>
        </p:nvSpPr>
        <p:spPr>
          <a:xfrm rot="668715">
            <a:off x="7701681" y="5257476"/>
            <a:ext cx="3931156"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LIGHT</a:t>
            </a:r>
            <a:endParaRPr lang="en-US" sz="4800" dirty="0">
              <a:solidFill>
                <a:srgbClr val="00800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846E203-AF62-43A5-A186-A7E8A8092CE9}"/>
              </a:ext>
            </a:extLst>
          </p:cNvPr>
          <p:cNvSpPr txBox="1"/>
          <p:nvPr/>
        </p:nvSpPr>
        <p:spPr>
          <a:xfrm>
            <a:off x="4830916" y="4915618"/>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8F258EC7-582B-48BF-A15F-9AD6B23FB9EB}"/>
              </a:ext>
            </a:extLst>
          </p:cNvPr>
          <p:cNvGrpSpPr/>
          <p:nvPr/>
        </p:nvGrpSpPr>
        <p:grpSpPr>
          <a:xfrm rot="20456090">
            <a:off x="465843" y="3924654"/>
            <a:ext cx="2069893" cy="1379208"/>
            <a:chOff x="683427" y="4578696"/>
            <a:chExt cx="1710658" cy="1139841"/>
          </a:xfrm>
        </p:grpSpPr>
        <p:sp>
          <p:nvSpPr>
            <p:cNvPr id="10" name="Cloud 9">
              <a:extLst>
                <a:ext uri="{FF2B5EF4-FFF2-40B4-BE49-F238E27FC236}">
                  <a16:creationId xmlns:a16="http://schemas.microsoft.com/office/drawing/2014/main" id="{7FDAE1C6-FACD-4589-9521-249297E86D0F}"/>
                </a:ext>
              </a:extLst>
            </p:cNvPr>
            <p:cNvSpPr/>
            <p:nvPr/>
          </p:nvSpPr>
          <p:spPr>
            <a:xfrm rot="614678">
              <a:off x="683427" y="4578696"/>
              <a:ext cx="1677798" cy="1139841"/>
            </a:xfrm>
            <a:prstGeom prst="cloud">
              <a:avLst/>
            </a:prstGeom>
            <a:solidFill>
              <a:srgbClr val="7030A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0AFCCDF-E13C-4944-9F1E-488458ADECCE}"/>
                </a:ext>
              </a:extLst>
            </p:cNvPr>
            <p:cNvSpPr txBox="1"/>
            <p:nvPr/>
          </p:nvSpPr>
          <p:spPr>
            <a:xfrm>
              <a:off x="723837" y="4778322"/>
              <a:ext cx="1670248" cy="811411"/>
            </a:xfrm>
            <a:prstGeom prst="rect">
              <a:avLst/>
            </a:prstGeom>
            <a:noFill/>
          </p:spPr>
          <p:txBody>
            <a:bodyPr wrap="square" rtlCol="0">
              <a:spAutoFit/>
            </a:bodyPr>
            <a:lstStyle/>
            <a:p>
              <a:pPr algn="ctr">
                <a:lnSpc>
                  <a:spcPct val="70000"/>
                </a:lnSpc>
              </a:pPr>
              <a:r>
                <a:rPr lang="en-US" sz="4000" b="1" spc="-200" dirty="0">
                  <a:solidFill>
                    <a:schemeClr val="accent2">
                      <a:lumMod val="40000"/>
                      <a:lumOff val="60000"/>
                    </a:schemeClr>
                  </a:solidFill>
                </a:rPr>
                <a:t>SPLEN…</a:t>
              </a:r>
            </a:p>
            <a:p>
              <a:pPr algn="ctr">
                <a:lnSpc>
                  <a:spcPct val="70000"/>
                </a:lnSpc>
              </a:pPr>
              <a:r>
                <a:rPr lang="en-US" sz="4000" b="1" spc="-200" dirty="0">
                  <a:solidFill>
                    <a:schemeClr val="accent2">
                      <a:lumMod val="40000"/>
                      <a:lumOff val="60000"/>
                    </a:schemeClr>
                  </a:solidFill>
                </a:rPr>
                <a:t>DID!</a:t>
              </a:r>
              <a:endParaRPr lang="en-US" sz="4800" b="1" spc="-150" dirty="0">
                <a:solidFill>
                  <a:schemeClr val="accent2">
                    <a:lumMod val="40000"/>
                    <a:lumOff val="60000"/>
                  </a:schemeClr>
                </a:solidFill>
              </a:endParaRPr>
            </a:p>
          </p:txBody>
        </p:sp>
      </p:grpSp>
      <p:grpSp>
        <p:nvGrpSpPr>
          <p:cNvPr id="12" name="Group 11">
            <a:extLst>
              <a:ext uri="{FF2B5EF4-FFF2-40B4-BE49-F238E27FC236}">
                <a16:creationId xmlns:a16="http://schemas.microsoft.com/office/drawing/2014/main" id="{9AD9565B-BDD6-4A4C-95F6-551FD9AE3E75}"/>
              </a:ext>
            </a:extLst>
          </p:cNvPr>
          <p:cNvGrpSpPr/>
          <p:nvPr/>
        </p:nvGrpSpPr>
        <p:grpSpPr>
          <a:xfrm>
            <a:off x="9675103" y="3917683"/>
            <a:ext cx="2030136" cy="1379208"/>
            <a:chOff x="507258" y="4459012"/>
            <a:chExt cx="2030136" cy="1379208"/>
          </a:xfrm>
        </p:grpSpPr>
        <p:sp>
          <p:nvSpPr>
            <p:cNvPr id="13" name="Cloud 12">
              <a:extLst>
                <a:ext uri="{FF2B5EF4-FFF2-40B4-BE49-F238E27FC236}">
                  <a16:creationId xmlns:a16="http://schemas.microsoft.com/office/drawing/2014/main" id="{DEBA3CF4-C23F-4CE4-930E-FB78E9CFADB6}"/>
                </a:ext>
              </a:extLst>
            </p:cNvPr>
            <p:cNvSpPr/>
            <p:nvPr/>
          </p:nvSpPr>
          <p:spPr>
            <a:xfrm rot="614678">
              <a:off x="507258" y="4459012"/>
              <a:ext cx="2030136" cy="1379208"/>
            </a:xfrm>
            <a:prstGeom prst="cloud">
              <a:avLst/>
            </a:prstGeom>
            <a:solidFill>
              <a:srgbClr val="7030A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01C5959-BB94-4880-ABD6-A01D886408F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accent2">
                      <a:lumMod val="40000"/>
                      <a:lumOff val="60000"/>
                    </a:schemeClr>
                  </a:solidFill>
                </a:rPr>
                <a:t>2 points</a:t>
              </a:r>
            </a:p>
          </p:txBody>
        </p:sp>
      </p:grpSp>
      <p:sp>
        <p:nvSpPr>
          <p:cNvPr id="15" name="Rectangle 14">
            <a:hlinkClick r:id="rId3" action="ppaction://hlinksldjump"/>
            <a:extLst>
              <a:ext uri="{FF2B5EF4-FFF2-40B4-BE49-F238E27FC236}">
                <a16:creationId xmlns:a16="http://schemas.microsoft.com/office/drawing/2014/main" id="{77381C17-E63C-4CC1-AD6C-52A1AA6A30E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54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knows what is in the darkness,</a:t>
            </a:r>
          </a:p>
          <a:p>
            <a:pPr algn="ctr">
              <a:lnSpc>
                <a:spcPct val="90000"/>
              </a:lnSpc>
            </a:pPr>
            <a:r>
              <a:rPr lang="en-US" sz="4000" dirty="0"/>
              <a:t>and </a:t>
            </a:r>
            <a:r>
              <a:rPr lang="en-US" sz="4000" u="sng" dirty="0"/>
              <a:t>______</a:t>
            </a:r>
            <a:r>
              <a:rPr lang="en-US" sz="4000" dirty="0"/>
              <a:t> dwells with him.”</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3AA0468-A246-4C31-B20C-FF96F37A8F2B}"/>
              </a:ext>
            </a:extLst>
          </p:cNvPr>
          <p:cNvSpPr/>
          <p:nvPr/>
        </p:nvSpPr>
        <p:spPr>
          <a:xfrm rot="21240000">
            <a:off x="677923" y="5154989"/>
            <a:ext cx="3235948"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LIFE</a:t>
            </a:r>
            <a:endParaRPr lang="en-US" sz="4800" dirty="0">
              <a:solidFill>
                <a:srgbClr val="FF66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5C0A2B-B0AC-4408-8876-04292C41C9D9}"/>
              </a:ext>
            </a:extLst>
          </p:cNvPr>
          <p:cNvSpPr/>
          <p:nvPr/>
        </p:nvSpPr>
        <p:spPr>
          <a:xfrm rot="668715">
            <a:off x="7701681" y="5257476"/>
            <a:ext cx="3931156"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LIGHT</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82FE99E9-4B1A-4FAD-997D-8668E3461263}"/>
              </a:ext>
            </a:extLst>
          </p:cNvPr>
          <p:cNvSpPr/>
          <p:nvPr/>
        </p:nvSpPr>
        <p:spPr>
          <a:xfrm>
            <a:off x="4231815" y="5841760"/>
            <a:ext cx="3235948"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LOVE</a:t>
            </a:r>
            <a:endParaRPr lang="en-US" sz="4800" dirty="0">
              <a:solidFill>
                <a:srgbClr val="0000FF"/>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40AA3A71-353C-4650-AFB1-EE47F9C8246B}"/>
              </a:ext>
            </a:extLst>
          </p:cNvPr>
          <p:cNvGrpSpPr/>
          <p:nvPr/>
        </p:nvGrpSpPr>
        <p:grpSpPr>
          <a:xfrm>
            <a:off x="3496990" y="1345800"/>
            <a:ext cx="5293895" cy="4389120"/>
            <a:chOff x="3496990" y="1345800"/>
            <a:chExt cx="5293895" cy="4389120"/>
          </a:xfrm>
        </p:grpSpPr>
        <p:sp>
          <p:nvSpPr>
            <p:cNvPr id="12" name="Cloud 11">
              <a:extLst>
                <a:ext uri="{FF2B5EF4-FFF2-40B4-BE49-F238E27FC236}">
                  <a16:creationId xmlns:a16="http://schemas.microsoft.com/office/drawing/2014/main" id="{10CE2AC9-2F33-4270-87B2-230E69E8F2CD}"/>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66EDAFE-B924-4B04-B345-3D1144F7BA7E}"/>
                </a:ext>
              </a:extLst>
            </p:cNvPr>
            <p:cNvSpPr txBox="1"/>
            <p:nvPr/>
          </p:nvSpPr>
          <p:spPr>
            <a:xfrm>
              <a:off x="3496990" y="2336210"/>
              <a:ext cx="5293895" cy="1938992"/>
            </a:xfrm>
            <a:prstGeom prst="rect">
              <a:avLst/>
            </a:prstGeom>
            <a:noFill/>
          </p:spPr>
          <p:txBody>
            <a:bodyPr wrap="square" rtlCol="0">
              <a:spAutoFit/>
            </a:bodyPr>
            <a:lstStyle/>
            <a:p>
              <a:pPr algn="ctr"/>
              <a:r>
                <a:rPr lang="en-US" sz="9600" b="1" spc="-300" dirty="0">
                  <a:solidFill>
                    <a:schemeClr val="accent6">
                      <a:lumMod val="50000"/>
                    </a:schemeClr>
                  </a:solidFill>
                </a:rPr>
                <a:t>Yes,</a:t>
              </a:r>
              <a:r>
                <a:rPr lang="en-US" sz="4800" b="1" spc="-300" dirty="0">
                  <a:solidFill>
                    <a:schemeClr val="accent6">
                      <a:lumMod val="50000"/>
                    </a:schemeClr>
                  </a:solidFill>
                </a:rPr>
                <a:t> </a:t>
              </a:r>
              <a:r>
                <a:rPr lang="en-US" sz="9600" b="1" spc="-300" dirty="0">
                  <a:solidFill>
                    <a:schemeClr val="accent6">
                      <a:lumMod val="50000"/>
                    </a:schemeClr>
                  </a:solidFill>
                </a:rPr>
                <a:t>but</a:t>
              </a:r>
              <a:r>
                <a:rPr lang="en-US" sz="4800" b="1" spc="-300" dirty="0">
                  <a:solidFill>
                    <a:schemeClr val="accent6">
                      <a:lumMod val="50000"/>
                    </a:schemeClr>
                  </a:solidFill>
                </a:rPr>
                <a:t> </a:t>
              </a:r>
              <a:r>
                <a:rPr lang="en-US" sz="9600" b="1" spc="-300" dirty="0">
                  <a:solidFill>
                    <a:schemeClr val="accent6">
                      <a:lumMod val="50000"/>
                    </a:schemeClr>
                  </a:solidFill>
                </a:rPr>
                <a:t>…</a:t>
              </a:r>
            </a:p>
            <a:p>
              <a:pPr algn="ctr"/>
              <a:r>
                <a:rPr lang="en-US" sz="2400" dirty="0"/>
                <a:t>Tap and try again</a:t>
              </a:r>
            </a:p>
          </p:txBody>
        </p:sp>
      </p:grpSp>
      <p:sp>
        <p:nvSpPr>
          <p:cNvPr id="14" name="Rectangle 13">
            <a:hlinkClick r:id="rId3" action="ppaction://hlinksldjump"/>
            <a:extLst>
              <a:ext uri="{FF2B5EF4-FFF2-40B4-BE49-F238E27FC236}">
                <a16:creationId xmlns:a16="http://schemas.microsoft.com/office/drawing/2014/main" id="{4638D8F4-DEE0-4A1B-9AD1-C5BA50BD800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45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AA0468-A246-4C31-B20C-FF96F37A8F2B}"/>
              </a:ext>
            </a:extLst>
          </p:cNvPr>
          <p:cNvSpPr/>
          <p:nvPr/>
        </p:nvSpPr>
        <p:spPr>
          <a:xfrm rot="21240000">
            <a:off x="677923" y="5154989"/>
            <a:ext cx="3235948" cy="830997"/>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LIFE</a:t>
            </a:r>
            <a:endParaRPr lang="en-US" sz="4800" dirty="0">
              <a:solidFill>
                <a:srgbClr val="FF6600"/>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knows what is in the darkness,</a:t>
            </a:r>
          </a:p>
          <a:p>
            <a:pPr algn="ctr">
              <a:lnSpc>
                <a:spcPct val="90000"/>
              </a:lnSpc>
            </a:pPr>
            <a:r>
              <a:rPr lang="en-US" sz="4000" dirty="0"/>
              <a:t>and </a:t>
            </a:r>
            <a:r>
              <a:rPr lang="en-US" sz="4000" u="sng" dirty="0"/>
              <a:t>______</a:t>
            </a:r>
            <a:r>
              <a:rPr lang="en-US" sz="4000" dirty="0"/>
              <a:t> dwells with him.”</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8" name="Rectangle 7">
            <a:extLst>
              <a:ext uri="{FF2B5EF4-FFF2-40B4-BE49-F238E27FC236}">
                <a16:creationId xmlns:a16="http://schemas.microsoft.com/office/drawing/2014/main" id="{6F5C0A2B-B0AC-4408-8876-04292C41C9D9}"/>
              </a:ext>
            </a:extLst>
          </p:cNvPr>
          <p:cNvSpPr/>
          <p:nvPr/>
        </p:nvSpPr>
        <p:spPr>
          <a:xfrm rot="668715">
            <a:off x="7701681" y="5257476"/>
            <a:ext cx="3931156"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LIGHT</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82FE99E9-4B1A-4FAD-997D-8668E3461263}"/>
              </a:ext>
            </a:extLst>
          </p:cNvPr>
          <p:cNvSpPr/>
          <p:nvPr/>
        </p:nvSpPr>
        <p:spPr>
          <a:xfrm>
            <a:off x="4231815" y="5841760"/>
            <a:ext cx="3235948"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LOVE</a:t>
            </a:r>
            <a:endParaRPr lang="en-US" sz="4800" dirty="0">
              <a:solidFill>
                <a:srgbClr val="0000FF"/>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DE86BFEB-7090-4C07-AF4B-55C11F23DF77}"/>
              </a:ext>
            </a:extLst>
          </p:cNvPr>
          <p:cNvSpPr txBox="1"/>
          <p:nvPr/>
        </p:nvSpPr>
        <p:spPr>
          <a:xfrm>
            <a:off x="5325212" y="491991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B5A99EB2-45A2-4344-B473-64471EDDDEA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a:extLst>
              <a:ext uri="{FF2B5EF4-FFF2-40B4-BE49-F238E27FC236}">
                <a16:creationId xmlns:a16="http://schemas.microsoft.com/office/drawing/2014/main" id="{57F3C8D7-2839-4E2A-974D-ADC5AEAE03DE}"/>
              </a:ext>
            </a:extLst>
          </p:cNvPr>
          <p:cNvSpPr/>
          <p:nvPr/>
        </p:nvSpPr>
        <p:spPr>
          <a:xfrm rot="-360000">
            <a:off x="665017" y="5142015"/>
            <a:ext cx="326175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3D3C9703-9722-40F8-B395-242855BA5358}"/>
              </a:ext>
            </a:extLst>
          </p:cNvPr>
          <p:cNvSpPr/>
          <p:nvPr/>
        </p:nvSpPr>
        <p:spPr>
          <a:xfrm>
            <a:off x="4162679" y="5818909"/>
            <a:ext cx="3330753" cy="86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DD07F277-8C9C-4348-B38A-CF864E976885}"/>
              </a:ext>
            </a:extLst>
          </p:cNvPr>
          <p:cNvSpPr/>
          <p:nvPr/>
        </p:nvSpPr>
        <p:spPr>
          <a:xfrm rot="660000">
            <a:off x="7688848" y="5247076"/>
            <a:ext cx="3943989" cy="86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93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knows what is in the darkness,</a:t>
            </a:r>
          </a:p>
          <a:p>
            <a:pPr algn="ctr">
              <a:lnSpc>
                <a:spcPct val="90000"/>
              </a:lnSpc>
            </a:pPr>
            <a:r>
              <a:rPr lang="en-US" sz="4000" dirty="0"/>
              <a:t>and </a:t>
            </a:r>
            <a:r>
              <a:rPr lang="en-US" sz="4000" u="sng" dirty="0"/>
              <a:t>______</a:t>
            </a:r>
            <a:r>
              <a:rPr lang="en-US" sz="4000" dirty="0"/>
              <a:t> dwells with him.”</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8" name="Rectangle 7">
            <a:extLst>
              <a:ext uri="{FF2B5EF4-FFF2-40B4-BE49-F238E27FC236}">
                <a16:creationId xmlns:a16="http://schemas.microsoft.com/office/drawing/2014/main" id="{6F5C0A2B-B0AC-4408-8876-04292C41C9D9}"/>
              </a:ext>
            </a:extLst>
          </p:cNvPr>
          <p:cNvSpPr/>
          <p:nvPr/>
        </p:nvSpPr>
        <p:spPr>
          <a:xfrm rot="668715">
            <a:off x="7701681" y="5257476"/>
            <a:ext cx="3931156"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LIGHT</a:t>
            </a:r>
            <a:endParaRPr lang="en-US" sz="4800" dirty="0">
              <a:solidFill>
                <a:srgbClr val="00800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846E203-AF62-43A5-A186-A7E8A8092CE9}"/>
              </a:ext>
            </a:extLst>
          </p:cNvPr>
          <p:cNvSpPr txBox="1"/>
          <p:nvPr/>
        </p:nvSpPr>
        <p:spPr>
          <a:xfrm>
            <a:off x="4830916" y="4915618"/>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8F258EC7-582B-48BF-A15F-9AD6B23FB9EB}"/>
              </a:ext>
            </a:extLst>
          </p:cNvPr>
          <p:cNvGrpSpPr/>
          <p:nvPr/>
        </p:nvGrpSpPr>
        <p:grpSpPr>
          <a:xfrm rot="20456090">
            <a:off x="466699" y="3929767"/>
            <a:ext cx="2038595" cy="1379208"/>
            <a:chOff x="683427" y="4578696"/>
            <a:chExt cx="1684793" cy="1139841"/>
          </a:xfrm>
        </p:grpSpPr>
        <p:sp>
          <p:nvSpPr>
            <p:cNvPr id="10" name="Cloud 9">
              <a:extLst>
                <a:ext uri="{FF2B5EF4-FFF2-40B4-BE49-F238E27FC236}">
                  <a16:creationId xmlns:a16="http://schemas.microsoft.com/office/drawing/2014/main" id="{7FDAE1C6-FACD-4589-9521-249297E86D0F}"/>
                </a:ext>
              </a:extLst>
            </p:cNvPr>
            <p:cNvSpPr/>
            <p:nvPr/>
          </p:nvSpPr>
          <p:spPr>
            <a:xfrm rot="614678">
              <a:off x="683427" y="4578696"/>
              <a:ext cx="1677798" cy="1139841"/>
            </a:xfrm>
            <a:prstGeom prst="cloud">
              <a:avLst/>
            </a:prstGeom>
            <a:solidFill>
              <a:srgbClr val="7030A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0AFCCDF-E13C-4944-9F1E-488458ADECCE}"/>
                </a:ext>
              </a:extLst>
            </p:cNvPr>
            <p:cNvSpPr txBox="1"/>
            <p:nvPr/>
          </p:nvSpPr>
          <p:spPr>
            <a:xfrm>
              <a:off x="697972" y="4914156"/>
              <a:ext cx="1670248" cy="455306"/>
            </a:xfrm>
            <a:prstGeom prst="rect">
              <a:avLst/>
            </a:prstGeom>
            <a:noFill/>
          </p:spPr>
          <p:txBody>
            <a:bodyPr wrap="square" rtlCol="0">
              <a:spAutoFit/>
            </a:bodyPr>
            <a:lstStyle/>
            <a:p>
              <a:pPr algn="ctr">
                <a:lnSpc>
                  <a:spcPct val="70000"/>
                </a:lnSpc>
              </a:pPr>
              <a:r>
                <a:rPr lang="en-US" sz="4000" b="1" dirty="0">
                  <a:solidFill>
                    <a:schemeClr val="accent2">
                      <a:lumMod val="40000"/>
                      <a:lumOff val="60000"/>
                    </a:schemeClr>
                  </a:solidFill>
                </a:rPr>
                <a:t>Yes!</a:t>
              </a:r>
              <a:endParaRPr lang="en-US" sz="4800" b="1" dirty="0">
                <a:solidFill>
                  <a:schemeClr val="accent2">
                    <a:lumMod val="40000"/>
                    <a:lumOff val="60000"/>
                  </a:schemeClr>
                </a:solidFill>
              </a:endParaRPr>
            </a:p>
          </p:txBody>
        </p:sp>
      </p:grpSp>
      <p:grpSp>
        <p:nvGrpSpPr>
          <p:cNvPr id="12" name="Group 11">
            <a:extLst>
              <a:ext uri="{FF2B5EF4-FFF2-40B4-BE49-F238E27FC236}">
                <a16:creationId xmlns:a16="http://schemas.microsoft.com/office/drawing/2014/main" id="{9AD9565B-BDD6-4A4C-95F6-551FD9AE3E75}"/>
              </a:ext>
            </a:extLst>
          </p:cNvPr>
          <p:cNvGrpSpPr/>
          <p:nvPr/>
        </p:nvGrpSpPr>
        <p:grpSpPr>
          <a:xfrm>
            <a:off x="9675103" y="3917683"/>
            <a:ext cx="2030136" cy="1379208"/>
            <a:chOff x="507258" y="4459012"/>
            <a:chExt cx="2030136" cy="1379208"/>
          </a:xfrm>
        </p:grpSpPr>
        <p:sp>
          <p:nvSpPr>
            <p:cNvPr id="13" name="Cloud 12">
              <a:extLst>
                <a:ext uri="{FF2B5EF4-FFF2-40B4-BE49-F238E27FC236}">
                  <a16:creationId xmlns:a16="http://schemas.microsoft.com/office/drawing/2014/main" id="{DEBA3CF4-C23F-4CE4-930E-FB78E9CFADB6}"/>
                </a:ext>
              </a:extLst>
            </p:cNvPr>
            <p:cNvSpPr/>
            <p:nvPr/>
          </p:nvSpPr>
          <p:spPr>
            <a:xfrm rot="614678">
              <a:off x="507258" y="4459012"/>
              <a:ext cx="2030136" cy="1379208"/>
            </a:xfrm>
            <a:prstGeom prst="cloud">
              <a:avLst/>
            </a:prstGeom>
            <a:solidFill>
              <a:srgbClr val="7030A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01C5959-BB94-4880-ABD6-A01D886408F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accent2">
                      <a:lumMod val="40000"/>
                      <a:lumOff val="60000"/>
                    </a:schemeClr>
                  </a:solidFill>
                </a:rPr>
                <a:t>1 point</a:t>
              </a:r>
            </a:p>
          </p:txBody>
        </p:sp>
      </p:grpSp>
      <p:sp>
        <p:nvSpPr>
          <p:cNvPr id="15" name="Rectangle 14">
            <a:hlinkClick r:id="rId3" action="ppaction://hlinksldjump"/>
            <a:extLst>
              <a:ext uri="{FF2B5EF4-FFF2-40B4-BE49-F238E27FC236}">
                <a16:creationId xmlns:a16="http://schemas.microsoft.com/office/drawing/2014/main" id="{80179FDC-A1DA-45EF-A1BB-DDBA8464FB1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61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knows what is in the darkness,</a:t>
            </a:r>
          </a:p>
          <a:p>
            <a:pPr algn="ctr">
              <a:lnSpc>
                <a:spcPct val="90000"/>
              </a:lnSpc>
            </a:pPr>
            <a:r>
              <a:rPr lang="en-US" sz="4000" dirty="0"/>
              <a:t>and </a:t>
            </a:r>
            <a:r>
              <a:rPr lang="en-US" sz="4000" u="sng" dirty="0"/>
              <a:t>______</a:t>
            </a:r>
            <a:r>
              <a:rPr lang="en-US" sz="4000" dirty="0"/>
              <a:t> dwells with him.”</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3AA0468-A246-4C31-B20C-FF96F37A8F2B}"/>
              </a:ext>
            </a:extLst>
          </p:cNvPr>
          <p:cNvSpPr/>
          <p:nvPr/>
        </p:nvSpPr>
        <p:spPr>
          <a:xfrm rot="21240000">
            <a:off x="677923" y="5154989"/>
            <a:ext cx="3235948"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LIFE</a:t>
            </a:r>
            <a:endParaRPr lang="en-US" sz="4800" dirty="0">
              <a:solidFill>
                <a:srgbClr val="FF66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5C0A2B-B0AC-4408-8876-04292C41C9D9}"/>
              </a:ext>
            </a:extLst>
          </p:cNvPr>
          <p:cNvSpPr/>
          <p:nvPr/>
        </p:nvSpPr>
        <p:spPr>
          <a:xfrm rot="668715">
            <a:off x="7701681" y="5257476"/>
            <a:ext cx="3931156"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LIGHT</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82FE99E9-4B1A-4FAD-997D-8668E3461263}"/>
              </a:ext>
            </a:extLst>
          </p:cNvPr>
          <p:cNvSpPr/>
          <p:nvPr/>
        </p:nvSpPr>
        <p:spPr>
          <a:xfrm>
            <a:off x="4231815" y="5841760"/>
            <a:ext cx="3235948"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LOVE</a:t>
            </a:r>
            <a:endParaRPr lang="en-US" sz="4800" dirty="0">
              <a:solidFill>
                <a:srgbClr val="0000FF"/>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3C4A4D12-C5F0-465C-97D6-7A02ED3919D2}"/>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C42D27E9-A5DF-4258-AE42-615F76CCCCAA}"/>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B1F076-5212-453B-B839-94BFFA11B315}"/>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4C16E39F-CFBF-409C-B1A5-5D522F7E6A3E}"/>
                </a:ext>
              </a:extLst>
            </p:cNvPr>
            <p:cNvSpPr txBox="1"/>
            <p:nvPr/>
          </p:nvSpPr>
          <p:spPr>
            <a:xfrm>
              <a:off x="4328805" y="3158571"/>
              <a:ext cx="3615802" cy="707886"/>
            </a:xfrm>
            <a:prstGeom prst="rect">
              <a:avLst/>
            </a:prstGeom>
            <a:noFill/>
          </p:spPr>
          <p:txBody>
            <a:bodyPr wrap="square" rtlCol="0">
              <a:prstTxWarp prst="textStop">
                <a:avLst/>
              </a:prstTxWarp>
              <a:spAutoFit/>
            </a:bodyPr>
            <a:lstStyle/>
            <a:p>
              <a:pPr algn="ctr"/>
              <a:r>
                <a:rPr lang="en-US" sz="4000" b="1" dirty="0">
                  <a:solidFill>
                    <a:srgbClr val="FFE9AB"/>
                  </a:solidFill>
                </a:rPr>
                <a:t>LIGHT</a:t>
              </a:r>
              <a:endParaRPr lang="en-US" sz="4000" dirty="0">
                <a:solidFill>
                  <a:srgbClr val="FFE9AB"/>
                </a:solidFill>
              </a:endParaRPr>
            </a:p>
          </p:txBody>
        </p:sp>
        <p:sp>
          <p:nvSpPr>
            <p:cNvPr id="15" name="TextBox 14">
              <a:extLst>
                <a:ext uri="{FF2B5EF4-FFF2-40B4-BE49-F238E27FC236}">
                  <a16:creationId xmlns:a16="http://schemas.microsoft.com/office/drawing/2014/main" id="{A3D734F0-2656-40F4-84D0-B0A0CF5213CC}"/>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6" name="Rectangle 15">
            <a:hlinkClick r:id="rId3" action="ppaction://hlinksldjump"/>
            <a:extLst>
              <a:ext uri="{FF2B5EF4-FFF2-40B4-BE49-F238E27FC236}">
                <a16:creationId xmlns:a16="http://schemas.microsoft.com/office/drawing/2014/main" id="{37595768-9FB6-4DD2-9713-35984FFBEA9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10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86E805-9375-9A4D-9B38-267EABABBADF}"/>
              </a:ext>
            </a:extLst>
          </p:cNvPr>
          <p:cNvSpPr txBox="1"/>
          <p:nvPr/>
        </p:nvSpPr>
        <p:spPr>
          <a:xfrm>
            <a:off x="3789618" y="486648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“Blessed be the name of God forever and ever. </a:t>
            </a:r>
          </a:p>
          <a:p>
            <a:pPr algn="ctr">
              <a:lnSpc>
                <a:spcPct val="90000"/>
              </a:lnSpc>
            </a:pPr>
            <a:r>
              <a:rPr lang="en-US" sz="4000" dirty="0"/>
              <a:t>He knows what is in the darkness,</a:t>
            </a:r>
          </a:p>
          <a:p>
            <a:pPr algn="ctr">
              <a:lnSpc>
                <a:spcPct val="90000"/>
              </a:lnSpc>
            </a:pPr>
            <a:r>
              <a:rPr lang="en-US" sz="4000" dirty="0"/>
              <a:t>and </a:t>
            </a:r>
            <a:r>
              <a:rPr lang="en-US" sz="4000" i="1" u="sng" dirty="0">
                <a:solidFill>
                  <a:srgbClr val="C00000"/>
                </a:solidFill>
                <a:uFill>
                  <a:solidFill>
                    <a:schemeClr val="tx1"/>
                  </a:solidFill>
                </a:uFill>
              </a:rPr>
              <a:t>LIGHT</a:t>
            </a:r>
            <a:r>
              <a:rPr lang="en-US" sz="4000" dirty="0"/>
              <a:t> dwells with him.”</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2:20-22</a:t>
            </a:r>
          </a:p>
        </p:txBody>
      </p:sp>
      <p:sp>
        <p:nvSpPr>
          <p:cNvPr id="7" name="Rectangle 6">
            <a:extLst>
              <a:ext uri="{FF2B5EF4-FFF2-40B4-BE49-F238E27FC236}">
                <a16:creationId xmlns:a16="http://schemas.microsoft.com/office/drawing/2014/main" id="{63AA0468-A246-4C31-B20C-FF96F37A8F2B}"/>
              </a:ext>
            </a:extLst>
          </p:cNvPr>
          <p:cNvSpPr/>
          <p:nvPr/>
        </p:nvSpPr>
        <p:spPr>
          <a:xfrm rot="21240000">
            <a:off x="677923" y="5154989"/>
            <a:ext cx="3235948"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LIFE</a:t>
            </a:r>
            <a:endParaRPr lang="en-US" sz="4800" dirty="0">
              <a:solidFill>
                <a:srgbClr val="FF66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5C0A2B-B0AC-4408-8876-04292C41C9D9}"/>
              </a:ext>
            </a:extLst>
          </p:cNvPr>
          <p:cNvSpPr/>
          <p:nvPr/>
        </p:nvSpPr>
        <p:spPr>
          <a:xfrm rot="668715">
            <a:off x="7701681" y="5257476"/>
            <a:ext cx="3931156"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LIGHT</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82FE99E9-4B1A-4FAD-997D-8668E3461263}"/>
              </a:ext>
            </a:extLst>
          </p:cNvPr>
          <p:cNvSpPr/>
          <p:nvPr/>
        </p:nvSpPr>
        <p:spPr>
          <a:xfrm>
            <a:off x="4231815" y="5841760"/>
            <a:ext cx="3235948"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LOVE</a:t>
            </a:r>
            <a:endParaRPr lang="en-US" sz="4800" dirty="0">
              <a:solidFill>
                <a:srgbClr val="0000FF"/>
              </a:solidFill>
              <a:latin typeface="Tahoma" panose="020B0604030504040204" pitchFamily="34" charset="0"/>
              <a:ea typeface="Calibri" panose="020F0502020204030204" pitchFamily="34" charset="0"/>
            </a:endParaRPr>
          </a:p>
        </p:txBody>
      </p:sp>
      <p:sp>
        <p:nvSpPr>
          <p:cNvPr id="10" name="Rectangle 9">
            <a:hlinkClick r:id="rId3" action="ppaction://hlinksldjump"/>
            <a:extLst>
              <a:ext uri="{FF2B5EF4-FFF2-40B4-BE49-F238E27FC236}">
                <a16:creationId xmlns:a16="http://schemas.microsoft.com/office/drawing/2014/main" id="{0490330D-2D76-4D75-A528-D950A5138F4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35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456788255"/>
      </p:ext>
    </p:extLst>
  </p:cSld>
  <p:clrMapOvr>
    <a:masterClrMapping/>
  </p:clrMapOvr>
  <p:transition advClick="0"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82D938-4E37-4072-84F2-18D950B72C42}"/>
              </a:ext>
            </a:extLst>
          </p:cNvPr>
          <p:cNvSpPr/>
          <p:nvPr/>
        </p:nvSpPr>
        <p:spPr>
          <a:xfrm rot="480000">
            <a:off x="8561034" y="5304240"/>
            <a:ext cx="3014533" cy="830997"/>
          </a:xfrm>
          <a:prstGeom prst="rect">
            <a:avLst/>
          </a:prstGeom>
          <a:ln>
            <a:noFill/>
          </a:ln>
        </p:spPr>
        <p:txBody>
          <a:bodyPr>
            <a:prstTxWarp prst="textStop">
              <a:avLst/>
            </a:prstTxWarp>
            <a:spAutoFit/>
          </a:bodyPr>
          <a:lstStyle/>
          <a:p>
            <a:pPr algn="ctr"/>
            <a:r>
              <a:rPr lang="en-US" sz="4800" b="1" spc="300" dirty="0">
                <a:solidFill>
                  <a:srgbClr val="7030A0"/>
                </a:solidFill>
                <a:latin typeface="Tahoma" panose="020B0604030504040204" pitchFamily="34" charset="0"/>
                <a:ea typeface="Calibri" panose="020F0502020204030204" pitchFamily="34" charset="0"/>
              </a:rPr>
              <a:t>VISION</a:t>
            </a:r>
            <a:endParaRPr lang="en-US" sz="4800" spc="300" dirty="0">
              <a:solidFill>
                <a:srgbClr val="7030A0"/>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The Chaldeans said to the king, “O king, live forever! Tell your servants the </a:t>
            </a:r>
            <a:r>
              <a:rPr lang="en-US" sz="4000" u="sng" dirty="0"/>
              <a:t>_____</a:t>
            </a:r>
            <a:r>
              <a:rPr lang="en-US" sz="4000" dirty="0"/>
              <a:t> </a:t>
            </a:r>
          </a:p>
          <a:p>
            <a:pPr algn="ctr">
              <a:lnSpc>
                <a:spcPct val="90000"/>
              </a:lnSpc>
            </a:pPr>
            <a:r>
              <a:rPr lang="en-US" sz="4000" dirty="0"/>
              <a:t>and we will show the interpretation.”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1631BB0-A633-4360-90A5-34CAC7E77F57}"/>
              </a:ext>
            </a:extLst>
          </p:cNvPr>
          <p:cNvSpPr/>
          <p:nvPr/>
        </p:nvSpPr>
        <p:spPr>
          <a:xfrm rot="-300000">
            <a:off x="688245" y="5225698"/>
            <a:ext cx="3235948" cy="830997"/>
          </a:xfrm>
          <a:prstGeom prst="rect">
            <a:avLst/>
          </a:prstGeom>
          <a:ln>
            <a:noFill/>
          </a:ln>
        </p:spPr>
        <p:txBody>
          <a:bodyPr>
            <a:prstTxWarp prst="textStop">
              <a:avLst/>
            </a:prstTxWarp>
            <a:spAutoFit/>
          </a:bodyPr>
          <a:lstStyle/>
          <a:p>
            <a:pPr algn="ctr"/>
            <a:r>
              <a:rPr lang="en-US" sz="4800" b="1" spc="300" dirty="0">
                <a:solidFill>
                  <a:srgbClr val="008000"/>
                </a:solidFill>
                <a:latin typeface="Tahoma" panose="020B0604030504040204" pitchFamily="34" charset="0"/>
                <a:ea typeface="Calibri" panose="020F0502020204030204" pitchFamily="34" charset="0"/>
              </a:rPr>
              <a:t>DREAM</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E7A8136-C34B-40F2-B896-164370A4C915}"/>
              </a:ext>
            </a:extLst>
          </p:cNvPr>
          <p:cNvSpPr/>
          <p:nvPr/>
        </p:nvSpPr>
        <p:spPr>
          <a:xfrm>
            <a:off x="4375377" y="5841760"/>
            <a:ext cx="3559543" cy="830997"/>
          </a:xfrm>
          <a:prstGeom prst="rect">
            <a:avLst/>
          </a:prstGeom>
          <a:ln>
            <a:noFill/>
          </a:ln>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SECRET</a:t>
            </a:r>
            <a:endParaRPr lang="en-US" sz="4800" dirty="0">
              <a:solidFill>
                <a:srgbClr val="C00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E3BC3027-94F3-4C47-8439-1AD3820AEB6F}"/>
              </a:ext>
            </a:extLst>
          </p:cNvPr>
          <p:cNvSpPr txBox="1"/>
          <p:nvPr/>
        </p:nvSpPr>
        <p:spPr>
          <a:xfrm>
            <a:off x="5247294" y="4914984"/>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CF6D105D-E535-434B-8512-BDE78391E4C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61C2728E-66B5-4DB3-B369-BE6A67B3FD84}"/>
              </a:ext>
            </a:extLst>
          </p:cNvPr>
          <p:cNvSpPr/>
          <p:nvPr/>
        </p:nvSpPr>
        <p:spPr>
          <a:xfrm rot="-300000">
            <a:off x="671804" y="5213826"/>
            <a:ext cx="3228392" cy="852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18EF1D0F-4E19-494B-9A9B-919F62BE9836}"/>
              </a:ext>
            </a:extLst>
          </p:cNvPr>
          <p:cNvSpPr/>
          <p:nvPr/>
        </p:nvSpPr>
        <p:spPr>
          <a:xfrm>
            <a:off x="4358244" y="5818912"/>
            <a:ext cx="3574473" cy="855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5" action="ppaction://hlinksldjump"/>
            <a:extLst>
              <a:ext uri="{FF2B5EF4-FFF2-40B4-BE49-F238E27FC236}">
                <a16:creationId xmlns:a16="http://schemas.microsoft.com/office/drawing/2014/main" id="{DDBE2CC5-32B4-4FE6-8696-6750A0A33645}"/>
              </a:ext>
            </a:extLst>
          </p:cNvPr>
          <p:cNvSpPr/>
          <p:nvPr/>
        </p:nvSpPr>
        <p:spPr>
          <a:xfrm rot="480000">
            <a:off x="8562706" y="5283600"/>
            <a:ext cx="3014533" cy="855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04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P spid="11"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gave thanks and </a:t>
            </a:r>
            <a:r>
              <a:rPr lang="en-US" sz="4000" u="sng" dirty="0"/>
              <a:t>______</a:t>
            </a:r>
            <a:r>
              <a:rPr lang="en-US" sz="4000" dirty="0"/>
              <a:t> to God</a:t>
            </a:r>
          </a:p>
          <a:p>
            <a:pPr algn="ctr"/>
            <a:r>
              <a:rPr lang="en-US" sz="4000" dirty="0"/>
              <a:t>for making the king’s dream known.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0B2988FC-1165-4132-AE31-EE682562FA8F}"/>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2:23</a:t>
            </a:r>
          </a:p>
        </p:txBody>
      </p:sp>
      <p:sp>
        <p:nvSpPr>
          <p:cNvPr id="8" name="TextBox 7">
            <a:extLst>
              <a:ext uri="{FF2B5EF4-FFF2-40B4-BE49-F238E27FC236}">
                <a16:creationId xmlns:a16="http://schemas.microsoft.com/office/drawing/2014/main" id="{06A60B93-CBA4-41A2-A9D7-5E293EC0A9AA}"/>
              </a:ext>
            </a:extLst>
          </p:cNvPr>
          <p:cNvSpPr txBox="1"/>
          <p:nvPr/>
        </p:nvSpPr>
        <p:spPr>
          <a:xfrm>
            <a:off x="4425765" y="4488228"/>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6EC66820-F7B3-4BA8-B92A-7B10ED8A44E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138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gave thanks and </a:t>
            </a:r>
            <a:r>
              <a:rPr lang="en-US" sz="4000" u="sng" dirty="0"/>
              <a:t>______</a:t>
            </a:r>
            <a:r>
              <a:rPr lang="en-US" sz="4000" dirty="0"/>
              <a:t> to God</a:t>
            </a:r>
          </a:p>
          <a:p>
            <a:pPr algn="ctr"/>
            <a:r>
              <a:rPr lang="en-US" sz="4000" dirty="0"/>
              <a:t>for making the king’s dream known.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0B2988FC-1165-4132-AE31-EE682562FA8F}"/>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2:23</a:t>
            </a:r>
          </a:p>
        </p:txBody>
      </p:sp>
      <p:sp>
        <p:nvSpPr>
          <p:cNvPr id="8" name="Rectangle 7">
            <a:extLst>
              <a:ext uri="{FF2B5EF4-FFF2-40B4-BE49-F238E27FC236}">
                <a16:creationId xmlns:a16="http://schemas.microsoft.com/office/drawing/2014/main" id="{5EC127C3-3536-4BE0-9972-B542E49A2F4F}"/>
              </a:ext>
            </a:extLst>
          </p:cNvPr>
          <p:cNvSpPr/>
          <p:nvPr/>
        </p:nvSpPr>
        <p:spPr>
          <a:xfrm rot="-180000">
            <a:off x="705281" y="5001094"/>
            <a:ext cx="4336613" cy="830997"/>
          </a:xfrm>
          <a:prstGeom prst="rect">
            <a:avLst/>
          </a:prstGeom>
          <a:ln>
            <a:noFill/>
          </a:ln>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MADE A VOW</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0FAB917-E205-4518-9449-9CC6FB46D955}"/>
              </a:ext>
            </a:extLst>
          </p:cNvPr>
          <p:cNvSpPr/>
          <p:nvPr/>
        </p:nvSpPr>
        <p:spPr>
          <a:xfrm rot="300000">
            <a:off x="6822075" y="5075796"/>
            <a:ext cx="4660563"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OFFERINGS</a:t>
            </a:r>
            <a:endParaRPr lang="en-US" sz="4800" dirty="0">
              <a:solidFill>
                <a:srgbClr val="FF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059FC8D-9D19-4AF9-B98D-37D20ACB7324}"/>
              </a:ext>
            </a:extLst>
          </p:cNvPr>
          <p:cNvSpPr/>
          <p:nvPr/>
        </p:nvSpPr>
        <p:spPr>
          <a:xfrm>
            <a:off x="4029238" y="5833046"/>
            <a:ext cx="3235948" cy="830997"/>
          </a:xfrm>
          <a:prstGeom prst="rect">
            <a:avLst/>
          </a:prstGeom>
          <a:ln>
            <a:noFill/>
          </a:ln>
        </p:spPr>
        <p:txBody>
          <a:bodyPr>
            <a:prstTxWarp prst="textStop">
              <a:avLst/>
            </a:prstTxWarp>
            <a:spAutoFit/>
          </a:bodyPr>
          <a:lstStyle/>
          <a:p>
            <a:pPr algn="ctr"/>
            <a:r>
              <a:rPr lang="en-US" sz="4800" b="1" dirty="0">
                <a:solidFill>
                  <a:srgbClr val="A20000"/>
                </a:solidFill>
                <a:latin typeface="Tahoma" panose="020B0604030504040204" pitchFamily="34" charset="0"/>
                <a:ea typeface="Calibri" panose="020F0502020204030204" pitchFamily="34" charset="0"/>
              </a:rPr>
              <a:t>PRAISE</a:t>
            </a:r>
            <a:endParaRPr lang="en-US" sz="4800" dirty="0">
              <a:solidFill>
                <a:srgbClr val="A20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EFB6D3DB-2EBB-4716-8A15-3889647C76AF}"/>
              </a:ext>
            </a:extLst>
          </p:cNvPr>
          <p:cNvSpPr txBox="1"/>
          <p:nvPr/>
        </p:nvSpPr>
        <p:spPr>
          <a:xfrm>
            <a:off x="5315587" y="4486777"/>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182FC87E-D5BB-4CD2-8E22-D1BA295C00A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CD21D9C2-582A-4929-A96E-9E10DEC4B08C}"/>
              </a:ext>
            </a:extLst>
          </p:cNvPr>
          <p:cNvSpPr/>
          <p:nvPr/>
        </p:nvSpPr>
        <p:spPr>
          <a:xfrm rot="-180000">
            <a:off x="683726" y="4987636"/>
            <a:ext cx="436328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5B8C7FC8-7443-4E0D-BFE6-8A6EDFDC47E1}"/>
              </a:ext>
            </a:extLst>
          </p:cNvPr>
          <p:cNvSpPr/>
          <p:nvPr/>
        </p:nvSpPr>
        <p:spPr>
          <a:xfrm>
            <a:off x="4029238" y="5833046"/>
            <a:ext cx="323594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4AFF5A4B-CE03-4D7F-95A0-685BBA1C0744}"/>
              </a:ext>
            </a:extLst>
          </p:cNvPr>
          <p:cNvSpPr/>
          <p:nvPr/>
        </p:nvSpPr>
        <p:spPr>
          <a:xfrm rot="300000">
            <a:off x="6816974" y="5075796"/>
            <a:ext cx="466566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94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gave thanks and </a:t>
            </a:r>
            <a:r>
              <a:rPr lang="en-US" sz="4000" u="sng" dirty="0"/>
              <a:t>______</a:t>
            </a:r>
            <a:r>
              <a:rPr lang="en-US" sz="4000" dirty="0"/>
              <a:t> to God</a:t>
            </a:r>
          </a:p>
          <a:p>
            <a:pPr algn="ctr"/>
            <a:r>
              <a:rPr lang="en-US" sz="4000" dirty="0"/>
              <a:t>for making the king’s dream known.</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BD4BBD79-A51B-47F0-A41F-46F34BE24472}"/>
              </a:ext>
            </a:extLst>
          </p:cNvPr>
          <p:cNvGrpSpPr/>
          <p:nvPr/>
        </p:nvGrpSpPr>
        <p:grpSpPr>
          <a:xfrm rot="20456090">
            <a:off x="466755" y="3843451"/>
            <a:ext cx="2036646" cy="1379208"/>
            <a:chOff x="683427" y="4578696"/>
            <a:chExt cx="1683181" cy="1139841"/>
          </a:xfrm>
        </p:grpSpPr>
        <p:sp>
          <p:nvSpPr>
            <p:cNvPr id="11" name="Cloud 10">
              <a:extLst>
                <a:ext uri="{FF2B5EF4-FFF2-40B4-BE49-F238E27FC236}">
                  <a16:creationId xmlns:a16="http://schemas.microsoft.com/office/drawing/2014/main" id="{55105036-7E5C-4979-AFB6-34CA09D7B557}"/>
                </a:ext>
              </a:extLst>
            </p:cNvPr>
            <p:cNvSpPr/>
            <p:nvPr/>
          </p:nvSpPr>
          <p:spPr>
            <a:xfrm rot="614678">
              <a:off x="683427" y="4578696"/>
              <a:ext cx="1677798" cy="1139841"/>
            </a:xfrm>
            <a:prstGeom prst="cloud">
              <a:avLst/>
            </a:prstGeom>
            <a:solidFill>
              <a:srgbClr val="FF66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CF408DE-4B29-4CA0-A494-AEE6CED80CF4}"/>
                </a:ext>
              </a:extLst>
            </p:cNvPr>
            <p:cNvSpPr txBox="1"/>
            <p:nvPr/>
          </p:nvSpPr>
          <p:spPr>
            <a:xfrm>
              <a:off x="696360" y="4947948"/>
              <a:ext cx="1670248" cy="436335"/>
            </a:xfrm>
            <a:prstGeom prst="rect">
              <a:avLst/>
            </a:prstGeom>
            <a:noFill/>
          </p:spPr>
          <p:txBody>
            <a:bodyPr wrap="square" rtlCol="0">
              <a:spAutoFit/>
            </a:bodyPr>
            <a:lstStyle/>
            <a:p>
              <a:pPr algn="ctr">
                <a:lnSpc>
                  <a:spcPct val="70000"/>
                </a:lnSpc>
              </a:pPr>
              <a:r>
                <a:rPr lang="en-US" sz="3800" b="1" spc="-400" dirty="0">
                  <a:solidFill>
                    <a:srgbClr val="FFFF00"/>
                  </a:solidFill>
                </a:rPr>
                <a:t>GLORIOUS!</a:t>
              </a:r>
            </a:p>
          </p:txBody>
        </p:sp>
      </p:grpSp>
      <p:sp>
        <p:nvSpPr>
          <p:cNvPr id="7" name="Rectangle 6">
            <a:extLst>
              <a:ext uri="{FF2B5EF4-FFF2-40B4-BE49-F238E27FC236}">
                <a16:creationId xmlns:a16="http://schemas.microsoft.com/office/drawing/2014/main" id="{0B2988FC-1165-4132-AE31-EE682562FA8F}"/>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2:23</a:t>
            </a:r>
          </a:p>
        </p:txBody>
      </p:sp>
      <p:sp>
        <p:nvSpPr>
          <p:cNvPr id="10" name="Rectangle 9">
            <a:extLst>
              <a:ext uri="{FF2B5EF4-FFF2-40B4-BE49-F238E27FC236}">
                <a16:creationId xmlns:a16="http://schemas.microsoft.com/office/drawing/2014/main" id="{E059FC8D-9D19-4AF9-B98D-37D20ACB7324}"/>
              </a:ext>
            </a:extLst>
          </p:cNvPr>
          <p:cNvSpPr/>
          <p:nvPr/>
        </p:nvSpPr>
        <p:spPr>
          <a:xfrm>
            <a:off x="4029238" y="5833046"/>
            <a:ext cx="3235948" cy="830997"/>
          </a:xfrm>
          <a:prstGeom prst="rect">
            <a:avLst/>
          </a:prstGeom>
        </p:spPr>
        <p:txBody>
          <a:bodyPr>
            <a:prstTxWarp prst="textStop">
              <a:avLst/>
            </a:prstTxWarp>
            <a:spAutoFit/>
          </a:bodyPr>
          <a:lstStyle/>
          <a:p>
            <a:pPr algn="ctr"/>
            <a:r>
              <a:rPr lang="en-US" sz="4800" b="1" dirty="0">
                <a:solidFill>
                  <a:srgbClr val="A20000"/>
                </a:solidFill>
                <a:latin typeface="Tahoma" panose="020B0604030504040204" pitchFamily="34" charset="0"/>
                <a:ea typeface="Calibri" panose="020F0502020204030204" pitchFamily="34" charset="0"/>
              </a:rPr>
              <a:t>PRAISE</a:t>
            </a:r>
            <a:endParaRPr lang="en-US" sz="4800" dirty="0">
              <a:solidFill>
                <a:srgbClr val="A20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DAFAB4E7-7F66-4A12-9071-ACDFB1A3EA10}"/>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263B0D20-7453-43B1-8089-B2256C8BD4C4}"/>
              </a:ext>
            </a:extLst>
          </p:cNvPr>
          <p:cNvGrpSpPr/>
          <p:nvPr/>
        </p:nvGrpSpPr>
        <p:grpSpPr>
          <a:xfrm>
            <a:off x="9675103" y="3831052"/>
            <a:ext cx="2030136" cy="1379208"/>
            <a:chOff x="507258" y="4459012"/>
            <a:chExt cx="2030136" cy="1379208"/>
          </a:xfrm>
          <a:solidFill>
            <a:srgbClr val="FF6600"/>
          </a:solidFill>
        </p:grpSpPr>
        <p:sp>
          <p:nvSpPr>
            <p:cNvPr id="14" name="Cloud 13">
              <a:extLst>
                <a:ext uri="{FF2B5EF4-FFF2-40B4-BE49-F238E27FC236}">
                  <a16:creationId xmlns:a16="http://schemas.microsoft.com/office/drawing/2014/main" id="{8EA094AF-FCDB-4F9E-9830-303CC7FE1B73}"/>
                </a:ext>
              </a:extLst>
            </p:cNvPr>
            <p:cNvSpPr/>
            <p:nvPr/>
          </p:nvSpPr>
          <p:spPr>
            <a:xfrm rot="614678">
              <a:off x="507258" y="4459012"/>
              <a:ext cx="2030136" cy="1379208"/>
            </a:xfrm>
            <a:prstGeom prst="cloud">
              <a:avLst/>
            </a:prstGeom>
            <a:solidFill>
              <a:srgbClr val="FF66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4DD52FE-CB94-4840-8930-63FAF5478FA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FF00"/>
                  </a:solidFill>
                </a:rPr>
                <a:t>2 points</a:t>
              </a:r>
            </a:p>
          </p:txBody>
        </p:sp>
      </p:grpSp>
      <p:sp>
        <p:nvSpPr>
          <p:cNvPr id="16" name="Rectangle 15">
            <a:hlinkClick r:id="rId3" action="ppaction://hlinksldjump"/>
            <a:extLst>
              <a:ext uri="{FF2B5EF4-FFF2-40B4-BE49-F238E27FC236}">
                <a16:creationId xmlns:a16="http://schemas.microsoft.com/office/drawing/2014/main" id="{CB1BCB15-8F80-4609-982E-78A02C50C93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86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gave thanks and </a:t>
            </a:r>
            <a:r>
              <a:rPr lang="en-US" sz="4000" u="sng" dirty="0"/>
              <a:t>______</a:t>
            </a:r>
            <a:r>
              <a:rPr lang="en-US" sz="4000" dirty="0"/>
              <a:t> to God</a:t>
            </a:r>
          </a:p>
          <a:p>
            <a:pPr algn="ctr"/>
            <a:r>
              <a:rPr lang="en-US" sz="4000" dirty="0"/>
              <a:t>for making the king’s dream known.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0B2988FC-1165-4132-AE31-EE682562FA8F}"/>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2:23</a:t>
            </a:r>
          </a:p>
        </p:txBody>
      </p:sp>
      <p:sp>
        <p:nvSpPr>
          <p:cNvPr id="8" name="Rectangle 7">
            <a:extLst>
              <a:ext uri="{FF2B5EF4-FFF2-40B4-BE49-F238E27FC236}">
                <a16:creationId xmlns:a16="http://schemas.microsoft.com/office/drawing/2014/main" id="{5EC127C3-3536-4BE0-9972-B542E49A2F4F}"/>
              </a:ext>
            </a:extLst>
          </p:cNvPr>
          <p:cNvSpPr/>
          <p:nvPr/>
        </p:nvSpPr>
        <p:spPr>
          <a:xfrm rot="21420000">
            <a:off x="705281" y="5001094"/>
            <a:ext cx="4336613"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MADE A VOW</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0FAB917-E205-4518-9449-9CC6FB46D955}"/>
              </a:ext>
            </a:extLst>
          </p:cNvPr>
          <p:cNvSpPr/>
          <p:nvPr/>
        </p:nvSpPr>
        <p:spPr>
          <a:xfrm rot="300000">
            <a:off x="6822075" y="5075796"/>
            <a:ext cx="4660563"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OFFERINGS</a:t>
            </a:r>
            <a:endParaRPr lang="en-US" sz="4800" dirty="0">
              <a:solidFill>
                <a:srgbClr val="FF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059FC8D-9D19-4AF9-B98D-37D20ACB7324}"/>
              </a:ext>
            </a:extLst>
          </p:cNvPr>
          <p:cNvSpPr/>
          <p:nvPr/>
        </p:nvSpPr>
        <p:spPr>
          <a:xfrm>
            <a:off x="4029238" y="5833046"/>
            <a:ext cx="3235948" cy="830997"/>
          </a:xfrm>
          <a:prstGeom prst="rect">
            <a:avLst/>
          </a:prstGeom>
        </p:spPr>
        <p:txBody>
          <a:bodyPr>
            <a:prstTxWarp prst="textStop">
              <a:avLst/>
            </a:prstTxWarp>
            <a:spAutoFit/>
          </a:bodyPr>
          <a:lstStyle/>
          <a:p>
            <a:pPr algn="ctr"/>
            <a:r>
              <a:rPr lang="en-US" sz="4800" b="1" dirty="0">
                <a:solidFill>
                  <a:srgbClr val="A20000"/>
                </a:solidFill>
                <a:latin typeface="Tahoma" panose="020B0604030504040204" pitchFamily="34" charset="0"/>
                <a:ea typeface="Calibri" panose="020F0502020204030204" pitchFamily="34" charset="0"/>
              </a:rPr>
              <a:t>PRAISE</a:t>
            </a:r>
            <a:endParaRPr lang="en-US" sz="4800" dirty="0">
              <a:solidFill>
                <a:srgbClr val="A20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4AD4E66E-3A9C-4615-8C9C-37112B991951}"/>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E3A1CD79-0A60-4FF9-B948-FDEC90A92A20}"/>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B56737B-47C0-4A9C-BF70-50CD72D432B5}"/>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Uh </a:t>
              </a:r>
              <a:r>
                <a:rPr lang="en-US" sz="9600" b="1" dirty="0" err="1">
                  <a:solidFill>
                    <a:schemeClr val="accent6">
                      <a:lumMod val="50000"/>
                    </a:schemeClr>
                  </a:solidFill>
                </a:rPr>
                <a:t>Uh</a:t>
              </a:r>
              <a:r>
                <a:rPr lang="en-US" sz="9600" b="1" dirty="0">
                  <a:solidFill>
                    <a:schemeClr val="accent6">
                      <a:lumMod val="50000"/>
                    </a:schemeClr>
                  </a:solidFill>
                </a:rPr>
                <a:t>!</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8BE32940-141D-4D07-B9E2-239A6C278D4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74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gave thanks and </a:t>
            </a:r>
            <a:r>
              <a:rPr lang="en-US" sz="4000" u="sng" dirty="0"/>
              <a:t>______</a:t>
            </a:r>
            <a:r>
              <a:rPr lang="en-US" sz="4000" dirty="0"/>
              <a:t> to God</a:t>
            </a:r>
          </a:p>
          <a:p>
            <a:pPr algn="ctr"/>
            <a:r>
              <a:rPr lang="en-US" sz="4000" dirty="0"/>
              <a:t>for making the king’s dream known.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0B2988FC-1165-4132-AE31-EE682562FA8F}"/>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2:23</a:t>
            </a:r>
          </a:p>
        </p:txBody>
      </p:sp>
      <p:sp>
        <p:nvSpPr>
          <p:cNvPr id="8" name="Rectangle 7">
            <a:extLst>
              <a:ext uri="{FF2B5EF4-FFF2-40B4-BE49-F238E27FC236}">
                <a16:creationId xmlns:a16="http://schemas.microsoft.com/office/drawing/2014/main" id="{5EC127C3-3536-4BE0-9972-B542E49A2F4F}"/>
              </a:ext>
            </a:extLst>
          </p:cNvPr>
          <p:cNvSpPr/>
          <p:nvPr/>
        </p:nvSpPr>
        <p:spPr>
          <a:xfrm rot="21420000">
            <a:off x="705281" y="5001094"/>
            <a:ext cx="4336613" cy="830997"/>
          </a:xfrm>
          <a:prstGeom prst="rect">
            <a:avLst/>
          </a:prstGeom>
          <a:ln>
            <a:noFill/>
          </a:ln>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MADE A VOW</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0FAB917-E205-4518-9449-9CC6FB46D955}"/>
              </a:ext>
            </a:extLst>
          </p:cNvPr>
          <p:cNvSpPr/>
          <p:nvPr/>
        </p:nvSpPr>
        <p:spPr>
          <a:xfrm rot="300000">
            <a:off x="6822075" y="5075796"/>
            <a:ext cx="4660563"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OFFERINGS</a:t>
            </a:r>
            <a:endParaRPr lang="en-US" sz="4800" dirty="0">
              <a:solidFill>
                <a:srgbClr val="FF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059FC8D-9D19-4AF9-B98D-37D20ACB7324}"/>
              </a:ext>
            </a:extLst>
          </p:cNvPr>
          <p:cNvSpPr/>
          <p:nvPr/>
        </p:nvSpPr>
        <p:spPr>
          <a:xfrm>
            <a:off x="4029238" y="5833046"/>
            <a:ext cx="3235948" cy="830997"/>
          </a:xfrm>
          <a:prstGeom prst="rect">
            <a:avLst/>
          </a:prstGeom>
          <a:ln>
            <a:noFill/>
          </a:ln>
        </p:spPr>
        <p:txBody>
          <a:bodyPr>
            <a:prstTxWarp prst="textStop">
              <a:avLst/>
            </a:prstTxWarp>
            <a:spAutoFit/>
          </a:bodyPr>
          <a:lstStyle/>
          <a:p>
            <a:pPr algn="ctr"/>
            <a:r>
              <a:rPr lang="en-US" sz="4800" b="1" dirty="0">
                <a:solidFill>
                  <a:srgbClr val="A20000"/>
                </a:solidFill>
                <a:latin typeface="Tahoma" panose="020B0604030504040204" pitchFamily="34" charset="0"/>
                <a:ea typeface="Calibri" panose="020F0502020204030204" pitchFamily="34" charset="0"/>
              </a:rPr>
              <a:t>PRAISE</a:t>
            </a:r>
            <a:endParaRPr lang="en-US" sz="4800" dirty="0">
              <a:solidFill>
                <a:srgbClr val="A20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EFB6D3DB-2EBB-4716-8A15-3889647C76AF}"/>
              </a:ext>
            </a:extLst>
          </p:cNvPr>
          <p:cNvSpPr txBox="1"/>
          <p:nvPr/>
        </p:nvSpPr>
        <p:spPr>
          <a:xfrm>
            <a:off x="5315587" y="4486777"/>
            <a:ext cx="1558353"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18E6F22B-37CB-4473-ABD5-019385A4DAC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4338C29C-F946-42BA-B184-938EBF29BEEC}"/>
              </a:ext>
            </a:extLst>
          </p:cNvPr>
          <p:cNvSpPr/>
          <p:nvPr/>
        </p:nvSpPr>
        <p:spPr>
          <a:xfrm rot="-180000">
            <a:off x="683726" y="4987636"/>
            <a:ext cx="436328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DF3C0DDD-FD2D-42EC-9D53-38C03AC09A57}"/>
              </a:ext>
            </a:extLst>
          </p:cNvPr>
          <p:cNvSpPr/>
          <p:nvPr/>
        </p:nvSpPr>
        <p:spPr>
          <a:xfrm>
            <a:off x="4029238" y="5833046"/>
            <a:ext cx="323594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177B3861-F240-4AA2-B7B3-7C7082B764A3}"/>
              </a:ext>
            </a:extLst>
          </p:cNvPr>
          <p:cNvSpPr/>
          <p:nvPr/>
        </p:nvSpPr>
        <p:spPr>
          <a:xfrm rot="300000">
            <a:off x="6816974" y="5075796"/>
            <a:ext cx="466566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68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gave thanks and </a:t>
            </a:r>
            <a:r>
              <a:rPr lang="en-US" sz="4000" u="sng" dirty="0"/>
              <a:t>______</a:t>
            </a:r>
            <a:r>
              <a:rPr lang="en-US" sz="4000" dirty="0"/>
              <a:t> to God</a:t>
            </a:r>
          </a:p>
          <a:p>
            <a:pPr algn="ctr"/>
            <a:r>
              <a:rPr lang="en-US" sz="4000" dirty="0"/>
              <a:t>for making the king’s dream known.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0B2988FC-1165-4132-AE31-EE682562FA8F}"/>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2:23</a:t>
            </a:r>
          </a:p>
        </p:txBody>
      </p:sp>
      <p:sp>
        <p:nvSpPr>
          <p:cNvPr id="10" name="Rectangle 9">
            <a:extLst>
              <a:ext uri="{FF2B5EF4-FFF2-40B4-BE49-F238E27FC236}">
                <a16:creationId xmlns:a16="http://schemas.microsoft.com/office/drawing/2014/main" id="{E059FC8D-9D19-4AF9-B98D-37D20ACB7324}"/>
              </a:ext>
            </a:extLst>
          </p:cNvPr>
          <p:cNvSpPr/>
          <p:nvPr/>
        </p:nvSpPr>
        <p:spPr>
          <a:xfrm>
            <a:off x="4029238" y="5833046"/>
            <a:ext cx="3235948" cy="830997"/>
          </a:xfrm>
          <a:prstGeom prst="rect">
            <a:avLst/>
          </a:prstGeom>
        </p:spPr>
        <p:txBody>
          <a:bodyPr>
            <a:prstTxWarp prst="textStop">
              <a:avLst/>
            </a:prstTxWarp>
            <a:spAutoFit/>
          </a:bodyPr>
          <a:lstStyle/>
          <a:p>
            <a:pPr algn="ctr"/>
            <a:r>
              <a:rPr lang="en-US" sz="4800" b="1" dirty="0">
                <a:solidFill>
                  <a:srgbClr val="A20000"/>
                </a:solidFill>
                <a:latin typeface="Tahoma" panose="020B0604030504040204" pitchFamily="34" charset="0"/>
                <a:ea typeface="Calibri" panose="020F0502020204030204" pitchFamily="34" charset="0"/>
              </a:rPr>
              <a:t>PRAISE</a:t>
            </a:r>
            <a:endParaRPr lang="en-US" sz="4800" dirty="0">
              <a:solidFill>
                <a:srgbClr val="A20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DAFAB4E7-7F66-4A12-9071-ACDFB1A3EA10}"/>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BD4BBD79-A51B-47F0-A41F-46F34BE24472}"/>
              </a:ext>
            </a:extLst>
          </p:cNvPr>
          <p:cNvGrpSpPr/>
          <p:nvPr/>
        </p:nvGrpSpPr>
        <p:grpSpPr>
          <a:xfrm rot="20456090">
            <a:off x="465999" y="3838937"/>
            <a:ext cx="2064274" cy="1379208"/>
            <a:chOff x="683427" y="4578696"/>
            <a:chExt cx="1706013" cy="1139841"/>
          </a:xfrm>
        </p:grpSpPr>
        <p:sp>
          <p:nvSpPr>
            <p:cNvPr id="11" name="Cloud 10">
              <a:extLst>
                <a:ext uri="{FF2B5EF4-FFF2-40B4-BE49-F238E27FC236}">
                  <a16:creationId xmlns:a16="http://schemas.microsoft.com/office/drawing/2014/main" id="{55105036-7E5C-4979-AFB6-34CA09D7B557}"/>
                </a:ext>
              </a:extLst>
            </p:cNvPr>
            <p:cNvSpPr/>
            <p:nvPr/>
          </p:nvSpPr>
          <p:spPr>
            <a:xfrm rot="614678">
              <a:off x="683427" y="4578696"/>
              <a:ext cx="1677798" cy="1139841"/>
            </a:xfrm>
            <a:prstGeom prst="cloud">
              <a:avLst/>
            </a:prstGeom>
            <a:solidFill>
              <a:srgbClr val="FF66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CF408DE-4B29-4CA0-A494-AEE6CED80CF4}"/>
                </a:ext>
              </a:extLst>
            </p:cNvPr>
            <p:cNvSpPr txBox="1"/>
            <p:nvPr/>
          </p:nvSpPr>
          <p:spPr>
            <a:xfrm>
              <a:off x="719192" y="4921105"/>
              <a:ext cx="1670248" cy="455306"/>
            </a:xfrm>
            <a:prstGeom prst="rect">
              <a:avLst/>
            </a:prstGeom>
            <a:noFill/>
          </p:spPr>
          <p:txBody>
            <a:bodyPr wrap="square" rtlCol="0">
              <a:spAutoFit/>
            </a:bodyPr>
            <a:lstStyle/>
            <a:p>
              <a:pPr algn="ctr">
                <a:lnSpc>
                  <a:spcPct val="70000"/>
                </a:lnSpc>
              </a:pPr>
              <a:r>
                <a:rPr lang="en-US" sz="4000" b="1" dirty="0">
                  <a:solidFill>
                    <a:srgbClr val="FFFF00"/>
                  </a:solidFill>
                </a:rPr>
                <a:t>Alright!</a:t>
              </a:r>
              <a:endParaRPr lang="en-US" sz="4800" b="1" dirty="0">
                <a:solidFill>
                  <a:srgbClr val="FFFF00"/>
                </a:solidFill>
              </a:endParaRPr>
            </a:p>
          </p:txBody>
        </p:sp>
      </p:grpSp>
      <p:grpSp>
        <p:nvGrpSpPr>
          <p:cNvPr id="13" name="Group 12">
            <a:extLst>
              <a:ext uri="{FF2B5EF4-FFF2-40B4-BE49-F238E27FC236}">
                <a16:creationId xmlns:a16="http://schemas.microsoft.com/office/drawing/2014/main" id="{263B0D20-7453-43B1-8089-B2256C8BD4C4}"/>
              </a:ext>
            </a:extLst>
          </p:cNvPr>
          <p:cNvGrpSpPr/>
          <p:nvPr/>
        </p:nvGrpSpPr>
        <p:grpSpPr>
          <a:xfrm>
            <a:off x="9675103" y="3831052"/>
            <a:ext cx="2030136" cy="1379208"/>
            <a:chOff x="507258" y="4459012"/>
            <a:chExt cx="2030136" cy="1379208"/>
          </a:xfrm>
          <a:solidFill>
            <a:srgbClr val="FF6600"/>
          </a:solidFill>
        </p:grpSpPr>
        <p:sp>
          <p:nvSpPr>
            <p:cNvPr id="14" name="Cloud 13">
              <a:extLst>
                <a:ext uri="{FF2B5EF4-FFF2-40B4-BE49-F238E27FC236}">
                  <a16:creationId xmlns:a16="http://schemas.microsoft.com/office/drawing/2014/main" id="{8EA094AF-FCDB-4F9E-9830-303CC7FE1B73}"/>
                </a:ext>
              </a:extLst>
            </p:cNvPr>
            <p:cNvSpPr/>
            <p:nvPr/>
          </p:nvSpPr>
          <p:spPr>
            <a:xfrm rot="614678">
              <a:off x="507258" y="4459012"/>
              <a:ext cx="2030136" cy="1379208"/>
            </a:xfrm>
            <a:prstGeom prst="cloud">
              <a:avLst/>
            </a:prstGeom>
            <a:solidFill>
              <a:srgbClr val="FF66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4DD52FE-CB94-4840-8930-63FAF5478FA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FF00"/>
                  </a:solidFill>
                </a:rPr>
                <a:t>1 point</a:t>
              </a:r>
            </a:p>
          </p:txBody>
        </p:sp>
      </p:grpSp>
      <p:sp>
        <p:nvSpPr>
          <p:cNvPr id="16" name="Rectangle 15">
            <a:hlinkClick r:id="rId3" action="ppaction://hlinksldjump"/>
            <a:extLst>
              <a:ext uri="{FF2B5EF4-FFF2-40B4-BE49-F238E27FC236}">
                <a16:creationId xmlns:a16="http://schemas.microsoft.com/office/drawing/2014/main" id="{1C18B1F5-2CFB-44B0-8A29-7BB0BE95538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00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gave thanks and </a:t>
            </a:r>
            <a:r>
              <a:rPr lang="en-US" sz="4000" u="sng" dirty="0"/>
              <a:t>______</a:t>
            </a:r>
            <a:r>
              <a:rPr lang="en-US" sz="4000" dirty="0"/>
              <a:t> to God</a:t>
            </a:r>
          </a:p>
          <a:p>
            <a:pPr algn="ctr"/>
            <a:r>
              <a:rPr lang="en-US" sz="4000" dirty="0"/>
              <a:t>for making the king’s dream known.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0B2988FC-1165-4132-AE31-EE682562FA8F}"/>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2:23</a:t>
            </a:r>
          </a:p>
        </p:txBody>
      </p:sp>
      <p:sp>
        <p:nvSpPr>
          <p:cNvPr id="8" name="Rectangle 7">
            <a:extLst>
              <a:ext uri="{FF2B5EF4-FFF2-40B4-BE49-F238E27FC236}">
                <a16:creationId xmlns:a16="http://schemas.microsoft.com/office/drawing/2014/main" id="{5EC127C3-3536-4BE0-9972-B542E49A2F4F}"/>
              </a:ext>
            </a:extLst>
          </p:cNvPr>
          <p:cNvSpPr/>
          <p:nvPr/>
        </p:nvSpPr>
        <p:spPr>
          <a:xfrm rot="21420000">
            <a:off x="705281" y="5001094"/>
            <a:ext cx="4336613"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MADE A VOW</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0FAB917-E205-4518-9449-9CC6FB46D955}"/>
              </a:ext>
            </a:extLst>
          </p:cNvPr>
          <p:cNvSpPr/>
          <p:nvPr/>
        </p:nvSpPr>
        <p:spPr>
          <a:xfrm rot="300000">
            <a:off x="6822075" y="5075796"/>
            <a:ext cx="4660563"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OFFERINGS</a:t>
            </a:r>
            <a:endParaRPr lang="en-US" sz="4800" dirty="0">
              <a:solidFill>
                <a:srgbClr val="FF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059FC8D-9D19-4AF9-B98D-37D20ACB7324}"/>
              </a:ext>
            </a:extLst>
          </p:cNvPr>
          <p:cNvSpPr/>
          <p:nvPr/>
        </p:nvSpPr>
        <p:spPr>
          <a:xfrm>
            <a:off x="4029238" y="5833046"/>
            <a:ext cx="3235948" cy="830997"/>
          </a:xfrm>
          <a:prstGeom prst="rect">
            <a:avLst/>
          </a:prstGeom>
        </p:spPr>
        <p:txBody>
          <a:bodyPr>
            <a:prstTxWarp prst="textStop">
              <a:avLst/>
            </a:prstTxWarp>
            <a:spAutoFit/>
          </a:bodyPr>
          <a:lstStyle/>
          <a:p>
            <a:pPr algn="ctr"/>
            <a:r>
              <a:rPr lang="en-US" sz="4800" b="1" dirty="0">
                <a:solidFill>
                  <a:srgbClr val="A20000"/>
                </a:solidFill>
                <a:latin typeface="Tahoma" panose="020B0604030504040204" pitchFamily="34" charset="0"/>
                <a:ea typeface="Calibri" panose="020F0502020204030204" pitchFamily="34" charset="0"/>
              </a:rPr>
              <a:t>PRAISE</a:t>
            </a:r>
            <a:endParaRPr lang="en-US" sz="4800" dirty="0">
              <a:solidFill>
                <a:srgbClr val="A20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A9A270D1-D916-4AA7-96C8-43875E076C9C}"/>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9F0E3058-C7BC-4DCB-9577-062F5C132B9E}"/>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451666-C43E-4B4F-B55E-9B43D9E3241A}"/>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4B27BC57-8E01-4E00-BB80-C280C67555C5}"/>
                </a:ext>
              </a:extLst>
            </p:cNvPr>
            <p:cNvSpPr txBox="1"/>
            <p:nvPr/>
          </p:nvSpPr>
          <p:spPr>
            <a:xfrm>
              <a:off x="4328805" y="3158571"/>
              <a:ext cx="3615802" cy="707886"/>
            </a:xfrm>
            <a:prstGeom prst="rect">
              <a:avLst/>
            </a:prstGeom>
            <a:noFill/>
          </p:spPr>
          <p:txBody>
            <a:bodyPr wrap="square" rtlCol="0">
              <a:prstTxWarp prst="textStop">
                <a:avLst/>
              </a:prstTxWarp>
              <a:spAutoFit/>
            </a:bodyPr>
            <a:lstStyle/>
            <a:p>
              <a:pPr algn="ctr"/>
              <a:r>
                <a:rPr lang="en-US" sz="4000" b="1" dirty="0">
                  <a:solidFill>
                    <a:srgbClr val="FFE9AB"/>
                  </a:solidFill>
                </a:rPr>
                <a:t>PRAISE</a:t>
              </a:r>
              <a:endParaRPr lang="en-US" sz="4000" dirty="0">
                <a:solidFill>
                  <a:srgbClr val="FFE9AB"/>
                </a:solidFill>
              </a:endParaRPr>
            </a:p>
          </p:txBody>
        </p:sp>
        <p:sp>
          <p:nvSpPr>
            <p:cNvPr id="16" name="TextBox 15">
              <a:extLst>
                <a:ext uri="{FF2B5EF4-FFF2-40B4-BE49-F238E27FC236}">
                  <a16:creationId xmlns:a16="http://schemas.microsoft.com/office/drawing/2014/main" id="{AC762601-6AB9-4B63-9518-D04557B91474}"/>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967D3527-E871-4E62-9BE1-72CCDB2E486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29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049E2C-FCC0-785F-9C44-1403171CC133}"/>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gave thanks and </a:t>
            </a:r>
            <a:r>
              <a:rPr lang="en-US" sz="4000" i="1" u="sng" dirty="0">
                <a:solidFill>
                  <a:srgbClr val="C00000"/>
                </a:solidFill>
                <a:uFill>
                  <a:solidFill>
                    <a:schemeClr val="tx1"/>
                  </a:solidFill>
                </a:uFill>
              </a:rPr>
              <a:t>PRAISE</a:t>
            </a:r>
            <a:r>
              <a:rPr lang="en-US" sz="4000" dirty="0"/>
              <a:t> to God</a:t>
            </a:r>
          </a:p>
          <a:p>
            <a:pPr algn="ctr"/>
            <a:r>
              <a:rPr lang="en-US" sz="4000" dirty="0"/>
              <a:t>for making the king’s dream known.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0B2988FC-1165-4132-AE31-EE682562FA8F}"/>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2:23</a:t>
            </a:r>
          </a:p>
        </p:txBody>
      </p:sp>
      <p:sp>
        <p:nvSpPr>
          <p:cNvPr id="8" name="Rectangle 7">
            <a:extLst>
              <a:ext uri="{FF2B5EF4-FFF2-40B4-BE49-F238E27FC236}">
                <a16:creationId xmlns:a16="http://schemas.microsoft.com/office/drawing/2014/main" id="{5EC127C3-3536-4BE0-9972-B542E49A2F4F}"/>
              </a:ext>
            </a:extLst>
          </p:cNvPr>
          <p:cNvSpPr/>
          <p:nvPr/>
        </p:nvSpPr>
        <p:spPr>
          <a:xfrm rot="21420000">
            <a:off x="705281" y="5001094"/>
            <a:ext cx="4336613"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MADE A VOW</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0FAB917-E205-4518-9449-9CC6FB46D955}"/>
              </a:ext>
            </a:extLst>
          </p:cNvPr>
          <p:cNvSpPr/>
          <p:nvPr/>
        </p:nvSpPr>
        <p:spPr>
          <a:xfrm rot="300000">
            <a:off x="6822075" y="5075796"/>
            <a:ext cx="4660563"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OFFERINGS</a:t>
            </a:r>
            <a:endParaRPr lang="en-US" sz="4800" dirty="0">
              <a:solidFill>
                <a:srgbClr val="FF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059FC8D-9D19-4AF9-B98D-37D20ACB7324}"/>
              </a:ext>
            </a:extLst>
          </p:cNvPr>
          <p:cNvSpPr/>
          <p:nvPr/>
        </p:nvSpPr>
        <p:spPr>
          <a:xfrm>
            <a:off x="4029238" y="5833046"/>
            <a:ext cx="3235948" cy="830997"/>
          </a:xfrm>
          <a:prstGeom prst="rect">
            <a:avLst/>
          </a:prstGeom>
        </p:spPr>
        <p:txBody>
          <a:bodyPr>
            <a:prstTxWarp prst="textStop">
              <a:avLst/>
            </a:prstTxWarp>
            <a:spAutoFit/>
          </a:bodyPr>
          <a:lstStyle/>
          <a:p>
            <a:pPr algn="ctr"/>
            <a:r>
              <a:rPr lang="en-US" sz="4800" b="1" dirty="0">
                <a:solidFill>
                  <a:srgbClr val="A20000"/>
                </a:solidFill>
                <a:latin typeface="Tahoma" panose="020B0604030504040204" pitchFamily="34" charset="0"/>
                <a:ea typeface="Calibri" panose="020F0502020204030204" pitchFamily="34" charset="0"/>
              </a:rPr>
              <a:t>PRAISE</a:t>
            </a:r>
            <a:endParaRPr lang="en-US" sz="4800" dirty="0">
              <a:solidFill>
                <a:srgbClr val="A200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CC1AC3C3-E5B0-4662-9CBB-1010D516462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62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256338760"/>
      </p:ext>
    </p:extLst>
  </p:cSld>
  <p:clrMapOvr>
    <a:masterClrMapping/>
  </p:clrMapOvr>
  <p:transition advClick="0" advTm="0">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Daniel answered the king and said, “There is a God in heaven who reveals mysteries, and he has made known to King Nebuchadnezzar what will be in </a:t>
            </a:r>
            <a:r>
              <a:rPr lang="en-US" sz="3800" u="sng" dirty="0"/>
              <a:t>______</a:t>
            </a:r>
            <a:r>
              <a:rPr lang="en-US" sz="38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2:27-28</a:t>
            </a:r>
          </a:p>
        </p:txBody>
      </p:sp>
      <p:sp>
        <p:nvSpPr>
          <p:cNvPr id="7" name="TextBox 6">
            <a:extLst>
              <a:ext uri="{FF2B5EF4-FFF2-40B4-BE49-F238E27FC236}">
                <a16:creationId xmlns:a16="http://schemas.microsoft.com/office/drawing/2014/main" id="{CBC6A509-C54B-4AF9-A49B-6643FA9855E3}"/>
              </a:ext>
            </a:extLst>
          </p:cNvPr>
          <p:cNvSpPr txBox="1"/>
          <p:nvPr/>
        </p:nvSpPr>
        <p:spPr>
          <a:xfrm>
            <a:off x="4425765" y="4834742"/>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D018C5D8-57C1-4A45-8E47-F950B86AC58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042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The Chaldeans said to the king, “O king, live forever! Tell your servants the </a:t>
            </a:r>
            <a:r>
              <a:rPr lang="en-US" sz="4000" u="sng" dirty="0"/>
              <a:t>_____</a:t>
            </a:r>
            <a:r>
              <a:rPr lang="en-US" sz="4000" dirty="0"/>
              <a:t> </a:t>
            </a:r>
          </a:p>
          <a:p>
            <a:pPr algn="ctr">
              <a:lnSpc>
                <a:spcPct val="90000"/>
              </a:lnSpc>
            </a:pPr>
            <a:r>
              <a:rPr lang="en-US" sz="4000" dirty="0"/>
              <a:t>and we will show the interpretation.”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1631BB0-A633-4360-90A5-34CAC7E77F57}"/>
              </a:ext>
            </a:extLst>
          </p:cNvPr>
          <p:cNvSpPr/>
          <p:nvPr/>
        </p:nvSpPr>
        <p:spPr>
          <a:xfrm rot="21300000">
            <a:off x="688245" y="5225698"/>
            <a:ext cx="3235948" cy="830997"/>
          </a:xfrm>
          <a:prstGeom prst="rect">
            <a:avLst/>
          </a:prstGeom>
        </p:spPr>
        <p:txBody>
          <a:bodyPr>
            <a:prstTxWarp prst="textStop">
              <a:avLst/>
            </a:prstTxWarp>
            <a:spAutoFit/>
          </a:bodyPr>
          <a:lstStyle/>
          <a:p>
            <a:pPr algn="ctr"/>
            <a:r>
              <a:rPr lang="en-US" sz="4800" b="1" spc="300" dirty="0">
                <a:solidFill>
                  <a:srgbClr val="008000"/>
                </a:solidFill>
                <a:latin typeface="Tahoma" panose="020B0604030504040204" pitchFamily="34" charset="0"/>
                <a:ea typeface="Calibri" panose="020F0502020204030204" pitchFamily="34" charset="0"/>
              </a:rPr>
              <a:t>DREAM</a:t>
            </a:r>
            <a:endParaRPr lang="en-US" sz="4800" dirty="0">
              <a:solidFill>
                <a:srgbClr val="008000"/>
              </a:solidFill>
              <a:latin typeface="Tahoma" panose="020B060403050404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6966E8B6-B046-47C2-A759-863A8961CEB5}"/>
              </a:ext>
            </a:extLst>
          </p:cNvPr>
          <p:cNvSpPr txBox="1"/>
          <p:nvPr/>
        </p:nvSpPr>
        <p:spPr>
          <a:xfrm>
            <a:off x="4830916" y="4909500"/>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7B666B9F-667E-4989-84FB-388393DC9476}"/>
              </a:ext>
            </a:extLst>
          </p:cNvPr>
          <p:cNvGrpSpPr/>
          <p:nvPr/>
        </p:nvGrpSpPr>
        <p:grpSpPr>
          <a:xfrm rot="20456090">
            <a:off x="466537" y="3861407"/>
            <a:ext cx="2044571" cy="1379208"/>
            <a:chOff x="683427" y="4578696"/>
            <a:chExt cx="1689729" cy="1139841"/>
          </a:xfrm>
        </p:grpSpPr>
        <p:sp>
          <p:nvSpPr>
            <p:cNvPr id="14" name="Cloud 13">
              <a:extLst>
                <a:ext uri="{FF2B5EF4-FFF2-40B4-BE49-F238E27FC236}">
                  <a16:creationId xmlns:a16="http://schemas.microsoft.com/office/drawing/2014/main" id="{885EC94E-A71D-4904-8F93-FE9E18D1C867}"/>
                </a:ext>
              </a:extLst>
            </p:cNvPr>
            <p:cNvSpPr/>
            <p:nvPr/>
          </p:nvSpPr>
          <p:spPr>
            <a:xfrm rot="614678">
              <a:off x="683427" y="4578696"/>
              <a:ext cx="1677798" cy="1139841"/>
            </a:xfrm>
            <a:prstGeom prst="cloud">
              <a:avLst/>
            </a:prstGeom>
            <a:solidFill>
              <a:srgbClr val="00B0F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BC28ED-072F-4EEB-88B7-AE3AFA168271}"/>
                </a:ext>
              </a:extLst>
            </p:cNvPr>
            <p:cNvSpPr txBox="1"/>
            <p:nvPr/>
          </p:nvSpPr>
          <p:spPr>
            <a:xfrm>
              <a:off x="702908" y="4817802"/>
              <a:ext cx="1670248" cy="585030"/>
            </a:xfrm>
            <a:prstGeom prst="rect">
              <a:avLst/>
            </a:prstGeom>
            <a:noFill/>
          </p:spPr>
          <p:txBody>
            <a:bodyPr wrap="square" rtlCol="0">
              <a:spAutoFit/>
            </a:bodyPr>
            <a:lstStyle/>
            <a:p>
              <a:pPr algn="ctr"/>
              <a:r>
                <a:rPr lang="en-US" sz="4000" b="1" spc="-150" dirty="0">
                  <a:solidFill>
                    <a:schemeClr val="accent4">
                      <a:lumMod val="40000"/>
                      <a:lumOff val="60000"/>
                    </a:schemeClr>
                  </a:solidFill>
                </a:rPr>
                <a:t>RIGHT!</a:t>
              </a:r>
            </a:p>
          </p:txBody>
        </p:sp>
      </p:grpSp>
      <p:grpSp>
        <p:nvGrpSpPr>
          <p:cNvPr id="16" name="Group 15">
            <a:extLst>
              <a:ext uri="{FF2B5EF4-FFF2-40B4-BE49-F238E27FC236}">
                <a16:creationId xmlns:a16="http://schemas.microsoft.com/office/drawing/2014/main" id="{28F05997-F8E6-46C5-8045-20F63048DECB}"/>
              </a:ext>
            </a:extLst>
          </p:cNvPr>
          <p:cNvGrpSpPr/>
          <p:nvPr/>
        </p:nvGrpSpPr>
        <p:grpSpPr>
          <a:xfrm>
            <a:off x="9675103" y="3869552"/>
            <a:ext cx="2030136" cy="1379208"/>
            <a:chOff x="507258" y="4459012"/>
            <a:chExt cx="2030136" cy="1379208"/>
          </a:xfrm>
        </p:grpSpPr>
        <p:sp>
          <p:nvSpPr>
            <p:cNvPr id="17" name="Cloud 16">
              <a:extLst>
                <a:ext uri="{FF2B5EF4-FFF2-40B4-BE49-F238E27FC236}">
                  <a16:creationId xmlns:a16="http://schemas.microsoft.com/office/drawing/2014/main" id="{1FF6FD2B-F36C-4CD0-BE3F-F8DFC9296CB5}"/>
                </a:ext>
              </a:extLst>
            </p:cNvPr>
            <p:cNvSpPr/>
            <p:nvPr/>
          </p:nvSpPr>
          <p:spPr>
            <a:xfrm rot="614678">
              <a:off x="507258" y="4459012"/>
              <a:ext cx="2030136" cy="1379208"/>
            </a:xfrm>
            <a:prstGeom prst="cloud">
              <a:avLst/>
            </a:prstGeom>
            <a:solidFill>
              <a:srgbClr val="00B0F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CC0C35E-F977-478E-A8D8-6C3ADB2C2AB1}"/>
                </a:ext>
              </a:extLst>
            </p:cNvPr>
            <p:cNvSpPr txBox="1"/>
            <p:nvPr/>
          </p:nvSpPr>
          <p:spPr>
            <a:xfrm>
              <a:off x="755009" y="4620637"/>
              <a:ext cx="1518408" cy="981807"/>
            </a:xfrm>
            <a:prstGeom prst="rect">
              <a:avLst/>
            </a:prstGeom>
            <a:noFill/>
          </p:spPr>
          <p:txBody>
            <a:bodyPr wrap="square" rtlCol="0">
              <a:spAutoFit/>
            </a:bodyPr>
            <a:lstStyle/>
            <a:p>
              <a:pPr algn="ctr">
                <a:lnSpc>
                  <a:spcPct val="70000"/>
                </a:lnSpc>
              </a:pPr>
              <a:r>
                <a:rPr lang="en-US" sz="4000" b="1" dirty="0">
                  <a:solidFill>
                    <a:schemeClr val="accent4">
                      <a:lumMod val="40000"/>
                      <a:lumOff val="60000"/>
                    </a:schemeClr>
                  </a:solidFill>
                </a:rPr>
                <a:t>2 points</a:t>
              </a:r>
            </a:p>
          </p:txBody>
        </p:sp>
      </p:grpSp>
      <p:sp>
        <p:nvSpPr>
          <p:cNvPr id="21" name="Rectangle 20">
            <a:hlinkClick r:id="rId3" action="ppaction://hlinksldjump"/>
            <a:extLst>
              <a:ext uri="{FF2B5EF4-FFF2-40B4-BE49-F238E27FC236}">
                <a16:creationId xmlns:a16="http://schemas.microsoft.com/office/drawing/2014/main" id="{1D81191C-7785-407A-81AE-F5A994DF14E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50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 calcmode="lin" valueType="num">
                                      <p:cBhvr>
                                        <p:cTn id="9" dur="250" fill="hold"/>
                                        <p:tgtEl>
                                          <p:spTgt spid="13"/>
                                        </p:tgtEl>
                                        <p:attrNameLst>
                                          <p:attrName>style.rotation</p:attrName>
                                        </p:attrNameLst>
                                      </p:cBhvr>
                                      <p:tavLst>
                                        <p:tav tm="0">
                                          <p:val>
                                            <p:fltVal val="90"/>
                                          </p:val>
                                        </p:tav>
                                        <p:tav tm="100000">
                                          <p:val>
                                            <p:fltVal val="0"/>
                                          </p:val>
                                        </p:tav>
                                      </p:tavLst>
                                    </p:anim>
                                    <p:animEffect transition="in" filter="fade">
                                      <p:cBhvr>
                                        <p:cTn id="10" dur="250"/>
                                        <p:tgtEl>
                                          <p:spTgt spid="13"/>
                                        </p:tgtEl>
                                      </p:cBhvr>
                                    </p:animEffect>
                                  </p:childTnLst>
                                </p:cTn>
                              </p:par>
                            </p:childTnLst>
                          </p:cTn>
                        </p:par>
                        <p:par>
                          <p:cTn id="11" fill="hold">
                            <p:stCondLst>
                              <p:cond delay="250"/>
                            </p:stCondLst>
                            <p:childTnLst>
                              <p:par>
                                <p:cTn id="12" presetID="41" presetClass="entr" presetSubtype="0" fill="hold" nodeType="afterEffect">
                                  <p:stCondLst>
                                    <p:cond delay="25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xEl>
                                              <p:pRg st="0" end="0"/>
                                            </p:txEl>
                                          </p:spTgt>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500"/>
                                        <p:tgtEl>
                                          <p:spTgt spid="16"/>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Daniel answered the king and said, “There is a God in heaven who reveals mysteries, and he has made known to King Nebuchadnezzar what will be in </a:t>
            </a:r>
            <a:r>
              <a:rPr lang="en-US" sz="3800" u="sng" dirty="0"/>
              <a:t>______</a:t>
            </a:r>
            <a:r>
              <a:rPr lang="en-US" sz="38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4FC3EE7-CC77-4945-87A2-4F7C4ACF7D8C}"/>
              </a:ext>
            </a:extLst>
          </p:cNvPr>
          <p:cNvSpPr/>
          <p:nvPr/>
        </p:nvSpPr>
        <p:spPr>
          <a:xfrm rot="-480000">
            <a:off x="699402" y="5069367"/>
            <a:ext cx="3915497" cy="738664"/>
          </a:xfrm>
          <a:prstGeom prst="rect">
            <a:avLst/>
          </a:prstGeom>
          <a:ln>
            <a:noFill/>
          </a:ln>
        </p:spPr>
        <p:txBody>
          <a:bodyPr>
            <a:prstTxWarp prst="textStop">
              <a:avLst/>
            </a:prstTxWarp>
            <a:spAutoFit/>
          </a:bodyPr>
          <a:lstStyle/>
          <a:p>
            <a:pPr algn="ctr"/>
            <a:r>
              <a:rPr lang="en-US" sz="4200" b="1" dirty="0">
                <a:solidFill>
                  <a:srgbClr val="FF0000"/>
                </a:solidFill>
                <a:latin typeface="Tahoma" panose="020B0604030504040204" pitchFamily="34" charset="0"/>
                <a:ea typeface="Calibri" panose="020F0502020204030204" pitchFamily="34" charset="0"/>
              </a:rPr>
              <a:t>BABYLON</a:t>
            </a:r>
            <a:endParaRPr lang="en-US" sz="42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8C3887B-84BA-4925-8D74-609DDD0E441D}"/>
              </a:ext>
            </a:extLst>
          </p:cNvPr>
          <p:cNvSpPr/>
          <p:nvPr/>
        </p:nvSpPr>
        <p:spPr>
          <a:xfrm rot="300000">
            <a:off x="7370221" y="5091965"/>
            <a:ext cx="4324272" cy="738664"/>
          </a:xfrm>
          <a:prstGeom prst="rect">
            <a:avLst/>
          </a:prstGeom>
          <a:ln>
            <a:noFill/>
          </a:ln>
        </p:spPr>
        <p:txBody>
          <a:bodyPr>
            <a:prstTxWarp prst="textStop">
              <a:avLst/>
            </a:prstTxWarp>
            <a:spAutoFit/>
          </a:bodyPr>
          <a:lstStyle/>
          <a:p>
            <a:pPr algn="ctr"/>
            <a:r>
              <a:rPr lang="en-US" sz="4200" b="1" dirty="0">
                <a:solidFill>
                  <a:srgbClr val="C00000"/>
                </a:solidFill>
                <a:latin typeface="Tahoma" panose="020B0604030504040204" pitchFamily="34" charset="0"/>
                <a:ea typeface="Calibri" panose="020F0502020204030204" pitchFamily="34" charset="0"/>
              </a:rPr>
              <a:t>HIS DAYS</a:t>
            </a:r>
            <a:endParaRPr lang="en-US" sz="42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D3D7709C-B1BB-4708-9A60-122279184577}"/>
              </a:ext>
            </a:extLst>
          </p:cNvPr>
          <p:cNvSpPr/>
          <p:nvPr/>
        </p:nvSpPr>
        <p:spPr>
          <a:xfrm>
            <a:off x="2818990" y="5974415"/>
            <a:ext cx="6936543" cy="738664"/>
          </a:xfrm>
          <a:prstGeom prst="rect">
            <a:avLst/>
          </a:prstGeom>
          <a:ln>
            <a:noFill/>
          </a:ln>
        </p:spPr>
        <p:txBody>
          <a:bodyPr>
            <a:prstTxWarp prst="textStop">
              <a:avLst/>
            </a:prstTxWarp>
            <a:spAutoFit/>
          </a:bodyPr>
          <a:lstStyle/>
          <a:p>
            <a:pPr algn="ctr"/>
            <a:r>
              <a:rPr lang="en-US" sz="4200" b="1" dirty="0">
                <a:solidFill>
                  <a:srgbClr val="008000"/>
                </a:solidFill>
                <a:latin typeface="Tahoma" panose="020B0604030504040204" pitchFamily="34" charset="0"/>
                <a:ea typeface="Calibri" panose="020F0502020204030204" pitchFamily="34" charset="0"/>
              </a:rPr>
              <a:t>THE LATTER DAYS</a:t>
            </a:r>
            <a:endParaRPr lang="en-US" sz="4200" dirty="0">
              <a:solidFill>
                <a:srgbClr val="008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08F48F05-36D7-4C94-82BC-38206D4AE37E}"/>
              </a:ext>
            </a:extLst>
          </p:cNvPr>
          <p:cNvSpPr txBox="1"/>
          <p:nvPr/>
        </p:nvSpPr>
        <p:spPr>
          <a:xfrm>
            <a:off x="5238906" y="4833557"/>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2" name="Rectangle 11">
            <a:extLst>
              <a:ext uri="{FF2B5EF4-FFF2-40B4-BE49-F238E27FC236}">
                <a16:creationId xmlns:a16="http://schemas.microsoft.com/office/drawing/2014/main" id="{F1F0F928-8DC7-4BE9-B94F-AE3C5DA48600}"/>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2:27-28</a:t>
            </a:r>
          </a:p>
        </p:txBody>
      </p:sp>
      <p:sp>
        <p:nvSpPr>
          <p:cNvPr id="13" name="Rectangle 12">
            <a:hlinkClick r:id="rId3" action="ppaction://hlinksldjump"/>
            <a:extLst>
              <a:ext uri="{FF2B5EF4-FFF2-40B4-BE49-F238E27FC236}">
                <a16:creationId xmlns:a16="http://schemas.microsoft.com/office/drawing/2014/main" id="{EBFA48BE-19A7-49A8-865B-38EDDF8C3DE2}"/>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17B59040-6FBA-4D75-AC3F-424E7E7C6B7E}"/>
              </a:ext>
            </a:extLst>
          </p:cNvPr>
          <p:cNvSpPr/>
          <p:nvPr/>
        </p:nvSpPr>
        <p:spPr>
          <a:xfrm rot="-480000">
            <a:off x="676894" y="5058888"/>
            <a:ext cx="3942607" cy="73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51FE31D8-9F66-466B-A840-2D86646EB38B}"/>
              </a:ext>
            </a:extLst>
          </p:cNvPr>
          <p:cNvSpPr/>
          <p:nvPr/>
        </p:nvSpPr>
        <p:spPr>
          <a:xfrm>
            <a:off x="2818990" y="5974415"/>
            <a:ext cx="6936543"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2C579020-BC9B-40CF-8C16-AC12DB317070}"/>
              </a:ext>
            </a:extLst>
          </p:cNvPr>
          <p:cNvSpPr/>
          <p:nvPr/>
        </p:nvSpPr>
        <p:spPr>
          <a:xfrm rot="300000">
            <a:off x="7365778" y="5091965"/>
            <a:ext cx="4324272"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47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Daniel answered the king and said, “There is a God in heaven who reveals mysteries, and he has made known to King Nebuchadnezzar what will be in </a:t>
            </a:r>
            <a:r>
              <a:rPr lang="en-US" sz="3800" u="sng" dirty="0"/>
              <a:t>______</a:t>
            </a:r>
            <a:r>
              <a:rPr lang="en-US" sz="3800" dirty="0"/>
              <a:t>.” </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13" name="Group 12">
            <a:extLst>
              <a:ext uri="{FF2B5EF4-FFF2-40B4-BE49-F238E27FC236}">
                <a16:creationId xmlns:a16="http://schemas.microsoft.com/office/drawing/2014/main" id="{65E44BCC-28F3-43D3-926A-44DADE229364}"/>
              </a:ext>
            </a:extLst>
          </p:cNvPr>
          <p:cNvGrpSpPr/>
          <p:nvPr/>
        </p:nvGrpSpPr>
        <p:grpSpPr>
          <a:xfrm>
            <a:off x="9675103" y="4427829"/>
            <a:ext cx="2030136" cy="1379208"/>
            <a:chOff x="507258" y="4459012"/>
            <a:chExt cx="2030136" cy="1379208"/>
          </a:xfrm>
        </p:grpSpPr>
        <p:sp>
          <p:nvSpPr>
            <p:cNvPr id="14" name="Cloud 13">
              <a:extLst>
                <a:ext uri="{FF2B5EF4-FFF2-40B4-BE49-F238E27FC236}">
                  <a16:creationId xmlns:a16="http://schemas.microsoft.com/office/drawing/2014/main" id="{F68C264A-1DF2-4197-B433-4E7F1DD29F44}"/>
                </a:ext>
              </a:extLst>
            </p:cNvPr>
            <p:cNvSpPr/>
            <p:nvPr/>
          </p:nvSpPr>
          <p:spPr>
            <a:xfrm rot="614678">
              <a:off x="507258" y="4459012"/>
              <a:ext cx="2030136" cy="1379208"/>
            </a:xfrm>
            <a:prstGeom prst="cloud">
              <a:avLst/>
            </a:prstGeom>
            <a:solidFill>
              <a:srgbClr val="00BCC8"/>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124B35-31D3-491E-81D8-12E8D8709CE2}"/>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EF9FA"/>
                  </a:solidFill>
                </a:rPr>
                <a:t>2 points</a:t>
              </a:r>
            </a:p>
          </p:txBody>
        </p:sp>
      </p:grpSp>
      <p:grpSp>
        <p:nvGrpSpPr>
          <p:cNvPr id="8" name="Group 7">
            <a:extLst>
              <a:ext uri="{FF2B5EF4-FFF2-40B4-BE49-F238E27FC236}">
                <a16:creationId xmlns:a16="http://schemas.microsoft.com/office/drawing/2014/main" id="{B4351C8E-E773-420B-A229-EDCF72C9EEE6}"/>
              </a:ext>
            </a:extLst>
          </p:cNvPr>
          <p:cNvGrpSpPr/>
          <p:nvPr/>
        </p:nvGrpSpPr>
        <p:grpSpPr>
          <a:xfrm rot="20456090">
            <a:off x="466583" y="4439204"/>
            <a:ext cx="2042936" cy="1379208"/>
            <a:chOff x="683427" y="4578696"/>
            <a:chExt cx="1688380" cy="1139841"/>
          </a:xfrm>
        </p:grpSpPr>
        <p:sp>
          <p:nvSpPr>
            <p:cNvPr id="9" name="Cloud 8">
              <a:extLst>
                <a:ext uri="{FF2B5EF4-FFF2-40B4-BE49-F238E27FC236}">
                  <a16:creationId xmlns:a16="http://schemas.microsoft.com/office/drawing/2014/main" id="{7E12FF3F-F5BC-4683-9AD2-A8F85680A9A0}"/>
                </a:ext>
              </a:extLst>
            </p:cNvPr>
            <p:cNvSpPr/>
            <p:nvPr/>
          </p:nvSpPr>
          <p:spPr>
            <a:xfrm rot="614678">
              <a:off x="683427" y="4578696"/>
              <a:ext cx="1677798" cy="1139841"/>
            </a:xfrm>
            <a:prstGeom prst="cloud">
              <a:avLst/>
            </a:prstGeom>
            <a:solidFill>
              <a:srgbClr val="00BCC8"/>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5CA9CD-7C52-4457-AB4D-3DC844B96FD6}"/>
                </a:ext>
              </a:extLst>
            </p:cNvPr>
            <p:cNvSpPr txBox="1"/>
            <p:nvPr/>
          </p:nvSpPr>
          <p:spPr>
            <a:xfrm>
              <a:off x="701559" y="4763756"/>
              <a:ext cx="1670248" cy="774634"/>
            </a:xfrm>
            <a:prstGeom prst="rect">
              <a:avLst/>
            </a:prstGeom>
            <a:noFill/>
          </p:spPr>
          <p:txBody>
            <a:bodyPr wrap="square" rtlCol="0">
              <a:spAutoFit/>
            </a:bodyPr>
            <a:lstStyle/>
            <a:p>
              <a:pPr algn="ctr">
                <a:lnSpc>
                  <a:spcPct val="70000"/>
                </a:lnSpc>
              </a:pPr>
              <a:r>
                <a:rPr lang="en-US" sz="3800" b="1" spc="-200" dirty="0">
                  <a:solidFill>
                    <a:srgbClr val="CEF9FA"/>
                  </a:solidFill>
                </a:rPr>
                <a:t>YOU’VE GOT IT!</a:t>
              </a:r>
              <a:endParaRPr lang="en-US" sz="3800" b="1" spc="-150" dirty="0">
                <a:solidFill>
                  <a:srgbClr val="CEF9FA"/>
                </a:solidFill>
              </a:endParaRPr>
            </a:p>
          </p:txBody>
        </p:sp>
      </p:grpSp>
      <p:sp>
        <p:nvSpPr>
          <p:cNvPr id="10" name="Rectangle 9">
            <a:extLst>
              <a:ext uri="{FF2B5EF4-FFF2-40B4-BE49-F238E27FC236}">
                <a16:creationId xmlns:a16="http://schemas.microsoft.com/office/drawing/2014/main" id="{D3D7709C-B1BB-4708-9A60-122279184577}"/>
              </a:ext>
            </a:extLst>
          </p:cNvPr>
          <p:cNvSpPr/>
          <p:nvPr/>
        </p:nvSpPr>
        <p:spPr>
          <a:xfrm>
            <a:off x="2818990" y="5974415"/>
            <a:ext cx="6936543" cy="738664"/>
          </a:xfrm>
          <a:prstGeom prst="rect">
            <a:avLst/>
          </a:prstGeom>
        </p:spPr>
        <p:txBody>
          <a:bodyPr>
            <a:prstTxWarp prst="textStop">
              <a:avLst/>
            </a:prstTxWarp>
            <a:spAutoFit/>
          </a:bodyPr>
          <a:lstStyle/>
          <a:p>
            <a:pPr algn="ctr"/>
            <a:r>
              <a:rPr lang="en-US" sz="4200" b="1" dirty="0">
                <a:solidFill>
                  <a:srgbClr val="008000"/>
                </a:solidFill>
                <a:latin typeface="Tahoma" panose="020B0604030504040204" pitchFamily="34" charset="0"/>
                <a:ea typeface="Calibri" panose="020F0502020204030204" pitchFamily="34" charset="0"/>
              </a:rPr>
              <a:t>THE LATTER DAYS</a:t>
            </a:r>
            <a:endParaRPr lang="en-US" sz="4200" dirty="0">
              <a:solidFill>
                <a:srgbClr val="008000"/>
              </a:solidFill>
              <a:latin typeface="Tahoma" panose="020B060403050404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F1F0F928-8DC7-4BE9-B94F-AE3C5DA48600}"/>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2:27-28</a:t>
            </a:r>
          </a:p>
        </p:txBody>
      </p:sp>
      <p:sp>
        <p:nvSpPr>
          <p:cNvPr id="7" name="TextBox 6">
            <a:extLst>
              <a:ext uri="{FF2B5EF4-FFF2-40B4-BE49-F238E27FC236}">
                <a16:creationId xmlns:a16="http://schemas.microsoft.com/office/drawing/2014/main" id="{A788303D-DEA1-4444-8E1B-1C44D7A9C4C9}"/>
              </a:ext>
            </a:extLst>
          </p:cNvPr>
          <p:cNvSpPr txBox="1"/>
          <p:nvPr/>
        </p:nvSpPr>
        <p:spPr>
          <a:xfrm>
            <a:off x="4830916" y="4828998"/>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sp>
        <p:nvSpPr>
          <p:cNvPr id="16" name="Rectangle 15">
            <a:hlinkClick r:id="rId3" action="ppaction://hlinksldjump"/>
            <a:extLst>
              <a:ext uri="{FF2B5EF4-FFF2-40B4-BE49-F238E27FC236}">
                <a16:creationId xmlns:a16="http://schemas.microsoft.com/office/drawing/2014/main" id="{FBA1A970-D2F9-4357-8057-7C8F2A848B8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14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par>
                          <p:cTn id="19" fill="hold">
                            <p:stCondLst>
                              <p:cond delay="16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Daniel answered the king and said, “There is a God in heaven who reveals mysteries, and he has made known to King Nebuchadnezzar what will be in </a:t>
            </a:r>
            <a:r>
              <a:rPr lang="en-US" sz="3800" u="sng" dirty="0"/>
              <a:t>______</a:t>
            </a:r>
            <a:r>
              <a:rPr lang="en-US" sz="38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4FC3EE7-CC77-4945-87A2-4F7C4ACF7D8C}"/>
              </a:ext>
            </a:extLst>
          </p:cNvPr>
          <p:cNvSpPr/>
          <p:nvPr/>
        </p:nvSpPr>
        <p:spPr>
          <a:xfrm rot="21119364">
            <a:off x="699402" y="5069367"/>
            <a:ext cx="3915497" cy="738664"/>
          </a:xfrm>
          <a:prstGeom prst="rect">
            <a:avLst/>
          </a:prstGeom>
        </p:spPr>
        <p:txBody>
          <a:bodyPr>
            <a:prstTxWarp prst="textStop">
              <a:avLst/>
            </a:prstTxWarp>
            <a:spAutoFit/>
          </a:bodyPr>
          <a:lstStyle/>
          <a:p>
            <a:pPr algn="ctr"/>
            <a:r>
              <a:rPr lang="en-US" sz="4200" b="1" dirty="0">
                <a:solidFill>
                  <a:srgbClr val="FF0000"/>
                </a:solidFill>
                <a:latin typeface="Tahoma" panose="020B0604030504040204" pitchFamily="34" charset="0"/>
                <a:ea typeface="Calibri" panose="020F0502020204030204" pitchFamily="34" charset="0"/>
              </a:rPr>
              <a:t>BABYLON</a:t>
            </a:r>
            <a:endParaRPr lang="en-US" sz="42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8C3887B-84BA-4925-8D74-609DDD0E441D}"/>
              </a:ext>
            </a:extLst>
          </p:cNvPr>
          <p:cNvSpPr/>
          <p:nvPr/>
        </p:nvSpPr>
        <p:spPr>
          <a:xfrm rot="307242">
            <a:off x="7370221" y="5091965"/>
            <a:ext cx="4324272" cy="738664"/>
          </a:xfrm>
          <a:prstGeom prst="rect">
            <a:avLst/>
          </a:prstGeom>
        </p:spPr>
        <p:txBody>
          <a:bodyPr>
            <a:prstTxWarp prst="textStop">
              <a:avLst/>
            </a:prstTxWarp>
            <a:spAutoFit/>
          </a:bodyPr>
          <a:lstStyle/>
          <a:p>
            <a:pPr algn="ctr"/>
            <a:r>
              <a:rPr lang="en-US" sz="4200" b="1" dirty="0">
                <a:solidFill>
                  <a:srgbClr val="C00000"/>
                </a:solidFill>
                <a:latin typeface="Tahoma" panose="020B0604030504040204" pitchFamily="34" charset="0"/>
                <a:ea typeface="Calibri" panose="020F0502020204030204" pitchFamily="34" charset="0"/>
              </a:rPr>
              <a:t>HIS DAYS</a:t>
            </a:r>
            <a:endParaRPr lang="en-US" sz="42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D3D7709C-B1BB-4708-9A60-122279184577}"/>
              </a:ext>
            </a:extLst>
          </p:cNvPr>
          <p:cNvSpPr/>
          <p:nvPr/>
        </p:nvSpPr>
        <p:spPr>
          <a:xfrm>
            <a:off x="2818990" y="5974415"/>
            <a:ext cx="6936543" cy="738664"/>
          </a:xfrm>
          <a:prstGeom prst="rect">
            <a:avLst/>
          </a:prstGeom>
        </p:spPr>
        <p:txBody>
          <a:bodyPr>
            <a:prstTxWarp prst="textStop">
              <a:avLst/>
            </a:prstTxWarp>
            <a:spAutoFit/>
          </a:bodyPr>
          <a:lstStyle/>
          <a:p>
            <a:pPr algn="ctr"/>
            <a:r>
              <a:rPr lang="en-US" sz="4200" b="1" dirty="0">
                <a:solidFill>
                  <a:srgbClr val="008000"/>
                </a:solidFill>
                <a:latin typeface="Tahoma" panose="020B0604030504040204" pitchFamily="34" charset="0"/>
                <a:ea typeface="Calibri" panose="020F0502020204030204" pitchFamily="34" charset="0"/>
              </a:rPr>
              <a:t>THE LATTER DAYS</a:t>
            </a:r>
            <a:endParaRPr lang="en-US" sz="4200" dirty="0">
              <a:solidFill>
                <a:srgbClr val="008000"/>
              </a:solidFill>
              <a:latin typeface="Tahoma" panose="020B060403050404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F1F0F928-8DC7-4BE9-B94F-AE3C5DA48600}"/>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2:27-28</a:t>
            </a:r>
          </a:p>
        </p:txBody>
      </p:sp>
      <p:grpSp>
        <p:nvGrpSpPr>
          <p:cNvPr id="13" name="Group 12">
            <a:extLst>
              <a:ext uri="{FF2B5EF4-FFF2-40B4-BE49-F238E27FC236}">
                <a16:creationId xmlns:a16="http://schemas.microsoft.com/office/drawing/2014/main" id="{73614CCF-E6BD-4560-9112-632E3F94ECEE}"/>
              </a:ext>
            </a:extLst>
          </p:cNvPr>
          <p:cNvGrpSpPr/>
          <p:nvPr/>
        </p:nvGrpSpPr>
        <p:grpSpPr>
          <a:xfrm>
            <a:off x="3506615" y="1345800"/>
            <a:ext cx="5293895" cy="4389120"/>
            <a:chOff x="3506615" y="1345800"/>
            <a:chExt cx="5293895" cy="4389120"/>
          </a:xfrm>
        </p:grpSpPr>
        <p:sp>
          <p:nvSpPr>
            <p:cNvPr id="14" name="Cloud 13">
              <a:extLst>
                <a:ext uri="{FF2B5EF4-FFF2-40B4-BE49-F238E27FC236}">
                  <a16:creationId xmlns:a16="http://schemas.microsoft.com/office/drawing/2014/main" id="{AA6C8077-CB65-405B-BBF4-5367C51BFAD3}"/>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0C89D9A-8894-43BF-8272-7C58B4C96A8E}"/>
                </a:ext>
              </a:extLst>
            </p:cNvPr>
            <p:cNvSpPr txBox="1"/>
            <p:nvPr/>
          </p:nvSpPr>
          <p:spPr>
            <a:xfrm>
              <a:off x="3506615" y="2432460"/>
              <a:ext cx="5293895" cy="1692771"/>
            </a:xfrm>
            <a:prstGeom prst="rect">
              <a:avLst/>
            </a:prstGeom>
            <a:noFill/>
          </p:spPr>
          <p:txBody>
            <a:bodyPr wrap="square" rtlCol="0">
              <a:spAutoFit/>
            </a:bodyPr>
            <a:lstStyle/>
            <a:p>
              <a:pPr algn="ctr"/>
              <a:r>
                <a:rPr lang="en-US" sz="8000" b="1" spc="-400" dirty="0">
                  <a:solidFill>
                    <a:schemeClr val="accent6">
                      <a:lumMod val="50000"/>
                    </a:schemeClr>
                  </a:solidFill>
                </a:rPr>
                <a:t>Much more!</a:t>
              </a:r>
            </a:p>
            <a:p>
              <a:pPr algn="ctr"/>
              <a:r>
                <a:rPr lang="en-US" sz="2400" dirty="0"/>
                <a:t>Tap and try again</a:t>
              </a:r>
            </a:p>
          </p:txBody>
        </p:sp>
      </p:grpSp>
      <p:sp>
        <p:nvSpPr>
          <p:cNvPr id="16" name="Rectangle 15">
            <a:hlinkClick r:id="rId3" action="ppaction://hlinksldjump"/>
            <a:extLst>
              <a:ext uri="{FF2B5EF4-FFF2-40B4-BE49-F238E27FC236}">
                <a16:creationId xmlns:a16="http://schemas.microsoft.com/office/drawing/2014/main" id="{64C28C62-7876-4D9E-BF97-1ADDBA04A99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60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45">
                                          <p:stCondLst>
                                            <p:cond delay="0"/>
                                          </p:stCondLst>
                                        </p:cTn>
                                        <p:tgtEl>
                                          <p:spTgt spid="13"/>
                                        </p:tgtEl>
                                      </p:cBhvr>
                                    </p:animEffect>
                                    <p:anim calcmode="lin" valueType="num">
                                      <p:cBhvr>
                                        <p:cTn id="8"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3" dur="7">
                                          <p:stCondLst>
                                            <p:cond delay="162"/>
                                          </p:stCondLst>
                                        </p:cTn>
                                        <p:tgtEl>
                                          <p:spTgt spid="13"/>
                                        </p:tgtEl>
                                      </p:cBhvr>
                                      <p:to x="100000" y="60000"/>
                                    </p:animScale>
                                    <p:animScale>
                                      <p:cBhvr>
                                        <p:cTn id="14" dur="41" decel="50000">
                                          <p:stCondLst>
                                            <p:cond delay="169"/>
                                          </p:stCondLst>
                                        </p:cTn>
                                        <p:tgtEl>
                                          <p:spTgt spid="13"/>
                                        </p:tgtEl>
                                      </p:cBhvr>
                                      <p:to x="100000" y="100000"/>
                                    </p:animScale>
                                    <p:animScale>
                                      <p:cBhvr>
                                        <p:cTn id="15" dur="7">
                                          <p:stCondLst>
                                            <p:cond delay="328"/>
                                          </p:stCondLst>
                                        </p:cTn>
                                        <p:tgtEl>
                                          <p:spTgt spid="13"/>
                                        </p:tgtEl>
                                      </p:cBhvr>
                                      <p:to x="100000" y="80000"/>
                                    </p:animScale>
                                    <p:animScale>
                                      <p:cBhvr>
                                        <p:cTn id="16" dur="41" decel="50000">
                                          <p:stCondLst>
                                            <p:cond delay="335"/>
                                          </p:stCondLst>
                                        </p:cTn>
                                        <p:tgtEl>
                                          <p:spTgt spid="13"/>
                                        </p:tgtEl>
                                      </p:cBhvr>
                                      <p:to x="100000" y="100000"/>
                                    </p:animScale>
                                    <p:animScale>
                                      <p:cBhvr>
                                        <p:cTn id="17" dur="7">
                                          <p:stCondLst>
                                            <p:cond delay="410"/>
                                          </p:stCondLst>
                                        </p:cTn>
                                        <p:tgtEl>
                                          <p:spTgt spid="13"/>
                                        </p:tgtEl>
                                      </p:cBhvr>
                                      <p:to x="100000" y="90000"/>
                                    </p:animScale>
                                    <p:animScale>
                                      <p:cBhvr>
                                        <p:cTn id="18" dur="41" decel="50000">
                                          <p:stCondLst>
                                            <p:cond delay="417"/>
                                          </p:stCondLst>
                                        </p:cTn>
                                        <p:tgtEl>
                                          <p:spTgt spid="13"/>
                                        </p:tgtEl>
                                      </p:cBhvr>
                                      <p:to x="100000" y="100000"/>
                                    </p:animScale>
                                    <p:animScale>
                                      <p:cBhvr>
                                        <p:cTn id="19" dur="7">
                                          <p:stCondLst>
                                            <p:cond delay="452"/>
                                          </p:stCondLst>
                                        </p:cTn>
                                        <p:tgtEl>
                                          <p:spTgt spid="13"/>
                                        </p:tgtEl>
                                      </p:cBhvr>
                                      <p:to x="100000" y="95000"/>
                                    </p:animScale>
                                    <p:animScale>
                                      <p:cBhvr>
                                        <p:cTn id="20" dur="41" decel="50000">
                                          <p:stCondLst>
                                            <p:cond delay="459"/>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Daniel answered the king and said, “There is a God in heaven who reveals mysteries, and he has made known to King Nebuchadnezzar what will be in </a:t>
            </a:r>
            <a:r>
              <a:rPr lang="en-US" sz="3800" u="sng" dirty="0"/>
              <a:t>______</a:t>
            </a:r>
            <a:r>
              <a:rPr lang="en-US" sz="38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4FC3EE7-CC77-4945-87A2-4F7C4ACF7D8C}"/>
              </a:ext>
            </a:extLst>
          </p:cNvPr>
          <p:cNvSpPr/>
          <p:nvPr/>
        </p:nvSpPr>
        <p:spPr>
          <a:xfrm rot="21119364">
            <a:off x="699402" y="5069367"/>
            <a:ext cx="3915497" cy="738664"/>
          </a:xfrm>
          <a:prstGeom prst="rect">
            <a:avLst/>
          </a:prstGeom>
          <a:ln>
            <a:noFill/>
          </a:ln>
        </p:spPr>
        <p:txBody>
          <a:bodyPr>
            <a:prstTxWarp prst="textStop">
              <a:avLst/>
            </a:prstTxWarp>
            <a:spAutoFit/>
          </a:bodyPr>
          <a:lstStyle/>
          <a:p>
            <a:pPr algn="ctr"/>
            <a:r>
              <a:rPr lang="en-US" sz="4200" b="1" dirty="0">
                <a:solidFill>
                  <a:srgbClr val="FF0000"/>
                </a:solidFill>
                <a:latin typeface="Tahoma" panose="020B0604030504040204" pitchFamily="34" charset="0"/>
                <a:ea typeface="Calibri" panose="020F0502020204030204" pitchFamily="34" charset="0"/>
              </a:rPr>
              <a:t>BABYLON</a:t>
            </a:r>
            <a:endParaRPr lang="en-US" sz="42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8C3887B-84BA-4925-8D74-609DDD0E441D}"/>
              </a:ext>
            </a:extLst>
          </p:cNvPr>
          <p:cNvSpPr/>
          <p:nvPr/>
        </p:nvSpPr>
        <p:spPr>
          <a:xfrm rot="307242">
            <a:off x="7370221" y="5091965"/>
            <a:ext cx="4324272" cy="738664"/>
          </a:xfrm>
          <a:prstGeom prst="rect">
            <a:avLst/>
          </a:prstGeom>
          <a:ln>
            <a:noFill/>
          </a:ln>
        </p:spPr>
        <p:txBody>
          <a:bodyPr>
            <a:prstTxWarp prst="textStop">
              <a:avLst/>
            </a:prstTxWarp>
            <a:spAutoFit/>
          </a:bodyPr>
          <a:lstStyle/>
          <a:p>
            <a:pPr algn="ctr"/>
            <a:r>
              <a:rPr lang="en-US" sz="4200" b="1" dirty="0">
                <a:solidFill>
                  <a:srgbClr val="C00000"/>
                </a:solidFill>
                <a:latin typeface="Tahoma" panose="020B0604030504040204" pitchFamily="34" charset="0"/>
                <a:ea typeface="Calibri" panose="020F0502020204030204" pitchFamily="34" charset="0"/>
              </a:rPr>
              <a:t>HIS DAYS</a:t>
            </a:r>
            <a:endParaRPr lang="en-US" sz="42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D3D7709C-B1BB-4708-9A60-122279184577}"/>
              </a:ext>
            </a:extLst>
          </p:cNvPr>
          <p:cNvSpPr/>
          <p:nvPr/>
        </p:nvSpPr>
        <p:spPr>
          <a:xfrm>
            <a:off x="2818990" y="5974415"/>
            <a:ext cx="6936543" cy="738664"/>
          </a:xfrm>
          <a:prstGeom prst="rect">
            <a:avLst/>
          </a:prstGeom>
          <a:ln>
            <a:noFill/>
          </a:ln>
        </p:spPr>
        <p:txBody>
          <a:bodyPr>
            <a:prstTxWarp prst="textStop">
              <a:avLst/>
            </a:prstTxWarp>
            <a:spAutoFit/>
          </a:bodyPr>
          <a:lstStyle/>
          <a:p>
            <a:pPr algn="ctr"/>
            <a:r>
              <a:rPr lang="en-US" sz="4200" b="1" dirty="0">
                <a:solidFill>
                  <a:srgbClr val="008000"/>
                </a:solidFill>
                <a:latin typeface="Tahoma" panose="020B0604030504040204" pitchFamily="34" charset="0"/>
                <a:ea typeface="Calibri" panose="020F0502020204030204" pitchFamily="34" charset="0"/>
              </a:rPr>
              <a:t>THE LATTER DAYS</a:t>
            </a:r>
            <a:endParaRPr lang="en-US" sz="4200" dirty="0">
              <a:solidFill>
                <a:srgbClr val="008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08F48F05-36D7-4C94-82BC-38206D4AE37E}"/>
              </a:ext>
            </a:extLst>
          </p:cNvPr>
          <p:cNvSpPr txBox="1"/>
          <p:nvPr/>
        </p:nvSpPr>
        <p:spPr>
          <a:xfrm>
            <a:off x="5238906" y="4833557"/>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2" name="Rectangle 11">
            <a:extLst>
              <a:ext uri="{FF2B5EF4-FFF2-40B4-BE49-F238E27FC236}">
                <a16:creationId xmlns:a16="http://schemas.microsoft.com/office/drawing/2014/main" id="{F1F0F928-8DC7-4BE9-B94F-AE3C5DA48600}"/>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2:27-28</a:t>
            </a:r>
          </a:p>
        </p:txBody>
      </p:sp>
      <p:sp>
        <p:nvSpPr>
          <p:cNvPr id="16" name="Rectangle 15">
            <a:hlinkClick r:id="rId3" action="ppaction://hlinksldjump"/>
            <a:extLst>
              <a:ext uri="{FF2B5EF4-FFF2-40B4-BE49-F238E27FC236}">
                <a16:creationId xmlns:a16="http://schemas.microsoft.com/office/drawing/2014/main" id="{6F48557C-01D0-4FA1-AAAC-DCC16F140957}"/>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BC71F0C9-0581-44B0-B076-958CDF7F63F9}"/>
              </a:ext>
            </a:extLst>
          </p:cNvPr>
          <p:cNvSpPr/>
          <p:nvPr/>
        </p:nvSpPr>
        <p:spPr>
          <a:xfrm rot="-480000">
            <a:off x="676894" y="5058888"/>
            <a:ext cx="3942607" cy="73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102CA738-38D6-4699-93BF-8BC78C49BDED}"/>
              </a:ext>
            </a:extLst>
          </p:cNvPr>
          <p:cNvSpPr/>
          <p:nvPr/>
        </p:nvSpPr>
        <p:spPr>
          <a:xfrm>
            <a:off x="2818990" y="5974415"/>
            <a:ext cx="6936543"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ction="ppaction://hlinksldjump"/>
            <a:extLst>
              <a:ext uri="{FF2B5EF4-FFF2-40B4-BE49-F238E27FC236}">
                <a16:creationId xmlns:a16="http://schemas.microsoft.com/office/drawing/2014/main" id="{BC6DCDD2-254C-4B02-8B75-1CD697991BC6}"/>
              </a:ext>
            </a:extLst>
          </p:cNvPr>
          <p:cNvSpPr/>
          <p:nvPr/>
        </p:nvSpPr>
        <p:spPr>
          <a:xfrm rot="300000">
            <a:off x="7365778" y="5091965"/>
            <a:ext cx="4324272"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6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Daniel answered the king and said, “There is a God in heaven who reveals mysteries, and he has made known to King Nebuchadnezzar what will be in </a:t>
            </a:r>
            <a:r>
              <a:rPr lang="en-US" sz="3800" u="sng" dirty="0"/>
              <a:t>______</a:t>
            </a:r>
            <a:r>
              <a:rPr lang="en-US" sz="3800" dirty="0"/>
              <a:t>.” </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13" name="Group 12">
            <a:extLst>
              <a:ext uri="{FF2B5EF4-FFF2-40B4-BE49-F238E27FC236}">
                <a16:creationId xmlns:a16="http://schemas.microsoft.com/office/drawing/2014/main" id="{65E44BCC-28F3-43D3-926A-44DADE229364}"/>
              </a:ext>
            </a:extLst>
          </p:cNvPr>
          <p:cNvGrpSpPr/>
          <p:nvPr/>
        </p:nvGrpSpPr>
        <p:grpSpPr>
          <a:xfrm>
            <a:off x="9675103" y="4427829"/>
            <a:ext cx="2030136" cy="1379208"/>
            <a:chOff x="507258" y="4459012"/>
            <a:chExt cx="2030136" cy="1379208"/>
          </a:xfrm>
        </p:grpSpPr>
        <p:sp>
          <p:nvSpPr>
            <p:cNvPr id="14" name="Cloud 13">
              <a:extLst>
                <a:ext uri="{FF2B5EF4-FFF2-40B4-BE49-F238E27FC236}">
                  <a16:creationId xmlns:a16="http://schemas.microsoft.com/office/drawing/2014/main" id="{F68C264A-1DF2-4197-B433-4E7F1DD29F44}"/>
                </a:ext>
              </a:extLst>
            </p:cNvPr>
            <p:cNvSpPr/>
            <p:nvPr/>
          </p:nvSpPr>
          <p:spPr>
            <a:xfrm rot="614678">
              <a:off x="507258" y="4459012"/>
              <a:ext cx="2030136" cy="1379208"/>
            </a:xfrm>
            <a:prstGeom prst="cloud">
              <a:avLst/>
            </a:prstGeom>
            <a:solidFill>
              <a:srgbClr val="00BCC8"/>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124B35-31D3-491E-81D8-12E8D8709CE2}"/>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EF9FA"/>
                  </a:solidFill>
                </a:rPr>
                <a:t>1 point</a:t>
              </a:r>
            </a:p>
          </p:txBody>
        </p:sp>
      </p:grpSp>
      <p:grpSp>
        <p:nvGrpSpPr>
          <p:cNvPr id="8" name="Group 7">
            <a:extLst>
              <a:ext uri="{FF2B5EF4-FFF2-40B4-BE49-F238E27FC236}">
                <a16:creationId xmlns:a16="http://schemas.microsoft.com/office/drawing/2014/main" id="{B4351C8E-E773-420B-A229-EDCF72C9EEE6}"/>
              </a:ext>
            </a:extLst>
          </p:cNvPr>
          <p:cNvGrpSpPr/>
          <p:nvPr/>
        </p:nvGrpSpPr>
        <p:grpSpPr>
          <a:xfrm rot="20456090">
            <a:off x="466583" y="4439204"/>
            <a:ext cx="2042936" cy="1379208"/>
            <a:chOff x="683427" y="4578696"/>
            <a:chExt cx="1688380" cy="1139841"/>
          </a:xfrm>
        </p:grpSpPr>
        <p:sp>
          <p:nvSpPr>
            <p:cNvPr id="9" name="Cloud 8">
              <a:extLst>
                <a:ext uri="{FF2B5EF4-FFF2-40B4-BE49-F238E27FC236}">
                  <a16:creationId xmlns:a16="http://schemas.microsoft.com/office/drawing/2014/main" id="{7E12FF3F-F5BC-4683-9AD2-A8F85680A9A0}"/>
                </a:ext>
              </a:extLst>
            </p:cNvPr>
            <p:cNvSpPr/>
            <p:nvPr/>
          </p:nvSpPr>
          <p:spPr>
            <a:xfrm rot="614678">
              <a:off x="683427" y="4578696"/>
              <a:ext cx="1677798" cy="1139841"/>
            </a:xfrm>
            <a:prstGeom prst="cloud">
              <a:avLst/>
            </a:prstGeom>
            <a:solidFill>
              <a:srgbClr val="00BCC8"/>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5CA9CD-7C52-4457-AB4D-3DC844B96FD6}"/>
                </a:ext>
              </a:extLst>
            </p:cNvPr>
            <p:cNvSpPr txBox="1"/>
            <p:nvPr/>
          </p:nvSpPr>
          <p:spPr>
            <a:xfrm>
              <a:off x="701559" y="4923421"/>
              <a:ext cx="1670248" cy="455306"/>
            </a:xfrm>
            <a:prstGeom prst="rect">
              <a:avLst/>
            </a:prstGeom>
            <a:noFill/>
          </p:spPr>
          <p:txBody>
            <a:bodyPr wrap="square" rtlCol="0">
              <a:spAutoFit/>
            </a:bodyPr>
            <a:lstStyle/>
            <a:p>
              <a:pPr algn="ctr">
                <a:lnSpc>
                  <a:spcPct val="70000"/>
                </a:lnSpc>
              </a:pPr>
              <a:r>
                <a:rPr lang="en-US" sz="4000" b="1" dirty="0">
                  <a:solidFill>
                    <a:srgbClr val="CEF9FA"/>
                  </a:solidFill>
                </a:rPr>
                <a:t>Yay!</a:t>
              </a:r>
              <a:endParaRPr lang="en-US" sz="4800" b="1" dirty="0">
                <a:solidFill>
                  <a:srgbClr val="CEF9FA"/>
                </a:solidFill>
              </a:endParaRPr>
            </a:p>
          </p:txBody>
        </p:sp>
      </p:grpSp>
      <p:sp>
        <p:nvSpPr>
          <p:cNvPr id="10" name="Rectangle 9">
            <a:extLst>
              <a:ext uri="{FF2B5EF4-FFF2-40B4-BE49-F238E27FC236}">
                <a16:creationId xmlns:a16="http://schemas.microsoft.com/office/drawing/2014/main" id="{D3D7709C-B1BB-4708-9A60-122279184577}"/>
              </a:ext>
            </a:extLst>
          </p:cNvPr>
          <p:cNvSpPr/>
          <p:nvPr/>
        </p:nvSpPr>
        <p:spPr>
          <a:xfrm>
            <a:off x="2818990" y="5974415"/>
            <a:ext cx="6936543" cy="738664"/>
          </a:xfrm>
          <a:prstGeom prst="rect">
            <a:avLst/>
          </a:prstGeom>
        </p:spPr>
        <p:txBody>
          <a:bodyPr>
            <a:prstTxWarp prst="textStop">
              <a:avLst/>
            </a:prstTxWarp>
            <a:spAutoFit/>
          </a:bodyPr>
          <a:lstStyle/>
          <a:p>
            <a:pPr algn="ctr"/>
            <a:r>
              <a:rPr lang="en-US" sz="4200" b="1" dirty="0">
                <a:solidFill>
                  <a:srgbClr val="008000"/>
                </a:solidFill>
                <a:latin typeface="Tahoma" panose="020B0604030504040204" pitchFamily="34" charset="0"/>
                <a:ea typeface="Calibri" panose="020F0502020204030204" pitchFamily="34" charset="0"/>
              </a:rPr>
              <a:t>THE LATTER DAYS</a:t>
            </a:r>
            <a:endParaRPr lang="en-US" sz="4200" dirty="0">
              <a:solidFill>
                <a:srgbClr val="008000"/>
              </a:solidFill>
              <a:latin typeface="Tahoma" panose="020B060403050404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F1F0F928-8DC7-4BE9-B94F-AE3C5DA48600}"/>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2:27-28</a:t>
            </a:r>
          </a:p>
        </p:txBody>
      </p:sp>
      <p:sp>
        <p:nvSpPr>
          <p:cNvPr id="7" name="TextBox 6">
            <a:extLst>
              <a:ext uri="{FF2B5EF4-FFF2-40B4-BE49-F238E27FC236}">
                <a16:creationId xmlns:a16="http://schemas.microsoft.com/office/drawing/2014/main" id="{A788303D-DEA1-4444-8E1B-1C44D7A9C4C9}"/>
              </a:ext>
            </a:extLst>
          </p:cNvPr>
          <p:cNvSpPr txBox="1"/>
          <p:nvPr/>
        </p:nvSpPr>
        <p:spPr>
          <a:xfrm>
            <a:off x="4830916" y="4828998"/>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sp>
        <p:nvSpPr>
          <p:cNvPr id="16" name="Rectangle 15">
            <a:hlinkClick r:id="rId3" action="ppaction://hlinksldjump"/>
            <a:extLst>
              <a:ext uri="{FF2B5EF4-FFF2-40B4-BE49-F238E27FC236}">
                <a16:creationId xmlns:a16="http://schemas.microsoft.com/office/drawing/2014/main" id="{EABF0BC5-8CA9-4908-A3D2-81AD774DF65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76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par>
                          <p:cTn id="19" fill="hold">
                            <p:stCondLst>
                              <p:cond delay="16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Daniel answered the king and said, “There is a God in heaven who reveals mysteries, and he has made known to King Nebuchadnezzar what will be in </a:t>
            </a:r>
            <a:r>
              <a:rPr lang="en-US" sz="3800" u="sng" dirty="0"/>
              <a:t>______</a:t>
            </a:r>
            <a:r>
              <a:rPr lang="en-US" sz="38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4FC3EE7-CC77-4945-87A2-4F7C4ACF7D8C}"/>
              </a:ext>
            </a:extLst>
          </p:cNvPr>
          <p:cNvSpPr/>
          <p:nvPr/>
        </p:nvSpPr>
        <p:spPr>
          <a:xfrm rot="21119364">
            <a:off x="699402" y="5069367"/>
            <a:ext cx="3915497" cy="738664"/>
          </a:xfrm>
          <a:prstGeom prst="rect">
            <a:avLst/>
          </a:prstGeom>
        </p:spPr>
        <p:txBody>
          <a:bodyPr>
            <a:prstTxWarp prst="textStop">
              <a:avLst/>
            </a:prstTxWarp>
            <a:spAutoFit/>
          </a:bodyPr>
          <a:lstStyle/>
          <a:p>
            <a:pPr algn="ctr"/>
            <a:r>
              <a:rPr lang="en-US" sz="4200" b="1" dirty="0">
                <a:solidFill>
                  <a:srgbClr val="FF0000"/>
                </a:solidFill>
                <a:latin typeface="Tahoma" panose="020B0604030504040204" pitchFamily="34" charset="0"/>
                <a:ea typeface="Calibri" panose="020F0502020204030204" pitchFamily="34" charset="0"/>
              </a:rPr>
              <a:t>BABYLON</a:t>
            </a:r>
            <a:endParaRPr lang="en-US" sz="42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8C3887B-84BA-4925-8D74-609DDD0E441D}"/>
              </a:ext>
            </a:extLst>
          </p:cNvPr>
          <p:cNvSpPr/>
          <p:nvPr/>
        </p:nvSpPr>
        <p:spPr>
          <a:xfrm rot="307242">
            <a:off x="7370221" y="5091965"/>
            <a:ext cx="4324272" cy="738664"/>
          </a:xfrm>
          <a:prstGeom prst="rect">
            <a:avLst/>
          </a:prstGeom>
        </p:spPr>
        <p:txBody>
          <a:bodyPr>
            <a:prstTxWarp prst="textStop">
              <a:avLst/>
            </a:prstTxWarp>
            <a:spAutoFit/>
          </a:bodyPr>
          <a:lstStyle/>
          <a:p>
            <a:pPr algn="ctr"/>
            <a:r>
              <a:rPr lang="en-US" sz="4200" b="1" dirty="0">
                <a:solidFill>
                  <a:srgbClr val="C00000"/>
                </a:solidFill>
                <a:latin typeface="Tahoma" panose="020B0604030504040204" pitchFamily="34" charset="0"/>
                <a:ea typeface="Calibri" panose="020F0502020204030204" pitchFamily="34" charset="0"/>
              </a:rPr>
              <a:t>HIS DAYS</a:t>
            </a:r>
            <a:endParaRPr lang="en-US" sz="42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D3D7709C-B1BB-4708-9A60-122279184577}"/>
              </a:ext>
            </a:extLst>
          </p:cNvPr>
          <p:cNvSpPr/>
          <p:nvPr/>
        </p:nvSpPr>
        <p:spPr>
          <a:xfrm>
            <a:off x="2818990" y="5974415"/>
            <a:ext cx="6936543" cy="738664"/>
          </a:xfrm>
          <a:prstGeom prst="rect">
            <a:avLst/>
          </a:prstGeom>
        </p:spPr>
        <p:txBody>
          <a:bodyPr>
            <a:prstTxWarp prst="textStop">
              <a:avLst/>
            </a:prstTxWarp>
            <a:spAutoFit/>
          </a:bodyPr>
          <a:lstStyle/>
          <a:p>
            <a:pPr algn="ctr"/>
            <a:r>
              <a:rPr lang="en-US" sz="4200" b="1" dirty="0">
                <a:solidFill>
                  <a:srgbClr val="008000"/>
                </a:solidFill>
                <a:latin typeface="Tahoma" panose="020B0604030504040204" pitchFamily="34" charset="0"/>
                <a:ea typeface="Calibri" panose="020F0502020204030204" pitchFamily="34" charset="0"/>
              </a:rPr>
              <a:t>THE LATTER DAYS</a:t>
            </a:r>
            <a:endParaRPr lang="en-US" sz="4200" dirty="0">
              <a:solidFill>
                <a:srgbClr val="008000"/>
              </a:solidFill>
              <a:latin typeface="Tahoma" panose="020B060403050404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F1F0F928-8DC7-4BE9-B94F-AE3C5DA48600}"/>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2:27-28</a:t>
            </a:r>
          </a:p>
        </p:txBody>
      </p:sp>
      <p:grpSp>
        <p:nvGrpSpPr>
          <p:cNvPr id="13" name="Group 12">
            <a:extLst>
              <a:ext uri="{FF2B5EF4-FFF2-40B4-BE49-F238E27FC236}">
                <a16:creationId xmlns:a16="http://schemas.microsoft.com/office/drawing/2014/main" id="{C6D7BC05-7F0F-47CF-9F67-A8044BA956E3}"/>
              </a:ext>
            </a:extLst>
          </p:cNvPr>
          <p:cNvGrpSpPr/>
          <p:nvPr/>
        </p:nvGrpSpPr>
        <p:grpSpPr>
          <a:xfrm>
            <a:off x="2660759" y="1524340"/>
            <a:ext cx="6751824" cy="3947565"/>
            <a:chOff x="2660759" y="1524340"/>
            <a:chExt cx="6751824" cy="3947565"/>
          </a:xfrm>
        </p:grpSpPr>
        <p:sp>
          <p:nvSpPr>
            <p:cNvPr id="14" name="Cloud 13">
              <a:extLst>
                <a:ext uri="{FF2B5EF4-FFF2-40B4-BE49-F238E27FC236}">
                  <a16:creationId xmlns:a16="http://schemas.microsoft.com/office/drawing/2014/main" id="{3A5C97DD-F28D-446D-9E34-A397AD675117}"/>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E45BA5B-CD04-470A-AD68-1E20266D609A}"/>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6" name="TextBox 15">
              <a:extLst>
                <a:ext uri="{FF2B5EF4-FFF2-40B4-BE49-F238E27FC236}">
                  <a16:creationId xmlns:a16="http://schemas.microsoft.com/office/drawing/2014/main" id="{1B5049AB-3AD0-4802-B21F-F9E83253E32A}"/>
                </a:ext>
              </a:extLst>
            </p:cNvPr>
            <p:cNvSpPr txBox="1"/>
            <p:nvPr/>
          </p:nvSpPr>
          <p:spPr>
            <a:xfrm>
              <a:off x="3460884" y="3158571"/>
              <a:ext cx="5394359" cy="707886"/>
            </a:xfrm>
            <a:prstGeom prst="rect">
              <a:avLst/>
            </a:prstGeom>
            <a:noFill/>
          </p:spPr>
          <p:txBody>
            <a:bodyPr wrap="square" rtlCol="0">
              <a:prstTxWarp prst="textStop">
                <a:avLst/>
              </a:prstTxWarp>
              <a:spAutoFit/>
            </a:bodyPr>
            <a:lstStyle/>
            <a:p>
              <a:pPr algn="ctr"/>
              <a:r>
                <a:rPr lang="en-US" sz="4000" b="1" dirty="0">
                  <a:solidFill>
                    <a:srgbClr val="FFE9AB"/>
                  </a:solidFill>
                </a:rPr>
                <a:t>THE LATTER DAYS</a:t>
              </a:r>
              <a:endParaRPr lang="en-US" sz="4000" dirty="0">
                <a:solidFill>
                  <a:srgbClr val="FFE9AB"/>
                </a:solidFill>
              </a:endParaRPr>
            </a:p>
          </p:txBody>
        </p:sp>
        <p:sp>
          <p:nvSpPr>
            <p:cNvPr id="17" name="TextBox 16">
              <a:extLst>
                <a:ext uri="{FF2B5EF4-FFF2-40B4-BE49-F238E27FC236}">
                  <a16:creationId xmlns:a16="http://schemas.microsoft.com/office/drawing/2014/main" id="{E291EBDF-4AC7-4650-A636-4C08A67A71E0}"/>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20" name="Rectangle 19">
            <a:hlinkClick r:id="rId3" action="ppaction://hlinksldjump"/>
            <a:extLst>
              <a:ext uri="{FF2B5EF4-FFF2-40B4-BE49-F238E27FC236}">
                <a16:creationId xmlns:a16="http://schemas.microsoft.com/office/drawing/2014/main" id="{E5B7826D-3A8F-4B28-9357-88FA361B1E0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19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961328-34BF-E1CC-5B18-E0B00339A9AE}"/>
              </a:ext>
            </a:extLst>
          </p:cNvPr>
          <p:cNvSpPr txBox="1"/>
          <p:nvPr/>
        </p:nvSpPr>
        <p:spPr>
          <a:xfrm>
            <a:off x="4058568" y="477683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Daniel answered the king and said, “There is a God in heaven who reveals mysteries, and he has made known </a:t>
            </a:r>
            <a:r>
              <a:rPr lang="en-US" sz="3800" spc="-80" dirty="0"/>
              <a:t>to King Nebuchadnezzar what will be in </a:t>
            </a:r>
            <a:r>
              <a:rPr lang="en-US" sz="3800" i="1" u="sng" spc="-80" dirty="0">
                <a:solidFill>
                  <a:srgbClr val="C00000"/>
                </a:solidFill>
                <a:uFill>
                  <a:solidFill>
                    <a:schemeClr val="tx1"/>
                  </a:solidFill>
                </a:uFill>
              </a:rPr>
              <a:t>THE LATTER DAYS</a:t>
            </a:r>
            <a:r>
              <a:rPr lang="en-US" sz="3800" spc="-8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4FC3EE7-CC77-4945-87A2-4F7C4ACF7D8C}"/>
              </a:ext>
            </a:extLst>
          </p:cNvPr>
          <p:cNvSpPr/>
          <p:nvPr/>
        </p:nvSpPr>
        <p:spPr>
          <a:xfrm rot="21119364">
            <a:off x="699402" y="5069367"/>
            <a:ext cx="3915497" cy="738664"/>
          </a:xfrm>
          <a:prstGeom prst="rect">
            <a:avLst/>
          </a:prstGeom>
        </p:spPr>
        <p:txBody>
          <a:bodyPr>
            <a:prstTxWarp prst="textStop">
              <a:avLst/>
            </a:prstTxWarp>
            <a:spAutoFit/>
          </a:bodyPr>
          <a:lstStyle/>
          <a:p>
            <a:pPr algn="ctr"/>
            <a:r>
              <a:rPr lang="en-US" sz="4200" b="1" dirty="0">
                <a:solidFill>
                  <a:srgbClr val="FF0000"/>
                </a:solidFill>
                <a:latin typeface="Tahoma" panose="020B0604030504040204" pitchFamily="34" charset="0"/>
                <a:ea typeface="Calibri" panose="020F0502020204030204" pitchFamily="34" charset="0"/>
              </a:rPr>
              <a:t>BABYLON</a:t>
            </a:r>
            <a:endParaRPr lang="en-US" sz="42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8C3887B-84BA-4925-8D74-609DDD0E441D}"/>
              </a:ext>
            </a:extLst>
          </p:cNvPr>
          <p:cNvSpPr/>
          <p:nvPr/>
        </p:nvSpPr>
        <p:spPr>
          <a:xfrm rot="307242">
            <a:off x="7370221" y="5091965"/>
            <a:ext cx="4324272" cy="738664"/>
          </a:xfrm>
          <a:prstGeom prst="rect">
            <a:avLst/>
          </a:prstGeom>
        </p:spPr>
        <p:txBody>
          <a:bodyPr>
            <a:prstTxWarp prst="textStop">
              <a:avLst/>
            </a:prstTxWarp>
            <a:spAutoFit/>
          </a:bodyPr>
          <a:lstStyle/>
          <a:p>
            <a:pPr algn="ctr"/>
            <a:r>
              <a:rPr lang="en-US" sz="4200" b="1" dirty="0">
                <a:solidFill>
                  <a:srgbClr val="C00000"/>
                </a:solidFill>
                <a:latin typeface="Tahoma" panose="020B0604030504040204" pitchFamily="34" charset="0"/>
                <a:ea typeface="Calibri" panose="020F0502020204030204" pitchFamily="34" charset="0"/>
              </a:rPr>
              <a:t>HIS DAYS</a:t>
            </a:r>
            <a:endParaRPr lang="en-US" sz="42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D3D7709C-B1BB-4708-9A60-122279184577}"/>
              </a:ext>
            </a:extLst>
          </p:cNvPr>
          <p:cNvSpPr/>
          <p:nvPr/>
        </p:nvSpPr>
        <p:spPr>
          <a:xfrm>
            <a:off x="2818990" y="5974415"/>
            <a:ext cx="6936543" cy="738664"/>
          </a:xfrm>
          <a:prstGeom prst="rect">
            <a:avLst/>
          </a:prstGeom>
        </p:spPr>
        <p:txBody>
          <a:bodyPr>
            <a:prstTxWarp prst="textStop">
              <a:avLst/>
            </a:prstTxWarp>
            <a:spAutoFit/>
          </a:bodyPr>
          <a:lstStyle/>
          <a:p>
            <a:pPr algn="ctr"/>
            <a:r>
              <a:rPr lang="en-US" sz="4200" b="1" dirty="0">
                <a:solidFill>
                  <a:srgbClr val="008000"/>
                </a:solidFill>
                <a:latin typeface="Tahoma" panose="020B0604030504040204" pitchFamily="34" charset="0"/>
                <a:ea typeface="Calibri" panose="020F0502020204030204" pitchFamily="34" charset="0"/>
              </a:rPr>
              <a:t>THE LATTER DAYS</a:t>
            </a:r>
            <a:endParaRPr lang="en-US" sz="4200" dirty="0">
              <a:solidFill>
                <a:srgbClr val="008000"/>
              </a:solidFill>
              <a:latin typeface="Tahoma" panose="020B060403050404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F1F0F928-8DC7-4BE9-B94F-AE3C5DA48600}"/>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2:27-28</a:t>
            </a:r>
          </a:p>
        </p:txBody>
      </p:sp>
      <p:sp>
        <p:nvSpPr>
          <p:cNvPr id="11" name="Rectangle 10">
            <a:hlinkClick r:id="rId3" action="ppaction://hlinksldjump"/>
            <a:extLst>
              <a:ext uri="{FF2B5EF4-FFF2-40B4-BE49-F238E27FC236}">
                <a16:creationId xmlns:a16="http://schemas.microsoft.com/office/drawing/2014/main" id="{EEB594A2-83B3-4CC5-9A1D-3388ACF5BBC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12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2576948269"/>
      </p:ext>
    </p:extLst>
  </p:cSld>
  <p:clrMapOvr>
    <a:masterClrMapping/>
  </p:clrMapOvr>
  <p:transition advClick="0" advTm="0">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a:t>
            </a:r>
          </a:p>
          <a:p>
            <a:pPr algn="ctr"/>
            <a:r>
              <a:rPr lang="en-US" sz="4000" dirty="0"/>
              <a:t>“You saw a great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TextBox 6">
            <a:extLst>
              <a:ext uri="{FF2B5EF4-FFF2-40B4-BE49-F238E27FC236}">
                <a16:creationId xmlns:a16="http://schemas.microsoft.com/office/drawing/2014/main" id="{602B3245-0D6A-4E26-BDE6-A63CA8D3A034}"/>
              </a:ext>
            </a:extLst>
          </p:cNvPr>
          <p:cNvSpPr txBox="1"/>
          <p:nvPr/>
        </p:nvSpPr>
        <p:spPr>
          <a:xfrm>
            <a:off x="4425765" y="4478603"/>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767D064E-6FD1-407D-9EAE-8A90553E77B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011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a:t>
            </a:r>
          </a:p>
          <a:p>
            <a:pPr algn="ctr"/>
            <a:r>
              <a:rPr lang="en-US" sz="4000" dirty="0"/>
              <a:t>“You saw a great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0695AB25-E0E8-4FC6-BBBE-61BEA4E7367F}"/>
              </a:ext>
            </a:extLst>
          </p:cNvPr>
          <p:cNvSpPr/>
          <p:nvPr/>
        </p:nvSpPr>
        <p:spPr>
          <a:xfrm rot="-780000">
            <a:off x="773392" y="4941713"/>
            <a:ext cx="2941771"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a:t>
            </a:r>
            <a:endParaRPr lang="en-US" sz="48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6C42F17F-5ABA-45FA-948B-559D6A008F80}"/>
              </a:ext>
            </a:extLst>
          </p:cNvPr>
          <p:cNvSpPr/>
          <p:nvPr/>
        </p:nvSpPr>
        <p:spPr>
          <a:xfrm rot="420000">
            <a:off x="6149394" y="5177629"/>
            <a:ext cx="5232369" cy="830997"/>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MONUMENT</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943E1CC-49EA-4CBB-A78F-4F7447006E28}"/>
              </a:ext>
            </a:extLst>
          </p:cNvPr>
          <p:cNvSpPr/>
          <p:nvPr/>
        </p:nvSpPr>
        <p:spPr>
          <a:xfrm rot="120000">
            <a:off x="3072019" y="5776024"/>
            <a:ext cx="3235948"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STONE</a:t>
            </a:r>
            <a:endParaRPr lang="en-US" sz="48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3723997-8A36-4E18-A69C-EA529ACDB307}"/>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6" name="Rectangle 15">
            <a:hlinkClick r:id="rId3" action="ppaction://hlinksldjump"/>
            <a:extLst>
              <a:ext uri="{FF2B5EF4-FFF2-40B4-BE49-F238E27FC236}">
                <a16:creationId xmlns:a16="http://schemas.microsoft.com/office/drawing/2014/main" id="{041B40A4-724E-4A12-8613-4E3A32311A2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2FE1B20F-91AF-4DF9-9D64-34AD3B14B9E6}"/>
              </a:ext>
            </a:extLst>
          </p:cNvPr>
          <p:cNvSpPr/>
          <p:nvPr/>
        </p:nvSpPr>
        <p:spPr>
          <a:xfrm rot="-780000">
            <a:off x="764552" y="4911496"/>
            <a:ext cx="2941772" cy="85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5" action="ppaction://hlinksldjump"/>
            <a:extLst>
              <a:ext uri="{FF2B5EF4-FFF2-40B4-BE49-F238E27FC236}">
                <a16:creationId xmlns:a16="http://schemas.microsoft.com/office/drawing/2014/main" id="{8BD04DE7-9029-4C87-9DA8-CB3484DD4ADF}"/>
              </a:ext>
            </a:extLst>
          </p:cNvPr>
          <p:cNvSpPr/>
          <p:nvPr/>
        </p:nvSpPr>
        <p:spPr>
          <a:xfrm rot="120000">
            <a:off x="3063834" y="5771408"/>
            <a:ext cx="3241963" cy="855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D4E88081-720D-4BBC-A2C0-AA891DD17949}"/>
              </a:ext>
            </a:extLst>
          </p:cNvPr>
          <p:cNvSpPr/>
          <p:nvPr/>
        </p:nvSpPr>
        <p:spPr>
          <a:xfrm rot="420000">
            <a:off x="6143346" y="5158121"/>
            <a:ext cx="5232369" cy="850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43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C51A0-AD8C-D0FE-9863-5293F40BBDB7}"/>
              </a:ext>
            </a:extLst>
          </p:cNvPr>
          <p:cNvSpPr/>
          <p:nvPr/>
        </p:nvSpPr>
        <p:spPr>
          <a:xfrm rot="480000">
            <a:off x="8561034" y="5304240"/>
            <a:ext cx="3014533" cy="830997"/>
          </a:xfrm>
          <a:prstGeom prst="rect">
            <a:avLst/>
          </a:prstGeom>
          <a:ln>
            <a:noFill/>
          </a:ln>
        </p:spPr>
        <p:txBody>
          <a:bodyPr>
            <a:prstTxWarp prst="textStop">
              <a:avLst/>
            </a:prstTxWarp>
            <a:spAutoFit/>
          </a:bodyPr>
          <a:lstStyle/>
          <a:p>
            <a:pPr algn="ctr"/>
            <a:r>
              <a:rPr lang="en-US" sz="4800" b="1" spc="300" dirty="0">
                <a:solidFill>
                  <a:srgbClr val="7030A0"/>
                </a:solidFill>
                <a:latin typeface="Tahoma" panose="020B0604030504040204" pitchFamily="34" charset="0"/>
                <a:ea typeface="Calibri" panose="020F0502020204030204" pitchFamily="34" charset="0"/>
              </a:rPr>
              <a:t>VISION</a:t>
            </a:r>
            <a:endParaRPr lang="en-US" sz="4800" spc="300" dirty="0">
              <a:solidFill>
                <a:srgbClr val="7030A0"/>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The Chaldeans said to the king, “O king, live forever! Tell your servants the </a:t>
            </a:r>
            <a:r>
              <a:rPr lang="en-US" sz="4000" u="sng" dirty="0"/>
              <a:t>_____</a:t>
            </a:r>
            <a:r>
              <a:rPr lang="en-US" sz="4000" dirty="0"/>
              <a:t> </a:t>
            </a:r>
          </a:p>
          <a:p>
            <a:pPr algn="ctr">
              <a:lnSpc>
                <a:spcPct val="90000"/>
              </a:lnSpc>
            </a:pPr>
            <a:r>
              <a:rPr lang="en-US" sz="4000" dirty="0"/>
              <a:t>and we will show the interpretation.”</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D194E1F0-C703-4628-9CF5-7DA105F613A2}"/>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0DB303D5-2298-4A19-A081-251619CDB869}"/>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33E709F-9A45-4597-B7E0-AE21F8FEC87F}"/>
                </a:ext>
              </a:extLst>
            </p:cNvPr>
            <p:cNvSpPr txBox="1"/>
            <p:nvPr/>
          </p:nvSpPr>
          <p:spPr>
            <a:xfrm>
              <a:off x="3496990" y="2345835"/>
              <a:ext cx="5293895" cy="1938992"/>
            </a:xfrm>
            <a:prstGeom prst="rect">
              <a:avLst/>
            </a:prstGeom>
            <a:noFill/>
          </p:spPr>
          <p:txBody>
            <a:bodyPr wrap="square" rtlCol="0">
              <a:spAutoFit/>
            </a:bodyPr>
            <a:lstStyle/>
            <a:p>
              <a:pPr algn="ctr"/>
              <a:r>
                <a:rPr lang="en-US" sz="9600" b="1" dirty="0" err="1">
                  <a:solidFill>
                    <a:schemeClr val="accent6">
                      <a:lumMod val="50000"/>
                    </a:schemeClr>
                  </a:solidFill>
                </a:rPr>
                <a:t>Er</a:t>
              </a:r>
              <a:r>
                <a:rPr lang="en-US" sz="8800" b="1" dirty="0" err="1">
                  <a:solidFill>
                    <a:schemeClr val="accent6">
                      <a:lumMod val="50000"/>
                    </a:schemeClr>
                  </a:solidFill>
                </a:rPr>
                <a:t>r</a:t>
              </a:r>
              <a:r>
                <a:rPr lang="en-US" sz="8000" b="1" dirty="0" err="1">
                  <a:solidFill>
                    <a:schemeClr val="accent6">
                      <a:lumMod val="50000"/>
                    </a:schemeClr>
                  </a:solidFill>
                </a:rPr>
                <a:t>r</a:t>
              </a:r>
              <a:r>
                <a:rPr lang="en-US" sz="7200" b="1" dirty="0" err="1">
                  <a:solidFill>
                    <a:schemeClr val="accent6">
                      <a:lumMod val="50000"/>
                    </a:schemeClr>
                  </a:solidFill>
                </a:rPr>
                <a:t>r</a:t>
              </a:r>
              <a:r>
                <a:rPr lang="en-US" sz="6400" b="1" dirty="0" err="1">
                  <a:solidFill>
                    <a:schemeClr val="accent6">
                      <a:lumMod val="50000"/>
                    </a:schemeClr>
                  </a:solidFill>
                </a:rPr>
                <a:t>r</a:t>
              </a:r>
              <a:r>
                <a:rPr lang="en-US" sz="9600" b="1" dirty="0">
                  <a:solidFill>
                    <a:schemeClr val="accent6">
                      <a:lumMod val="50000"/>
                    </a:schemeClr>
                  </a:solidFill>
                </a:rPr>
                <a:t>!</a:t>
              </a:r>
            </a:p>
            <a:p>
              <a:pPr algn="ctr"/>
              <a:r>
                <a:rPr lang="en-US" sz="2400" dirty="0"/>
                <a:t>Tap and try again</a:t>
              </a:r>
            </a:p>
          </p:txBody>
        </p:sp>
      </p:grpSp>
      <p:sp>
        <p:nvSpPr>
          <p:cNvPr id="16" name="Rectangle 15">
            <a:extLst>
              <a:ext uri="{FF2B5EF4-FFF2-40B4-BE49-F238E27FC236}">
                <a16:creationId xmlns:a16="http://schemas.microsoft.com/office/drawing/2014/main" id="{2E1A0CC3-0408-40E9-8F11-9D1964AF3C4A}"/>
              </a:ext>
            </a:extLst>
          </p:cNvPr>
          <p:cNvSpPr/>
          <p:nvPr/>
        </p:nvSpPr>
        <p:spPr>
          <a:xfrm rot="-300000">
            <a:off x="688245" y="5225698"/>
            <a:ext cx="3235948" cy="830997"/>
          </a:xfrm>
          <a:prstGeom prst="rect">
            <a:avLst/>
          </a:prstGeom>
        </p:spPr>
        <p:txBody>
          <a:bodyPr>
            <a:prstTxWarp prst="textStop">
              <a:avLst/>
            </a:prstTxWarp>
            <a:spAutoFit/>
          </a:bodyPr>
          <a:lstStyle/>
          <a:p>
            <a:pPr algn="ctr"/>
            <a:r>
              <a:rPr lang="en-US" sz="4800" b="1" spc="300" dirty="0">
                <a:solidFill>
                  <a:srgbClr val="008000"/>
                </a:solidFill>
                <a:latin typeface="Tahoma" panose="020B0604030504040204" pitchFamily="34" charset="0"/>
                <a:ea typeface="Calibri" panose="020F0502020204030204" pitchFamily="34" charset="0"/>
              </a:rPr>
              <a:t>DREAM</a:t>
            </a:r>
            <a:endParaRPr lang="en-US" sz="4800" dirty="0">
              <a:solidFill>
                <a:srgbClr val="008000"/>
              </a:solidFill>
              <a:latin typeface="Tahoma" panose="020B060403050404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2B57CA8D-8AD2-4347-8C2C-EC03ABBFB813}"/>
              </a:ext>
            </a:extLst>
          </p:cNvPr>
          <p:cNvSpPr/>
          <p:nvPr/>
        </p:nvSpPr>
        <p:spPr>
          <a:xfrm>
            <a:off x="4375377" y="5841760"/>
            <a:ext cx="3559543"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SECRET</a:t>
            </a:r>
            <a:endParaRPr lang="en-US" sz="4800" dirty="0">
              <a:solidFill>
                <a:srgbClr val="C00000"/>
              </a:solidFill>
              <a:latin typeface="Tahoma" panose="020B0604030504040204" pitchFamily="34" charset="0"/>
              <a:ea typeface="Calibri" panose="020F0502020204030204" pitchFamily="34" charset="0"/>
            </a:endParaRPr>
          </a:p>
        </p:txBody>
      </p:sp>
      <p:sp>
        <p:nvSpPr>
          <p:cNvPr id="21" name="Rectangle 20">
            <a:hlinkClick r:id="rId3" action="ppaction://hlinksldjump"/>
            <a:extLst>
              <a:ext uri="{FF2B5EF4-FFF2-40B4-BE49-F238E27FC236}">
                <a16:creationId xmlns:a16="http://schemas.microsoft.com/office/drawing/2014/main" id="{DE8510A6-632F-4544-93F0-490C182383F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24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a:t>
            </a:r>
          </a:p>
          <a:p>
            <a:pPr algn="ctr"/>
            <a:r>
              <a:rPr lang="en-US" sz="4000" dirty="0"/>
              <a:t>“You saw a great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10" name="Group 9">
            <a:extLst>
              <a:ext uri="{FF2B5EF4-FFF2-40B4-BE49-F238E27FC236}">
                <a16:creationId xmlns:a16="http://schemas.microsoft.com/office/drawing/2014/main" id="{245EFB94-8D61-4882-999F-9DF0743B85F7}"/>
              </a:ext>
            </a:extLst>
          </p:cNvPr>
          <p:cNvGrpSpPr/>
          <p:nvPr/>
        </p:nvGrpSpPr>
        <p:grpSpPr>
          <a:xfrm rot="20456090">
            <a:off x="466504" y="3649469"/>
            <a:ext cx="2045747" cy="1379208"/>
            <a:chOff x="683427" y="4578696"/>
            <a:chExt cx="1690704" cy="1139841"/>
          </a:xfrm>
        </p:grpSpPr>
        <p:sp>
          <p:nvSpPr>
            <p:cNvPr id="11" name="Cloud 10">
              <a:extLst>
                <a:ext uri="{FF2B5EF4-FFF2-40B4-BE49-F238E27FC236}">
                  <a16:creationId xmlns:a16="http://schemas.microsoft.com/office/drawing/2014/main" id="{B784C18D-DC19-406C-BDA6-1DAE0C0ED825}"/>
                </a:ext>
              </a:extLst>
            </p:cNvPr>
            <p:cNvSpPr/>
            <p:nvPr/>
          </p:nvSpPr>
          <p:spPr>
            <a:xfrm rot="614678">
              <a:off x="683427" y="4578696"/>
              <a:ext cx="1677798" cy="1139841"/>
            </a:xfrm>
            <a:prstGeom prst="cloud">
              <a:avLst/>
            </a:prstGeom>
            <a:solidFill>
              <a:srgbClr val="FFE7FF"/>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EC89680-D3F2-4A8C-B88E-31DA5C680EEA}"/>
                </a:ext>
              </a:extLst>
            </p:cNvPr>
            <p:cNvSpPr txBox="1"/>
            <p:nvPr/>
          </p:nvSpPr>
          <p:spPr>
            <a:xfrm>
              <a:off x="703883" y="4950542"/>
              <a:ext cx="1670248" cy="436335"/>
            </a:xfrm>
            <a:prstGeom prst="rect">
              <a:avLst/>
            </a:prstGeom>
            <a:noFill/>
          </p:spPr>
          <p:txBody>
            <a:bodyPr wrap="square" rtlCol="0">
              <a:spAutoFit/>
            </a:bodyPr>
            <a:lstStyle/>
            <a:p>
              <a:pPr algn="ctr">
                <a:lnSpc>
                  <a:spcPct val="70000"/>
                </a:lnSpc>
              </a:pPr>
              <a:r>
                <a:rPr lang="en-US" sz="3800" b="1" spc="-400" dirty="0">
                  <a:solidFill>
                    <a:srgbClr val="CC0099"/>
                  </a:solidFill>
                </a:rPr>
                <a:t>BRILLIANT!</a:t>
              </a:r>
            </a:p>
          </p:txBody>
        </p:sp>
      </p:gr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0695AB25-E0E8-4FC6-BBBE-61BEA4E7367F}"/>
              </a:ext>
            </a:extLst>
          </p:cNvPr>
          <p:cNvSpPr/>
          <p:nvPr/>
        </p:nvSpPr>
        <p:spPr>
          <a:xfrm rot="20820000">
            <a:off x="773392" y="4941713"/>
            <a:ext cx="2941771"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a:t>
            </a:r>
            <a:endParaRPr lang="en-US" sz="4800" dirty="0">
              <a:solidFill>
                <a:srgbClr val="FF0000"/>
              </a:solidFill>
              <a:latin typeface="Tahoma" panose="020B060403050404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E8F92E2F-DD57-4ED5-8DAB-692BF529FF6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1BE6585E-BEBF-4AD6-B87B-8523461A7C8D}"/>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F50EADC9-E968-46B8-AE0B-21D25F039C2F}"/>
                </a:ext>
              </a:extLst>
            </p:cNvPr>
            <p:cNvSpPr/>
            <p:nvPr/>
          </p:nvSpPr>
          <p:spPr>
            <a:xfrm rot="614678">
              <a:off x="507258" y="4459012"/>
              <a:ext cx="2030136" cy="1379208"/>
            </a:xfrm>
            <a:prstGeom prst="cloud">
              <a:avLst/>
            </a:prstGeom>
            <a:solidFill>
              <a:srgbClr val="FFE7FF"/>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CBCE726-C53F-4653-A8E1-349773AB5E73}"/>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C0099"/>
                  </a:solidFill>
                </a:rPr>
                <a:t>2 points</a:t>
              </a:r>
            </a:p>
          </p:txBody>
        </p:sp>
      </p:grpSp>
      <p:sp>
        <p:nvSpPr>
          <p:cNvPr id="16" name="Rectangle 15">
            <a:hlinkClick r:id="rId3" action="ppaction://hlinksldjump"/>
            <a:extLst>
              <a:ext uri="{FF2B5EF4-FFF2-40B4-BE49-F238E27FC236}">
                <a16:creationId xmlns:a16="http://schemas.microsoft.com/office/drawing/2014/main" id="{921B7918-3733-446E-97FE-9590307C92F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56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a:t>
            </a:r>
          </a:p>
          <a:p>
            <a:pPr algn="ctr"/>
            <a:r>
              <a:rPr lang="en-US" sz="4000" dirty="0"/>
              <a:t>“You saw a great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0695AB25-E0E8-4FC6-BBBE-61BEA4E7367F}"/>
              </a:ext>
            </a:extLst>
          </p:cNvPr>
          <p:cNvSpPr/>
          <p:nvPr/>
        </p:nvSpPr>
        <p:spPr>
          <a:xfrm rot="20820000">
            <a:off x="773392" y="4941713"/>
            <a:ext cx="2941771"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a:t>
            </a:r>
            <a:endParaRPr lang="en-US" sz="48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6C42F17F-5ABA-45FA-948B-559D6A008F80}"/>
              </a:ext>
            </a:extLst>
          </p:cNvPr>
          <p:cNvSpPr/>
          <p:nvPr/>
        </p:nvSpPr>
        <p:spPr>
          <a:xfrm rot="417161">
            <a:off x="6149394" y="5177629"/>
            <a:ext cx="5232369"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MONUMENT</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943E1CC-49EA-4CBB-A78F-4F7447006E28}"/>
              </a:ext>
            </a:extLst>
          </p:cNvPr>
          <p:cNvSpPr/>
          <p:nvPr/>
        </p:nvSpPr>
        <p:spPr>
          <a:xfrm rot="120000">
            <a:off x="3072019" y="5776024"/>
            <a:ext cx="3235948"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STONE</a:t>
            </a:r>
            <a:endParaRPr lang="en-US" sz="4800" dirty="0">
              <a:solidFill>
                <a:srgbClr val="0000FF"/>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50C24BFE-2EC5-414D-98C8-6F08BB4F0F07}"/>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3119FAA6-ADE5-4172-9E7C-DE38557DA142}"/>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3DAE68-D065-4D34-88CA-9D94C8E9D4D2}"/>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No…</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020B6AF5-0817-4513-A792-F0CAE7BC348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72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a:t>
            </a:r>
          </a:p>
          <a:p>
            <a:pPr algn="ctr"/>
            <a:r>
              <a:rPr lang="en-US" sz="4000" dirty="0"/>
              <a:t>“You saw a great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0695AB25-E0E8-4FC6-BBBE-61BEA4E7367F}"/>
              </a:ext>
            </a:extLst>
          </p:cNvPr>
          <p:cNvSpPr/>
          <p:nvPr/>
        </p:nvSpPr>
        <p:spPr>
          <a:xfrm rot="20820000">
            <a:off x="773392" y="4941713"/>
            <a:ext cx="2941771"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a:t>
            </a:r>
            <a:endParaRPr lang="en-US" sz="48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6C42F17F-5ABA-45FA-948B-559D6A008F80}"/>
              </a:ext>
            </a:extLst>
          </p:cNvPr>
          <p:cNvSpPr/>
          <p:nvPr/>
        </p:nvSpPr>
        <p:spPr>
          <a:xfrm rot="417161">
            <a:off x="6149394" y="5177629"/>
            <a:ext cx="5232369" cy="830997"/>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MONUMENT</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943E1CC-49EA-4CBB-A78F-4F7447006E28}"/>
              </a:ext>
            </a:extLst>
          </p:cNvPr>
          <p:cNvSpPr/>
          <p:nvPr/>
        </p:nvSpPr>
        <p:spPr>
          <a:xfrm rot="120000">
            <a:off x="3072019" y="5776024"/>
            <a:ext cx="3235948"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STONE</a:t>
            </a:r>
            <a:endParaRPr lang="en-US" sz="48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3723997-8A36-4E18-A69C-EA529ACDB307}"/>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AD2FBC55-5235-49FF-8FE4-A42605F8AC5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38F54767-7D63-43CD-8FAC-A71A3E0401DA}"/>
              </a:ext>
            </a:extLst>
          </p:cNvPr>
          <p:cNvSpPr/>
          <p:nvPr/>
        </p:nvSpPr>
        <p:spPr>
          <a:xfrm rot="-780000">
            <a:off x="764552" y="4911496"/>
            <a:ext cx="2941772" cy="85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9A757947-DB53-4F88-A13C-2D37CDCF798B}"/>
              </a:ext>
            </a:extLst>
          </p:cNvPr>
          <p:cNvSpPr/>
          <p:nvPr/>
        </p:nvSpPr>
        <p:spPr>
          <a:xfrm rot="120000">
            <a:off x="3063834" y="5771408"/>
            <a:ext cx="3241963" cy="855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B887D1EE-E481-41F0-8101-6D9458AD4F8B}"/>
              </a:ext>
            </a:extLst>
          </p:cNvPr>
          <p:cNvSpPr/>
          <p:nvPr/>
        </p:nvSpPr>
        <p:spPr>
          <a:xfrm rot="420000">
            <a:off x="6143346" y="5158121"/>
            <a:ext cx="5232369" cy="850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00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a:t>
            </a:r>
          </a:p>
          <a:p>
            <a:pPr algn="ctr"/>
            <a:r>
              <a:rPr lang="en-US" sz="4000" dirty="0"/>
              <a:t>“You saw a great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9" name="TextBox 8">
            <a:extLst>
              <a:ext uri="{FF2B5EF4-FFF2-40B4-BE49-F238E27FC236}">
                <a16:creationId xmlns:a16="http://schemas.microsoft.com/office/drawing/2014/main" id="{E8F92E2F-DD57-4ED5-8DAB-692BF529FF6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245EFB94-8D61-4882-999F-9DF0743B85F7}"/>
              </a:ext>
            </a:extLst>
          </p:cNvPr>
          <p:cNvGrpSpPr/>
          <p:nvPr/>
        </p:nvGrpSpPr>
        <p:grpSpPr>
          <a:xfrm rot="20456090">
            <a:off x="466932" y="3652019"/>
            <a:ext cx="2030132" cy="1379208"/>
            <a:chOff x="683427" y="4578696"/>
            <a:chExt cx="1677798" cy="1139841"/>
          </a:xfrm>
        </p:grpSpPr>
        <p:sp>
          <p:nvSpPr>
            <p:cNvPr id="11" name="Cloud 10">
              <a:extLst>
                <a:ext uri="{FF2B5EF4-FFF2-40B4-BE49-F238E27FC236}">
                  <a16:creationId xmlns:a16="http://schemas.microsoft.com/office/drawing/2014/main" id="{B784C18D-DC19-406C-BDA6-1DAE0C0ED825}"/>
                </a:ext>
              </a:extLst>
            </p:cNvPr>
            <p:cNvSpPr/>
            <p:nvPr/>
          </p:nvSpPr>
          <p:spPr>
            <a:xfrm rot="614678">
              <a:off x="683427" y="4578696"/>
              <a:ext cx="1677798" cy="1139841"/>
            </a:xfrm>
            <a:prstGeom prst="cloud">
              <a:avLst/>
            </a:prstGeom>
            <a:solidFill>
              <a:srgbClr val="FFE7FF"/>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EC89680-D3F2-4A8C-B88E-31DA5C680EEA}"/>
                </a:ext>
              </a:extLst>
            </p:cNvPr>
            <p:cNvSpPr txBox="1"/>
            <p:nvPr/>
          </p:nvSpPr>
          <p:spPr>
            <a:xfrm>
              <a:off x="686249" y="4943379"/>
              <a:ext cx="1670248" cy="455306"/>
            </a:xfrm>
            <a:prstGeom prst="rect">
              <a:avLst/>
            </a:prstGeom>
            <a:noFill/>
          </p:spPr>
          <p:txBody>
            <a:bodyPr wrap="square" rtlCol="0">
              <a:spAutoFit/>
            </a:bodyPr>
            <a:lstStyle/>
            <a:p>
              <a:pPr algn="ctr">
                <a:lnSpc>
                  <a:spcPct val="70000"/>
                </a:lnSpc>
              </a:pPr>
              <a:r>
                <a:rPr lang="en-US" sz="4000" b="1" dirty="0">
                  <a:solidFill>
                    <a:srgbClr val="CC0099"/>
                  </a:solidFill>
                </a:rPr>
                <a:t>Good!</a:t>
              </a:r>
            </a:p>
          </p:txBody>
        </p:sp>
      </p:grpSp>
      <p:grpSp>
        <p:nvGrpSpPr>
          <p:cNvPr id="13" name="Group 12">
            <a:extLst>
              <a:ext uri="{FF2B5EF4-FFF2-40B4-BE49-F238E27FC236}">
                <a16:creationId xmlns:a16="http://schemas.microsoft.com/office/drawing/2014/main" id="{1BE6585E-BEBF-4AD6-B87B-8523461A7C8D}"/>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F50EADC9-E968-46B8-AE0B-21D25F039C2F}"/>
                </a:ext>
              </a:extLst>
            </p:cNvPr>
            <p:cNvSpPr/>
            <p:nvPr/>
          </p:nvSpPr>
          <p:spPr>
            <a:xfrm rot="614678">
              <a:off x="507258" y="4459012"/>
              <a:ext cx="2030136" cy="1379208"/>
            </a:xfrm>
            <a:prstGeom prst="cloud">
              <a:avLst/>
            </a:prstGeom>
            <a:solidFill>
              <a:srgbClr val="FFE7FF"/>
            </a:solidFill>
            <a:ln w="28575">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CBCE726-C53F-4653-A8E1-349773AB5E73}"/>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C0099"/>
                  </a:solidFill>
                </a:rPr>
                <a:t>1 point</a:t>
              </a:r>
            </a:p>
          </p:txBody>
        </p:sp>
      </p:grpSp>
      <p:sp>
        <p:nvSpPr>
          <p:cNvPr id="16" name="Rectangle 15">
            <a:extLst>
              <a:ext uri="{FF2B5EF4-FFF2-40B4-BE49-F238E27FC236}">
                <a16:creationId xmlns:a16="http://schemas.microsoft.com/office/drawing/2014/main" id="{9649682C-0D75-4622-A764-CD05CD8E54AC}"/>
              </a:ext>
            </a:extLst>
          </p:cNvPr>
          <p:cNvSpPr/>
          <p:nvPr/>
        </p:nvSpPr>
        <p:spPr>
          <a:xfrm rot="20820000">
            <a:off x="773392" y="4941713"/>
            <a:ext cx="2941771"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a:t>
            </a:r>
            <a:endParaRPr lang="en-US" sz="4800" dirty="0">
              <a:solidFill>
                <a:srgbClr val="FF0000"/>
              </a:solidFill>
              <a:latin typeface="Tahoma" panose="020B0604030504040204" pitchFamily="34" charset="0"/>
              <a:ea typeface="Calibri" panose="020F0502020204030204" pitchFamily="34" charset="0"/>
            </a:endParaRPr>
          </a:p>
        </p:txBody>
      </p:sp>
      <p:sp>
        <p:nvSpPr>
          <p:cNvPr id="17" name="Rectangle 16">
            <a:hlinkClick r:id="rId3" action="ppaction://hlinksldjump"/>
            <a:extLst>
              <a:ext uri="{FF2B5EF4-FFF2-40B4-BE49-F238E27FC236}">
                <a16:creationId xmlns:a16="http://schemas.microsoft.com/office/drawing/2014/main" id="{6DA072AE-C860-402A-B6FA-833430C5876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95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6"/>
                                        </p:tgtEl>
                                        <p:attrNameLst>
                                          <p:attrName>ppt_y</p:attrName>
                                        </p:attrNameLst>
                                      </p:cBhvr>
                                      <p:tavLst>
                                        <p:tav tm="0">
                                          <p:val>
                                            <p:strVal val="#ppt_y"/>
                                          </p:val>
                                        </p:tav>
                                        <p:tav tm="100000">
                                          <p:val>
                                            <p:strVal val="#ppt_y"/>
                                          </p:val>
                                        </p:tav>
                                      </p:tavLst>
                                    </p:anim>
                                    <p:anim calcmode="lin" valueType="num">
                                      <p:cBhvr>
                                        <p:cTn id="1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6"/>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a:t>
            </a:r>
          </a:p>
          <a:p>
            <a:pPr algn="ctr"/>
            <a:r>
              <a:rPr lang="en-US" sz="4000" dirty="0"/>
              <a:t>“You saw a great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0695AB25-E0E8-4FC6-BBBE-61BEA4E7367F}"/>
              </a:ext>
            </a:extLst>
          </p:cNvPr>
          <p:cNvSpPr/>
          <p:nvPr/>
        </p:nvSpPr>
        <p:spPr>
          <a:xfrm rot="20820000">
            <a:off x="773392" y="4941713"/>
            <a:ext cx="2941771"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a:t>
            </a:r>
            <a:endParaRPr lang="en-US" sz="48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6C42F17F-5ABA-45FA-948B-559D6A008F80}"/>
              </a:ext>
            </a:extLst>
          </p:cNvPr>
          <p:cNvSpPr/>
          <p:nvPr/>
        </p:nvSpPr>
        <p:spPr>
          <a:xfrm rot="417161">
            <a:off x="6149394" y="5177629"/>
            <a:ext cx="5232369"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MONUMENT</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943E1CC-49EA-4CBB-A78F-4F7447006E28}"/>
              </a:ext>
            </a:extLst>
          </p:cNvPr>
          <p:cNvSpPr/>
          <p:nvPr/>
        </p:nvSpPr>
        <p:spPr>
          <a:xfrm rot="120000">
            <a:off x="3072019" y="5776024"/>
            <a:ext cx="3235948"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STONE</a:t>
            </a:r>
            <a:endParaRPr lang="en-US" sz="4800" dirty="0">
              <a:solidFill>
                <a:srgbClr val="0000FF"/>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8526B9D9-6F07-481F-B2EA-D688F8EECB51}"/>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46F3C0C5-61A8-450D-9447-A676D83A7F49}"/>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BFB03CE-07C0-474D-B8CF-F5717A608AAE}"/>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65DA56A0-73A2-4F21-8EA8-C5646EDC99EE}"/>
                </a:ext>
              </a:extLst>
            </p:cNvPr>
            <p:cNvSpPr txBox="1"/>
            <p:nvPr/>
          </p:nvSpPr>
          <p:spPr>
            <a:xfrm>
              <a:off x="4328805" y="3158571"/>
              <a:ext cx="3615802" cy="707886"/>
            </a:xfrm>
            <a:prstGeom prst="rect">
              <a:avLst/>
            </a:prstGeom>
            <a:noFill/>
          </p:spPr>
          <p:txBody>
            <a:bodyPr wrap="square" rtlCol="0">
              <a:prstTxWarp prst="textStop">
                <a:avLst/>
              </a:prstTxWarp>
              <a:spAutoFit/>
            </a:bodyPr>
            <a:lstStyle/>
            <a:p>
              <a:pPr algn="ctr"/>
              <a:r>
                <a:rPr lang="en-US" sz="4000" b="1" dirty="0">
                  <a:solidFill>
                    <a:srgbClr val="FFE9AB"/>
                  </a:solidFill>
                </a:rPr>
                <a:t>IMAGE</a:t>
              </a:r>
              <a:endParaRPr lang="en-US" sz="4000" dirty="0">
                <a:solidFill>
                  <a:srgbClr val="FFE9AB"/>
                </a:solidFill>
              </a:endParaRPr>
            </a:p>
          </p:txBody>
        </p:sp>
        <p:sp>
          <p:nvSpPr>
            <p:cNvPr id="16" name="TextBox 15">
              <a:extLst>
                <a:ext uri="{FF2B5EF4-FFF2-40B4-BE49-F238E27FC236}">
                  <a16:creationId xmlns:a16="http://schemas.microsoft.com/office/drawing/2014/main" id="{D5A6DB73-FD31-48D4-B995-0AF01D0757D3}"/>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6B048D59-0666-4273-8FCB-D2DCE5EAAD1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10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1D7F6A-133C-0BDC-DE7C-E5B0A5651DA9}"/>
              </a:ext>
            </a:extLst>
          </p:cNvPr>
          <p:cNvSpPr txBox="1"/>
          <p:nvPr/>
        </p:nvSpPr>
        <p:spPr>
          <a:xfrm>
            <a:off x="5231930" y="4436162"/>
            <a:ext cx="1728140" cy="338554"/>
          </a:xfrm>
          <a:prstGeom prst="rect">
            <a:avLst/>
          </a:prstGeom>
          <a:noFill/>
        </p:spPr>
        <p:txBody>
          <a:bodyPr wrap="square" rtlCol="0">
            <a:spAutoFit/>
          </a:bodyPr>
          <a:lstStyle/>
          <a:p>
            <a:pPr algn="ctr"/>
            <a:r>
              <a:rPr lang="en-US" sz="1600" i="1" dirty="0">
                <a:solidFill>
                  <a:srgbClr val="C00000"/>
                </a:solidFill>
              </a:rPr>
              <a:t>Tap to continue</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a:t>
            </a:r>
          </a:p>
          <a:p>
            <a:pPr algn="ctr"/>
            <a:r>
              <a:rPr lang="en-US" sz="4000" dirty="0"/>
              <a:t>“You saw a great </a:t>
            </a:r>
            <a:r>
              <a:rPr lang="en-US" sz="4000" i="1" u="sng" dirty="0">
                <a:solidFill>
                  <a:srgbClr val="C00000"/>
                </a:solidFill>
                <a:uFill>
                  <a:solidFill>
                    <a:schemeClr val="tx1"/>
                  </a:solidFill>
                </a:uFill>
              </a:rPr>
              <a:t>IMAGE</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0695AB25-E0E8-4FC6-BBBE-61BEA4E7367F}"/>
              </a:ext>
            </a:extLst>
          </p:cNvPr>
          <p:cNvSpPr/>
          <p:nvPr/>
        </p:nvSpPr>
        <p:spPr>
          <a:xfrm rot="20820000">
            <a:off x="773392" y="4941713"/>
            <a:ext cx="2941771"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IMAGE</a:t>
            </a:r>
            <a:endParaRPr lang="en-US" sz="48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6C42F17F-5ABA-45FA-948B-559D6A008F80}"/>
              </a:ext>
            </a:extLst>
          </p:cNvPr>
          <p:cNvSpPr/>
          <p:nvPr/>
        </p:nvSpPr>
        <p:spPr>
          <a:xfrm rot="417161">
            <a:off x="6149394" y="5177629"/>
            <a:ext cx="5232369"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MONUMENT</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943E1CC-49EA-4CBB-A78F-4F7447006E28}"/>
              </a:ext>
            </a:extLst>
          </p:cNvPr>
          <p:cNvSpPr/>
          <p:nvPr/>
        </p:nvSpPr>
        <p:spPr>
          <a:xfrm rot="120000">
            <a:off x="3072019" y="5776024"/>
            <a:ext cx="3235948"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STONE</a:t>
            </a:r>
            <a:endParaRPr lang="en-US" sz="4800" dirty="0">
              <a:solidFill>
                <a:srgbClr val="0000FF"/>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18AA2551-5C13-4852-AE41-89E6C9F9EA3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95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8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20000">
              <a:schemeClr val="accent1">
                <a:lumMod val="45000"/>
                <a:lumOff val="55000"/>
              </a:schemeClr>
            </a:gs>
            <a:gs pos="80000">
              <a:schemeClr val="accent1">
                <a:lumMod val="45000"/>
                <a:lumOff val="55000"/>
              </a:schemeClr>
            </a:gs>
            <a:gs pos="100000">
              <a:srgbClr val="7030A0"/>
            </a:gs>
          </a:gsLst>
          <a:lin ang="0" scaled="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8B1173-F2BF-48BE-8ACC-8D379966D7EE}"/>
              </a:ext>
            </a:extLst>
          </p:cNvPr>
          <p:cNvGrpSpPr/>
          <p:nvPr/>
        </p:nvGrpSpPr>
        <p:grpSpPr>
          <a:xfrm>
            <a:off x="2911163" y="0"/>
            <a:ext cx="6363475" cy="6863938"/>
            <a:chOff x="6615350" y="121299"/>
            <a:chExt cx="5327625" cy="6560784"/>
          </a:xfrm>
        </p:grpSpPr>
        <p:pic>
          <p:nvPicPr>
            <p:cNvPr id="3" name="Picture 2" descr="A group of people wearing costumes&#10;&#10;Description automatically generated">
              <a:extLst>
                <a:ext uri="{FF2B5EF4-FFF2-40B4-BE49-F238E27FC236}">
                  <a16:creationId xmlns:a16="http://schemas.microsoft.com/office/drawing/2014/main" id="{21A96B7C-FC1C-414B-85D5-476783DE70E2}"/>
                </a:ext>
              </a:extLst>
            </p:cNvPr>
            <p:cNvPicPr>
              <a:picLocks noChangeAspect="1"/>
            </p:cNvPicPr>
            <p:nvPr/>
          </p:nvPicPr>
          <p:blipFill rotWithShape="1">
            <a:blip r:embed="rId2">
              <a:extLst>
                <a:ext uri="{28A0092B-C50C-407E-A947-70E740481C1C}">
                  <a14:useLocalDpi xmlns:a14="http://schemas.microsoft.com/office/drawing/2010/main" val="0"/>
                </a:ext>
              </a:extLst>
            </a:blip>
            <a:srcRect l="3030" t="2367" r="5704" b="3795"/>
            <a:stretch/>
          </p:blipFill>
          <p:spPr>
            <a:xfrm flipH="1">
              <a:off x="6615350" y="121299"/>
              <a:ext cx="5265371" cy="6560393"/>
            </a:xfrm>
            <a:prstGeom prst="rect">
              <a:avLst/>
            </a:prstGeom>
          </p:spPr>
        </p:pic>
        <p:sp>
          <p:nvSpPr>
            <p:cNvPr id="4" name="TextBox 3">
              <a:extLst>
                <a:ext uri="{FF2B5EF4-FFF2-40B4-BE49-F238E27FC236}">
                  <a16:creationId xmlns:a16="http://schemas.microsoft.com/office/drawing/2014/main" id="{5F4FFBF5-6EDA-46C1-B893-2A149FC6219D}"/>
                </a:ext>
              </a:extLst>
            </p:cNvPr>
            <p:cNvSpPr txBox="1"/>
            <p:nvPr/>
          </p:nvSpPr>
          <p:spPr>
            <a:xfrm>
              <a:off x="11164092" y="6497417"/>
              <a:ext cx="778883" cy="184666"/>
            </a:xfrm>
            <a:prstGeom prst="rect">
              <a:avLst/>
            </a:prstGeom>
            <a:noFill/>
          </p:spPr>
          <p:txBody>
            <a:bodyPr wrap="square" rtlCol="0">
              <a:spAutoFit/>
            </a:bodyPr>
            <a:lstStyle/>
            <a:p>
              <a:pPr algn="ctr"/>
              <a:r>
                <a:rPr lang="en-US" sz="600" dirty="0">
                  <a:solidFill>
                    <a:srgbClr val="FFF6DD"/>
                  </a:solidFill>
                </a:rPr>
                <a:t>GOODSALT.COM</a:t>
              </a:r>
            </a:p>
          </p:txBody>
        </p:sp>
      </p:grpSp>
      <p:sp>
        <p:nvSpPr>
          <p:cNvPr id="5" name="Rectangle 4">
            <a:hlinkClick r:id="rId3" action="ppaction://hlinksldjump"/>
            <a:extLst>
              <a:ext uri="{FF2B5EF4-FFF2-40B4-BE49-F238E27FC236}">
                <a16:creationId xmlns:a16="http://schemas.microsoft.com/office/drawing/2014/main" id="{7060979E-0B6B-41F8-92A5-2A66B76A9829}"/>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ction="ppaction://hlinksldjump"/>
            <a:extLst>
              <a:ext uri="{FF2B5EF4-FFF2-40B4-BE49-F238E27FC236}">
                <a16:creationId xmlns:a16="http://schemas.microsoft.com/office/drawing/2014/main" id="{7430506A-9BD8-460C-A2CF-8D135D5F1853}"/>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E3BA9FD-EEC3-2F92-2E07-556E67948639}"/>
              </a:ext>
            </a:extLst>
          </p:cNvPr>
          <p:cNvSpPr txBox="1"/>
          <p:nvPr/>
        </p:nvSpPr>
        <p:spPr>
          <a:xfrm>
            <a:off x="9434632" y="6242945"/>
            <a:ext cx="2530169" cy="584775"/>
          </a:xfrm>
          <a:prstGeom prst="rect">
            <a:avLst/>
          </a:prstGeom>
          <a:noFill/>
        </p:spPr>
        <p:txBody>
          <a:bodyPr wrap="square" rtlCol="0">
            <a:spAutoFit/>
          </a:bodyPr>
          <a:lstStyle/>
          <a:p>
            <a:pPr algn="ctr"/>
            <a:r>
              <a:rPr lang="en-US" sz="1600" i="1" dirty="0">
                <a:solidFill>
                  <a:srgbClr val="C00000"/>
                </a:solidFill>
              </a:rPr>
              <a:t>Tap the screen to return </a:t>
            </a:r>
          </a:p>
          <a:p>
            <a:pPr algn="ctr"/>
            <a:r>
              <a:rPr lang="en-US" sz="1600" i="1" dirty="0">
                <a:solidFill>
                  <a:srgbClr val="C00000"/>
                </a:solidFill>
              </a:rPr>
              <a:t>to the Menu Board</a:t>
            </a:r>
          </a:p>
        </p:txBody>
      </p:sp>
    </p:spTree>
    <p:extLst>
      <p:ext uri="{BB962C8B-B14F-4D97-AF65-F5344CB8AC3E}">
        <p14:creationId xmlns:p14="http://schemas.microsoft.com/office/powerpoint/2010/main" val="98674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1268492933"/>
      </p:ext>
    </p:extLst>
  </p:cSld>
  <p:clrMapOvr>
    <a:masterClrMapping/>
  </p:clrMapOvr>
  <p:transition advClick="0" advTm="0">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a:t>
            </a:r>
          </a:p>
          <a:p>
            <a:pPr algn="ctr"/>
            <a:r>
              <a:rPr lang="en-US" sz="4000" dirty="0"/>
              <a:t>of the image was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TextBox 6">
            <a:extLst>
              <a:ext uri="{FF2B5EF4-FFF2-40B4-BE49-F238E27FC236}">
                <a16:creationId xmlns:a16="http://schemas.microsoft.com/office/drawing/2014/main" id="{84B01BE3-9D5D-428C-B12E-73716331A15D}"/>
              </a:ext>
            </a:extLst>
          </p:cNvPr>
          <p:cNvSpPr txBox="1"/>
          <p:nvPr/>
        </p:nvSpPr>
        <p:spPr>
          <a:xfrm>
            <a:off x="4425765" y="4488229"/>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14BE4227-D386-4E51-A13C-D08AFCEDD3E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899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a:t>
            </a:r>
          </a:p>
          <a:p>
            <a:pPr algn="ctr"/>
            <a:r>
              <a:rPr lang="en-US" sz="4000" dirty="0"/>
              <a:t>of the image was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B2C4B580-0257-45A1-B584-FC33829A46D0}"/>
              </a:ext>
            </a:extLst>
          </p:cNvPr>
          <p:cNvSpPr/>
          <p:nvPr/>
        </p:nvSpPr>
        <p:spPr>
          <a:xfrm rot="-780000">
            <a:off x="704602" y="4886153"/>
            <a:ext cx="3235948" cy="830997"/>
          </a:xfrm>
          <a:prstGeom prst="rect">
            <a:avLst/>
          </a:prstGeom>
          <a:ln>
            <a:noFill/>
          </a:ln>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80F4420-5753-4E63-9089-5C235C5FFD9F}"/>
              </a:ext>
            </a:extLst>
          </p:cNvPr>
          <p:cNvSpPr/>
          <p:nvPr/>
        </p:nvSpPr>
        <p:spPr>
          <a:xfrm rot="360000">
            <a:off x="6289568" y="5096518"/>
            <a:ext cx="5232369" cy="830997"/>
          </a:xfrm>
          <a:prstGeom prst="rect">
            <a:avLst/>
          </a:prstGeom>
          <a:ln>
            <a:noFill/>
          </a:ln>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E3CB7C8-472D-4C61-B357-33FBE1040167}"/>
              </a:ext>
            </a:extLst>
          </p:cNvPr>
          <p:cNvSpPr/>
          <p:nvPr/>
        </p:nvSpPr>
        <p:spPr>
          <a:xfrm>
            <a:off x="3477941" y="5730343"/>
            <a:ext cx="2674337" cy="830997"/>
          </a:xfrm>
          <a:prstGeom prst="rect">
            <a:avLst/>
          </a:prstGeom>
          <a:ln>
            <a:noFill/>
          </a:ln>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F569CF91-203E-4F99-AEC7-43C31E81E1DF}"/>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03D5A436-E585-4AEC-97CF-5D8901DEADC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3D8549AF-66FF-41D1-9D31-B99D84177269}"/>
              </a:ext>
            </a:extLst>
          </p:cNvPr>
          <p:cNvSpPr/>
          <p:nvPr/>
        </p:nvSpPr>
        <p:spPr>
          <a:xfrm rot="-780000">
            <a:off x="688769" y="4892633"/>
            <a:ext cx="3241963" cy="837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38735BE1-B919-424D-89B1-13614165435A}"/>
              </a:ext>
            </a:extLst>
          </p:cNvPr>
          <p:cNvSpPr/>
          <p:nvPr/>
        </p:nvSpPr>
        <p:spPr>
          <a:xfrm>
            <a:off x="3455719" y="5723906"/>
            <a:ext cx="2696559" cy="86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7BF98554-E69D-4A96-B88C-37F17934CBE9}"/>
              </a:ext>
            </a:extLst>
          </p:cNvPr>
          <p:cNvSpPr/>
          <p:nvPr/>
        </p:nvSpPr>
        <p:spPr>
          <a:xfrm rot="360000">
            <a:off x="6282047" y="5072491"/>
            <a:ext cx="5261986" cy="86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81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FCCA84-09B9-3BC8-4B72-59E9AA02E8AE}"/>
              </a:ext>
            </a:extLst>
          </p:cNvPr>
          <p:cNvSpPr/>
          <p:nvPr/>
        </p:nvSpPr>
        <p:spPr>
          <a:xfrm rot="480000">
            <a:off x="8561034" y="5304240"/>
            <a:ext cx="3014533" cy="830997"/>
          </a:xfrm>
          <a:prstGeom prst="rect">
            <a:avLst/>
          </a:prstGeom>
          <a:ln>
            <a:noFill/>
          </a:ln>
        </p:spPr>
        <p:txBody>
          <a:bodyPr>
            <a:prstTxWarp prst="textStop">
              <a:avLst/>
            </a:prstTxWarp>
            <a:spAutoFit/>
          </a:bodyPr>
          <a:lstStyle/>
          <a:p>
            <a:pPr algn="ctr"/>
            <a:r>
              <a:rPr lang="en-US" sz="4800" b="1" spc="300" dirty="0">
                <a:solidFill>
                  <a:srgbClr val="7030A0"/>
                </a:solidFill>
                <a:latin typeface="Tahoma" panose="020B0604030504040204" pitchFamily="34" charset="0"/>
                <a:ea typeface="Calibri" panose="020F0502020204030204" pitchFamily="34" charset="0"/>
              </a:rPr>
              <a:t>VISION</a:t>
            </a:r>
            <a:endParaRPr lang="en-US" sz="4800" spc="300" dirty="0">
              <a:solidFill>
                <a:srgbClr val="7030A0"/>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The Chaldeans said to the king, “O king, live forever! Tell your servants the </a:t>
            </a:r>
            <a:r>
              <a:rPr lang="en-US" sz="4000" u="sng" dirty="0"/>
              <a:t>_____</a:t>
            </a:r>
            <a:r>
              <a:rPr lang="en-US" sz="4000" dirty="0"/>
              <a:t> </a:t>
            </a:r>
          </a:p>
          <a:p>
            <a:pPr algn="ctr">
              <a:lnSpc>
                <a:spcPct val="90000"/>
              </a:lnSpc>
            </a:pPr>
            <a:r>
              <a:rPr lang="en-US" sz="4000" dirty="0"/>
              <a:t>and we will show the interpretation.”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E7A8136-C34B-40F2-B896-164370A4C915}"/>
              </a:ext>
            </a:extLst>
          </p:cNvPr>
          <p:cNvSpPr/>
          <p:nvPr/>
        </p:nvSpPr>
        <p:spPr>
          <a:xfrm>
            <a:off x="4375377" y="5841760"/>
            <a:ext cx="3559543" cy="830997"/>
          </a:xfrm>
          <a:prstGeom prst="rect">
            <a:avLst/>
          </a:prstGeom>
          <a:ln>
            <a:noFill/>
          </a:ln>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SECRET</a:t>
            </a:r>
            <a:endParaRPr lang="en-US" sz="4800" dirty="0">
              <a:solidFill>
                <a:srgbClr val="C00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E3BC3027-94F3-4C47-8439-1AD3820AEB6F}"/>
              </a:ext>
            </a:extLst>
          </p:cNvPr>
          <p:cNvSpPr txBox="1"/>
          <p:nvPr/>
        </p:nvSpPr>
        <p:spPr>
          <a:xfrm>
            <a:off x="5247294" y="4914984"/>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2" name="Rectangle 11">
            <a:extLst>
              <a:ext uri="{FF2B5EF4-FFF2-40B4-BE49-F238E27FC236}">
                <a16:creationId xmlns:a16="http://schemas.microsoft.com/office/drawing/2014/main" id="{9F468303-C804-4CE4-B762-6980CA95EEC8}"/>
              </a:ext>
            </a:extLst>
          </p:cNvPr>
          <p:cNvSpPr/>
          <p:nvPr/>
        </p:nvSpPr>
        <p:spPr>
          <a:xfrm rot="21300000">
            <a:off x="688245" y="5225698"/>
            <a:ext cx="3235948" cy="830997"/>
          </a:xfrm>
          <a:prstGeom prst="rect">
            <a:avLst/>
          </a:prstGeom>
          <a:ln>
            <a:noFill/>
          </a:ln>
        </p:spPr>
        <p:txBody>
          <a:bodyPr>
            <a:prstTxWarp prst="textStop">
              <a:avLst/>
            </a:prstTxWarp>
            <a:spAutoFit/>
          </a:bodyPr>
          <a:lstStyle/>
          <a:p>
            <a:pPr algn="ctr"/>
            <a:r>
              <a:rPr lang="en-US" sz="4800" b="1" spc="300" dirty="0">
                <a:solidFill>
                  <a:srgbClr val="008000"/>
                </a:solidFill>
                <a:latin typeface="Tahoma" panose="020B0604030504040204" pitchFamily="34" charset="0"/>
                <a:ea typeface="Calibri" panose="020F0502020204030204" pitchFamily="34" charset="0"/>
              </a:rPr>
              <a:t>DREAM</a:t>
            </a:r>
            <a:endParaRPr lang="en-US" sz="4800" dirty="0">
              <a:solidFill>
                <a:srgbClr val="008000"/>
              </a:solidFill>
              <a:latin typeface="Tahoma" panose="020B0604030504040204" pitchFamily="34" charset="0"/>
              <a:ea typeface="Calibri" panose="020F0502020204030204" pitchFamily="34" charset="0"/>
            </a:endParaRPr>
          </a:p>
        </p:txBody>
      </p:sp>
      <p:sp>
        <p:nvSpPr>
          <p:cNvPr id="16" name="Rectangle 15">
            <a:hlinkClick r:id="rId3" action="ppaction://hlinksldjump"/>
            <a:extLst>
              <a:ext uri="{FF2B5EF4-FFF2-40B4-BE49-F238E27FC236}">
                <a16:creationId xmlns:a16="http://schemas.microsoft.com/office/drawing/2014/main" id="{96BC1AEE-EC02-40A0-B5F1-B88F4414E842}"/>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6778E222-30FD-4473-9BF9-4F3212C3B23A}"/>
              </a:ext>
            </a:extLst>
          </p:cNvPr>
          <p:cNvSpPr/>
          <p:nvPr/>
        </p:nvSpPr>
        <p:spPr>
          <a:xfrm rot="-300000">
            <a:off x="671804" y="5213826"/>
            <a:ext cx="3228392" cy="852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D21C10A8-6EF2-4A02-AF89-161377709E3F}"/>
              </a:ext>
            </a:extLst>
          </p:cNvPr>
          <p:cNvSpPr/>
          <p:nvPr/>
        </p:nvSpPr>
        <p:spPr>
          <a:xfrm>
            <a:off x="4358244" y="5818912"/>
            <a:ext cx="3574473" cy="855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5" action="ppaction://hlinksldjump"/>
            <a:extLst>
              <a:ext uri="{FF2B5EF4-FFF2-40B4-BE49-F238E27FC236}">
                <a16:creationId xmlns:a16="http://schemas.microsoft.com/office/drawing/2014/main" id="{F3E93682-3E6A-4A8D-A3DC-2AE44C3B725E}"/>
              </a:ext>
            </a:extLst>
          </p:cNvPr>
          <p:cNvSpPr/>
          <p:nvPr/>
        </p:nvSpPr>
        <p:spPr>
          <a:xfrm rot="480000">
            <a:off x="8567954" y="5282420"/>
            <a:ext cx="3014533" cy="855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25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a:t>
            </a:r>
          </a:p>
          <a:p>
            <a:pPr algn="ctr"/>
            <a:r>
              <a:rPr lang="en-US" sz="4000" dirty="0"/>
              <a:t>of the image was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10" name="Group 9">
            <a:extLst>
              <a:ext uri="{FF2B5EF4-FFF2-40B4-BE49-F238E27FC236}">
                <a16:creationId xmlns:a16="http://schemas.microsoft.com/office/drawing/2014/main" id="{6D9D45AC-5BB4-4A19-B344-6A04DF608454}"/>
              </a:ext>
            </a:extLst>
          </p:cNvPr>
          <p:cNvGrpSpPr/>
          <p:nvPr/>
        </p:nvGrpSpPr>
        <p:grpSpPr>
          <a:xfrm rot="20456090">
            <a:off x="466933" y="3652019"/>
            <a:ext cx="2030131" cy="1379208"/>
            <a:chOff x="683427" y="4578696"/>
            <a:chExt cx="1677798" cy="1139841"/>
          </a:xfrm>
          <a:solidFill>
            <a:srgbClr val="0000FF"/>
          </a:solidFill>
        </p:grpSpPr>
        <p:sp>
          <p:nvSpPr>
            <p:cNvPr id="11" name="Cloud 10">
              <a:extLst>
                <a:ext uri="{FF2B5EF4-FFF2-40B4-BE49-F238E27FC236}">
                  <a16:creationId xmlns:a16="http://schemas.microsoft.com/office/drawing/2014/main" id="{9BAF5751-AF9A-4E97-9A49-6FB614493948}"/>
                </a:ext>
              </a:extLst>
            </p:cNvPr>
            <p:cNvSpPr/>
            <p:nvPr/>
          </p:nvSpPr>
          <p:spPr>
            <a:xfrm rot="614678">
              <a:off x="683427" y="4578696"/>
              <a:ext cx="1677798" cy="1139841"/>
            </a:xfrm>
            <a:prstGeom prst="cloud">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572B317-2212-4DDE-8EF9-3C893A5C867D}"/>
                </a:ext>
              </a:extLst>
            </p:cNvPr>
            <p:cNvSpPr txBox="1"/>
            <p:nvPr/>
          </p:nvSpPr>
          <p:spPr>
            <a:xfrm>
              <a:off x="686246" y="4765327"/>
              <a:ext cx="1670248" cy="811411"/>
            </a:xfrm>
            <a:prstGeom prst="rect">
              <a:avLst/>
            </a:prstGeom>
            <a:noFill/>
            <a:ln>
              <a:noFill/>
            </a:ln>
          </p:spPr>
          <p:txBody>
            <a:bodyPr wrap="square" rtlCol="0">
              <a:spAutoFit/>
            </a:bodyPr>
            <a:lstStyle/>
            <a:p>
              <a:pPr algn="ctr">
                <a:lnSpc>
                  <a:spcPct val="70000"/>
                </a:lnSpc>
              </a:pPr>
              <a:r>
                <a:rPr lang="en-US" sz="4000" b="1" spc="-300" dirty="0">
                  <a:solidFill>
                    <a:srgbClr val="FFC000"/>
                  </a:solidFill>
                </a:rPr>
                <a:t>FIRST CLASS!</a:t>
              </a:r>
              <a:endParaRPr lang="en-US" sz="4800" b="1" spc="-300" dirty="0">
                <a:solidFill>
                  <a:srgbClr val="FFC000"/>
                </a:solidFill>
              </a:endParaRPr>
            </a:p>
          </p:txBody>
        </p:sp>
      </p:gr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9" name="Rectangle 8">
            <a:extLst>
              <a:ext uri="{FF2B5EF4-FFF2-40B4-BE49-F238E27FC236}">
                <a16:creationId xmlns:a16="http://schemas.microsoft.com/office/drawing/2014/main" id="{480F4420-5753-4E63-9089-5C235C5FFD9F}"/>
              </a:ext>
            </a:extLst>
          </p:cNvPr>
          <p:cNvSpPr/>
          <p:nvPr/>
        </p:nvSpPr>
        <p:spPr>
          <a:xfrm rot="360000">
            <a:off x="6289568" y="5096518"/>
            <a:ext cx="5232369" cy="830997"/>
          </a:xfrm>
          <a:prstGeom prst="rect">
            <a:avLst/>
          </a:prstGeom>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35285E6-D904-4138-A8D8-88B04884D268}"/>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55192B98-0956-42D6-9570-329E7D94B7A6}"/>
              </a:ext>
            </a:extLst>
          </p:cNvPr>
          <p:cNvGrpSpPr/>
          <p:nvPr/>
        </p:nvGrpSpPr>
        <p:grpSpPr>
          <a:xfrm>
            <a:off x="9675103" y="3638552"/>
            <a:ext cx="2030136" cy="1379208"/>
            <a:chOff x="507258" y="4459012"/>
            <a:chExt cx="2030136" cy="1379208"/>
          </a:xfrm>
          <a:solidFill>
            <a:srgbClr val="0000FF"/>
          </a:solidFill>
        </p:grpSpPr>
        <p:sp>
          <p:nvSpPr>
            <p:cNvPr id="14" name="Cloud 13">
              <a:extLst>
                <a:ext uri="{FF2B5EF4-FFF2-40B4-BE49-F238E27FC236}">
                  <a16:creationId xmlns:a16="http://schemas.microsoft.com/office/drawing/2014/main" id="{343196CD-336F-44B2-A343-2515C58F2490}"/>
                </a:ext>
              </a:extLst>
            </p:cNvPr>
            <p:cNvSpPr/>
            <p:nvPr/>
          </p:nvSpPr>
          <p:spPr>
            <a:xfrm rot="614678">
              <a:off x="507258" y="4459012"/>
              <a:ext cx="2030136" cy="1379208"/>
            </a:xfrm>
            <a:prstGeom prst="cloud">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984E933-6010-4E2C-A39E-C48A74A6BF1F}"/>
                </a:ext>
              </a:extLst>
            </p:cNvPr>
            <p:cNvSpPr txBox="1"/>
            <p:nvPr/>
          </p:nvSpPr>
          <p:spPr>
            <a:xfrm>
              <a:off x="764634" y="4620637"/>
              <a:ext cx="1518408" cy="981807"/>
            </a:xfrm>
            <a:prstGeom prst="rect">
              <a:avLst/>
            </a:prstGeom>
            <a:noFill/>
            <a:ln>
              <a:noFill/>
            </a:ln>
          </p:spPr>
          <p:txBody>
            <a:bodyPr wrap="square" rtlCol="0">
              <a:spAutoFit/>
            </a:bodyPr>
            <a:lstStyle/>
            <a:p>
              <a:pPr algn="ctr">
                <a:lnSpc>
                  <a:spcPct val="70000"/>
                </a:lnSpc>
              </a:pPr>
              <a:r>
                <a:rPr lang="en-US" sz="4000" b="1" dirty="0">
                  <a:solidFill>
                    <a:srgbClr val="FFC000"/>
                  </a:solidFill>
                </a:rPr>
                <a:t>2 points</a:t>
              </a:r>
            </a:p>
          </p:txBody>
        </p:sp>
      </p:grpSp>
      <p:sp>
        <p:nvSpPr>
          <p:cNvPr id="16" name="Rectangle 15">
            <a:hlinkClick r:id="rId3" action="ppaction://hlinksldjump"/>
            <a:extLst>
              <a:ext uri="{FF2B5EF4-FFF2-40B4-BE49-F238E27FC236}">
                <a16:creationId xmlns:a16="http://schemas.microsoft.com/office/drawing/2014/main" id="{06B4AA5F-8DA3-461B-858B-B62AB6E5B5D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0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3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1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a:t>
            </a:r>
          </a:p>
          <a:p>
            <a:pPr algn="ctr"/>
            <a:r>
              <a:rPr lang="en-US" sz="4000" dirty="0"/>
              <a:t>of the image was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B2C4B580-0257-45A1-B584-FC33829A46D0}"/>
              </a:ext>
            </a:extLst>
          </p:cNvPr>
          <p:cNvSpPr/>
          <p:nvPr/>
        </p:nvSpPr>
        <p:spPr>
          <a:xfrm rot="20820000">
            <a:off x="704602" y="4886153"/>
            <a:ext cx="3235948"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80F4420-5753-4E63-9089-5C235C5FFD9F}"/>
              </a:ext>
            </a:extLst>
          </p:cNvPr>
          <p:cNvSpPr/>
          <p:nvPr/>
        </p:nvSpPr>
        <p:spPr>
          <a:xfrm rot="360000">
            <a:off x="6289568" y="5096518"/>
            <a:ext cx="5232369" cy="830997"/>
          </a:xfrm>
          <a:prstGeom prst="rect">
            <a:avLst/>
          </a:prstGeom>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E3CB7C8-472D-4C61-B357-33FBE1040167}"/>
              </a:ext>
            </a:extLst>
          </p:cNvPr>
          <p:cNvSpPr/>
          <p:nvPr/>
        </p:nvSpPr>
        <p:spPr>
          <a:xfrm>
            <a:off x="3477941" y="5730343"/>
            <a:ext cx="2674337" cy="830997"/>
          </a:xfrm>
          <a:prstGeom prst="rect">
            <a:avLst/>
          </a:prstGeom>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grpSp>
        <p:nvGrpSpPr>
          <p:cNvPr id="15" name="Group 14">
            <a:extLst>
              <a:ext uri="{FF2B5EF4-FFF2-40B4-BE49-F238E27FC236}">
                <a16:creationId xmlns:a16="http://schemas.microsoft.com/office/drawing/2014/main" id="{784C20BE-3955-4CE6-A255-BB8F26AA4509}"/>
              </a:ext>
            </a:extLst>
          </p:cNvPr>
          <p:cNvGrpSpPr/>
          <p:nvPr/>
        </p:nvGrpSpPr>
        <p:grpSpPr>
          <a:xfrm>
            <a:off x="3496990" y="1345800"/>
            <a:ext cx="5293895" cy="4389120"/>
            <a:chOff x="3496990" y="1345800"/>
            <a:chExt cx="5293895" cy="4389120"/>
          </a:xfrm>
        </p:grpSpPr>
        <p:sp>
          <p:nvSpPr>
            <p:cNvPr id="16" name="Cloud 15">
              <a:extLst>
                <a:ext uri="{FF2B5EF4-FFF2-40B4-BE49-F238E27FC236}">
                  <a16:creationId xmlns:a16="http://schemas.microsoft.com/office/drawing/2014/main" id="{8CE389A5-DD47-4F2A-A62F-F0B566BDAD7D}"/>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54E9A03-140D-4453-A974-0262C13AAAC1}"/>
                </a:ext>
              </a:extLst>
            </p:cNvPr>
            <p:cNvSpPr txBox="1"/>
            <p:nvPr/>
          </p:nvSpPr>
          <p:spPr>
            <a:xfrm>
              <a:off x="3496990" y="2345835"/>
              <a:ext cx="5293895" cy="1938992"/>
            </a:xfrm>
            <a:prstGeom prst="rect">
              <a:avLst/>
            </a:prstGeom>
            <a:noFill/>
          </p:spPr>
          <p:txBody>
            <a:bodyPr wrap="square" rtlCol="0">
              <a:spAutoFit/>
            </a:bodyPr>
            <a:lstStyle/>
            <a:p>
              <a:pPr algn="ctr"/>
              <a:r>
                <a:rPr lang="en-US" sz="9600" b="1" dirty="0" err="1">
                  <a:solidFill>
                    <a:schemeClr val="accent6">
                      <a:lumMod val="50000"/>
                    </a:schemeClr>
                  </a:solidFill>
                </a:rPr>
                <a:t>Er</a:t>
              </a:r>
              <a:r>
                <a:rPr lang="en-US" sz="8800" b="1" dirty="0" err="1">
                  <a:solidFill>
                    <a:schemeClr val="accent6">
                      <a:lumMod val="50000"/>
                    </a:schemeClr>
                  </a:solidFill>
                </a:rPr>
                <a:t>r</a:t>
              </a:r>
              <a:r>
                <a:rPr lang="en-US" sz="8000" b="1" dirty="0" err="1">
                  <a:solidFill>
                    <a:schemeClr val="accent6">
                      <a:lumMod val="50000"/>
                    </a:schemeClr>
                  </a:solidFill>
                </a:rPr>
                <a:t>r</a:t>
              </a:r>
              <a:r>
                <a:rPr lang="en-US" sz="7200" b="1" dirty="0" err="1">
                  <a:solidFill>
                    <a:schemeClr val="accent6">
                      <a:lumMod val="50000"/>
                    </a:schemeClr>
                  </a:solidFill>
                </a:rPr>
                <a:t>r</a:t>
              </a:r>
              <a:r>
                <a:rPr lang="en-US" sz="6400" b="1" dirty="0" err="1">
                  <a:solidFill>
                    <a:schemeClr val="accent6">
                      <a:lumMod val="50000"/>
                    </a:schemeClr>
                  </a:solidFill>
                </a:rPr>
                <a:t>r</a:t>
              </a:r>
              <a:r>
                <a:rPr lang="en-US" sz="9600" b="1" dirty="0">
                  <a:solidFill>
                    <a:schemeClr val="accent6">
                      <a:lumMod val="50000"/>
                    </a:schemeClr>
                  </a:solidFill>
                </a:rPr>
                <a:t>!</a:t>
              </a:r>
            </a:p>
            <a:p>
              <a:pPr algn="ctr"/>
              <a:r>
                <a:rPr lang="en-US" sz="2400" dirty="0"/>
                <a:t>Tap and try again</a:t>
              </a:r>
            </a:p>
          </p:txBody>
        </p:sp>
      </p:grpSp>
      <p:sp>
        <p:nvSpPr>
          <p:cNvPr id="12" name="Rectangle 11">
            <a:hlinkClick r:id="rId3" action="ppaction://hlinksldjump"/>
            <a:extLst>
              <a:ext uri="{FF2B5EF4-FFF2-40B4-BE49-F238E27FC236}">
                <a16:creationId xmlns:a16="http://schemas.microsoft.com/office/drawing/2014/main" id="{6B98E10E-2DF9-472D-A37F-45771D15E93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22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45">
                                          <p:stCondLst>
                                            <p:cond delay="0"/>
                                          </p:stCondLst>
                                        </p:cTn>
                                        <p:tgtEl>
                                          <p:spTgt spid="15"/>
                                        </p:tgtEl>
                                      </p:cBhvr>
                                    </p:animEffect>
                                    <p:anim calcmode="lin" valueType="num">
                                      <p:cBhvr>
                                        <p:cTn id="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3" dur="7">
                                          <p:stCondLst>
                                            <p:cond delay="162"/>
                                          </p:stCondLst>
                                        </p:cTn>
                                        <p:tgtEl>
                                          <p:spTgt spid="15"/>
                                        </p:tgtEl>
                                      </p:cBhvr>
                                      <p:to x="100000" y="60000"/>
                                    </p:animScale>
                                    <p:animScale>
                                      <p:cBhvr>
                                        <p:cTn id="14" dur="41" decel="50000">
                                          <p:stCondLst>
                                            <p:cond delay="169"/>
                                          </p:stCondLst>
                                        </p:cTn>
                                        <p:tgtEl>
                                          <p:spTgt spid="15"/>
                                        </p:tgtEl>
                                      </p:cBhvr>
                                      <p:to x="100000" y="100000"/>
                                    </p:animScale>
                                    <p:animScale>
                                      <p:cBhvr>
                                        <p:cTn id="15" dur="7">
                                          <p:stCondLst>
                                            <p:cond delay="328"/>
                                          </p:stCondLst>
                                        </p:cTn>
                                        <p:tgtEl>
                                          <p:spTgt spid="15"/>
                                        </p:tgtEl>
                                      </p:cBhvr>
                                      <p:to x="100000" y="80000"/>
                                    </p:animScale>
                                    <p:animScale>
                                      <p:cBhvr>
                                        <p:cTn id="16" dur="41" decel="50000">
                                          <p:stCondLst>
                                            <p:cond delay="335"/>
                                          </p:stCondLst>
                                        </p:cTn>
                                        <p:tgtEl>
                                          <p:spTgt spid="15"/>
                                        </p:tgtEl>
                                      </p:cBhvr>
                                      <p:to x="100000" y="100000"/>
                                    </p:animScale>
                                    <p:animScale>
                                      <p:cBhvr>
                                        <p:cTn id="17" dur="7">
                                          <p:stCondLst>
                                            <p:cond delay="410"/>
                                          </p:stCondLst>
                                        </p:cTn>
                                        <p:tgtEl>
                                          <p:spTgt spid="15"/>
                                        </p:tgtEl>
                                      </p:cBhvr>
                                      <p:to x="100000" y="90000"/>
                                    </p:animScale>
                                    <p:animScale>
                                      <p:cBhvr>
                                        <p:cTn id="18" dur="41" decel="50000">
                                          <p:stCondLst>
                                            <p:cond delay="417"/>
                                          </p:stCondLst>
                                        </p:cTn>
                                        <p:tgtEl>
                                          <p:spTgt spid="15"/>
                                        </p:tgtEl>
                                      </p:cBhvr>
                                      <p:to x="100000" y="100000"/>
                                    </p:animScale>
                                    <p:animScale>
                                      <p:cBhvr>
                                        <p:cTn id="19" dur="7">
                                          <p:stCondLst>
                                            <p:cond delay="452"/>
                                          </p:stCondLst>
                                        </p:cTn>
                                        <p:tgtEl>
                                          <p:spTgt spid="15"/>
                                        </p:tgtEl>
                                      </p:cBhvr>
                                      <p:to x="100000" y="95000"/>
                                    </p:animScale>
                                    <p:animScale>
                                      <p:cBhvr>
                                        <p:cTn id="20" dur="41" decel="50000">
                                          <p:stCondLst>
                                            <p:cond delay="459"/>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a:t>
            </a:r>
          </a:p>
          <a:p>
            <a:pPr algn="ctr"/>
            <a:r>
              <a:rPr lang="en-US" sz="4000" dirty="0"/>
              <a:t>of the image was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B2C4B580-0257-45A1-B584-FC33829A46D0}"/>
              </a:ext>
            </a:extLst>
          </p:cNvPr>
          <p:cNvSpPr/>
          <p:nvPr/>
        </p:nvSpPr>
        <p:spPr>
          <a:xfrm rot="20820000">
            <a:off x="704602" y="4886153"/>
            <a:ext cx="3235948" cy="830997"/>
          </a:xfrm>
          <a:prstGeom prst="rect">
            <a:avLst/>
          </a:prstGeom>
          <a:ln>
            <a:noFill/>
          </a:ln>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80F4420-5753-4E63-9089-5C235C5FFD9F}"/>
              </a:ext>
            </a:extLst>
          </p:cNvPr>
          <p:cNvSpPr/>
          <p:nvPr/>
        </p:nvSpPr>
        <p:spPr>
          <a:xfrm rot="360000">
            <a:off x="6289568" y="5096518"/>
            <a:ext cx="5232369" cy="830997"/>
          </a:xfrm>
          <a:prstGeom prst="rect">
            <a:avLst/>
          </a:prstGeom>
          <a:ln>
            <a:noFill/>
          </a:ln>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E3CB7C8-472D-4C61-B357-33FBE1040167}"/>
              </a:ext>
            </a:extLst>
          </p:cNvPr>
          <p:cNvSpPr/>
          <p:nvPr/>
        </p:nvSpPr>
        <p:spPr>
          <a:xfrm>
            <a:off x="3477941" y="5730343"/>
            <a:ext cx="2674337" cy="830997"/>
          </a:xfrm>
          <a:prstGeom prst="rect">
            <a:avLst/>
          </a:prstGeom>
          <a:ln>
            <a:noFill/>
          </a:ln>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F569CF91-203E-4F99-AEC7-43C31E81E1DF}"/>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2FBB590E-2333-4957-82AD-1CDD1E8290A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C5CD31DA-4C92-4CB4-94A6-5216EE1BE06F}"/>
              </a:ext>
            </a:extLst>
          </p:cNvPr>
          <p:cNvSpPr/>
          <p:nvPr/>
        </p:nvSpPr>
        <p:spPr>
          <a:xfrm rot="-780000">
            <a:off x="688769" y="4892633"/>
            <a:ext cx="3241963" cy="837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D431DCF5-4F87-4E1D-ADA4-624DE92F20A1}"/>
              </a:ext>
            </a:extLst>
          </p:cNvPr>
          <p:cNvSpPr/>
          <p:nvPr/>
        </p:nvSpPr>
        <p:spPr>
          <a:xfrm>
            <a:off x="3455719" y="5723906"/>
            <a:ext cx="2696559" cy="86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4EB81012-79CB-422B-BC99-536767127842}"/>
              </a:ext>
            </a:extLst>
          </p:cNvPr>
          <p:cNvSpPr/>
          <p:nvPr/>
        </p:nvSpPr>
        <p:spPr>
          <a:xfrm rot="360000">
            <a:off x="6282047" y="5072491"/>
            <a:ext cx="5261986" cy="86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52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a:t>
            </a:r>
          </a:p>
          <a:p>
            <a:pPr algn="ctr"/>
            <a:r>
              <a:rPr lang="en-US" sz="4000" dirty="0"/>
              <a:t>of the image was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9" name="Rectangle 8">
            <a:extLst>
              <a:ext uri="{FF2B5EF4-FFF2-40B4-BE49-F238E27FC236}">
                <a16:creationId xmlns:a16="http://schemas.microsoft.com/office/drawing/2014/main" id="{480F4420-5753-4E63-9089-5C235C5FFD9F}"/>
              </a:ext>
            </a:extLst>
          </p:cNvPr>
          <p:cNvSpPr/>
          <p:nvPr/>
        </p:nvSpPr>
        <p:spPr>
          <a:xfrm rot="360000">
            <a:off x="6289568" y="5096518"/>
            <a:ext cx="5232369" cy="830997"/>
          </a:xfrm>
          <a:prstGeom prst="rect">
            <a:avLst/>
          </a:prstGeom>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35285E6-D904-4138-A8D8-88B04884D268}"/>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6D9D45AC-5BB4-4A19-B344-6A04DF608454}"/>
              </a:ext>
            </a:extLst>
          </p:cNvPr>
          <p:cNvGrpSpPr/>
          <p:nvPr/>
        </p:nvGrpSpPr>
        <p:grpSpPr>
          <a:xfrm rot="20456090">
            <a:off x="466832" y="3651413"/>
            <a:ext cx="2033839" cy="1379208"/>
            <a:chOff x="683427" y="4578696"/>
            <a:chExt cx="1680862" cy="1139841"/>
          </a:xfrm>
          <a:solidFill>
            <a:srgbClr val="0000FF"/>
          </a:solidFill>
        </p:grpSpPr>
        <p:sp>
          <p:nvSpPr>
            <p:cNvPr id="11" name="Cloud 10">
              <a:extLst>
                <a:ext uri="{FF2B5EF4-FFF2-40B4-BE49-F238E27FC236}">
                  <a16:creationId xmlns:a16="http://schemas.microsoft.com/office/drawing/2014/main" id="{9BAF5751-AF9A-4E97-9A49-6FB614493948}"/>
                </a:ext>
              </a:extLst>
            </p:cNvPr>
            <p:cNvSpPr/>
            <p:nvPr/>
          </p:nvSpPr>
          <p:spPr>
            <a:xfrm rot="614678">
              <a:off x="683427" y="4578696"/>
              <a:ext cx="1677798" cy="1139841"/>
            </a:xfrm>
            <a:prstGeom prst="cloud">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572B317-2212-4DDE-8EF9-3C893A5C867D}"/>
                </a:ext>
              </a:extLst>
            </p:cNvPr>
            <p:cNvSpPr txBox="1"/>
            <p:nvPr/>
          </p:nvSpPr>
          <p:spPr>
            <a:xfrm>
              <a:off x="694041" y="4920823"/>
              <a:ext cx="1670248" cy="455306"/>
            </a:xfrm>
            <a:prstGeom prst="rect">
              <a:avLst/>
            </a:prstGeom>
            <a:noFill/>
            <a:ln>
              <a:noFill/>
            </a:ln>
          </p:spPr>
          <p:txBody>
            <a:bodyPr wrap="square" rtlCol="0">
              <a:spAutoFit/>
            </a:bodyPr>
            <a:lstStyle/>
            <a:p>
              <a:pPr algn="ctr">
                <a:lnSpc>
                  <a:spcPct val="70000"/>
                </a:lnSpc>
              </a:pPr>
              <a:r>
                <a:rPr lang="en-US" sz="4000" b="1" dirty="0">
                  <a:solidFill>
                    <a:srgbClr val="FFC000"/>
                  </a:solidFill>
                </a:rPr>
                <a:t>Nice!</a:t>
              </a:r>
              <a:endParaRPr lang="en-US" sz="4800" b="1" dirty="0">
                <a:solidFill>
                  <a:srgbClr val="FFC000"/>
                </a:solidFill>
              </a:endParaRPr>
            </a:p>
          </p:txBody>
        </p:sp>
      </p:grpSp>
      <p:grpSp>
        <p:nvGrpSpPr>
          <p:cNvPr id="13" name="Group 12">
            <a:extLst>
              <a:ext uri="{FF2B5EF4-FFF2-40B4-BE49-F238E27FC236}">
                <a16:creationId xmlns:a16="http://schemas.microsoft.com/office/drawing/2014/main" id="{55192B98-0956-42D6-9570-329E7D94B7A6}"/>
              </a:ext>
            </a:extLst>
          </p:cNvPr>
          <p:cNvGrpSpPr/>
          <p:nvPr/>
        </p:nvGrpSpPr>
        <p:grpSpPr>
          <a:xfrm>
            <a:off x="9675103" y="3638552"/>
            <a:ext cx="2030136" cy="1379208"/>
            <a:chOff x="507258" y="4459012"/>
            <a:chExt cx="2030136" cy="1379208"/>
          </a:xfrm>
          <a:solidFill>
            <a:srgbClr val="0000FF"/>
          </a:solidFill>
        </p:grpSpPr>
        <p:sp>
          <p:nvSpPr>
            <p:cNvPr id="14" name="Cloud 13">
              <a:extLst>
                <a:ext uri="{FF2B5EF4-FFF2-40B4-BE49-F238E27FC236}">
                  <a16:creationId xmlns:a16="http://schemas.microsoft.com/office/drawing/2014/main" id="{343196CD-336F-44B2-A343-2515C58F2490}"/>
                </a:ext>
              </a:extLst>
            </p:cNvPr>
            <p:cNvSpPr/>
            <p:nvPr/>
          </p:nvSpPr>
          <p:spPr>
            <a:xfrm rot="614678">
              <a:off x="507258" y="4459012"/>
              <a:ext cx="2030136" cy="1379208"/>
            </a:xfrm>
            <a:prstGeom prst="cloud">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984E933-6010-4E2C-A39E-C48A74A6BF1F}"/>
                </a:ext>
              </a:extLst>
            </p:cNvPr>
            <p:cNvSpPr txBox="1"/>
            <p:nvPr/>
          </p:nvSpPr>
          <p:spPr>
            <a:xfrm>
              <a:off x="764634" y="4620637"/>
              <a:ext cx="1518408" cy="981807"/>
            </a:xfrm>
            <a:prstGeom prst="rect">
              <a:avLst/>
            </a:prstGeom>
            <a:noFill/>
            <a:ln>
              <a:noFill/>
            </a:ln>
          </p:spPr>
          <p:txBody>
            <a:bodyPr wrap="square" rtlCol="0">
              <a:spAutoFit/>
            </a:bodyPr>
            <a:lstStyle/>
            <a:p>
              <a:pPr algn="ctr">
                <a:lnSpc>
                  <a:spcPct val="70000"/>
                </a:lnSpc>
              </a:pPr>
              <a:r>
                <a:rPr lang="en-US" sz="4000" b="1" dirty="0">
                  <a:solidFill>
                    <a:srgbClr val="FFC000"/>
                  </a:solidFill>
                </a:rPr>
                <a:t>1 point</a:t>
              </a:r>
            </a:p>
          </p:txBody>
        </p:sp>
      </p:grpSp>
      <p:sp>
        <p:nvSpPr>
          <p:cNvPr id="16" name="Rectangle 15">
            <a:hlinkClick r:id="rId3" action="ppaction://hlinksldjump"/>
            <a:extLst>
              <a:ext uri="{FF2B5EF4-FFF2-40B4-BE49-F238E27FC236}">
                <a16:creationId xmlns:a16="http://schemas.microsoft.com/office/drawing/2014/main" id="{7F4925B3-EBD7-4DC8-B340-6FEA2F1E32E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38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3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1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a:t>
            </a:r>
          </a:p>
          <a:p>
            <a:pPr algn="ctr"/>
            <a:r>
              <a:rPr lang="en-US" sz="4000" dirty="0"/>
              <a:t>of the image was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B2C4B580-0257-45A1-B584-FC33829A46D0}"/>
              </a:ext>
            </a:extLst>
          </p:cNvPr>
          <p:cNvSpPr/>
          <p:nvPr/>
        </p:nvSpPr>
        <p:spPr>
          <a:xfrm rot="20820000">
            <a:off x="704602" y="4886153"/>
            <a:ext cx="3235948"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80F4420-5753-4E63-9089-5C235C5FFD9F}"/>
              </a:ext>
            </a:extLst>
          </p:cNvPr>
          <p:cNvSpPr/>
          <p:nvPr/>
        </p:nvSpPr>
        <p:spPr>
          <a:xfrm rot="360000">
            <a:off x="6289568" y="5096518"/>
            <a:ext cx="5232369" cy="830997"/>
          </a:xfrm>
          <a:prstGeom prst="rect">
            <a:avLst/>
          </a:prstGeom>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E3CB7C8-472D-4C61-B357-33FBE1040167}"/>
              </a:ext>
            </a:extLst>
          </p:cNvPr>
          <p:cNvSpPr/>
          <p:nvPr/>
        </p:nvSpPr>
        <p:spPr>
          <a:xfrm>
            <a:off x="3477941" y="5730343"/>
            <a:ext cx="2674337" cy="830997"/>
          </a:xfrm>
          <a:prstGeom prst="rect">
            <a:avLst/>
          </a:prstGeom>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02E03B72-5E4C-4E9E-828E-2672AFF05FB3}"/>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1968FAAB-3FCC-47FF-9B35-09D9D8EC3447}"/>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0CC528F-0F57-4645-8730-DC78199735EC}"/>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F438B320-7681-49D1-A22C-0438B5231598}"/>
                </a:ext>
              </a:extLst>
            </p:cNvPr>
            <p:cNvSpPr txBox="1"/>
            <p:nvPr/>
          </p:nvSpPr>
          <p:spPr>
            <a:xfrm>
              <a:off x="3749640" y="3158571"/>
              <a:ext cx="4812632" cy="707886"/>
            </a:xfrm>
            <a:prstGeom prst="rect">
              <a:avLst/>
            </a:prstGeom>
            <a:noFill/>
          </p:spPr>
          <p:txBody>
            <a:bodyPr wrap="square" rtlCol="0">
              <a:prstTxWarp prst="textStop">
                <a:avLst/>
              </a:prstTxWarp>
              <a:spAutoFit/>
            </a:bodyPr>
            <a:lstStyle/>
            <a:p>
              <a:pPr algn="ctr"/>
              <a:r>
                <a:rPr lang="en-US" sz="4000" b="1" dirty="0">
                  <a:solidFill>
                    <a:srgbClr val="FFE9AB"/>
                  </a:solidFill>
                </a:rPr>
                <a:t>FINE GOLD</a:t>
              </a:r>
              <a:endParaRPr lang="en-US" sz="4000" dirty="0">
                <a:solidFill>
                  <a:srgbClr val="FFE9AB"/>
                </a:solidFill>
              </a:endParaRPr>
            </a:p>
          </p:txBody>
        </p:sp>
        <p:sp>
          <p:nvSpPr>
            <p:cNvPr id="16" name="TextBox 15">
              <a:extLst>
                <a:ext uri="{FF2B5EF4-FFF2-40B4-BE49-F238E27FC236}">
                  <a16:creationId xmlns:a16="http://schemas.microsoft.com/office/drawing/2014/main" id="{83152069-95E2-41C0-913A-01D2520E7E29}"/>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07438D34-CEBE-476A-9808-C842320CC53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19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E4E89-4446-F71A-6E3A-12D2C10366F2}"/>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a:t>
            </a:r>
          </a:p>
          <a:p>
            <a:pPr algn="ctr"/>
            <a:r>
              <a:rPr lang="en-US" sz="4000" dirty="0"/>
              <a:t>of the image was of </a:t>
            </a:r>
            <a:r>
              <a:rPr lang="en-US" sz="4000" i="1" u="sng" dirty="0">
                <a:solidFill>
                  <a:srgbClr val="C00000"/>
                </a:solidFill>
                <a:uFill>
                  <a:solidFill>
                    <a:schemeClr val="tx1"/>
                  </a:solidFill>
                </a:uFill>
              </a:rPr>
              <a:t>FINE GOLD</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B2C4B580-0257-45A1-B584-FC33829A46D0}"/>
              </a:ext>
            </a:extLst>
          </p:cNvPr>
          <p:cNvSpPr/>
          <p:nvPr/>
        </p:nvSpPr>
        <p:spPr>
          <a:xfrm rot="20820000">
            <a:off x="704602" y="4886153"/>
            <a:ext cx="3235948"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80F4420-5753-4E63-9089-5C235C5FFD9F}"/>
              </a:ext>
            </a:extLst>
          </p:cNvPr>
          <p:cNvSpPr/>
          <p:nvPr/>
        </p:nvSpPr>
        <p:spPr>
          <a:xfrm rot="360000">
            <a:off x="6289568" y="5096518"/>
            <a:ext cx="5232369" cy="830997"/>
          </a:xfrm>
          <a:prstGeom prst="rect">
            <a:avLst/>
          </a:prstGeom>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E3CB7C8-472D-4C61-B357-33FBE1040167}"/>
              </a:ext>
            </a:extLst>
          </p:cNvPr>
          <p:cNvSpPr/>
          <p:nvPr/>
        </p:nvSpPr>
        <p:spPr>
          <a:xfrm>
            <a:off x="3477941" y="5730343"/>
            <a:ext cx="2674337" cy="830997"/>
          </a:xfrm>
          <a:prstGeom prst="rect">
            <a:avLst/>
          </a:prstGeom>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219D503B-3122-412D-B75E-349066DA9CC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90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864458880"/>
      </p:ext>
    </p:extLst>
  </p:cSld>
  <p:clrMapOvr>
    <a:masterClrMapping/>
  </p:clrMapOvr>
  <p:transition advClick="0" advTm="0">
    <p:fad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TextBox 6">
            <a:extLst>
              <a:ext uri="{FF2B5EF4-FFF2-40B4-BE49-F238E27FC236}">
                <a16:creationId xmlns:a16="http://schemas.microsoft.com/office/drawing/2014/main" id="{13C5639E-2600-4751-8ECB-5B892FB3CF7F}"/>
              </a:ext>
            </a:extLst>
          </p:cNvPr>
          <p:cNvSpPr txBox="1"/>
          <p:nvPr/>
        </p:nvSpPr>
        <p:spPr>
          <a:xfrm>
            <a:off x="4425765" y="4488228"/>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18181CED-0FE7-4813-89CE-CC49D903399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544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61E28D59-4F61-4F33-990B-A3F1FF3857DC}"/>
              </a:ext>
            </a:extLst>
          </p:cNvPr>
          <p:cNvSpPr/>
          <p:nvPr/>
        </p:nvSpPr>
        <p:spPr>
          <a:xfrm rot="-480000">
            <a:off x="1004668" y="5032191"/>
            <a:ext cx="3915497" cy="830997"/>
          </a:xfrm>
          <a:prstGeom prst="rect">
            <a:avLst/>
          </a:prstGeom>
          <a:ln>
            <a:noFill/>
          </a:ln>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0F49A2E-7135-4A04-A96E-7CABDA437BEC}"/>
              </a:ext>
            </a:extLst>
          </p:cNvPr>
          <p:cNvSpPr/>
          <p:nvPr/>
        </p:nvSpPr>
        <p:spPr>
          <a:xfrm rot="480000">
            <a:off x="8335007" y="4875952"/>
            <a:ext cx="2953535" cy="830997"/>
          </a:xfrm>
          <a:prstGeom prst="rect">
            <a:avLst/>
          </a:prstGeom>
          <a:ln>
            <a:noFill/>
          </a:ln>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558F64CA-A444-4864-890B-6346B2522DB0}"/>
              </a:ext>
            </a:extLst>
          </p:cNvPr>
          <p:cNvSpPr/>
          <p:nvPr/>
        </p:nvSpPr>
        <p:spPr>
          <a:xfrm>
            <a:off x="5114669" y="5775481"/>
            <a:ext cx="3554319" cy="830997"/>
          </a:xfrm>
          <a:prstGeom prst="rect">
            <a:avLst/>
          </a:prstGeom>
          <a:ln>
            <a:noFill/>
          </a:ln>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B9826BA0-3FC9-4A72-A93A-0DA7E0E00159}"/>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F55720F0-5012-4A1A-AF00-12553364DFEE}"/>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125F0C06-202F-4281-9E0B-82F3E564F5BF}"/>
              </a:ext>
            </a:extLst>
          </p:cNvPr>
          <p:cNvSpPr/>
          <p:nvPr/>
        </p:nvSpPr>
        <p:spPr>
          <a:xfrm rot="-480000">
            <a:off x="997527" y="5023262"/>
            <a:ext cx="390698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17D84943-3B08-4DED-989C-1EF3AE9934B3}"/>
              </a:ext>
            </a:extLst>
          </p:cNvPr>
          <p:cNvSpPr/>
          <p:nvPr/>
        </p:nvSpPr>
        <p:spPr>
          <a:xfrm>
            <a:off x="5099054" y="5775481"/>
            <a:ext cx="356993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40C94518-99E9-4D20-A280-DD29B727897B}"/>
              </a:ext>
            </a:extLst>
          </p:cNvPr>
          <p:cNvSpPr/>
          <p:nvPr/>
        </p:nvSpPr>
        <p:spPr>
          <a:xfrm rot="480000">
            <a:off x="8335007" y="4875952"/>
            <a:ext cx="2953535"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37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11E654AF-2741-4F92-B6A9-E9B4CFEAD5E7}"/>
              </a:ext>
            </a:extLst>
          </p:cNvPr>
          <p:cNvGrpSpPr/>
          <p:nvPr/>
        </p:nvGrpSpPr>
        <p:grpSpPr>
          <a:xfrm rot="20456090">
            <a:off x="466933" y="3652019"/>
            <a:ext cx="2030131" cy="1379208"/>
            <a:chOff x="683427" y="4578696"/>
            <a:chExt cx="1677798" cy="1139841"/>
          </a:xfrm>
        </p:grpSpPr>
        <p:sp>
          <p:nvSpPr>
            <p:cNvPr id="11" name="Cloud 10">
              <a:extLst>
                <a:ext uri="{FF2B5EF4-FFF2-40B4-BE49-F238E27FC236}">
                  <a16:creationId xmlns:a16="http://schemas.microsoft.com/office/drawing/2014/main" id="{907B7337-778C-47AA-BCEA-61A993A04FE1}"/>
                </a:ext>
              </a:extLst>
            </p:cNvPr>
            <p:cNvSpPr/>
            <p:nvPr/>
          </p:nvSpPr>
          <p:spPr>
            <a:xfrm rot="614678">
              <a:off x="683427" y="4578696"/>
              <a:ext cx="1677798" cy="1139841"/>
            </a:xfrm>
            <a:prstGeom prst="cloud">
              <a:avLst/>
            </a:prstGeom>
            <a:solidFill>
              <a:srgbClr val="DC0000"/>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CC50B57-58A9-43C3-A8B9-D0FEB77A638E}"/>
                </a:ext>
              </a:extLst>
            </p:cNvPr>
            <p:cNvSpPr txBox="1"/>
            <p:nvPr/>
          </p:nvSpPr>
          <p:spPr>
            <a:xfrm>
              <a:off x="686245" y="4943381"/>
              <a:ext cx="1670248" cy="455306"/>
            </a:xfrm>
            <a:prstGeom prst="rect">
              <a:avLst/>
            </a:prstGeom>
            <a:noFill/>
          </p:spPr>
          <p:txBody>
            <a:bodyPr wrap="square" rtlCol="0">
              <a:spAutoFit/>
            </a:bodyPr>
            <a:lstStyle/>
            <a:p>
              <a:pPr algn="ctr">
                <a:lnSpc>
                  <a:spcPct val="70000"/>
                </a:lnSpc>
              </a:pPr>
              <a:r>
                <a:rPr lang="en-US" sz="4000" b="1" spc="-350" dirty="0">
                  <a:solidFill>
                    <a:schemeClr val="accent5">
                      <a:lumMod val="20000"/>
                      <a:lumOff val="80000"/>
                    </a:schemeClr>
                  </a:solidFill>
                </a:rPr>
                <a:t>RADIANT!</a:t>
              </a:r>
            </a:p>
          </p:txBody>
        </p:sp>
      </p:gr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10" name="Rectangle 9">
            <a:extLst>
              <a:ext uri="{FF2B5EF4-FFF2-40B4-BE49-F238E27FC236}">
                <a16:creationId xmlns:a16="http://schemas.microsoft.com/office/drawing/2014/main" id="{558F64CA-A444-4864-890B-6346B2522DB0}"/>
              </a:ext>
            </a:extLst>
          </p:cNvPr>
          <p:cNvSpPr/>
          <p:nvPr/>
        </p:nvSpPr>
        <p:spPr>
          <a:xfrm>
            <a:off x="5114669" y="5775481"/>
            <a:ext cx="3554319" cy="830997"/>
          </a:xfrm>
          <a:prstGeom prst="rect">
            <a:avLst/>
          </a:prstGeom>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7E769DC7-2088-4005-BCB0-5D7F27F24E5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332819B9-9C39-4D09-8E19-263606E55306}"/>
              </a:ext>
            </a:extLst>
          </p:cNvPr>
          <p:cNvGrpSpPr/>
          <p:nvPr/>
        </p:nvGrpSpPr>
        <p:grpSpPr>
          <a:xfrm>
            <a:off x="9675103" y="3638552"/>
            <a:ext cx="2030136" cy="1379208"/>
            <a:chOff x="507258" y="4459012"/>
            <a:chExt cx="2030136" cy="1379208"/>
          </a:xfrm>
          <a:solidFill>
            <a:srgbClr val="DC0000"/>
          </a:solidFill>
        </p:grpSpPr>
        <p:sp>
          <p:nvSpPr>
            <p:cNvPr id="14" name="Cloud 13">
              <a:extLst>
                <a:ext uri="{FF2B5EF4-FFF2-40B4-BE49-F238E27FC236}">
                  <a16:creationId xmlns:a16="http://schemas.microsoft.com/office/drawing/2014/main" id="{99E09CB8-FCBE-43C5-AD5D-54F496605628}"/>
                </a:ext>
              </a:extLst>
            </p:cNvPr>
            <p:cNvSpPr/>
            <p:nvPr/>
          </p:nvSpPr>
          <p:spPr>
            <a:xfrm rot="614678">
              <a:off x="507258" y="4459012"/>
              <a:ext cx="2030136" cy="1379208"/>
            </a:xfrm>
            <a:prstGeom prst="cloud">
              <a:avLst/>
            </a:prstGeom>
            <a:grp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78FD167-5A62-4F29-BA4B-6ECFB1497539}"/>
                </a:ext>
              </a:extLst>
            </p:cNvPr>
            <p:cNvSpPr txBox="1"/>
            <p:nvPr/>
          </p:nvSpPr>
          <p:spPr>
            <a:xfrm>
              <a:off x="764634" y="4620637"/>
              <a:ext cx="1518408" cy="981807"/>
            </a:xfrm>
            <a:prstGeom prst="rect">
              <a:avLst/>
            </a:prstGeom>
            <a:grpFill/>
          </p:spPr>
          <p:txBody>
            <a:bodyPr wrap="square" rtlCol="0">
              <a:spAutoFit/>
            </a:bodyPr>
            <a:lstStyle/>
            <a:p>
              <a:pPr algn="ctr">
                <a:lnSpc>
                  <a:spcPct val="70000"/>
                </a:lnSpc>
              </a:pPr>
              <a:r>
                <a:rPr lang="en-US" sz="4000" b="1" dirty="0">
                  <a:solidFill>
                    <a:schemeClr val="accent5">
                      <a:lumMod val="20000"/>
                      <a:lumOff val="80000"/>
                    </a:schemeClr>
                  </a:solidFill>
                </a:rPr>
                <a:t>2 points</a:t>
              </a:r>
            </a:p>
          </p:txBody>
        </p:sp>
      </p:grpSp>
      <p:sp>
        <p:nvSpPr>
          <p:cNvPr id="17" name="Rectangle 16">
            <a:hlinkClick r:id="rId3" action="ppaction://hlinksldjump"/>
            <a:extLst>
              <a:ext uri="{FF2B5EF4-FFF2-40B4-BE49-F238E27FC236}">
                <a16:creationId xmlns:a16="http://schemas.microsoft.com/office/drawing/2014/main" id="{873BB4BA-CB48-4217-B3EC-391DB8560B2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2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5A5FB5-15F0-BF64-A3A6-73BD82A92D25}"/>
              </a:ext>
            </a:extLst>
          </p:cNvPr>
          <p:cNvSpPr txBox="1"/>
          <p:nvPr/>
        </p:nvSpPr>
        <p:spPr>
          <a:xfrm>
            <a:off x="8367623" y="6500640"/>
            <a:ext cx="3806459" cy="338554"/>
          </a:xfrm>
          <a:prstGeom prst="rect">
            <a:avLst/>
          </a:prstGeom>
          <a:noFill/>
        </p:spPr>
        <p:txBody>
          <a:bodyPr wrap="square" rtlCol="0">
            <a:spAutoFit/>
          </a:bodyPr>
          <a:lstStyle/>
          <a:p>
            <a:pPr marL="0" marR="0" algn="r">
              <a:spcBef>
                <a:spcPts val="0"/>
              </a:spcBef>
              <a:spcAft>
                <a:spcPts val="0"/>
              </a:spcAft>
            </a:pPr>
            <a:r>
              <a:rPr lang="en-US" sz="1600" dirty="0">
                <a:effectLst/>
                <a:ea typeface="Calibri" panose="020F0502020204030204" pitchFamily="34" charset="0"/>
                <a:cs typeface="Times New Roman" panose="02020603050405020304" pitchFamily="18" charset="0"/>
              </a:rPr>
              <a:t>Tap the screen to go to the Menu Board</a:t>
            </a:r>
          </a:p>
        </p:txBody>
      </p:sp>
      <p:sp>
        <p:nvSpPr>
          <p:cNvPr id="6" name="TextBox 5">
            <a:extLst>
              <a:ext uri="{FF2B5EF4-FFF2-40B4-BE49-F238E27FC236}">
                <a16:creationId xmlns:a16="http://schemas.microsoft.com/office/drawing/2014/main" id="{701B9B4E-7CD2-8C3C-220A-E8F670964B66}"/>
              </a:ext>
            </a:extLst>
          </p:cNvPr>
          <p:cNvSpPr txBox="1"/>
          <p:nvPr/>
        </p:nvSpPr>
        <p:spPr>
          <a:xfrm>
            <a:off x="3588191" y="1154087"/>
            <a:ext cx="5028856" cy="461665"/>
          </a:xfrm>
          <a:prstGeom prst="rect">
            <a:avLst/>
          </a:prstGeom>
          <a:noFill/>
        </p:spPr>
        <p:txBody>
          <a:bodyPr wrap="square" rtlCol="0">
            <a:spAutoFit/>
          </a:bodyPr>
          <a:lstStyle/>
          <a:p>
            <a:pPr algn="ctr"/>
            <a:r>
              <a:rPr lang="en-US" sz="2400" dirty="0"/>
              <a:t>A Multiple-Choice Bible Game</a:t>
            </a:r>
          </a:p>
        </p:txBody>
      </p:sp>
      <p:sp>
        <p:nvSpPr>
          <p:cNvPr id="7" name="TextBox 6">
            <a:extLst>
              <a:ext uri="{FF2B5EF4-FFF2-40B4-BE49-F238E27FC236}">
                <a16:creationId xmlns:a16="http://schemas.microsoft.com/office/drawing/2014/main" id="{40CB9EA4-9138-9303-D563-89FB5643D1B5}"/>
              </a:ext>
            </a:extLst>
          </p:cNvPr>
          <p:cNvSpPr txBox="1"/>
          <p:nvPr/>
        </p:nvSpPr>
        <p:spPr>
          <a:xfrm>
            <a:off x="634994" y="3767066"/>
            <a:ext cx="10935250" cy="2554545"/>
          </a:xfrm>
          <a:prstGeom prst="rect">
            <a:avLst/>
          </a:prstGeom>
          <a:noFill/>
        </p:spPr>
        <p:txBody>
          <a:bodyPr wrap="square" rtlCol="0">
            <a:spAutoFit/>
          </a:bodyPr>
          <a:lstStyle/>
          <a:p>
            <a:pPr marL="0" marR="0" algn="just">
              <a:spcBef>
                <a:spcPts val="0"/>
              </a:spcBef>
              <a:spcAft>
                <a:spcPts val="0"/>
              </a:spcAft>
            </a:pPr>
            <a:r>
              <a:rPr lang="en-US" sz="2000" dirty="0">
                <a:effectLst/>
                <a:ea typeface="Calibri" panose="020F0502020204030204" pitchFamily="34" charset="0"/>
                <a:cs typeface="Times New Roman" panose="02020603050405020304" pitchFamily="18" charset="0"/>
              </a:rPr>
              <a:t>Image credits are as follows:</a:t>
            </a:r>
          </a:p>
          <a:p>
            <a:pPr marL="0" marR="0" algn="just">
              <a:spcBef>
                <a:spcPts val="0"/>
              </a:spcBef>
              <a:spcAft>
                <a:spcPts val="0"/>
              </a:spcAft>
            </a:pPr>
            <a:endParaRPr lang="en-US" sz="2000" dirty="0">
              <a:ea typeface="Calibri" panose="020F0502020204030204" pitchFamily="34" charset="0"/>
              <a:cs typeface="Times New Roman" panose="02020603050405020304" pitchFamily="18" charset="0"/>
            </a:endParaRPr>
          </a:p>
          <a:p>
            <a:pPr marL="0" marR="0" algn="just">
              <a:spcBef>
                <a:spcPts val="0"/>
              </a:spcBef>
              <a:spcAft>
                <a:spcPts val="0"/>
              </a:spcAft>
            </a:pPr>
            <a:r>
              <a:rPr lang="en-US" sz="2000" dirty="0">
                <a:effectLst/>
                <a:ea typeface="Calibri" panose="020F0502020204030204" pitchFamily="34" charset="0"/>
                <a:cs typeface="Times New Roman" panose="02020603050405020304" pitchFamily="18" charset="0"/>
              </a:rPr>
              <a:t>Kids reading the Bible clipart is from clipart-library.com/clipart/1169048.htm.</a:t>
            </a:r>
          </a:p>
          <a:p>
            <a:pPr marL="0" marR="0" algn="just">
              <a:spcBef>
                <a:spcPts val="0"/>
              </a:spcBef>
              <a:spcAft>
                <a:spcPts val="0"/>
              </a:spcAft>
            </a:pPr>
            <a:r>
              <a:rPr lang="en-US" sz="2000" dirty="0">
                <a:ea typeface="Calibri" panose="020F0502020204030204" pitchFamily="34" charset="0"/>
                <a:cs typeface="Times New Roman" panose="02020603050405020304" pitchFamily="18" charset="0"/>
              </a:rPr>
              <a:t>Images on screens 1, 86, and 186 are from goodsalt.com.</a:t>
            </a:r>
          </a:p>
          <a:p>
            <a:pPr marL="0" marR="0" algn="just">
              <a:spcBef>
                <a:spcPts val="0"/>
              </a:spcBef>
              <a:spcAft>
                <a:spcPts val="0"/>
              </a:spcAft>
            </a:pPr>
            <a:r>
              <a:rPr lang="en-US" sz="2000" dirty="0">
                <a:ea typeface="Calibri" panose="020F0502020204030204" pitchFamily="34" charset="0"/>
                <a:cs typeface="Times New Roman" panose="02020603050405020304" pitchFamily="18" charset="0"/>
              </a:rPr>
              <a:t>Nebuchadnezzar’s Image on screens 97-104 is a readily available Google Image.</a:t>
            </a:r>
          </a:p>
          <a:p>
            <a:pPr marL="0" marR="0" algn="just">
              <a:spcBef>
                <a:spcPts val="0"/>
              </a:spcBef>
              <a:spcAft>
                <a:spcPts val="0"/>
              </a:spcAft>
            </a:pPr>
            <a:r>
              <a:rPr lang="en-US" sz="2000" dirty="0">
                <a:ea typeface="Calibri" panose="020F0502020204030204" pitchFamily="34" charset="0"/>
                <a:cs typeface="Times New Roman" panose="02020603050405020304" pitchFamily="18" charset="0"/>
              </a:rPr>
              <a:t>Maps on screens 295, 305, 315, and 325 are from Lion Publishing.</a:t>
            </a:r>
          </a:p>
          <a:p>
            <a:pPr marL="0" marR="0" algn="just">
              <a:spcBef>
                <a:spcPts val="0"/>
              </a:spcBef>
              <a:spcAft>
                <a:spcPts val="0"/>
              </a:spcAft>
            </a:pPr>
            <a:r>
              <a:rPr lang="en-US" sz="2000" dirty="0">
                <a:ea typeface="Calibri" panose="020F0502020204030204" pitchFamily="34" charset="0"/>
                <a:cs typeface="Times New Roman" panose="02020603050405020304" pitchFamily="18" charset="0"/>
              </a:rPr>
              <a:t>Image on screen 345 is from 4kingdoms.com.</a:t>
            </a:r>
          </a:p>
          <a:p>
            <a:pPr marL="0" marR="0" algn="just">
              <a:spcBef>
                <a:spcPts val="0"/>
              </a:spcBef>
              <a:spcAft>
                <a:spcPts val="0"/>
              </a:spcAft>
            </a:pPr>
            <a:r>
              <a:rPr lang="en-US" sz="2000" dirty="0">
                <a:ea typeface="Calibri" panose="020F0502020204030204" pitchFamily="34" charset="0"/>
                <a:cs typeface="Times New Roman" panose="02020603050405020304" pitchFamily="18" charset="0"/>
              </a:rPr>
              <a:t>Image on screen 373 is from unfoldingword.org/sweet-publishing, artist: Jim Padgett.</a:t>
            </a:r>
          </a:p>
        </p:txBody>
      </p:sp>
      <p:sp>
        <p:nvSpPr>
          <p:cNvPr id="2" name="Rectangle 1">
            <a:extLst>
              <a:ext uri="{FF2B5EF4-FFF2-40B4-BE49-F238E27FC236}">
                <a16:creationId xmlns:a16="http://schemas.microsoft.com/office/drawing/2014/main" id="{D06647B4-7B7D-EDB9-17AF-3AE1D59B53CC}"/>
              </a:ext>
            </a:extLst>
          </p:cNvPr>
          <p:cNvSpPr/>
          <p:nvPr/>
        </p:nvSpPr>
        <p:spPr>
          <a:xfrm>
            <a:off x="3474544" y="17252"/>
            <a:ext cx="5275676" cy="1323439"/>
          </a:xfrm>
          <a:prstGeom prst="rect">
            <a:avLst/>
          </a:prstGeom>
          <a:noFill/>
        </p:spPr>
        <p:txBody>
          <a:bodyPr wrap="none" lIns="91440" tIns="45720" rIns="91440" bIns="45720">
            <a:spAutoFit/>
          </a:bodyPr>
          <a:lstStyle/>
          <a:p>
            <a:pPr algn="ctr"/>
            <a:r>
              <a:rPr lang="en-US" sz="44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44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44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&amp; </a:t>
            </a:r>
            <a:r>
              <a:rPr lang="en-US" sz="8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3" name="TextBox 2">
            <a:extLst>
              <a:ext uri="{FF2B5EF4-FFF2-40B4-BE49-F238E27FC236}">
                <a16:creationId xmlns:a16="http://schemas.microsoft.com/office/drawing/2014/main" id="{5EEB23D2-1974-3BF7-A045-DB5EA050B92D}"/>
              </a:ext>
            </a:extLst>
          </p:cNvPr>
          <p:cNvSpPr txBox="1"/>
          <p:nvPr/>
        </p:nvSpPr>
        <p:spPr>
          <a:xfrm>
            <a:off x="643629" y="1670973"/>
            <a:ext cx="10917980" cy="707886"/>
          </a:xfrm>
          <a:prstGeom prst="rect">
            <a:avLst/>
          </a:prstGeom>
          <a:noFill/>
        </p:spPr>
        <p:txBody>
          <a:bodyPr wrap="square" rtlCol="0">
            <a:spAutoFit/>
          </a:bodyPr>
          <a:lstStyle/>
          <a:p>
            <a:pPr marL="0" marR="0" algn="just">
              <a:spcBef>
                <a:spcPts val="0"/>
              </a:spcBef>
              <a:spcAft>
                <a:spcPts val="0"/>
              </a:spcAft>
            </a:pPr>
            <a:r>
              <a:rPr lang="en-US" sz="2000" dirty="0">
                <a:effectLst/>
                <a:ea typeface="Calibri" panose="020F0502020204030204" pitchFamily="34" charset="0"/>
                <a:cs typeface="Times New Roman" panose="02020603050405020304" pitchFamily="18" charset="0"/>
              </a:rPr>
              <a:t>This multiple-choice game is created in PowerPoint.  A tap (screen-tap or mouse-click) is all that is needed to play.  No PowerPoint skills are required.</a:t>
            </a:r>
            <a:r>
              <a:rPr lang="en-US" sz="1600" dirty="0">
                <a:effectLst/>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66EDDC8-6861-1E5C-8666-63DF7FDF37A3}"/>
              </a:ext>
            </a:extLst>
          </p:cNvPr>
          <p:cNvSpPr txBox="1"/>
          <p:nvPr/>
        </p:nvSpPr>
        <p:spPr>
          <a:xfrm>
            <a:off x="646656" y="2538035"/>
            <a:ext cx="10917980" cy="1015663"/>
          </a:xfrm>
          <a:prstGeom prst="rect">
            <a:avLst/>
          </a:prstGeom>
          <a:noFill/>
        </p:spPr>
        <p:txBody>
          <a:bodyPr wrap="square" rtlCol="0">
            <a:spAutoFit/>
          </a:bodyPr>
          <a:lstStyle/>
          <a:p>
            <a:pPr marL="0" marR="0" algn="just">
              <a:spcBef>
                <a:spcPts val="0"/>
              </a:spcBef>
              <a:spcAft>
                <a:spcPts val="0"/>
              </a:spcAft>
            </a:pPr>
            <a:r>
              <a:rPr lang="en-US" sz="2000" dirty="0">
                <a:ea typeface="Calibri" panose="020F0502020204030204" pitchFamily="34" charset="0"/>
                <a:cs typeface="Times New Roman" panose="02020603050405020304" pitchFamily="18" charset="0"/>
              </a:rPr>
              <a:t>To play, tap a number on the Menu Board (next screen).  Read the Daniel 2 passage that comes up.  What word or words are needed to complete the passage?  Tap again to get three answer choices.  </a:t>
            </a:r>
            <a:r>
              <a:rPr lang="en-US" sz="2000" spc="-40" dirty="0">
                <a:ea typeface="Calibri" panose="020F0502020204030204" pitchFamily="34" charset="0"/>
                <a:cs typeface="Times New Roman" panose="02020603050405020304" pitchFamily="18" charset="0"/>
              </a:rPr>
              <a:t>Continue to follow the on-screen instructions.  Earn points for correct answers.  (Sorry, no Bibles for this one!)</a:t>
            </a:r>
            <a:endParaRPr lang="en-US" sz="2000" spc="-40" dirty="0">
              <a:effectLst/>
              <a:ea typeface="Calibri" panose="020F0502020204030204" pitchFamily="34" charset="0"/>
              <a:cs typeface="Times New Roman" panose="02020603050405020304" pitchFamily="18" charset="0"/>
            </a:endParaRPr>
          </a:p>
        </p:txBody>
      </p:sp>
      <p:sp>
        <p:nvSpPr>
          <p:cNvPr id="8" name="Rectangle 7">
            <a:hlinkClick r:id="rId3" action="ppaction://hlinksldjump"/>
            <a:extLst>
              <a:ext uri="{FF2B5EF4-FFF2-40B4-BE49-F238E27FC236}">
                <a16:creationId xmlns:a16="http://schemas.microsoft.com/office/drawing/2014/main" id="{6E850ABF-68F8-4274-8A51-97A36C0E55E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12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The Chaldeans said to the king, “O king, live forever! Tell your servants the </a:t>
            </a:r>
            <a:r>
              <a:rPr lang="en-US" sz="4000" u="sng" dirty="0"/>
              <a:t>_____</a:t>
            </a:r>
            <a:r>
              <a:rPr lang="en-US" sz="4000" dirty="0"/>
              <a:t> </a:t>
            </a:r>
          </a:p>
          <a:p>
            <a:pPr algn="ctr">
              <a:lnSpc>
                <a:spcPct val="90000"/>
              </a:lnSpc>
            </a:pPr>
            <a:r>
              <a:rPr lang="en-US" sz="4000" dirty="0"/>
              <a:t>and we will show the interpretation.”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6966E8B6-B046-47C2-A759-863A8961CEB5}"/>
              </a:ext>
            </a:extLst>
          </p:cNvPr>
          <p:cNvSpPr txBox="1"/>
          <p:nvPr/>
        </p:nvSpPr>
        <p:spPr>
          <a:xfrm>
            <a:off x="4830916" y="4909500"/>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7B666B9F-667E-4989-84FB-388393DC9476}"/>
              </a:ext>
            </a:extLst>
          </p:cNvPr>
          <p:cNvGrpSpPr/>
          <p:nvPr/>
        </p:nvGrpSpPr>
        <p:grpSpPr>
          <a:xfrm rot="20456090">
            <a:off x="463316" y="3864372"/>
            <a:ext cx="2033852" cy="1379208"/>
            <a:chOff x="680354" y="4578696"/>
            <a:chExt cx="1680871" cy="1139841"/>
          </a:xfrm>
        </p:grpSpPr>
        <p:sp>
          <p:nvSpPr>
            <p:cNvPr id="14" name="Cloud 13">
              <a:extLst>
                <a:ext uri="{FF2B5EF4-FFF2-40B4-BE49-F238E27FC236}">
                  <a16:creationId xmlns:a16="http://schemas.microsoft.com/office/drawing/2014/main" id="{885EC94E-A71D-4904-8F93-FE9E18D1C867}"/>
                </a:ext>
              </a:extLst>
            </p:cNvPr>
            <p:cNvSpPr/>
            <p:nvPr/>
          </p:nvSpPr>
          <p:spPr>
            <a:xfrm rot="614678">
              <a:off x="683427" y="4578696"/>
              <a:ext cx="1677798" cy="1139841"/>
            </a:xfrm>
            <a:prstGeom prst="cloud">
              <a:avLst/>
            </a:prstGeom>
            <a:solidFill>
              <a:srgbClr val="00B0F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BC28ED-072F-4EEB-88B7-AE3AFA168271}"/>
                </a:ext>
              </a:extLst>
            </p:cNvPr>
            <p:cNvSpPr txBox="1"/>
            <p:nvPr/>
          </p:nvSpPr>
          <p:spPr>
            <a:xfrm>
              <a:off x="680354" y="4810008"/>
              <a:ext cx="1670248" cy="585030"/>
            </a:xfrm>
            <a:prstGeom prst="rect">
              <a:avLst/>
            </a:prstGeom>
            <a:noFill/>
          </p:spPr>
          <p:txBody>
            <a:bodyPr wrap="square" rtlCol="0">
              <a:spAutoFit/>
            </a:bodyPr>
            <a:lstStyle/>
            <a:p>
              <a:pPr algn="ctr"/>
              <a:r>
                <a:rPr lang="en-US" sz="4000" b="1" dirty="0">
                  <a:solidFill>
                    <a:schemeClr val="accent4">
                      <a:lumMod val="40000"/>
                      <a:lumOff val="60000"/>
                    </a:schemeClr>
                  </a:solidFill>
                </a:rPr>
                <a:t>Okay!</a:t>
              </a:r>
            </a:p>
          </p:txBody>
        </p:sp>
      </p:grpSp>
      <p:grpSp>
        <p:nvGrpSpPr>
          <p:cNvPr id="16" name="Group 15">
            <a:extLst>
              <a:ext uri="{FF2B5EF4-FFF2-40B4-BE49-F238E27FC236}">
                <a16:creationId xmlns:a16="http://schemas.microsoft.com/office/drawing/2014/main" id="{28F05997-F8E6-46C5-8045-20F63048DECB}"/>
              </a:ext>
            </a:extLst>
          </p:cNvPr>
          <p:cNvGrpSpPr/>
          <p:nvPr/>
        </p:nvGrpSpPr>
        <p:grpSpPr>
          <a:xfrm>
            <a:off x="9675103" y="3869552"/>
            <a:ext cx="2030136" cy="1379208"/>
            <a:chOff x="507258" y="4459012"/>
            <a:chExt cx="2030136" cy="1379208"/>
          </a:xfrm>
        </p:grpSpPr>
        <p:sp>
          <p:nvSpPr>
            <p:cNvPr id="17" name="Cloud 16">
              <a:extLst>
                <a:ext uri="{FF2B5EF4-FFF2-40B4-BE49-F238E27FC236}">
                  <a16:creationId xmlns:a16="http://schemas.microsoft.com/office/drawing/2014/main" id="{1FF6FD2B-F36C-4CD0-BE3F-F8DFC9296CB5}"/>
                </a:ext>
              </a:extLst>
            </p:cNvPr>
            <p:cNvSpPr/>
            <p:nvPr/>
          </p:nvSpPr>
          <p:spPr>
            <a:xfrm rot="614678">
              <a:off x="507258" y="4459012"/>
              <a:ext cx="2030136" cy="1379208"/>
            </a:xfrm>
            <a:prstGeom prst="cloud">
              <a:avLst/>
            </a:prstGeom>
            <a:solidFill>
              <a:srgbClr val="00B0F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CC0C35E-F977-478E-A8D8-6C3ADB2C2AB1}"/>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accent4">
                      <a:lumMod val="40000"/>
                      <a:lumOff val="60000"/>
                    </a:schemeClr>
                  </a:solidFill>
                </a:rPr>
                <a:t>1 point</a:t>
              </a:r>
            </a:p>
          </p:txBody>
        </p:sp>
      </p:grpSp>
      <p:sp>
        <p:nvSpPr>
          <p:cNvPr id="21" name="Rectangle 20">
            <a:extLst>
              <a:ext uri="{FF2B5EF4-FFF2-40B4-BE49-F238E27FC236}">
                <a16:creationId xmlns:a16="http://schemas.microsoft.com/office/drawing/2014/main" id="{73FDB59E-1C84-4135-8C3A-2AC4D7EF4A73}"/>
              </a:ext>
            </a:extLst>
          </p:cNvPr>
          <p:cNvSpPr/>
          <p:nvPr/>
        </p:nvSpPr>
        <p:spPr>
          <a:xfrm rot="21300000">
            <a:off x="688245" y="5225698"/>
            <a:ext cx="3235948" cy="830997"/>
          </a:xfrm>
          <a:prstGeom prst="rect">
            <a:avLst/>
          </a:prstGeom>
        </p:spPr>
        <p:txBody>
          <a:bodyPr>
            <a:prstTxWarp prst="textStop">
              <a:avLst/>
            </a:prstTxWarp>
            <a:spAutoFit/>
          </a:bodyPr>
          <a:lstStyle/>
          <a:p>
            <a:pPr algn="ctr"/>
            <a:r>
              <a:rPr lang="en-US" sz="4800" b="1" spc="300" dirty="0">
                <a:solidFill>
                  <a:srgbClr val="008000"/>
                </a:solidFill>
                <a:latin typeface="Tahoma" panose="020B0604030504040204" pitchFamily="34" charset="0"/>
                <a:ea typeface="Calibri" panose="020F0502020204030204" pitchFamily="34" charset="0"/>
              </a:rPr>
              <a:t>DREAM</a:t>
            </a:r>
            <a:endParaRPr lang="en-US" sz="4800" dirty="0">
              <a:solidFill>
                <a:srgbClr val="008000"/>
              </a:solidFill>
              <a:latin typeface="Tahoma" panose="020B0604030504040204" pitchFamily="34" charset="0"/>
              <a:ea typeface="Calibri" panose="020F0502020204030204" pitchFamily="34" charset="0"/>
            </a:endParaRPr>
          </a:p>
        </p:txBody>
      </p:sp>
      <p:sp>
        <p:nvSpPr>
          <p:cNvPr id="22" name="Rectangle 21">
            <a:hlinkClick r:id="rId3" action="ppaction://hlinksldjump"/>
            <a:extLst>
              <a:ext uri="{FF2B5EF4-FFF2-40B4-BE49-F238E27FC236}">
                <a16:creationId xmlns:a16="http://schemas.microsoft.com/office/drawing/2014/main" id="{D4932CD0-E860-4594-B239-AC17C59804C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61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 calcmode="lin" valueType="num">
                                      <p:cBhvr>
                                        <p:cTn id="9" dur="250" fill="hold"/>
                                        <p:tgtEl>
                                          <p:spTgt spid="13"/>
                                        </p:tgtEl>
                                        <p:attrNameLst>
                                          <p:attrName>style.rotation</p:attrName>
                                        </p:attrNameLst>
                                      </p:cBhvr>
                                      <p:tavLst>
                                        <p:tav tm="0">
                                          <p:val>
                                            <p:fltVal val="90"/>
                                          </p:val>
                                        </p:tav>
                                        <p:tav tm="100000">
                                          <p:val>
                                            <p:fltVal val="0"/>
                                          </p:val>
                                        </p:tav>
                                      </p:tavLst>
                                    </p:anim>
                                    <p:animEffect transition="in" filter="fade">
                                      <p:cBhvr>
                                        <p:cTn id="10" dur="250"/>
                                        <p:tgtEl>
                                          <p:spTgt spid="13"/>
                                        </p:tgtEl>
                                      </p:cBhvr>
                                    </p:animEffect>
                                  </p:childTnLst>
                                </p:cTn>
                              </p:par>
                            </p:childTnLst>
                          </p:cTn>
                        </p:par>
                        <p:par>
                          <p:cTn id="11" fill="hold">
                            <p:stCondLst>
                              <p:cond delay="250"/>
                            </p:stCondLst>
                            <p:childTnLst>
                              <p:par>
                                <p:cTn id="12" presetID="41" presetClass="entr" presetSubtype="0" fill="hold" nodeType="afterEffect">
                                  <p:stCondLst>
                                    <p:cond delay="250"/>
                                  </p:stCondLst>
                                  <p:iterate type="lt">
                                    <p:tmPct val="10000"/>
                                  </p:iterate>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p:cTn id="14"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1">
                                            <p:txEl>
                                              <p:pRg st="0" end="0"/>
                                            </p:txEl>
                                          </p:spTgt>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500"/>
                                        <p:tgtEl>
                                          <p:spTgt spid="16"/>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61E28D59-4F61-4F33-990B-A3F1FF3857DC}"/>
              </a:ext>
            </a:extLst>
          </p:cNvPr>
          <p:cNvSpPr/>
          <p:nvPr/>
        </p:nvSpPr>
        <p:spPr>
          <a:xfrm rot="21120000">
            <a:off x="1004668" y="5032191"/>
            <a:ext cx="3915497"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0F49A2E-7135-4A04-A96E-7CABDA437BEC}"/>
              </a:ext>
            </a:extLst>
          </p:cNvPr>
          <p:cNvSpPr/>
          <p:nvPr/>
        </p:nvSpPr>
        <p:spPr>
          <a:xfrm rot="480000">
            <a:off x="8335007" y="4875952"/>
            <a:ext cx="2953535" cy="830997"/>
          </a:xfrm>
          <a:prstGeom prst="rect">
            <a:avLst/>
          </a:prstGeom>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558F64CA-A444-4864-890B-6346B2522DB0}"/>
              </a:ext>
            </a:extLst>
          </p:cNvPr>
          <p:cNvSpPr/>
          <p:nvPr/>
        </p:nvSpPr>
        <p:spPr>
          <a:xfrm>
            <a:off x="5114669" y="5775481"/>
            <a:ext cx="3554319" cy="830997"/>
          </a:xfrm>
          <a:prstGeom prst="rect">
            <a:avLst/>
          </a:prstGeom>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562E0BC2-4441-45CB-9469-61A4625E8217}"/>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8BCA8D0D-F632-4E68-B34A-00878E311138}"/>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A239BC4-0310-411F-B8DD-3D5EF7A39514}"/>
                </a:ext>
              </a:extLst>
            </p:cNvPr>
            <p:cNvSpPr txBox="1"/>
            <p:nvPr/>
          </p:nvSpPr>
          <p:spPr>
            <a:xfrm>
              <a:off x="3496990" y="2461335"/>
              <a:ext cx="5293895" cy="1692771"/>
            </a:xfrm>
            <a:prstGeom prst="rect">
              <a:avLst/>
            </a:prstGeom>
            <a:noFill/>
          </p:spPr>
          <p:txBody>
            <a:bodyPr wrap="square" rtlCol="0">
              <a:spAutoFit/>
            </a:bodyPr>
            <a:lstStyle/>
            <a:p>
              <a:pPr algn="ctr"/>
              <a:r>
                <a:rPr lang="en-US" sz="8000" b="1" dirty="0">
                  <a:solidFill>
                    <a:schemeClr val="accent6">
                      <a:lumMod val="50000"/>
                    </a:schemeClr>
                  </a:solidFill>
                </a:rPr>
                <a:t>Nope!</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CB694419-5792-4110-8A9F-F93CEAAFBD8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32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61E28D59-4F61-4F33-990B-A3F1FF3857DC}"/>
              </a:ext>
            </a:extLst>
          </p:cNvPr>
          <p:cNvSpPr/>
          <p:nvPr/>
        </p:nvSpPr>
        <p:spPr>
          <a:xfrm rot="21120000">
            <a:off x="1004668" y="5032191"/>
            <a:ext cx="3915497" cy="830997"/>
          </a:xfrm>
          <a:prstGeom prst="rect">
            <a:avLst/>
          </a:prstGeom>
          <a:ln>
            <a:noFill/>
          </a:ln>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0F49A2E-7135-4A04-A96E-7CABDA437BEC}"/>
              </a:ext>
            </a:extLst>
          </p:cNvPr>
          <p:cNvSpPr/>
          <p:nvPr/>
        </p:nvSpPr>
        <p:spPr>
          <a:xfrm rot="495609">
            <a:off x="8335007" y="4875952"/>
            <a:ext cx="2953535" cy="830997"/>
          </a:xfrm>
          <a:prstGeom prst="rect">
            <a:avLst/>
          </a:prstGeom>
          <a:ln>
            <a:noFill/>
          </a:ln>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558F64CA-A444-4864-890B-6346B2522DB0}"/>
              </a:ext>
            </a:extLst>
          </p:cNvPr>
          <p:cNvSpPr/>
          <p:nvPr/>
        </p:nvSpPr>
        <p:spPr>
          <a:xfrm>
            <a:off x="5114669" y="5775481"/>
            <a:ext cx="3554319" cy="830997"/>
          </a:xfrm>
          <a:prstGeom prst="rect">
            <a:avLst/>
          </a:prstGeom>
          <a:ln>
            <a:noFill/>
          </a:ln>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B9826BA0-3FC9-4A72-A93A-0DA7E0E00159}"/>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DB2671F0-2135-4ED6-83CF-A449C9F38613}"/>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A1BFA432-03D2-4427-911D-7611807C298D}"/>
              </a:ext>
            </a:extLst>
          </p:cNvPr>
          <p:cNvSpPr/>
          <p:nvPr/>
        </p:nvSpPr>
        <p:spPr>
          <a:xfrm rot="-480000">
            <a:off x="995552" y="5021287"/>
            <a:ext cx="390698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C7C18284-D7D7-486C-8FE1-B693D2F996E9}"/>
              </a:ext>
            </a:extLst>
          </p:cNvPr>
          <p:cNvSpPr/>
          <p:nvPr/>
        </p:nvSpPr>
        <p:spPr>
          <a:xfrm>
            <a:off x="5097079" y="5773506"/>
            <a:ext cx="356993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F437EE7B-3327-4E7A-90FD-DF78747B37FD}"/>
              </a:ext>
            </a:extLst>
          </p:cNvPr>
          <p:cNvSpPr/>
          <p:nvPr/>
        </p:nvSpPr>
        <p:spPr>
          <a:xfrm rot="480000">
            <a:off x="8333032" y="4873977"/>
            <a:ext cx="2953535"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52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10" name="Rectangle 9">
            <a:extLst>
              <a:ext uri="{FF2B5EF4-FFF2-40B4-BE49-F238E27FC236}">
                <a16:creationId xmlns:a16="http://schemas.microsoft.com/office/drawing/2014/main" id="{558F64CA-A444-4864-890B-6346B2522DB0}"/>
              </a:ext>
            </a:extLst>
          </p:cNvPr>
          <p:cNvSpPr/>
          <p:nvPr/>
        </p:nvSpPr>
        <p:spPr>
          <a:xfrm>
            <a:off x="5114669" y="5775481"/>
            <a:ext cx="3554319" cy="830997"/>
          </a:xfrm>
          <a:prstGeom prst="rect">
            <a:avLst/>
          </a:prstGeom>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7E769DC7-2088-4005-BCB0-5D7F27F24E5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11E654AF-2741-4F92-B6A9-E9B4CFEAD5E7}"/>
              </a:ext>
            </a:extLst>
          </p:cNvPr>
          <p:cNvGrpSpPr/>
          <p:nvPr/>
        </p:nvGrpSpPr>
        <p:grpSpPr>
          <a:xfrm rot="20456090">
            <a:off x="466933" y="3652019"/>
            <a:ext cx="2030131" cy="1379208"/>
            <a:chOff x="683427" y="4578696"/>
            <a:chExt cx="1677798" cy="1139841"/>
          </a:xfrm>
        </p:grpSpPr>
        <p:sp>
          <p:nvSpPr>
            <p:cNvPr id="11" name="Cloud 10">
              <a:extLst>
                <a:ext uri="{FF2B5EF4-FFF2-40B4-BE49-F238E27FC236}">
                  <a16:creationId xmlns:a16="http://schemas.microsoft.com/office/drawing/2014/main" id="{907B7337-778C-47AA-BCEA-61A993A04FE1}"/>
                </a:ext>
              </a:extLst>
            </p:cNvPr>
            <p:cNvSpPr/>
            <p:nvPr/>
          </p:nvSpPr>
          <p:spPr>
            <a:xfrm rot="614678">
              <a:off x="683427" y="4578696"/>
              <a:ext cx="1677798" cy="1139841"/>
            </a:xfrm>
            <a:prstGeom prst="cloud">
              <a:avLst/>
            </a:prstGeom>
            <a:solidFill>
              <a:srgbClr val="DC0000"/>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CC50B57-58A9-43C3-A8B9-D0FEB77A638E}"/>
                </a:ext>
              </a:extLst>
            </p:cNvPr>
            <p:cNvSpPr txBox="1"/>
            <p:nvPr/>
          </p:nvSpPr>
          <p:spPr>
            <a:xfrm>
              <a:off x="686246" y="4943380"/>
              <a:ext cx="1670248" cy="455306"/>
            </a:xfrm>
            <a:prstGeom prst="rect">
              <a:avLst/>
            </a:prstGeom>
            <a:noFill/>
          </p:spPr>
          <p:txBody>
            <a:bodyPr wrap="square" rtlCol="0">
              <a:spAutoFit/>
            </a:bodyPr>
            <a:lstStyle/>
            <a:p>
              <a:pPr algn="ctr">
                <a:lnSpc>
                  <a:spcPct val="70000"/>
                </a:lnSpc>
              </a:pPr>
              <a:r>
                <a:rPr lang="en-US" sz="4000" b="1" dirty="0">
                  <a:solidFill>
                    <a:schemeClr val="accent5">
                      <a:lumMod val="20000"/>
                      <a:lumOff val="80000"/>
                    </a:schemeClr>
                  </a:solidFill>
                </a:rPr>
                <a:t>Right!</a:t>
              </a:r>
            </a:p>
          </p:txBody>
        </p:sp>
      </p:grpSp>
      <p:grpSp>
        <p:nvGrpSpPr>
          <p:cNvPr id="13" name="Group 12">
            <a:extLst>
              <a:ext uri="{FF2B5EF4-FFF2-40B4-BE49-F238E27FC236}">
                <a16:creationId xmlns:a16="http://schemas.microsoft.com/office/drawing/2014/main" id="{332819B9-9C39-4D09-8E19-263606E55306}"/>
              </a:ext>
            </a:extLst>
          </p:cNvPr>
          <p:cNvGrpSpPr/>
          <p:nvPr/>
        </p:nvGrpSpPr>
        <p:grpSpPr>
          <a:xfrm>
            <a:off x="9675103" y="3638552"/>
            <a:ext cx="2030136" cy="1379208"/>
            <a:chOff x="507258" y="4459012"/>
            <a:chExt cx="2030136" cy="1379208"/>
          </a:xfrm>
          <a:solidFill>
            <a:srgbClr val="DC0000"/>
          </a:solidFill>
        </p:grpSpPr>
        <p:sp>
          <p:nvSpPr>
            <p:cNvPr id="14" name="Cloud 13">
              <a:extLst>
                <a:ext uri="{FF2B5EF4-FFF2-40B4-BE49-F238E27FC236}">
                  <a16:creationId xmlns:a16="http://schemas.microsoft.com/office/drawing/2014/main" id="{99E09CB8-FCBE-43C5-AD5D-54F496605628}"/>
                </a:ext>
              </a:extLst>
            </p:cNvPr>
            <p:cNvSpPr/>
            <p:nvPr/>
          </p:nvSpPr>
          <p:spPr>
            <a:xfrm rot="614678">
              <a:off x="507258" y="4459012"/>
              <a:ext cx="2030136" cy="1379208"/>
            </a:xfrm>
            <a:prstGeom prst="cloud">
              <a:avLst/>
            </a:prstGeom>
            <a:grp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78FD167-5A62-4F29-BA4B-6ECFB1497539}"/>
                </a:ext>
              </a:extLst>
            </p:cNvPr>
            <p:cNvSpPr txBox="1"/>
            <p:nvPr/>
          </p:nvSpPr>
          <p:spPr>
            <a:xfrm>
              <a:off x="764634" y="4620637"/>
              <a:ext cx="1518408" cy="981807"/>
            </a:xfrm>
            <a:prstGeom prst="rect">
              <a:avLst/>
            </a:prstGeom>
            <a:grpFill/>
          </p:spPr>
          <p:txBody>
            <a:bodyPr wrap="square" rtlCol="0">
              <a:spAutoFit/>
            </a:bodyPr>
            <a:lstStyle/>
            <a:p>
              <a:pPr algn="ctr">
                <a:lnSpc>
                  <a:spcPct val="70000"/>
                </a:lnSpc>
              </a:pPr>
              <a:r>
                <a:rPr lang="en-US" sz="4000" b="1" dirty="0">
                  <a:solidFill>
                    <a:schemeClr val="accent5">
                      <a:lumMod val="20000"/>
                      <a:lumOff val="80000"/>
                    </a:schemeClr>
                  </a:solidFill>
                </a:rPr>
                <a:t>1 point</a:t>
              </a:r>
            </a:p>
          </p:txBody>
        </p:sp>
      </p:grpSp>
      <p:sp>
        <p:nvSpPr>
          <p:cNvPr id="16" name="Rectangle 15">
            <a:hlinkClick r:id="rId3" action="ppaction://hlinksldjump"/>
            <a:extLst>
              <a:ext uri="{FF2B5EF4-FFF2-40B4-BE49-F238E27FC236}">
                <a16:creationId xmlns:a16="http://schemas.microsoft.com/office/drawing/2014/main" id="{B759F636-D05B-489C-9959-B23AC38E6DE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99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61E28D59-4F61-4F33-990B-A3F1FF3857DC}"/>
              </a:ext>
            </a:extLst>
          </p:cNvPr>
          <p:cNvSpPr/>
          <p:nvPr/>
        </p:nvSpPr>
        <p:spPr>
          <a:xfrm rot="21120000">
            <a:off x="1004668" y="5032191"/>
            <a:ext cx="3915497"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0F49A2E-7135-4A04-A96E-7CABDA437BEC}"/>
              </a:ext>
            </a:extLst>
          </p:cNvPr>
          <p:cNvSpPr/>
          <p:nvPr/>
        </p:nvSpPr>
        <p:spPr>
          <a:xfrm rot="495609">
            <a:off x="8335007" y="4875952"/>
            <a:ext cx="2953535" cy="830997"/>
          </a:xfrm>
          <a:prstGeom prst="rect">
            <a:avLst/>
          </a:prstGeom>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558F64CA-A444-4864-890B-6346B2522DB0}"/>
              </a:ext>
            </a:extLst>
          </p:cNvPr>
          <p:cNvSpPr/>
          <p:nvPr/>
        </p:nvSpPr>
        <p:spPr>
          <a:xfrm>
            <a:off x="5114669" y="5775481"/>
            <a:ext cx="3554319" cy="830997"/>
          </a:xfrm>
          <a:prstGeom prst="rect">
            <a:avLst/>
          </a:prstGeom>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DCD54F12-4D85-4238-B2F3-AC85AF4705B5}"/>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28015FCE-689C-4FDE-997D-3FD06B8AFFD3}"/>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8934998-C2F4-4595-9FE1-4804D1DA7437}"/>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8EF18A12-1CDE-40B8-BA00-01D3DA5A7717}"/>
                </a:ext>
              </a:extLst>
            </p:cNvPr>
            <p:cNvSpPr txBox="1"/>
            <p:nvPr/>
          </p:nvSpPr>
          <p:spPr>
            <a:xfrm>
              <a:off x="4148015" y="3158571"/>
              <a:ext cx="3977382" cy="707886"/>
            </a:xfrm>
            <a:prstGeom prst="rect">
              <a:avLst/>
            </a:prstGeom>
            <a:noFill/>
          </p:spPr>
          <p:txBody>
            <a:bodyPr wrap="square" rtlCol="0">
              <a:prstTxWarp prst="textStop">
                <a:avLst/>
              </a:prstTxWarp>
              <a:spAutoFit/>
            </a:bodyPr>
            <a:lstStyle/>
            <a:p>
              <a:pPr algn="ctr"/>
              <a:r>
                <a:rPr lang="en-US" sz="4000" b="1" dirty="0">
                  <a:solidFill>
                    <a:srgbClr val="FFE9AB"/>
                  </a:solidFill>
                </a:rPr>
                <a:t>SILVER</a:t>
              </a:r>
              <a:endParaRPr lang="en-US" sz="4000" dirty="0">
                <a:solidFill>
                  <a:srgbClr val="FFE9AB"/>
                </a:solidFill>
              </a:endParaRPr>
            </a:p>
          </p:txBody>
        </p:sp>
        <p:sp>
          <p:nvSpPr>
            <p:cNvPr id="16" name="TextBox 15">
              <a:extLst>
                <a:ext uri="{FF2B5EF4-FFF2-40B4-BE49-F238E27FC236}">
                  <a16:creationId xmlns:a16="http://schemas.microsoft.com/office/drawing/2014/main" id="{6D2D5C20-082B-4E93-B84D-708D0414D8EB}"/>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8B551635-FAD6-43A1-8C9B-17F5923EC23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34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954737-857F-13C5-E957-85EDA783927B}"/>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a:t>
            </a:r>
          </a:p>
          <a:p>
            <a:pPr algn="ctr"/>
            <a:r>
              <a:rPr lang="en-US" sz="4000" dirty="0"/>
              <a:t>of the image were of </a:t>
            </a:r>
            <a:r>
              <a:rPr lang="en-US" sz="4000" i="1" u="sng" dirty="0">
                <a:solidFill>
                  <a:srgbClr val="C00000"/>
                </a:solidFill>
                <a:uFill>
                  <a:solidFill>
                    <a:schemeClr val="tx1"/>
                  </a:solidFill>
                </a:uFill>
              </a:rPr>
              <a:t>SILVER</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61E28D59-4F61-4F33-990B-A3F1FF3857DC}"/>
              </a:ext>
            </a:extLst>
          </p:cNvPr>
          <p:cNvSpPr/>
          <p:nvPr/>
        </p:nvSpPr>
        <p:spPr>
          <a:xfrm rot="21120000">
            <a:off x="1004668" y="5032191"/>
            <a:ext cx="3915497"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0F49A2E-7135-4A04-A96E-7CABDA437BEC}"/>
              </a:ext>
            </a:extLst>
          </p:cNvPr>
          <p:cNvSpPr/>
          <p:nvPr/>
        </p:nvSpPr>
        <p:spPr>
          <a:xfrm rot="495609">
            <a:off x="8335007" y="4875952"/>
            <a:ext cx="2953535" cy="830997"/>
          </a:xfrm>
          <a:prstGeom prst="rect">
            <a:avLst/>
          </a:prstGeom>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558F64CA-A444-4864-890B-6346B2522DB0}"/>
              </a:ext>
            </a:extLst>
          </p:cNvPr>
          <p:cNvSpPr/>
          <p:nvPr/>
        </p:nvSpPr>
        <p:spPr>
          <a:xfrm>
            <a:off x="5114669" y="5775481"/>
            <a:ext cx="3554319" cy="830997"/>
          </a:xfrm>
          <a:prstGeom prst="rect">
            <a:avLst/>
          </a:prstGeom>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E047FC37-422B-4979-85A6-9C565783491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1324218964"/>
      </p:ext>
    </p:extLst>
  </p:cSld>
  <p:clrMapOvr>
    <a:masterClrMapping/>
  </p:clrMapOvr>
  <p:transition advClick="0" advTm="0">
    <p:fade/>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TextBox 6">
            <a:extLst>
              <a:ext uri="{FF2B5EF4-FFF2-40B4-BE49-F238E27FC236}">
                <a16:creationId xmlns:a16="http://schemas.microsoft.com/office/drawing/2014/main" id="{67240938-E36B-48C7-940F-8CCD1393CFA2}"/>
              </a:ext>
            </a:extLst>
          </p:cNvPr>
          <p:cNvSpPr txBox="1"/>
          <p:nvPr/>
        </p:nvSpPr>
        <p:spPr>
          <a:xfrm>
            <a:off x="4425765" y="4488229"/>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DC07D35A-ABB8-4B26-A761-4FF54CCDA8E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476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06E83-6D4E-410B-AE7F-AC6452E41884}"/>
              </a:ext>
            </a:extLst>
          </p:cNvPr>
          <p:cNvSpPr/>
          <p:nvPr/>
        </p:nvSpPr>
        <p:spPr>
          <a:xfrm>
            <a:off x="5273177" y="5775481"/>
            <a:ext cx="3443311" cy="830997"/>
          </a:xfrm>
          <a:prstGeom prst="rect">
            <a:avLst/>
          </a:prstGeom>
          <a:ln>
            <a:noFill/>
          </a:ln>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5543D0AF-1378-4CBB-906D-487856D04DF0}"/>
              </a:ext>
            </a:extLst>
          </p:cNvPr>
          <p:cNvSpPr/>
          <p:nvPr/>
        </p:nvSpPr>
        <p:spPr>
          <a:xfrm rot="-480000">
            <a:off x="949207" y="5022177"/>
            <a:ext cx="4484559" cy="830997"/>
          </a:xfrm>
          <a:prstGeom prst="rect">
            <a:avLst/>
          </a:prstGeom>
          <a:ln>
            <a:noFill/>
          </a:ln>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8544E45-7AF7-4C46-98CB-C599A94432C1}"/>
              </a:ext>
            </a:extLst>
          </p:cNvPr>
          <p:cNvSpPr/>
          <p:nvPr/>
        </p:nvSpPr>
        <p:spPr>
          <a:xfrm rot="480000">
            <a:off x="8661139" y="4946354"/>
            <a:ext cx="2685032" cy="830997"/>
          </a:xfrm>
          <a:prstGeom prst="rect">
            <a:avLst/>
          </a:prstGeom>
          <a:ln>
            <a:noFill/>
          </a:ln>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0A4C75A6-949B-45B0-9659-ECEE9D22E736}"/>
              </a:ext>
            </a:extLst>
          </p:cNvPr>
          <p:cNvSpPr txBox="1"/>
          <p:nvPr/>
        </p:nvSpPr>
        <p:spPr>
          <a:xfrm>
            <a:off x="5238906" y="448677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EAEA8253-308C-49CB-9598-096922C598D9}"/>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C084804A-D5B1-48C9-B74C-208020E08D89}"/>
              </a:ext>
            </a:extLst>
          </p:cNvPr>
          <p:cNvSpPr/>
          <p:nvPr/>
        </p:nvSpPr>
        <p:spPr>
          <a:xfrm rot="-480000">
            <a:off x="926275" y="5011387"/>
            <a:ext cx="450074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4B80E6E5-F91E-4CA2-B98D-E77E5CA0F4CB}"/>
              </a:ext>
            </a:extLst>
          </p:cNvPr>
          <p:cNvSpPr/>
          <p:nvPr/>
        </p:nvSpPr>
        <p:spPr>
          <a:xfrm>
            <a:off x="5273177" y="5775481"/>
            <a:ext cx="3443311"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DE126D26-F9AE-46C0-BDED-265D6E866C1F}"/>
              </a:ext>
            </a:extLst>
          </p:cNvPr>
          <p:cNvSpPr/>
          <p:nvPr/>
        </p:nvSpPr>
        <p:spPr>
          <a:xfrm rot="480000">
            <a:off x="8654317" y="4946354"/>
            <a:ext cx="2691854" cy="82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9" grpId="0"/>
      <p:bldP spid="11"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5543D0AF-1378-4CBB-906D-487856D04DF0}"/>
              </a:ext>
            </a:extLst>
          </p:cNvPr>
          <p:cNvSpPr/>
          <p:nvPr/>
        </p:nvSpPr>
        <p:spPr>
          <a:xfrm rot="21120000">
            <a:off x="949207" y="5022177"/>
            <a:ext cx="4484559"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AC6B0FA4-AE1B-4491-932F-8614A4922CFB}"/>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C27C0281-7D9B-432E-B339-EA8B9D16479F}"/>
              </a:ext>
            </a:extLst>
          </p:cNvPr>
          <p:cNvGrpSpPr/>
          <p:nvPr/>
        </p:nvGrpSpPr>
        <p:grpSpPr>
          <a:xfrm rot="20456090">
            <a:off x="466933" y="3652019"/>
            <a:ext cx="2030131" cy="1379208"/>
            <a:chOff x="683427" y="4578696"/>
            <a:chExt cx="1677798" cy="1139841"/>
          </a:xfrm>
        </p:grpSpPr>
        <p:sp>
          <p:nvSpPr>
            <p:cNvPr id="11" name="Cloud 10">
              <a:extLst>
                <a:ext uri="{FF2B5EF4-FFF2-40B4-BE49-F238E27FC236}">
                  <a16:creationId xmlns:a16="http://schemas.microsoft.com/office/drawing/2014/main" id="{38C40A9B-3690-4EBD-9295-D481D1AA1B64}"/>
                </a:ext>
              </a:extLst>
            </p:cNvPr>
            <p:cNvSpPr/>
            <p:nvPr/>
          </p:nvSpPr>
          <p:spPr>
            <a:xfrm rot="614678">
              <a:off x="683427" y="4578696"/>
              <a:ext cx="1677798" cy="1139841"/>
            </a:xfrm>
            <a:prstGeom prst="cloud">
              <a:avLst/>
            </a:prstGeom>
            <a:solidFill>
              <a:srgbClr val="00660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DB0DA5E-F8D9-4129-92E9-500884F0415B}"/>
                </a:ext>
              </a:extLst>
            </p:cNvPr>
            <p:cNvSpPr txBox="1"/>
            <p:nvPr/>
          </p:nvSpPr>
          <p:spPr>
            <a:xfrm>
              <a:off x="686246" y="4765327"/>
              <a:ext cx="1670248" cy="811411"/>
            </a:xfrm>
            <a:prstGeom prst="rect">
              <a:avLst/>
            </a:prstGeom>
            <a:noFill/>
          </p:spPr>
          <p:txBody>
            <a:bodyPr wrap="square" rtlCol="0">
              <a:spAutoFit/>
            </a:bodyPr>
            <a:lstStyle/>
            <a:p>
              <a:pPr algn="ctr">
                <a:lnSpc>
                  <a:spcPct val="70000"/>
                </a:lnSpc>
              </a:pPr>
              <a:r>
                <a:rPr lang="en-US" sz="4000" b="1" spc="-200" dirty="0">
                  <a:solidFill>
                    <a:schemeClr val="accent2">
                      <a:lumMod val="40000"/>
                      <a:lumOff val="60000"/>
                    </a:schemeClr>
                  </a:solidFill>
                </a:rPr>
                <a:t>ON A ROLL!</a:t>
              </a:r>
              <a:endParaRPr lang="en-US" sz="4800" b="1" spc="-150" dirty="0">
                <a:solidFill>
                  <a:schemeClr val="accent2">
                    <a:lumMod val="40000"/>
                    <a:lumOff val="60000"/>
                  </a:schemeClr>
                </a:solidFill>
              </a:endParaRPr>
            </a:p>
          </p:txBody>
        </p:sp>
      </p:grpSp>
      <p:grpSp>
        <p:nvGrpSpPr>
          <p:cNvPr id="13" name="Group 12">
            <a:extLst>
              <a:ext uri="{FF2B5EF4-FFF2-40B4-BE49-F238E27FC236}">
                <a16:creationId xmlns:a16="http://schemas.microsoft.com/office/drawing/2014/main" id="{6DC95354-0ED6-4E79-BFFA-37104263C8F8}"/>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F5A9800D-216E-48EA-8E0F-0EBA27C5F1BC}"/>
                </a:ext>
              </a:extLst>
            </p:cNvPr>
            <p:cNvSpPr/>
            <p:nvPr/>
          </p:nvSpPr>
          <p:spPr>
            <a:xfrm rot="614678">
              <a:off x="507258" y="4459012"/>
              <a:ext cx="2030136" cy="1379208"/>
            </a:xfrm>
            <a:prstGeom prst="cloud">
              <a:avLst/>
            </a:prstGeom>
            <a:solidFill>
              <a:srgbClr val="00660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889EC48-EC6A-4174-9719-8019CD120599}"/>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accent2">
                      <a:lumMod val="40000"/>
                      <a:lumOff val="60000"/>
                    </a:schemeClr>
                  </a:solidFill>
                </a:rPr>
                <a:t>2 points</a:t>
              </a:r>
            </a:p>
          </p:txBody>
        </p:sp>
      </p:grpSp>
      <p:sp>
        <p:nvSpPr>
          <p:cNvPr id="16" name="Rectangle 15">
            <a:hlinkClick r:id="rId3" action="ppaction://hlinksldjump"/>
            <a:extLst>
              <a:ext uri="{FF2B5EF4-FFF2-40B4-BE49-F238E27FC236}">
                <a16:creationId xmlns:a16="http://schemas.microsoft.com/office/drawing/2014/main" id="{852B5628-513B-4928-99CA-9E997474DAC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82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5543D0AF-1378-4CBB-906D-487856D04DF0}"/>
              </a:ext>
            </a:extLst>
          </p:cNvPr>
          <p:cNvSpPr/>
          <p:nvPr/>
        </p:nvSpPr>
        <p:spPr>
          <a:xfrm rot="21120000">
            <a:off x="949207" y="5022177"/>
            <a:ext cx="4484559"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8544E45-7AF7-4C46-98CB-C599A94432C1}"/>
              </a:ext>
            </a:extLst>
          </p:cNvPr>
          <p:cNvSpPr/>
          <p:nvPr/>
        </p:nvSpPr>
        <p:spPr>
          <a:xfrm rot="495609">
            <a:off x="8661139" y="4946354"/>
            <a:ext cx="2685032" cy="830997"/>
          </a:xfrm>
          <a:prstGeom prst="rect">
            <a:avLst/>
          </a:prstGeom>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AFA06E83-6D4E-410B-AE7F-AC6452E41884}"/>
              </a:ext>
            </a:extLst>
          </p:cNvPr>
          <p:cNvSpPr/>
          <p:nvPr/>
        </p:nvSpPr>
        <p:spPr>
          <a:xfrm>
            <a:off x="5273177" y="5775481"/>
            <a:ext cx="3443311" cy="830997"/>
          </a:xfrm>
          <a:prstGeom prst="rect">
            <a:avLst/>
          </a:prstGeom>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8D95B6C1-4DC8-4550-B87A-6E21DBD6B540}"/>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2A42D7E1-BE91-46BB-9DD5-6B5F424913B1}"/>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2D1D63-62EB-499F-B1F0-3CFE5D456D08}"/>
                </a:ext>
              </a:extLst>
            </p:cNvPr>
            <p:cNvSpPr txBox="1"/>
            <p:nvPr/>
          </p:nvSpPr>
          <p:spPr>
            <a:xfrm>
              <a:off x="3496990" y="2480585"/>
              <a:ext cx="5293895" cy="1692771"/>
            </a:xfrm>
            <a:prstGeom prst="rect">
              <a:avLst/>
            </a:prstGeom>
            <a:noFill/>
          </p:spPr>
          <p:txBody>
            <a:bodyPr wrap="square" rtlCol="0">
              <a:spAutoFit/>
            </a:bodyPr>
            <a:lstStyle/>
            <a:p>
              <a:pPr algn="ctr"/>
              <a:r>
                <a:rPr lang="en-US" sz="8000" b="1" dirty="0">
                  <a:solidFill>
                    <a:schemeClr val="accent6">
                      <a:lumMod val="50000"/>
                    </a:schemeClr>
                  </a:solidFill>
                </a:rPr>
                <a:t>Hmmm!</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22E6A185-58E3-4E78-8760-06C4C2DA9E5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3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E63B2E-7F6F-FD68-56EA-C8AEA898E2D9}"/>
              </a:ext>
            </a:extLst>
          </p:cNvPr>
          <p:cNvSpPr/>
          <p:nvPr/>
        </p:nvSpPr>
        <p:spPr>
          <a:xfrm rot="480000">
            <a:off x="8561034" y="5304240"/>
            <a:ext cx="3014533" cy="830997"/>
          </a:xfrm>
          <a:prstGeom prst="rect">
            <a:avLst/>
          </a:prstGeom>
          <a:ln>
            <a:noFill/>
          </a:ln>
        </p:spPr>
        <p:txBody>
          <a:bodyPr>
            <a:prstTxWarp prst="textStop">
              <a:avLst/>
            </a:prstTxWarp>
            <a:spAutoFit/>
          </a:bodyPr>
          <a:lstStyle/>
          <a:p>
            <a:pPr algn="ctr"/>
            <a:r>
              <a:rPr lang="en-US" sz="4800" b="1" spc="300" dirty="0">
                <a:solidFill>
                  <a:srgbClr val="7030A0"/>
                </a:solidFill>
                <a:latin typeface="Tahoma" panose="020B0604030504040204" pitchFamily="34" charset="0"/>
                <a:ea typeface="Calibri" panose="020F0502020204030204" pitchFamily="34" charset="0"/>
              </a:rPr>
              <a:t>VISION</a:t>
            </a:r>
            <a:endParaRPr lang="en-US" sz="4800" spc="300" dirty="0">
              <a:solidFill>
                <a:srgbClr val="7030A0"/>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The Chaldeans said to the king, “O king, live forever! Tell your servants the </a:t>
            </a:r>
            <a:r>
              <a:rPr lang="en-US" sz="4000" u="sng" dirty="0"/>
              <a:t>_____</a:t>
            </a:r>
            <a:r>
              <a:rPr lang="en-US" sz="4000" dirty="0"/>
              <a:t> </a:t>
            </a:r>
          </a:p>
          <a:p>
            <a:pPr algn="ctr">
              <a:lnSpc>
                <a:spcPct val="90000"/>
              </a:lnSpc>
            </a:pPr>
            <a:r>
              <a:rPr lang="en-US" sz="4000" dirty="0"/>
              <a:t>and we will show the interpretation.”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E7A8136-C34B-40F2-B896-164370A4C915}"/>
              </a:ext>
            </a:extLst>
          </p:cNvPr>
          <p:cNvSpPr/>
          <p:nvPr/>
        </p:nvSpPr>
        <p:spPr>
          <a:xfrm>
            <a:off x="4375377" y="5841760"/>
            <a:ext cx="3559543"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SECRET</a:t>
            </a:r>
            <a:endParaRPr lang="en-US" sz="4800" dirty="0">
              <a:solidFill>
                <a:srgbClr val="C00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45BE333A-6380-4F93-A76A-D00E54976339}"/>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1A59545B-FD07-4EFE-8CDF-3B9F4A49D0A6}"/>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4DEBA7F-200D-4465-9306-B125B6E99F62}"/>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C62074CA-B0F0-46A8-BD25-5053B04EC2DD}"/>
                </a:ext>
              </a:extLst>
            </p:cNvPr>
            <p:cNvSpPr txBox="1"/>
            <p:nvPr/>
          </p:nvSpPr>
          <p:spPr>
            <a:xfrm>
              <a:off x="4148015" y="3158571"/>
              <a:ext cx="3977382" cy="707886"/>
            </a:xfrm>
            <a:prstGeom prst="rect">
              <a:avLst/>
            </a:prstGeom>
            <a:noFill/>
          </p:spPr>
          <p:txBody>
            <a:bodyPr wrap="square" rtlCol="0">
              <a:prstTxWarp prst="textStop">
                <a:avLst/>
              </a:prstTxWarp>
              <a:spAutoFit/>
            </a:bodyPr>
            <a:lstStyle/>
            <a:p>
              <a:pPr algn="ctr"/>
              <a:r>
                <a:rPr lang="en-US" sz="4000" b="1" dirty="0">
                  <a:solidFill>
                    <a:srgbClr val="FFE9AB"/>
                  </a:solidFill>
                </a:rPr>
                <a:t>DREAM</a:t>
              </a:r>
              <a:endParaRPr lang="en-US" sz="4000" dirty="0">
                <a:solidFill>
                  <a:srgbClr val="FFE9AB"/>
                </a:solidFill>
              </a:endParaRPr>
            </a:p>
          </p:txBody>
        </p:sp>
        <p:sp>
          <p:nvSpPr>
            <p:cNvPr id="16" name="TextBox 15">
              <a:extLst>
                <a:ext uri="{FF2B5EF4-FFF2-40B4-BE49-F238E27FC236}">
                  <a16:creationId xmlns:a16="http://schemas.microsoft.com/office/drawing/2014/main" id="{D4E20B8E-2254-45CB-8874-4CA3DC68F2FB}"/>
                </a:ext>
              </a:extLst>
            </p:cNvPr>
            <p:cNvSpPr txBox="1"/>
            <p:nvPr/>
          </p:nvSpPr>
          <p:spPr>
            <a:xfrm>
              <a:off x="4704407" y="4159531"/>
              <a:ext cx="2783186"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extLst>
              <a:ext uri="{FF2B5EF4-FFF2-40B4-BE49-F238E27FC236}">
                <a16:creationId xmlns:a16="http://schemas.microsoft.com/office/drawing/2014/main" id="{F41AC5FE-6252-4095-AFA7-618F7E31688C}"/>
              </a:ext>
            </a:extLst>
          </p:cNvPr>
          <p:cNvSpPr/>
          <p:nvPr/>
        </p:nvSpPr>
        <p:spPr>
          <a:xfrm rot="21300000">
            <a:off x="688245" y="5225698"/>
            <a:ext cx="3235948" cy="830997"/>
          </a:xfrm>
          <a:prstGeom prst="rect">
            <a:avLst/>
          </a:prstGeom>
        </p:spPr>
        <p:txBody>
          <a:bodyPr>
            <a:prstTxWarp prst="textStop">
              <a:avLst/>
            </a:prstTxWarp>
            <a:spAutoFit/>
          </a:bodyPr>
          <a:lstStyle/>
          <a:p>
            <a:pPr algn="ctr"/>
            <a:r>
              <a:rPr lang="en-US" sz="4800" b="1" spc="300" dirty="0">
                <a:solidFill>
                  <a:srgbClr val="008000"/>
                </a:solidFill>
                <a:latin typeface="Tahoma" panose="020B0604030504040204" pitchFamily="34" charset="0"/>
                <a:ea typeface="Calibri" panose="020F0502020204030204" pitchFamily="34" charset="0"/>
              </a:rPr>
              <a:t>DREAM</a:t>
            </a:r>
            <a:endParaRPr lang="en-US" sz="4800" dirty="0">
              <a:solidFill>
                <a:srgbClr val="008000"/>
              </a:solidFill>
              <a:latin typeface="Tahoma" panose="020B0604030504040204" pitchFamily="34" charset="0"/>
              <a:ea typeface="Calibri" panose="020F0502020204030204" pitchFamily="34" charset="0"/>
            </a:endParaRPr>
          </a:p>
        </p:txBody>
      </p:sp>
      <p:sp>
        <p:nvSpPr>
          <p:cNvPr id="20" name="Rectangle 19">
            <a:hlinkClick r:id="rId3" action="ppaction://hlinksldjump"/>
            <a:extLst>
              <a:ext uri="{FF2B5EF4-FFF2-40B4-BE49-F238E27FC236}">
                <a16:creationId xmlns:a16="http://schemas.microsoft.com/office/drawing/2014/main" id="{3F7A1267-9B6B-420E-98F8-13308262258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12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5543D0AF-1378-4CBB-906D-487856D04DF0}"/>
              </a:ext>
            </a:extLst>
          </p:cNvPr>
          <p:cNvSpPr/>
          <p:nvPr/>
        </p:nvSpPr>
        <p:spPr>
          <a:xfrm rot="21120000">
            <a:off x="949207" y="5022177"/>
            <a:ext cx="4484559" cy="830997"/>
          </a:xfrm>
          <a:prstGeom prst="rect">
            <a:avLst/>
          </a:prstGeom>
          <a:ln>
            <a:noFill/>
          </a:ln>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8544E45-7AF7-4C46-98CB-C599A94432C1}"/>
              </a:ext>
            </a:extLst>
          </p:cNvPr>
          <p:cNvSpPr/>
          <p:nvPr/>
        </p:nvSpPr>
        <p:spPr>
          <a:xfrm rot="495609">
            <a:off x="8661139" y="4946354"/>
            <a:ext cx="2685032" cy="830997"/>
          </a:xfrm>
          <a:prstGeom prst="rect">
            <a:avLst/>
          </a:prstGeom>
          <a:ln>
            <a:noFill/>
          </a:ln>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AFA06E83-6D4E-410B-AE7F-AC6452E41884}"/>
              </a:ext>
            </a:extLst>
          </p:cNvPr>
          <p:cNvSpPr/>
          <p:nvPr/>
        </p:nvSpPr>
        <p:spPr>
          <a:xfrm>
            <a:off x="5273177" y="5775481"/>
            <a:ext cx="3443311" cy="830997"/>
          </a:xfrm>
          <a:prstGeom prst="rect">
            <a:avLst/>
          </a:prstGeom>
          <a:ln>
            <a:noFill/>
          </a:ln>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0A4C75A6-949B-45B0-9659-ECEE9D22E736}"/>
              </a:ext>
            </a:extLst>
          </p:cNvPr>
          <p:cNvSpPr txBox="1"/>
          <p:nvPr/>
        </p:nvSpPr>
        <p:spPr>
          <a:xfrm>
            <a:off x="5238906" y="448677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DB5802F5-F250-4E9C-BAC6-9D5B367618C5}"/>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CFF539BF-3F4D-4087-928C-065AE2E725F3}"/>
              </a:ext>
            </a:extLst>
          </p:cNvPr>
          <p:cNvSpPr/>
          <p:nvPr/>
        </p:nvSpPr>
        <p:spPr>
          <a:xfrm rot="-480000">
            <a:off x="926275" y="5011387"/>
            <a:ext cx="450074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C27FCDC7-F482-46BC-89FC-47927C74F1F5}"/>
              </a:ext>
            </a:extLst>
          </p:cNvPr>
          <p:cNvSpPr/>
          <p:nvPr/>
        </p:nvSpPr>
        <p:spPr>
          <a:xfrm>
            <a:off x="5273177" y="5775481"/>
            <a:ext cx="3443311"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781BE8A4-B7BB-4865-A12D-EF23E094AA08}"/>
              </a:ext>
            </a:extLst>
          </p:cNvPr>
          <p:cNvSpPr/>
          <p:nvPr/>
        </p:nvSpPr>
        <p:spPr>
          <a:xfrm rot="480000">
            <a:off x="8654317" y="4946354"/>
            <a:ext cx="2691854" cy="82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84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5543D0AF-1378-4CBB-906D-487856D04DF0}"/>
              </a:ext>
            </a:extLst>
          </p:cNvPr>
          <p:cNvSpPr/>
          <p:nvPr/>
        </p:nvSpPr>
        <p:spPr>
          <a:xfrm rot="21120000">
            <a:off x="949207" y="5022177"/>
            <a:ext cx="4484559"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AC6B0FA4-AE1B-4491-932F-8614A4922CFB}"/>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C27C0281-7D9B-432E-B339-EA8B9D16479F}"/>
              </a:ext>
            </a:extLst>
          </p:cNvPr>
          <p:cNvGrpSpPr/>
          <p:nvPr/>
        </p:nvGrpSpPr>
        <p:grpSpPr>
          <a:xfrm rot="20456090">
            <a:off x="466324" y="3648385"/>
            <a:ext cx="2052370" cy="1379208"/>
            <a:chOff x="683427" y="4578696"/>
            <a:chExt cx="1696176" cy="1139841"/>
          </a:xfrm>
        </p:grpSpPr>
        <p:sp>
          <p:nvSpPr>
            <p:cNvPr id="11" name="Cloud 10">
              <a:extLst>
                <a:ext uri="{FF2B5EF4-FFF2-40B4-BE49-F238E27FC236}">
                  <a16:creationId xmlns:a16="http://schemas.microsoft.com/office/drawing/2014/main" id="{38C40A9B-3690-4EBD-9295-D481D1AA1B64}"/>
                </a:ext>
              </a:extLst>
            </p:cNvPr>
            <p:cNvSpPr/>
            <p:nvPr/>
          </p:nvSpPr>
          <p:spPr>
            <a:xfrm rot="614678">
              <a:off x="683427" y="4578696"/>
              <a:ext cx="1677798" cy="1139841"/>
            </a:xfrm>
            <a:prstGeom prst="cloud">
              <a:avLst/>
            </a:prstGeom>
            <a:solidFill>
              <a:srgbClr val="00660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DB0DA5E-F8D9-4129-92E9-500884F0415B}"/>
                </a:ext>
              </a:extLst>
            </p:cNvPr>
            <p:cNvSpPr txBox="1"/>
            <p:nvPr/>
          </p:nvSpPr>
          <p:spPr>
            <a:xfrm>
              <a:off x="709355" y="4900868"/>
              <a:ext cx="1670248" cy="455306"/>
            </a:xfrm>
            <a:prstGeom prst="rect">
              <a:avLst/>
            </a:prstGeom>
            <a:noFill/>
          </p:spPr>
          <p:txBody>
            <a:bodyPr wrap="square" rtlCol="0">
              <a:spAutoFit/>
            </a:bodyPr>
            <a:lstStyle/>
            <a:p>
              <a:pPr algn="ctr">
                <a:lnSpc>
                  <a:spcPct val="70000"/>
                </a:lnSpc>
              </a:pPr>
              <a:r>
                <a:rPr lang="en-US" sz="4000" b="1" dirty="0">
                  <a:solidFill>
                    <a:schemeClr val="accent2">
                      <a:lumMod val="40000"/>
                      <a:lumOff val="60000"/>
                    </a:schemeClr>
                  </a:solidFill>
                </a:rPr>
                <a:t>Got it!</a:t>
              </a:r>
              <a:endParaRPr lang="en-US" sz="4800" b="1" dirty="0">
                <a:solidFill>
                  <a:schemeClr val="accent2">
                    <a:lumMod val="40000"/>
                    <a:lumOff val="60000"/>
                  </a:schemeClr>
                </a:solidFill>
              </a:endParaRPr>
            </a:p>
          </p:txBody>
        </p:sp>
      </p:grpSp>
      <p:grpSp>
        <p:nvGrpSpPr>
          <p:cNvPr id="13" name="Group 12">
            <a:extLst>
              <a:ext uri="{FF2B5EF4-FFF2-40B4-BE49-F238E27FC236}">
                <a16:creationId xmlns:a16="http://schemas.microsoft.com/office/drawing/2014/main" id="{6DC95354-0ED6-4E79-BFFA-37104263C8F8}"/>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F5A9800D-216E-48EA-8E0F-0EBA27C5F1BC}"/>
                </a:ext>
              </a:extLst>
            </p:cNvPr>
            <p:cNvSpPr/>
            <p:nvPr/>
          </p:nvSpPr>
          <p:spPr>
            <a:xfrm rot="614678">
              <a:off x="507258" y="4459012"/>
              <a:ext cx="2030136" cy="1379208"/>
            </a:xfrm>
            <a:prstGeom prst="cloud">
              <a:avLst/>
            </a:prstGeom>
            <a:solidFill>
              <a:srgbClr val="006600"/>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889EC48-EC6A-4174-9719-8019CD120599}"/>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accent2">
                      <a:lumMod val="40000"/>
                      <a:lumOff val="60000"/>
                    </a:schemeClr>
                  </a:solidFill>
                </a:rPr>
                <a:t>1 point</a:t>
              </a:r>
            </a:p>
          </p:txBody>
        </p:sp>
      </p:grpSp>
      <p:sp>
        <p:nvSpPr>
          <p:cNvPr id="16" name="Rectangle 15">
            <a:hlinkClick r:id="rId3" action="ppaction://hlinksldjump"/>
            <a:extLst>
              <a:ext uri="{FF2B5EF4-FFF2-40B4-BE49-F238E27FC236}">
                <a16:creationId xmlns:a16="http://schemas.microsoft.com/office/drawing/2014/main" id="{38A3E5EE-7A39-4A98-A6A9-887AB22E263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5543D0AF-1378-4CBB-906D-487856D04DF0}"/>
              </a:ext>
            </a:extLst>
          </p:cNvPr>
          <p:cNvSpPr/>
          <p:nvPr/>
        </p:nvSpPr>
        <p:spPr>
          <a:xfrm rot="21120000">
            <a:off x="949207" y="5022177"/>
            <a:ext cx="4484559"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8544E45-7AF7-4C46-98CB-C599A94432C1}"/>
              </a:ext>
            </a:extLst>
          </p:cNvPr>
          <p:cNvSpPr/>
          <p:nvPr/>
        </p:nvSpPr>
        <p:spPr>
          <a:xfrm rot="495609">
            <a:off x="8661139" y="4946354"/>
            <a:ext cx="2685032" cy="830997"/>
          </a:xfrm>
          <a:prstGeom prst="rect">
            <a:avLst/>
          </a:prstGeom>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AFA06E83-6D4E-410B-AE7F-AC6452E41884}"/>
              </a:ext>
            </a:extLst>
          </p:cNvPr>
          <p:cNvSpPr/>
          <p:nvPr/>
        </p:nvSpPr>
        <p:spPr>
          <a:xfrm>
            <a:off x="5273177" y="5775481"/>
            <a:ext cx="3443311" cy="830997"/>
          </a:xfrm>
          <a:prstGeom prst="rect">
            <a:avLst/>
          </a:prstGeom>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C4AB7D11-1FC1-49E2-AD69-259458A61E15}"/>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13E4A6F2-1B2E-4BF3-AAA8-C71E967A5E80}"/>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C2F3448-6FF1-403D-A6F6-B50679C41827}"/>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F2A1BBB1-27BE-47A4-A28F-2E0DBAA86EF0}"/>
                </a:ext>
              </a:extLst>
            </p:cNvPr>
            <p:cNvSpPr txBox="1"/>
            <p:nvPr/>
          </p:nvSpPr>
          <p:spPr>
            <a:xfrm>
              <a:off x="4148015" y="3158571"/>
              <a:ext cx="3977382" cy="707886"/>
            </a:xfrm>
            <a:prstGeom prst="rect">
              <a:avLst/>
            </a:prstGeom>
            <a:noFill/>
          </p:spPr>
          <p:txBody>
            <a:bodyPr wrap="square" rtlCol="0">
              <a:prstTxWarp prst="textStop">
                <a:avLst/>
              </a:prstTxWarp>
              <a:spAutoFit/>
            </a:bodyPr>
            <a:lstStyle/>
            <a:p>
              <a:pPr algn="ctr"/>
              <a:r>
                <a:rPr lang="en-US" sz="4000" b="1" dirty="0">
                  <a:solidFill>
                    <a:srgbClr val="FFE9AB"/>
                  </a:solidFill>
                </a:rPr>
                <a:t>BRONZE</a:t>
              </a:r>
              <a:endParaRPr lang="en-US" sz="4000" dirty="0">
                <a:solidFill>
                  <a:srgbClr val="FFE9AB"/>
                </a:solidFill>
              </a:endParaRPr>
            </a:p>
          </p:txBody>
        </p:sp>
        <p:sp>
          <p:nvSpPr>
            <p:cNvPr id="16" name="TextBox 15">
              <a:extLst>
                <a:ext uri="{FF2B5EF4-FFF2-40B4-BE49-F238E27FC236}">
                  <a16:creationId xmlns:a16="http://schemas.microsoft.com/office/drawing/2014/main" id="{BC4AA728-D8A8-4DDF-9F92-D6954B8D3628}"/>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8E5FA96D-54CF-4D2D-A4E0-CCD0B2B5B47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24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99BA32-9331-0ADF-4C6D-C6E87AEC016A}"/>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a:t>
            </a:r>
          </a:p>
          <a:p>
            <a:pPr algn="ctr"/>
            <a:r>
              <a:rPr lang="en-US" sz="4000" dirty="0"/>
              <a:t>of the image were of </a:t>
            </a:r>
            <a:r>
              <a:rPr lang="en-US" sz="4000" i="1" u="sng" dirty="0">
                <a:solidFill>
                  <a:srgbClr val="C00000"/>
                </a:solidFill>
                <a:uFill>
                  <a:solidFill>
                    <a:schemeClr val="tx1"/>
                  </a:solidFill>
                </a:uFill>
              </a:rPr>
              <a:t>BRONZE</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5543D0AF-1378-4CBB-906D-487856D04DF0}"/>
              </a:ext>
            </a:extLst>
          </p:cNvPr>
          <p:cNvSpPr/>
          <p:nvPr/>
        </p:nvSpPr>
        <p:spPr>
          <a:xfrm rot="21120000">
            <a:off x="949207" y="5022177"/>
            <a:ext cx="4484559"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8544E45-7AF7-4C46-98CB-C599A94432C1}"/>
              </a:ext>
            </a:extLst>
          </p:cNvPr>
          <p:cNvSpPr/>
          <p:nvPr/>
        </p:nvSpPr>
        <p:spPr>
          <a:xfrm rot="495609">
            <a:off x="8661139" y="4946354"/>
            <a:ext cx="2685032" cy="830997"/>
          </a:xfrm>
          <a:prstGeom prst="rect">
            <a:avLst/>
          </a:prstGeom>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AFA06E83-6D4E-410B-AE7F-AC6452E41884}"/>
              </a:ext>
            </a:extLst>
          </p:cNvPr>
          <p:cNvSpPr/>
          <p:nvPr/>
        </p:nvSpPr>
        <p:spPr>
          <a:xfrm>
            <a:off x="5273177" y="5775481"/>
            <a:ext cx="3443311" cy="830997"/>
          </a:xfrm>
          <a:prstGeom prst="rect">
            <a:avLst/>
          </a:prstGeom>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5F970080-F58A-4EEB-9293-C5D18EF8F54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13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531468964"/>
      </p:ext>
    </p:extLst>
  </p:cSld>
  <p:clrMapOvr>
    <a:masterClrMapping/>
  </p:clrMapOvr>
  <p:transition advClick="0" advTm="0">
    <p:fade/>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TextBox 6">
            <a:extLst>
              <a:ext uri="{FF2B5EF4-FFF2-40B4-BE49-F238E27FC236}">
                <a16:creationId xmlns:a16="http://schemas.microsoft.com/office/drawing/2014/main" id="{73775302-59E5-4B50-A0CF-6AD6BB53AFA6}"/>
              </a:ext>
            </a:extLst>
          </p:cNvPr>
          <p:cNvSpPr txBox="1"/>
          <p:nvPr/>
        </p:nvSpPr>
        <p:spPr>
          <a:xfrm>
            <a:off x="4425765" y="4488228"/>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584AA455-7C0C-4DF2-8897-BECA7F08B74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933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39435134-0E8D-4EBB-A64E-D610F59F4FAF}"/>
              </a:ext>
            </a:extLst>
          </p:cNvPr>
          <p:cNvSpPr/>
          <p:nvPr/>
        </p:nvSpPr>
        <p:spPr>
          <a:xfrm rot="-480000">
            <a:off x="1275320" y="5015532"/>
            <a:ext cx="2941771" cy="830997"/>
          </a:xfrm>
          <a:prstGeom prst="rect">
            <a:avLst/>
          </a:prstGeom>
          <a:ln>
            <a:noFill/>
          </a:ln>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3F42773-42F6-4453-BCCC-FECC09A0FE5E}"/>
              </a:ext>
            </a:extLst>
          </p:cNvPr>
          <p:cNvSpPr/>
          <p:nvPr/>
        </p:nvSpPr>
        <p:spPr>
          <a:xfrm rot="480000">
            <a:off x="7955007" y="4852202"/>
            <a:ext cx="2953535" cy="830997"/>
          </a:xfrm>
          <a:prstGeom prst="rect">
            <a:avLst/>
          </a:prstGeom>
          <a:ln>
            <a:noFill/>
          </a:ln>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CF91844-4406-4353-AB0C-65E2EA7F57B9}"/>
              </a:ext>
            </a:extLst>
          </p:cNvPr>
          <p:cNvSpPr/>
          <p:nvPr/>
        </p:nvSpPr>
        <p:spPr>
          <a:xfrm rot="-180000">
            <a:off x="4348357" y="5746606"/>
            <a:ext cx="3559543" cy="830997"/>
          </a:xfrm>
          <a:prstGeom prst="rect">
            <a:avLst/>
          </a:prstGeom>
          <a:ln>
            <a:noFill/>
          </a:ln>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7FB5AC5D-9733-403B-AC1D-521F799314B2}"/>
              </a:ext>
            </a:extLst>
          </p:cNvPr>
          <p:cNvSpPr txBox="1"/>
          <p:nvPr/>
        </p:nvSpPr>
        <p:spPr>
          <a:xfrm>
            <a:off x="5237669" y="448677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38446DF5-79F1-447F-91FD-5B6CC357938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5ACEE57D-0C3B-4DE0-8551-C7DEEC27BC94}"/>
              </a:ext>
            </a:extLst>
          </p:cNvPr>
          <p:cNvSpPr/>
          <p:nvPr/>
        </p:nvSpPr>
        <p:spPr>
          <a:xfrm rot="-480000">
            <a:off x="1239084" y="4999512"/>
            <a:ext cx="2964781" cy="843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E89BD4D8-05A9-4802-8E06-93510352C1A6}"/>
              </a:ext>
            </a:extLst>
          </p:cNvPr>
          <p:cNvSpPr/>
          <p:nvPr/>
        </p:nvSpPr>
        <p:spPr>
          <a:xfrm rot="-180000">
            <a:off x="4335865" y="5746606"/>
            <a:ext cx="3559543"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195D1AF6-6570-4724-B6DE-967E96E9EAA2}"/>
              </a:ext>
            </a:extLst>
          </p:cNvPr>
          <p:cNvSpPr/>
          <p:nvPr/>
        </p:nvSpPr>
        <p:spPr>
          <a:xfrm rot="480000">
            <a:off x="7939699" y="4825327"/>
            <a:ext cx="2968843" cy="857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79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9" name="Rectangle 8">
            <a:extLst>
              <a:ext uri="{FF2B5EF4-FFF2-40B4-BE49-F238E27FC236}">
                <a16:creationId xmlns:a16="http://schemas.microsoft.com/office/drawing/2014/main" id="{13F42773-42F6-4453-BCCC-FECC09A0FE5E}"/>
              </a:ext>
            </a:extLst>
          </p:cNvPr>
          <p:cNvSpPr/>
          <p:nvPr/>
        </p:nvSpPr>
        <p:spPr>
          <a:xfrm rot="480000">
            <a:off x="7955007" y="4852202"/>
            <a:ext cx="2953535" cy="830997"/>
          </a:xfrm>
          <a:prstGeom prst="rect">
            <a:avLst/>
          </a:prstGeom>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DD69497-8391-45F7-B781-CA50A10FB7FA}"/>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51D718A9-B66B-46C2-A646-BB8A2966CFE7}"/>
              </a:ext>
            </a:extLst>
          </p:cNvPr>
          <p:cNvGrpSpPr/>
          <p:nvPr/>
        </p:nvGrpSpPr>
        <p:grpSpPr>
          <a:xfrm rot="20456090">
            <a:off x="466189" y="3647577"/>
            <a:ext cx="2057313" cy="1379208"/>
            <a:chOff x="683427" y="4578696"/>
            <a:chExt cx="1700262" cy="1139841"/>
          </a:xfrm>
          <a:solidFill>
            <a:schemeClr val="tx1"/>
          </a:solidFill>
        </p:grpSpPr>
        <p:sp>
          <p:nvSpPr>
            <p:cNvPr id="11" name="Cloud 10">
              <a:extLst>
                <a:ext uri="{FF2B5EF4-FFF2-40B4-BE49-F238E27FC236}">
                  <a16:creationId xmlns:a16="http://schemas.microsoft.com/office/drawing/2014/main" id="{958DA7E5-0023-4874-B288-EEA759C66939}"/>
                </a:ext>
              </a:extLst>
            </p:cNvPr>
            <p:cNvSpPr/>
            <p:nvPr/>
          </p:nvSpPr>
          <p:spPr>
            <a:xfrm rot="614678">
              <a:off x="683427" y="4578696"/>
              <a:ext cx="1677798" cy="1139841"/>
            </a:xfrm>
            <a:prstGeom prst="cloud">
              <a:avLst/>
            </a:prstGeom>
            <a:grpFill/>
            <a:ln w="28575">
              <a:solidFill>
                <a:srgbClr val="00B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B1C05F0-D2C0-4B2F-8069-8C804E8C959D}"/>
                </a:ext>
              </a:extLst>
            </p:cNvPr>
            <p:cNvSpPr txBox="1"/>
            <p:nvPr/>
          </p:nvSpPr>
          <p:spPr>
            <a:xfrm>
              <a:off x="713441" y="4808393"/>
              <a:ext cx="1670248" cy="811411"/>
            </a:xfrm>
            <a:prstGeom prst="rect">
              <a:avLst/>
            </a:prstGeom>
            <a:noFill/>
          </p:spPr>
          <p:txBody>
            <a:bodyPr wrap="square" rtlCol="0">
              <a:spAutoFit/>
            </a:bodyPr>
            <a:lstStyle/>
            <a:p>
              <a:pPr algn="ctr">
                <a:lnSpc>
                  <a:spcPct val="70000"/>
                </a:lnSpc>
              </a:pPr>
              <a:r>
                <a:rPr lang="en-US" sz="4000" b="1" spc="-200" dirty="0">
                  <a:solidFill>
                    <a:schemeClr val="bg1">
                      <a:lumMod val="85000"/>
                    </a:schemeClr>
                  </a:solidFill>
                </a:rPr>
                <a:t>YOU’RE ON!</a:t>
              </a:r>
              <a:endParaRPr lang="en-US" sz="4800" b="1" spc="-150" dirty="0">
                <a:solidFill>
                  <a:schemeClr val="bg1">
                    <a:lumMod val="85000"/>
                  </a:schemeClr>
                </a:solidFill>
              </a:endParaRPr>
            </a:p>
          </p:txBody>
        </p:sp>
      </p:grpSp>
      <p:grpSp>
        <p:nvGrpSpPr>
          <p:cNvPr id="13" name="Group 12">
            <a:extLst>
              <a:ext uri="{FF2B5EF4-FFF2-40B4-BE49-F238E27FC236}">
                <a16:creationId xmlns:a16="http://schemas.microsoft.com/office/drawing/2014/main" id="{9B87D49F-8393-4637-BB4B-37B25361E04F}"/>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E744A859-533D-4054-9FD7-5E436FBDF190}"/>
                </a:ext>
              </a:extLst>
            </p:cNvPr>
            <p:cNvSpPr/>
            <p:nvPr/>
          </p:nvSpPr>
          <p:spPr>
            <a:xfrm rot="614678">
              <a:off x="507258" y="4459012"/>
              <a:ext cx="2030136" cy="1379208"/>
            </a:xfrm>
            <a:prstGeom prst="cloud">
              <a:avLst/>
            </a:prstGeom>
            <a:solidFill>
              <a:schemeClr val="tx1"/>
            </a:solidFill>
            <a:ln w="28575">
              <a:solidFill>
                <a:srgbClr val="00B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BED5959-6215-4637-BF61-E3B7227FD6C5}"/>
                </a:ext>
              </a:extLst>
            </p:cNvPr>
            <p:cNvSpPr txBox="1"/>
            <p:nvPr/>
          </p:nvSpPr>
          <p:spPr>
            <a:xfrm>
              <a:off x="764634" y="4620637"/>
              <a:ext cx="1518408" cy="981807"/>
            </a:xfrm>
            <a:prstGeom prst="rect">
              <a:avLst/>
            </a:prstGeom>
            <a:noFill/>
            <a:ln>
              <a:noFill/>
            </a:ln>
          </p:spPr>
          <p:txBody>
            <a:bodyPr wrap="square" rtlCol="0">
              <a:spAutoFit/>
            </a:bodyPr>
            <a:lstStyle/>
            <a:p>
              <a:pPr algn="ctr">
                <a:lnSpc>
                  <a:spcPct val="70000"/>
                </a:lnSpc>
              </a:pPr>
              <a:r>
                <a:rPr lang="en-US" sz="4000" b="1" dirty="0">
                  <a:solidFill>
                    <a:schemeClr val="bg1">
                      <a:lumMod val="85000"/>
                    </a:schemeClr>
                  </a:solidFill>
                </a:rPr>
                <a:t>2 points</a:t>
              </a:r>
            </a:p>
          </p:txBody>
        </p:sp>
      </p:grpSp>
      <p:sp>
        <p:nvSpPr>
          <p:cNvPr id="16" name="Rectangle 15">
            <a:hlinkClick r:id="rId3" action="ppaction://hlinksldjump"/>
            <a:extLst>
              <a:ext uri="{FF2B5EF4-FFF2-40B4-BE49-F238E27FC236}">
                <a16:creationId xmlns:a16="http://schemas.microsoft.com/office/drawing/2014/main" id="{5F9C62DE-CBE2-4617-BAD8-192EB7A2C6A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69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1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39435134-0E8D-4EBB-A64E-D610F59F4FAF}"/>
              </a:ext>
            </a:extLst>
          </p:cNvPr>
          <p:cNvSpPr/>
          <p:nvPr/>
        </p:nvSpPr>
        <p:spPr>
          <a:xfrm rot="21120000">
            <a:off x="1275320" y="5015532"/>
            <a:ext cx="2941771" cy="830997"/>
          </a:xfrm>
          <a:prstGeom prst="rect">
            <a:avLst/>
          </a:prstGeom>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3F42773-42F6-4453-BCCC-FECC09A0FE5E}"/>
              </a:ext>
            </a:extLst>
          </p:cNvPr>
          <p:cNvSpPr/>
          <p:nvPr/>
        </p:nvSpPr>
        <p:spPr>
          <a:xfrm rot="480000">
            <a:off x="7955007" y="4852202"/>
            <a:ext cx="2953535" cy="830997"/>
          </a:xfrm>
          <a:prstGeom prst="rect">
            <a:avLst/>
          </a:prstGeom>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CF91844-4406-4353-AB0C-65E2EA7F57B9}"/>
              </a:ext>
            </a:extLst>
          </p:cNvPr>
          <p:cNvSpPr/>
          <p:nvPr/>
        </p:nvSpPr>
        <p:spPr>
          <a:xfrm rot="-180000">
            <a:off x="4348357" y="5746606"/>
            <a:ext cx="3559543" cy="830997"/>
          </a:xfrm>
          <a:prstGeom prst="rect">
            <a:avLst/>
          </a:prstGeom>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DD62D7DA-B4D2-42C3-B41F-2CA11F0828B3}"/>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C1D97BB0-A71A-49BC-BC4E-93DA61FBB5E2}"/>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6AECE18-33A6-4C04-868E-79077F4A3510}"/>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Oops!</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33AA69DB-C5B3-445E-BEFC-A983F074291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89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39435134-0E8D-4EBB-A64E-D610F59F4FAF}"/>
              </a:ext>
            </a:extLst>
          </p:cNvPr>
          <p:cNvSpPr/>
          <p:nvPr/>
        </p:nvSpPr>
        <p:spPr>
          <a:xfrm rot="21120000">
            <a:off x="1275320" y="5015532"/>
            <a:ext cx="2941771" cy="830997"/>
          </a:xfrm>
          <a:prstGeom prst="rect">
            <a:avLst/>
          </a:prstGeom>
          <a:ln>
            <a:noFill/>
          </a:ln>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3F42773-42F6-4453-BCCC-FECC09A0FE5E}"/>
              </a:ext>
            </a:extLst>
          </p:cNvPr>
          <p:cNvSpPr/>
          <p:nvPr/>
        </p:nvSpPr>
        <p:spPr>
          <a:xfrm rot="480000">
            <a:off x="7955007" y="4852202"/>
            <a:ext cx="2953535" cy="830997"/>
          </a:xfrm>
          <a:prstGeom prst="rect">
            <a:avLst/>
          </a:prstGeom>
          <a:ln>
            <a:noFill/>
          </a:ln>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CF91844-4406-4353-AB0C-65E2EA7F57B9}"/>
              </a:ext>
            </a:extLst>
          </p:cNvPr>
          <p:cNvSpPr/>
          <p:nvPr/>
        </p:nvSpPr>
        <p:spPr>
          <a:xfrm rot="-180000">
            <a:off x="4348357" y="5746606"/>
            <a:ext cx="3559543" cy="830997"/>
          </a:xfrm>
          <a:prstGeom prst="rect">
            <a:avLst/>
          </a:prstGeom>
          <a:ln>
            <a:noFill/>
          </a:ln>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7FB5AC5D-9733-403B-AC1D-521F799314B2}"/>
              </a:ext>
            </a:extLst>
          </p:cNvPr>
          <p:cNvSpPr txBox="1"/>
          <p:nvPr/>
        </p:nvSpPr>
        <p:spPr>
          <a:xfrm>
            <a:off x="5237669" y="448677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539CF908-9572-40C8-8603-6BEE2A3DA76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BD9F0805-A165-4CC9-8414-BD367662FFA2}"/>
              </a:ext>
            </a:extLst>
          </p:cNvPr>
          <p:cNvSpPr/>
          <p:nvPr/>
        </p:nvSpPr>
        <p:spPr>
          <a:xfrm rot="-480000">
            <a:off x="1239084" y="4999512"/>
            <a:ext cx="2964781" cy="843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D42EB6FA-2312-4D85-A250-C8F8A218691F}"/>
              </a:ext>
            </a:extLst>
          </p:cNvPr>
          <p:cNvSpPr/>
          <p:nvPr/>
        </p:nvSpPr>
        <p:spPr>
          <a:xfrm rot="-180000">
            <a:off x="4335865" y="5746606"/>
            <a:ext cx="3559543"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FC5EAF20-712D-4642-9304-9CAE013B9D97}"/>
              </a:ext>
            </a:extLst>
          </p:cNvPr>
          <p:cNvSpPr/>
          <p:nvPr/>
        </p:nvSpPr>
        <p:spPr>
          <a:xfrm rot="480000">
            <a:off x="7939699" y="4825327"/>
            <a:ext cx="2968843" cy="857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5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098025-6217-8596-A6CE-52C840A99082}"/>
              </a:ext>
            </a:extLst>
          </p:cNvPr>
          <p:cNvSpPr txBox="1"/>
          <p:nvPr/>
        </p:nvSpPr>
        <p:spPr>
          <a:xfrm>
            <a:off x="4058568" y="487544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sp>
        <p:nvSpPr>
          <p:cNvPr id="2" name="Rectangle 1">
            <a:extLst>
              <a:ext uri="{FF2B5EF4-FFF2-40B4-BE49-F238E27FC236}">
                <a16:creationId xmlns:a16="http://schemas.microsoft.com/office/drawing/2014/main" id="{2D79B300-0DE9-E0F5-2097-0B0E4A870CC4}"/>
              </a:ext>
            </a:extLst>
          </p:cNvPr>
          <p:cNvSpPr/>
          <p:nvPr/>
        </p:nvSpPr>
        <p:spPr>
          <a:xfrm rot="480000">
            <a:off x="8561034" y="5304240"/>
            <a:ext cx="3014533" cy="830997"/>
          </a:xfrm>
          <a:prstGeom prst="rect">
            <a:avLst/>
          </a:prstGeom>
          <a:ln>
            <a:noFill/>
          </a:ln>
        </p:spPr>
        <p:txBody>
          <a:bodyPr>
            <a:prstTxWarp prst="textStop">
              <a:avLst/>
            </a:prstTxWarp>
            <a:spAutoFit/>
          </a:bodyPr>
          <a:lstStyle/>
          <a:p>
            <a:pPr algn="ctr"/>
            <a:r>
              <a:rPr lang="en-US" sz="4800" b="1" spc="300" dirty="0">
                <a:solidFill>
                  <a:srgbClr val="7030A0"/>
                </a:solidFill>
                <a:latin typeface="Tahoma" panose="020B0604030504040204" pitchFamily="34" charset="0"/>
                <a:ea typeface="Calibri" panose="020F0502020204030204" pitchFamily="34" charset="0"/>
              </a:rPr>
              <a:t>VISION</a:t>
            </a:r>
            <a:endParaRPr lang="en-US" sz="4800" spc="300" dirty="0">
              <a:solidFill>
                <a:srgbClr val="7030A0"/>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a:t>
            </a:r>
          </a:p>
        </p:txBody>
      </p:sp>
      <p:sp>
        <p:nvSpPr>
          <p:cNvPr id="9" name="TextBox 8">
            <a:extLst>
              <a:ext uri="{FF2B5EF4-FFF2-40B4-BE49-F238E27FC236}">
                <a16:creationId xmlns:a16="http://schemas.microsoft.com/office/drawing/2014/main" id="{7BD024BD-6759-4473-83CB-713E74AC9453}"/>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The Chaldeans said to the king, “O king, live forever! Tell your servants the </a:t>
            </a:r>
            <a:r>
              <a:rPr lang="en-US" sz="4000" i="1" u="sng" dirty="0">
                <a:solidFill>
                  <a:srgbClr val="C00000"/>
                </a:solidFill>
                <a:uFill>
                  <a:solidFill>
                    <a:schemeClr val="tx1"/>
                  </a:solidFill>
                </a:uFill>
              </a:rPr>
              <a:t>DREAM</a:t>
            </a:r>
            <a:r>
              <a:rPr lang="en-US" sz="4000" dirty="0"/>
              <a:t> </a:t>
            </a:r>
          </a:p>
          <a:p>
            <a:pPr algn="ctr">
              <a:lnSpc>
                <a:spcPct val="90000"/>
              </a:lnSpc>
            </a:pPr>
            <a:r>
              <a:rPr lang="en-US" sz="4000" dirty="0"/>
              <a:t>and we will show the interpretation.”</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A7DBDEF8-017E-44F9-BB40-DD2A747D4F68}"/>
              </a:ext>
            </a:extLst>
          </p:cNvPr>
          <p:cNvSpPr/>
          <p:nvPr/>
        </p:nvSpPr>
        <p:spPr>
          <a:xfrm>
            <a:off x="4375377" y="5841760"/>
            <a:ext cx="3559543"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SECRET</a:t>
            </a:r>
            <a:endParaRPr lang="en-US" sz="48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5FDC20C-3264-4881-9057-9E796FFAD781}"/>
              </a:ext>
            </a:extLst>
          </p:cNvPr>
          <p:cNvSpPr/>
          <p:nvPr/>
        </p:nvSpPr>
        <p:spPr>
          <a:xfrm rot="21300000">
            <a:off x="688245" y="5225698"/>
            <a:ext cx="3235948" cy="830997"/>
          </a:xfrm>
          <a:prstGeom prst="rect">
            <a:avLst/>
          </a:prstGeom>
        </p:spPr>
        <p:txBody>
          <a:bodyPr>
            <a:prstTxWarp prst="textStop">
              <a:avLst/>
            </a:prstTxWarp>
            <a:spAutoFit/>
          </a:bodyPr>
          <a:lstStyle/>
          <a:p>
            <a:pPr algn="ctr"/>
            <a:r>
              <a:rPr lang="en-US" sz="4800" b="1" spc="300" dirty="0">
                <a:solidFill>
                  <a:srgbClr val="008000"/>
                </a:solidFill>
                <a:latin typeface="Tahoma" panose="020B0604030504040204" pitchFamily="34" charset="0"/>
                <a:ea typeface="Calibri" panose="020F0502020204030204" pitchFamily="34" charset="0"/>
              </a:rPr>
              <a:t>DREAM</a:t>
            </a:r>
            <a:endParaRPr lang="en-US" sz="4800" dirty="0">
              <a:solidFill>
                <a:srgbClr val="008000"/>
              </a:solidFill>
              <a:latin typeface="Tahoma" panose="020B0604030504040204" pitchFamily="34" charset="0"/>
              <a:ea typeface="Calibri" panose="020F0502020204030204" pitchFamily="34" charset="0"/>
            </a:endParaRPr>
          </a:p>
        </p:txBody>
      </p:sp>
      <p:sp>
        <p:nvSpPr>
          <p:cNvPr id="13" name="Rectangle 12">
            <a:hlinkClick r:id="rId3" action="ppaction://hlinksldjump"/>
            <a:extLst>
              <a:ext uri="{FF2B5EF4-FFF2-40B4-BE49-F238E27FC236}">
                <a16:creationId xmlns:a16="http://schemas.microsoft.com/office/drawing/2014/main" id="{92DBEDBB-2C30-40D1-B3A5-D1C08ACDC22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14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2"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9" name="Rectangle 8">
            <a:extLst>
              <a:ext uri="{FF2B5EF4-FFF2-40B4-BE49-F238E27FC236}">
                <a16:creationId xmlns:a16="http://schemas.microsoft.com/office/drawing/2014/main" id="{13F42773-42F6-4453-BCCC-FECC09A0FE5E}"/>
              </a:ext>
            </a:extLst>
          </p:cNvPr>
          <p:cNvSpPr/>
          <p:nvPr/>
        </p:nvSpPr>
        <p:spPr>
          <a:xfrm rot="480000">
            <a:off x="7955007" y="4852202"/>
            <a:ext cx="2953535" cy="830997"/>
          </a:xfrm>
          <a:prstGeom prst="rect">
            <a:avLst/>
          </a:prstGeom>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DD69497-8391-45F7-B781-CA50A10FB7FA}"/>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51D718A9-B66B-46C2-A646-BB8A2966CFE7}"/>
              </a:ext>
            </a:extLst>
          </p:cNvPr>
          <p:cNvGrpSpPr/>
          <p:nvPr/>
        </p:nvGrpSpPr>
        <p:grpSpPr>
          <a:xfrm rot="20456090">
            <a:off x="465750" y="3644951"/>
            <a:ext cx="2073371" cy="1379208"/>
            <a:chOff x="683427" y="4578696"/>
            <a:chExt cx="1713531" cy="1139841"/>
          </a:xfrm>
          <a:solidFill>
            <a:schemeClr val="tx1"/>
          </a:solidFill>
        </p:grpSpPr>
        <p:sp>
          <p:nvSpPr>
            <p:cNvPr id="11" name="Cloud 10">
              <a:extLst>
                <a:ext uri="{FF2B5EF4-FFF2-40B4-BE49-F238E27FC236}">
                  <a16:creationId xmlns:a16="http://schemas.microsoft.com/office/drawing/2014/main" id="{958DA7E5-0023-4874-B288-EEA759C66939}"/>
                </a:ext>
              </a:extLst>
            </p:cNvPr>
            <p:cNvSpPr/>
            <p:nvPr/>
          </p:nvSpPr>
          <p:spPr>
            <a:xfrm rot="614678">
              <a:off x="683427" y="4578696"/>
              <a:ext cx="1677798" cy="1139841"/>
            </a:xfrm>
            <a:prstGeom prst="cloud">
              <a:avLst/>
            </a:prstGeom>
            <a:grpFill/>
            <a:ln w="28575">
              <a:solidFill>
                <a:srgbClr val="00B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B1C05F0-D2C0-4B2F-8069-8C804E8C959D}"/>
                </a:ext>
              </a:extLst>
            </p:cNvPr>
            <p:cNvSpPr txBox="1"/>
            <p:nvPr/>
          </p:nvSpPr>
          <p:spPr>
            <a:xfrm>
              <a:off x="726710" y="4923703"/>
              <a:ext cx="1670248" cy="455306"/>
            </a:xfrm>
            <a:prstGeom prst="rect">
              <a:avLst/>
            </a:prstGeom>
            <a:noFill/>
          </p:spPr>
          <p:txBody>
            <a:bodyPr wrap="square" rtlCol="0">
              <a:spAutoFit/>
            </a:bodyPr>
            <a:lstStyle/>
            <a:p>
              <a:pPr algn="ctr">
                <a:lnSpc>
                  <a:spcPct val="70000"/>
                </a:lnSpc>
              </a:pPr>
              <a:r>
                <a:rPr lang="en-US" sz="4000" b="1" dirty="0">
                  <a:solidFill>
                    <a:schemeClr val="bg1">
                      <a:lumMod val="85000"/>
                    </a:schemeClr>
                  </a:solidFill>
                </a:rPr>
                <a:t>Okay!</a:t>
              </a:r>
              <a:endParaRPr lang="en-US" sz="4800" b="1" dirty="0">
                <a:solidFill>
                  <a:schemeClr val="bg1">
                    <a:lumMod val="85000"/>
                  </a:schemeClr>
                </a:solidFill>
              </a:endParaRPr>
            </a:p>
          </p:txBody>
        </p:sp>
      </p:grpSp>
      <p:grpSp>
        <p:nvGrpSpPr>
          <p:cNvPr id="13" name="Group 12">
            <a:extLst>
              <a:ext uri="{FF2B5EF4-FFF2-40B4-BE49-F238E27FC236}">
                <a16:creationId xmlns:a16="http://schemas.microsoft.com/office/drawing/2014/main" id="{9B87D49F-8393-4637-BB4B-37B25361E04F}"/>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E744A859-533D-4054-9FD7-5E436FBDF190}"/>
                </a:ext>
              </a:extLst>
            </p:cNvPr>
            <p:cNvSpPr/>
            <p:nvPr/>
          </p:nvSpPr>
          <p:spPr>
            <a:xfrm rot="614678">
              <a:off x="507258" y="4459012"/>
              <a:ext cx="2030136" cy="1379208"/>
            </a:xfrm>
            <a:prstGeom prst="cloud">
              <a:avLst/>
            </a:prstGeom>
            <a:solidFill>
              <a:schemeClr val="tx1"/>
            </a:solidFill>
            <a:ln w="28575">
              <a:solidFill>
                <a:srgbClr val="00B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BED5959-6215-4637-BF61-E3B7227FD6C5}"/>
                </a:ext>
              </a:extLst>
            </p:cNvPr>
            <p:cNvSpPr txBox="1"/>
            <p:nvPr/>
          </p:nvSpPr>
          <p:spPr>
            <a:xfrm>
              <a:off x="764634" y="4620637"/>
              <a:ext cx="1518408" cy="981807"/>
            </a:xfrm>
            <a:prstGeom prst="rect">
              <a:avLst/>
            </a:prstGeom>
            <a:noFill/>
            <a:ln>
              <a:noFill/>
            </a:ln>
          </p:spPr>
          <p:txBody>
            <a:bodyPr wrap="square" rtlCol="0">
              <a:spAutoFit/>
            </a:bodyPr>
            <a:lstStyle/>
            <a:p>
              <a:pPr algn="ctr">
                <a:lnSpc>
                  <a:spcPct val="70000"/>
                </a:lnSpc>
              </a:pPr>
              <a:r>
                <a:rPr lang="en-US" sz="4000" b="1" dirty="0">
                  <a:solidFill>
                    <a:schemeClr val="bg1">
                      <a:lumMod val="85000"/>
                    </a:schemeClr>
                  </a:solidFill>
                </a:rPr>
                <a:t>1 point</a:t>
              </a:r>
            </a:p>
          </p:txBody>
        </p:sp>
      </p:grpSp>
      <p:sp>
        <p:nvSpPr>
          <p:cNvPr id="16" name="Rectangle 15">
            <a:hlinkClick r:id="rId3" action="ppaction://hlinksldjump"/>
            <a:extLst>
              <a:ext uri="{FF2B5EF4-FFF2-40B4-BE49-F238E27FC236}">
                <a16:creationId xmlns:a16="http://schemas.microsoft.com/office/drawing/2014/main" id="{57CE8155-49D9-45CD-A39C-54AD04F15F7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92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1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a:t>
            </a:r>
          </a:p>
          <a:p>
            <a:pPr algn="ctr"/>
            <a:r>
              <a:rPr lang="en-US" sz="4000" dirty="0"/>
              <a:t>of the image were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39435134-0E8D-4EBB-A64E-D610F59F4FAF}"/>
              </a:ext>
            </a:extLst>
          </p:cNvPr>
          <p:cNvSpPr/>
          <p:nvPr/>
        </p:nvSpPr>
        <p:spPr>
          <a:xfrm rot="21120000">
            <a:off x="1275320" y="5015532"/>
            <a:ext cx="2941771" cy="830997"/>
          </a:xfrm>
          <a:prstGeom prst="rect">
            <a:avLst/>
          </a:prstGeom>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3F42773-42F6-4453-BCCC-FECC09A0FE5E}"/>
              </a:ext>
            </a:extLst>
          </p:cNvPr>
          <p:cNvSpPr/>
          <p:nvPr/>
        </p:nvSpPr>
        <p:spPr>
          <a:xfrm rot="480000">
            <a:off x="7955007" y="4852202"/>
            <a:ext cx="2953535" cy="830997"/>
          </a:xfrm>
          <a:prstGeom prst="rect">
            <a:avLst/>
          </a:prstGeom>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CF91844-4406-4353-AB0C-65E2EA7F57B9}"/>
              </a:ext>
            </a:extLst>
          </p:cNvPr>
          <p:cNvSpPr/>
          <p:nvPr/>
        </p:nvSpPr>
        <p:spPr>
          <a:xfrm rot="-180000">
            <a:off x="4348357" y="5746606"/>
            <a:ext cx="3559543" cy="830997"/>
          </a:xfrm>
          <a:prstGeom prst="rect">
            <a:avLst/>
          </a:prstGeom>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3E2726F7-488B-4861-80E5-8489E1B1EF05}"/>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A673C7E1-EB32-4C50-9692-FE5B0DDC0CCD}"/>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E682F6-1252-4CA4-9792-22124AB7940A}"/>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2EC0D1E6-2B3E-4254-A0EE-ED23F5F38A81}"/>
                </a:ext>
              </a:extLst>
            </p:cNvPr>
            <p:cNvSpPr txBox="1"/>
            <p:nvPr/>
          </p:nvSpPr>
          <p:spPr>
            <a:xfrm>
              <a:off x="4493160" y="3158571"/>
              <a:ext cx="3287093" cy="707886"/>
            </a:xfrm>
            <a:prstGeom prst="rect">
              <a:avLst/>
            </a:prstGeom>
            <a:noFill/>
          </p:spPr>
          <p:txBody>
            <a:bodyPr wrap="square" rtlCol="0">
              <a:prstTxWarp prst="textStop">
                <a:avLst/>
              </a:prstTxWarp>
              <a:spAutoFit/>
            </a:bodyPr>
            <a:lstStyle/>
            <a:p>
              <a:pPr algn="ctr"/>
              <a:r>
                <a:rPr lang="en-US" sz="4000" b="1" dirty="0">
                  <a:solidFill>
                    <a:srgbClr val="FFE9AB"/>
                  </a:solidFill>
                </a:rPr>
                <a:t>IRON</a:t>
              </a:r>
              <a:endParaRPr lang="en-US" sz="4000" dirty="0">
                <a:solidFill>
                  <a:srgbClr val="FFE9AB"/>
                </a:solidFill>
              </a:endParaRPr>
            </a:p>
          </p:txBody>
        </p:sp>
        <p:sp>
          <p:nvSpPr>
            <p:cNvPr id="16" name="TextBox 15">
              <a:extLst>
                <a:ext uri="{FF2B5EF4-FFF2-40B4-BE49-F238E27FC236}">
                  <a16:creationId xmlns:a16="http://schemas.microsoft.com/office/drawing/2014/main" id="{805258B4-DE49-410E-B32A-4340AD5A82AB}"/>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975351CB-58A8-45B9-AE7A-77C2C485D3A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75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96D543-2DF2-6395-460E-659F6B542A11}"/>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a:t>
            </a:r>
          </a:p>
          <a:p>
            <a:pPr algn="ctr"/>
            <a:r>
              <a:rPr lang="en-US" sz="4000" dirty="0"/>
              <a:t>of the image were of </a:t>
            </a:r>
            <a:r>
              <a:rPr lang="en-US" sz="4000" i="1" u="sng" dirty="0">
                <a:solidFill>
                  <a:srgbClr val="C00000"/>
                </a:solidFill>
                <a:uFill>
                  <a:solidFill>
                    <a:schemeClr val="tx1"/>
                  </a:solidFill>
                </a:uFill>
              </a:rPr>
              <a:t>IRON</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39435134-0E8D-4EBB-A64E-D610F59F4FAF}"/>
              </a:ext>
            </a:extLst>
          </p:cNvPr>
          <p:cNvSpPr/>
          <p:nvPr/>
        </p:nvSpPr>
        <p:spPr>
          <a:xfrm rot="21120000">
            <a:off x="1275320" y="5015532"/>
            <a:ext cx="2941771" cy="830997"/>
          </a:xfrm>
          <a:prstGeom prst="rect">
            <a:avLst/>
          </a:prstGeom>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3F42773-42F6-4453-BCCC-FECC09A0FE5E}"/>
              </a:ext>
            </a:extLst>
          </p:cNvPr>
          <p:cNvSpPr/>
          <p:nvPr/>
        </p:nvSpPr>
        <p:spPr>
          <a:xfrm rot="480000">
            <a:off x="7955007" y="4852202"/>
            <a:ext cx="2953535" cy="830997"/>
          </a:xfrm>
          <a:prstGeom prst="rect">
            <a:avLst/>
          </a:prstGeom>
        </p:spPr>
        <p:txBody>
          <a:bodyPr>
            <a:prstTxWarp prst="textStop">
              <a:avLst/>
            </a:prstTxWarp>
            <a:spAutoFit/>
          </a:bodyPr>
          <a:lstStyle/>
          <a:p>
            <a:pPr algn="ctr"/>
            <a:r>
              <a:rPr lang="en-US" sz="4800" b="1" dirty="0">
                <a:solidFill>
                  <a:schemeClr val="tx1">
                    <a:lumMod val="65000"/>
                    <a:lumOff val="35000"/>
                  </a:schemeClr>
                </a:solidFill>
                <a:latin typeface="Tahoma" panose="020B0604030504040204" pitchFamily="34" charset="0"/>
                <a:ea typeface="Calibri" panose="020F0502020204030204" pitchFamily="34" charset="0"/>
              </a:rPr>
              <a:t>IRON</a:t>
            </a:r>
            <a:endParaRPr lang="en-US" sz="4800" dirty="0">
              <a:solidFill>
                <a:schemeClr val="tx1">
                  <a:lumMod val="65000"/>
                  <a:lumOff val="35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CF91844-4406-4353-AB0C-65E2EA7F57B9}"/>
              </a:ext>
            </a:extLst>
          </p:cNvPr>
          <p:cNvSpPr/>
          <p:nvPr/>
        </p:nvSpPr>
        <p:spPr>
          <a:xfrm rot="-180000">
            <a:off x="4348357" y="5746606"/>
            <a:ext cx="3559543" cy="830997"/>
          </a:xfrm>
          <a:prstGeom prst="rect">
            <a:avLst/>
          </a:prstGeom>
        </p:spPr>
        <p:txBody>
          <a:bodyPr>
            <a:prstTxWarp prst="textStop">
              <a:avLst/>
            </a:prstTxWarp>
            <a:spAutoFit/>
          </a:bodyPr>
          <a:lstStyle/>
          <a:p>
            <a:pPr algn="ctr"/>
            <a:r>
              <a:rPr lang="en-US" sz="4800" b="1" dirty="0">
                <a:solidFill>
                  <a:srgbClr val="A8CBEA"/>
                </a:solidFill>
                <a:latin typeface="Tahoma" panose="020B0604030504040204" pitchFamily="34" charset="0"/>
                <a:ea typeface="Calibri" panose="020F0502020204030204" pitchFamily="34" charset="0"/>
              </a:rPr>
              <a:t>SILVER</a:t>
            </a:r>
            <a:endParaRPr lang="en-US" sz="4800" dirty="0">
              <a:solidFill>
                <a:srgbClr val="A8CBEA"/>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0F154F23-319F-45D4-B3A1-E27CE4E6A92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65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90601927"/>
      </p:ext>
    </p:extLst>
  </p:cSld>
  <p:clrMapOvr>
    <a:masterClrMapping/>
  </p:clrMapOvr>
  <p:transition advClick="0" advTm="0">
    <p:fade/>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partly of iron and partly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TextBox 6">
            <a:extLst>
              <a:ext uri="{FF2B5EF4-FFF2-40B4-BE49-F238E27FC236}">
                <a16:creationId xmlns:a16="http://schemas.microsoft.com/office/drawing/2014/main" id="{5866EF6C-264B-4A29-B808-C159B1AF261A}"/>
              </a:ext>
            </a:extLst>
          </p:cNvPr>
          <p:cNvSpPr txBox="1"/>
          <p:nvPr/>
        </p:nvSpPr>
        <p:spPr>
          <a:xfrm>
            <a:off x="4425765" y="4488230"/>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3C118C53-586B-4288-B923-F5B2487708B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106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partly of iron and partly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D0A744AF-8D66-4142-A7A2-B097E9D47395}"/>
              </a:ext>
            </a:extLst>
          </p:cNvPr>
          <p:cNvSpPr/>
          <p:nvPr/>
        </p:nvSpPr>
        <p:spPr>
          <a:xfrm rot="-480000">
            <a:off x="1008068" y="4876647"/>
            <a:ext cx="3559543" cy="830997"/>
          </a:xfrm>
          <a:prstGeom prst="rect">
            <a:avLst/>
          </a:prstGeom>
          <a:ln>
            <a:noFill/>
          </a:ln>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E9FB21D-A786-47FB-A360-AE3124744E34}"/>
              </a:ext>
            </a:extLst>
          </p:cNvPr>
          <p:cNvSpPr/>
          <p:nvPr/>
        </p:nvSpPr>
        <p:spPr>
          <a:xfrm rot="480000">
            <a:off x="8283007" y="4899702"/>
            <a:ext cx="2953535" cy="830997"/>
          </a:xfrm>
          <a:prstGeom prst="rect">
            <a:avLst/>
          </a:prstGeom>
          <a:ln>
            <a:noFill/>
          </a:ln>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B6E005E-D3D7-451F-A275-E36678D46CA0}"/>
              </a:ext>
            </a:extLst>
          </p:cNvPr>
          <p:cNvSpPr/>
          <p:nvPr/>
        </p:nvSpPr>
        <p:spPr>
          <a:xfrm>
            <a:off x="3871636" y="5752300"/>
            <a:ext cx="4598775" cy="830997"/>
          </a:xfrm>
          <a:prstGeom prst="rect">
            <a:avLst/>
          </a:prstGeom>
          <a:ln>
            <a:noFill/>
          </a:ln>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9BA12FC2-3411-46F9-848B-3367D366DA8C}"/>
              </a:ext>
            </a:extLst>
          </p:cNvPr>
          <p:cNvSpPr txBox="1"/>
          <p:nvPr/>
        </p:nvSpPr>
        <p:spPr>
          <a:xfrm>
            <a:off x="543433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FBD83014-EEEF-41B0-BFEC-77F11418A2D8}"/>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58DEEA5A-A693-4265-A81B-CEC6CDFCD7ED}"/>
              </a:ext>
            </a:extLst>
          </p:cNvPr>
          <p:cNvSpPr/>
          <p:nvPr/>
        </p:nvSpPr>
        <p:spPr>
          <a:xfrm rot="-480000">
            <a:off x="958584" y="4880759"/>
            <a:ext cx="3637165" cy="847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5FA34BC9-4BF3-472C-882A-0FA3A443F26A}"/>
              </a:ext>
            </a:extLst>
          </p:cNvPr>
          <p:cNvSpPr/>
          <p:nvPr/>
        </p:nvSpPr>
        <p:spPr>
          <a:xfrm>
            <a:off x="3859480" y="5747657"/>
            <a:ext cx="4599056" cy="831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A8CB7807-D4D5-407E-996B-151258F3AB25}"/>
              </a:ext>
            </a:extLst>
          </p:cNvPr>
          <p:cNvSpPr/>
          <p:nvPr/>
        </p:nvSpPr>
        <p:spPr>
          <a:xfrm rot="480000">
            <a:off x="8264436" y="4895335"/>
            <a:ext cx="2953535"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3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partly of iron and partly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10" name="Group 9">
            <a:extLst>
              <a:ext uri="{FF2B5EF4-FFF2-40B4-BE49-F238E27FC236}">
                <a16:creationId xmlns:a16="http://schemas.microsoft.com/office/drawing/2014/main" id="{4230CCEB-2E8F-4E90-8E30-0EA8318E2517}"/>
              </a:ext>
            </a:extLst>
          </p:cNvPr>
          <p:cNvGrpSpPr/>
          <p:nvPr/>
        </p:nvGrpSpPr>
        <p:grpSpPr>
          <a:xfrm rot="20456090">
            <a:off x="466583" y="3649927"/>
            <a:ext cx="2042935" cy="1379208"/>
            <a:chOff x="683427" y="4578696"/>
            <a:chExt cx="1688379" cy="1139841"/>
          </a:xfrm>
        </p:grpSpPr>
        <p:sp>
          <p:nvSpPr>
            <p:cNvPr id="11" name="Cloud 10">
              <a:extLst>
                <a:ext uri="{FF2B5EF4-FFF2-40B4-BE49-F238E27FC236}">
                  <a16:creationId xmlns:a16="http://schemas.microsoft.com/office/drawing/2014/main" id="{738E3CF1-04BA-46DA-A222-F1FEF7CB66C9}"/>
                </a:ext>
              </a:extLst>
            </p:cNvPr>
            <p:cNvSpPr/>
            <p:nvPr/>
          </p:nvSpPr>
          <p:spPr>
            <a:xfrm rot="614678">
              <a:off x="683427" y="4578696"/>
              <a:ext cx="1677798" cy="1139841"/>
            </a:xfrm>
            <a:prstGeom prst="cloud">
              <a:avLst/>
            </a:prstGeom>
            <a:solidFill>
              <a:srgbClr val="FFE7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D1396E9-2FDB-483A-9533-A98AB60FDF13}"/>
                </a:ext>
              </a:extLst>
            </p:cNvPr>
            <p:cNvSpPr txBox="1"/>
            <p:nvPr/>
          </p:nvSpPr>
          <p:spPr>
            <a:xfrm>
              <a:off x="701558" y="4763760"/>
              <a:ext cx="1670248" cy="774634"/>
            </a:xfrm>
            <a:prstGeom prst="rect">
              <a:avLst/>
            </a:prstGeom>
            <a:noFill/>
          </p:spPr>
          <p:txBody>
            <a:bodyPr wrap="square" rtlCol="0">
              <a:spAutoFit/>
            </a:bodyPr>
            <a:lstStyle/>
            <a:p>
              <a:pPr algn="ctr">
                <a:lnSpc>
                  <a:spcPct val="70000"/>
                </a:lnSpc>
              </a:pPr>
              <a:r>
                <a:rPr lang="en-US" sz="3800" b="1" spc="-200" dirty="0">
                  <a:solidFill>
                    <a:srgbClr val="7030A0"/>
                  </a:solidFill>
                </a:rPr>
                <a:t>NOT A DOUBT!</a:t>
              </a:r>
              <a:endParaRPr lang="en-US" sz="3800" b="1" spc="-150" dirty="0">
                <a:solidFill>
                  <a:srgbClr val="7030A0"/>
                </a:solidFill>
              </a:endParaRPr>
            </a:p>
          </p:txBody>
        </p:sp>
      </p:gr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9" name="Rectangle 8">
            <a:extLst>
              <a:ext uri="{FF2B5EF4-FFF2-40B4-BE49-F238E27FC236}">
                <a16:creationId xmlns:a16="http://schemas.microsoft.com/office/drawing/2014/main" id="{BE9FB21D-A786-47FB-A360-AE3124744E34}"/>
              </a:ext>
            </a:extLst>
          </p:cNvPr>
          <p:cNvSpPr/>
          <p:nvPr/>
        </p:nvSpPr>
        <p:spPr>
          <a:xfrm rot="480000">
            <a:off x="8283007" y="4899702"/>
            <a:ext cx="2953535" cy="830997"/>
          </a:xfrm>
          <a:prstGeom prst="rect">
            <a:avLst/>
          </a:prstGeom>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48E5E493-D0DC-44F9-9F22-67D3F6A289A6}"/>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502C92C9-49AF-49DA-9B73-F2ECBC4E275D}"/>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35D0E839-F157-4F29-8D33-4034748DFFE6}"/>
                </a:ext>
              </a:extLst>
            </p:cNvPr>
            <p:cNvSpPr/>
            <p:nvPr/>
          </p:nvSpPr>
          <p:spPr>
            <a:xfrm rot="614678">
              <a:off x="507258" y="4459012"/>
              <a:ext cx="2030136" cy="1379208"/>
            </a:xfrm>
            <a:prstGeom prst="cloud">
              <a:avLst/>
            </a:prstGeom>
            <a:solidFill>
              <a:srgbClr val="FFE7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36DEE02-C97E-41C4-AD68-D226C13D1459}"/>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7030A0"/>
                  </a:solidFill>
                </a:rPr>
                <a:t>2 points</a:t>
              </a:r>
            </a:p>
          </p:txBody>
        </p:sp>
      </p:grpSp>
      <p:sp>
        <p:nvSpPr>
          <p:cNvPr id="16" name="Rectangle 15">
            <a:hlinkClick r:id="rId3" action="ppaction://hlinksldjump"/>
            <a:extLst>
              <a:ext uri="{FF2B5EF4-FFF2-40B4-BE49-F238E27FC236}">
                <a16:creationId xmlns:a16="http://schemas.microsoft.com/office/drawing/2014/main" id="{3296E147-B6CA-4121-9991-A1D807FA241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40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1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partly of iron and partly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D0A744AF-8D66-4142-A7A2-B097E9D47395}"/>
              </a:ext>
            </a:extLst>
          </p:cNvPr>
          <p:cNvSpPr/>
          <p:nvPr/>
        </p:nvSpPr>
        <p:spPr>
          <a:xfrm rot="21120000">
            <a:off x="1008068" y="4876647"/>
            <a:ext cx="3559543"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E9FB21D-A786-47FB-A360-AE3124744E34}"/>
              </a:ext>
            </a:extLst>
          </p:cNvPr>
          <p:cNvSpPr/>
          <p:nvPr/>
        </p:nvSpPr>
        <p:spPr>
          <a:xfrm rot="480000">
            <a:off x="8283007" y="4899702"/>
            <a:ext cx="2953535" cy="830997"/>
          </a:xfrm>
          <a:prstGeom prst="rect">
            <a:avLst/>
          </a:prstGeom>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B6E005E-D3D7-451F-A275-E36678D46CA0}"/>
              </a:ext>
            </a:extLst>
          </p:cNvPr>
          <p:cNvSpPr/>
          <p:nvPr/>
        </p:nvSpPr>
        <p:spPr>
          <a:xfrm>
            <a:off x="3871636" y="5752300"/>
            <a:ext cx="4598775" cy="830997"/>
          </a:xfrm>
          <a:prstGeom prst="rect">
            <a:avLst/>
          </a:prstGeom>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ABC87361-3422-4F51-8A9B-B08380C52703}"/>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C10A3B06-5809-469C-8C3E-E10B5F3C4329}"/>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A08E468-8B25-4F6B-8E19-1B8642DE905F}"/>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Sorry!</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62D6E4B2-CC72-42E7-AB6D-F2E3AB9C1EB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12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partly of iron and partly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D0A744AF-8D66-4142-A7A2-B097E9D47395}"/>
              </a:ext>
            </a:extLst>
          </p:cNvPr>
          <p:cNvSpPr/>
          <p:nvPr/>
        </p:nvSpPr>
        <p:spPr>
          <a:xfrm rot="21120000">
            <a:off x="1008068" y="4876647"/>
            <a:ext cx="3559543" cy="830997"/>
          </a:xfrm>
          <a:prstGeom prst="rect">
            <a:avLst/>
          </a:prstGeom>
          <a:ln>
            <a:noFill/>
          </a:ln>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E9FB21D-A786-47FB-A360-AE3124744E34}"/>
              </a:ext>
            </a:extLst>
          </p:cNvPr>
          <p:cNvSpPr/>
          <p:nvPr/>
        </p:nvSpPr>
        <p:spPr>
          <a:xfrm rot="480000">
            <a:off x="8283007" y="4899702"/>
            <a:ext cx="2953535" cy="830997"/>
          </a:xfrm>
          <a:prstGeom prst="rect">
            <a:avLst/>
          </a:prstGeom>
          <a:ln>
            <a:noFill/>
          </a:ln>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B6E005E-D3D7-451F-A275-E36678D46CA0}"/>
              </a:ext>
            </a:extLst>
          </p:cNvPr>
          <p:cNvSpPr/>
          <p:nvPr/>
        </p:nvSpPr>
        <p:spPr>
          <a:xfrm>
            <a:off x="3871636" y="5752300"/>
            <a:ext cx="4598775" cy="830997"/>
          </a:xfrm>
          <a:prstGeom prst="rect">
            <a:avLst/>
          </a:prstGeom>
          <a:ln>
            <a:noFill/>
          </a:ln>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9BA12FC2-3411-46F9-848B-3367D366DA8C}"/>
              </a:ext>
            </a:extLst>
          </p:cNvPr>
          <p:cNvSpPr txBox="1"/>
          <p:nvPr/>
        </p:nvSpPr>
        <p:spPr>
          <a:xfrm>
            <a:off x="5434337" y="4486773"/>
            <a:ext cx="1558353"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77EE00BC-FBD0-4B88-9C18-E5F74CB3E09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C19A5E09-B9E5-4B0A-AB68-E2C06EE9BC9A}"/>
              </a:ext>
            </a:extLst>
          </p:cNvPr>
          <p:cNvSpPr/>
          <p:nvPr/>
        </p:nvSpPr>
        <p:spPr>
          <a:xfrm rot="-480000">
            <a:off x="958584" y="4880759"/>
            <a:ext cx="3637165" cy="847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13335F9B-274D-486F-BA58-2909F698EBC8}"/>
              </a:ext>
            </a:extLst>
          </p:cNvPr>
          <p:cNvSpPr/>
          <p:nvPr/>
        </p:nvSpPr>
        <p:spPr>
          <a:xfrm>
            <a:off x="3859480" y="5747657"/>
            <a:ext cx="4599056" cy="831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9D925715-C3F7-48A7-85BD-4013D97C42DC}"/>
              </a:ext>
            </a:extLst>
          </p:cNvPr>
          <p:cNvSpPr/>
          <p:nvPr/>
        </p:nvSpPr>
        <p:spPr>
          <a:xfrm rot="480000">
            <a:off x="8264436" y="4895335"/>
            <a:ext cx="2953535"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40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partly of iron and partly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9" name="Rectangle 8">
            <a:extLst>
              <a:ext uri="{FF2B5EF4-FFF2-40B4-BE49-F238E27FC236}">
                <a16:creationId xmlns:a16="http://schemas.microsoft.com/office/drawing/2014/main" id="{BE9FB21D-A786-47FB-A360-AE3124744E34}"/>
              </a:ext>
            </a:extLst>
          </p:cNvPr>
          <p:cNvSpPr/>
          <p:nvPr/>
        </p:nvSpPr>
        <p:spPr>
          <a:xfrm rot="480000">
            <a:off x="8283007" y="4899702"/>
            <a:ext cx="2953535" cy="830997"/>
          </a:xfrm>
          <a:prstGeom prst="rect">
            <a:avLst/>
          </a:prstGeom>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48E5E493-D0DC-44F9-9F22-67D3F6A289A6}"/>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4230CCEB-2E8F-4E90-8E30-0EA8318E2517}"/>
              </a:ext>
            </a:extLst>
          </p:cNvPr>
          <p:cNvGrpSpPr/>
          <p:nvPr/>
        </p:nvGrpSpPr>
        <p:grpSpPr>
          <a:xfrm rot="20456090">
            <a:off x="464460" y="3652434"/>
            <a:ext cx="2032673" cy="1379208"/>
            <a:chOff x="681326" y="4578696"/>
            <a:chExt cx="1679899" cy="1139841"/>
          </a:xfrm>
        </p:grpSpPr>
        <p:sp>
          <p:nvSpPr>
            <p:cNvPr id="11" name="Cloud 10">
              <a:extLst>
                <a:ext uri="{FF2B5EF4-FFF2-40B4-BE49-F238E27FC236}">
                  <a16:creationId xmlns:a16="http://schemas.microsoft.com/office/drawing/2014/main" id="{738E3CF1-04BA-46DA-A222-F1FEF7CB66C9}"/>
                </a:ext>
              </a:extLst>
            </p:cNvPr>
            <p:cNvSpPr/>
            <p:nvPr/>
          </p:nvSpPr>
          <p:spPr>
            <a:xfrm rot="614678">
              <a:off x="683427" y="4578696"/>
              <a:ext cx="1677798" cy="1139841"/>
            </a:xfrm>
            <a:prstGeom prst="cloud">
              <a:avLst/>
            </a:prstGeom>
            <a:solidFill>
              <a:srgbClr val="FFE7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D1396E9-2FDB-483A-9533-A98AB60FDF13}"/>
                </a:ext>
              </a:extLst>
            </p:cNvPr>
            <p:cNvSpPr txBox="1"/>
            <p:nvPr/>
          </p:nvSpPr>
          <p:spPr>
            <a:xfrm>
              <a:off x="681326" y="4755212"/>
              <a:ext cx="1670248" cy="811411"/>
            </a:xfrm>
            <a:prstGeom prst="rect">
              <a:avLst/>
            </a:prstGeom>
            <a:noFill/>
          </p:spPr>
          <p:txBody>
            <a:bodyPr wrap="square" rtlCol="0">
              <a:spAutoFit/>
            </a:bodyPr>
            <a:lstStyle/>
            <a:p>
              <a:pPr algn="ctr">
                <a:lnSpc>
                  <a:spcPct val="70000"/>
                </a:lnSpc>
              </a:pPr>
              <a:r>
                <a:rPr lang="en-US" sz="4000" b="1" dirty="0">
                  <a:solidFill>
                    <a:srgbClr val="7030A0"/>
                  </a:solidFill>
                </a:rPr>
                <a:t>On it now!</a:t>
              </a:r>
              <a:endParaRPr lang="en-US" sz="4400" b="1" dirty="0">
                <a:solidFill>
                  <a:srgbClr val="7030A0"/>
                </a:solidFill>
              </a:endParaRPr>
            </a:p>
          </p:txBody>
        </p:sp>
      </p:grpSp>
      <p:grpSp>
        <p:nvGrpSpPr>
          <p:cNvPr id="13" name="Group 12">
            <a:extLst>
              <a:ext uri="{FF2B5EF4-FFF2-40B4-BE49-F238E27FC236}">
                <a16:creationId xmlns:a16="http://schemas.microsoft.com/office/drawing/2014/main" id="{502C92C9-49AF-49DA-9B73-F2ECBC4E275D}"/>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35D0E839-F157-4F29-8D33-4034748DFFE6}"/>
                </a:ext>
              </a:extLst>
            </p:cNvPr>
            <p:cNvSpPr/>
            <p:nvPr/>
          </p:nvSpPr>
          <p:spPr>
            <a:xfrm rot="614678">
              <a:off x="507258" y="4459012"/>
              <a:ext cx="2030136" cy="1379208"/>
            </a:xfrm>
            <a:prstGeom prst="cloud">
              <a:avLst/>
            </a:prstGeom>
            <a:solidFill>
              <a:srgbClr val="FFE7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36DEE02-C97E-41C4-AD68-D226C13D1459}"/>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7030A0"/>
                  </a:solidFill>
                </a:rPr>
                <a:t>1 point</a:t>
              </a:r>
            </a:p>
          </p:txBody>
        </p:sp>
      </p:grpSp>
      <p:sp>
        <p:nvSpPr>
          <p:cNvPr id="16" name="Rectangle 15">
            <a:hlinkClick r:id="rId3" action="ppaction://hlinksldjump"/>
            <a:extLst>
              <a:ext uri="{FF2B5EF4-FFF2-40B4-BE49-F238E27FC236}">
                <a16:creationId xmlns:a16="http://schemas.microsoft.com/office/drawing/2014/main" id="{A5DE4AC2-D003-497A-815C-BC98A640594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9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1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1086564812"/>
      </p:ext>
    </p:extLst>
  </p:cSld>
  <p:clrMapOvr>
    <a:masterClrMapping/>
  </p:clrMapOvr>
  <p:transition advClick="0" advTm="0">
    <p:fade/>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partly of iron and partly of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D0A744AF-8D66-4142-A7A2-B097E9D47395}"/>
              </a:ext>
            </a:extLst>
          </p:cNvPr>
          <p:cNvSpPr/>
          <p:nvPr/>
        </p:nvSpPr>
        <p:spPr>
          <a:xfrm rot="21120000">
            <a:off x="1008068" y="4876647"/>
            <a:ext cx="3559543"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E9FB21D-A786-47FB-A360-AE3124744E34}"/>
              </a:ext>
            </a:extLst>
          </p:cNvPr>
          <p:cNvSpPr/>
          <p:nvPr/>
        </p:nvSpPr>
        <p:spPr>
          <a:xfrm rot="480000">
            <a:off x="8283007" y="4899702"/>
            <a:ext cx="2953535" cy="830997"/>
          </a:xfrm>
          <a:prstGeom prst="rect">
            <a:avLst/>
          </a:prstGeom>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B6E005E-D3D7-451F-A275-E36678D46CA0}"/>
              </a:ext>
            </a:extLst>
          </p:cNvPr>
          <p:cNvSpPr/>
          <p:nvPr/>
        </p:nvSpPr>
        <p:spPr>
          <a:xfrm>
            <a:off x="3871636" y="5752300"/>
            <a:ext cx="4598775" cy="830997"/>
          </a:xfrm>
          <a:prstGeom prst="rect">
            <a:avLst/>
          </a:prstGeom>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1EF7264F-3E5E-431C-896F-0DDEFEA30807}"/>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CA897109-21B0-4DD5-BF6C-7181258A2C2D}"/>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61571E5-BF81-4206-A130-8132D4F7BD8A}"/>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37E657E1-696B-447F-B869-08CFE48CC4D3}"/>
                </a:ext>
              </a:extLst>
            </p:cNvPr>
            <p:cNvSpPr txBox="1"/>
            <p:nvPr/>
          </p:nvSpPr>
          <p:spPr>
            <a:xfrm>
              <a:off x="4493160" y="3158571"/>
              <a:ext cx="3287093" cy="707886"/>
            </a:xfrm>
            <a:prstGeom prst="rect">
              <a:avLst/>
            </a:prstGeom>
            <a:noFill/>
          </p:spPr>
          <p:txBody>
            <a:bodyPr wrap="square" rtlCol="0">
              <a:prstTxWarp prst="textStop">
                <a:avLst/>
              </a:prstTxWarp>
              <a:spAutoFit/>
            </a:bodyPr>
            <a:lstStyle/>
            <a:p>
              <a:pPr algn="ctr"/>
              <a:r>
                <a:rPr lang="en-US" sz="4000" b="1" dirty="0">
                  <a:solidFill>
                    <a:srgbClr val="FFE9AB"/>
                  </a:solidFill>
                </a:rPr>
                <a:t>CLAY</a:t>
              </a:r>
              <a:endParaRPr lang="en-US" sz="4000" dirty="0">
                <a:solidFill>
                  <a:srgbClr val="FFE9AB"/>
                </a:solidFill>
              </a:endParaRPr>
            </a:p>
          </p:txBody>
        </p:sp>
        <p:sp>
          <p:nvSpPr>
            <p:cNvPr id="16" name="TextBox 15">
              <a:extLst>
                <a:ext uri="{FF2B5EF4-FFF2-40B4-BE49-F238E27FC236}">
                  <a16:creationId xmlns:a16="http://schemas.microsoft.com/office/drawing/2014/main" id="{8AF7B8E2-5F82-4FA8-951A-56A76558D6DD}"/>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8BC1197C-F1D9-47C1-99CB-552E20F5F97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34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D5323F-4043-12AC-8C64-76FB6052BB16}"/>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partly of iron and partly of </a:t>
            </a:r>
            <a:r>
              <a:rPr lang="en-US" sz="4000" i="1" u="sng" dirty="0">
                <a:solidFill>
                  <a:srgbClr val="C00000"/>
                </a:solidFill>
                <a:uFill>
                  <a:solidFill>
                    <a:schemeClr val="tx1"/>
                  </a:solidFill>
                </a:uFill>
              </a:rPr>
              <a:t>CLAY</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E6E7288-BAB2-43BF-88CC-D03484E014A6}"/>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2:31-33</a:t>
            </a:r>
          </a:p>
        </p:txBody>
      </p:sp>
      <p:sp>
        <p:nvSpPr>
          <p:cNvPr id="7" name="Rectangle 6">
            <a:extLst>
              <a:ext uri="{FF2B5EF4-FFF2-40B4-BE49-F238E27FC236}">
                <a16:creationId xmlns:a16="http://schemas.microsoft.com/office/drawing/2014/main" id="{D0A744AF-8D66-4142-A7A2-B097E9D47395}"/>
              </a:ext>
            </a:extLst>
          </p:cNvPr>
          <p:cNvSpPr/>
          <p:nvPr/>
        </p:nvSpPr>
        <p:spPr>
          <a:xfrm rot="21120000">
            <a:off x="1008068" y="4876647"/>
            <a:ext cx="3559543"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BRONZE</a:t>
            </a:r>
            <a:endParaRPr lang="en-US" sz="4800" dirty="0">
              <a:solidFill>
                <a:srgbClr val="CC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E9FB21D-A786-47FB-A360-AE3124744E34}"/>
              </a:ext>
            </a:extLst>
          </p:cNvPr>
          <p:cNvSpPr/>
          <p:nvPr/>
        </p:nvSpPr>
        <p:spPr>
          <a:xfrm rot="480000">
            <a:off x="8283007" y="4899702"/>
            <a:ext cx="2953535" cy="830997"/>
          </a:xfrm>
          <a:prstGeom prst="rect">
            <a:avLst/>
          </a:prstGeom>
        </p:spPr>
        <p:txBody>
          <a:bodyPr>
            <a:prstTxWarp prst="textStop">
              <a:avLst/>
            </a:prstTxWarp>
            <a:spAutoFit/>
          </a:bodyPr>
          <a:lstStyle/>
          <a:p>
            <a:pPr algn="ctr"/>
            <a:r>
              <a:rPr lang="en-US" sz="4800" b="1" dirty="0">
                <a:solidFill>
                  <a:schemeClr val="accent2">
                    <a:lumMod val="50000"/>
                  </a:schemeClr>
                </a:solidFill>
                <a:latin typeface="Tahoma" panose="020B0604030504040204" pitchFamily="34" charset="0"/>
                <a:ea typeface="Calibri" panose="020F0502020204030204" pitchFamily="34" charset="0"/>
              </a:rPr>
              <a:t>CLAY</a:t>
            </a:r>
            <a:endParaRPr lang="en-US" sz="4800" dirty="0">
              <a:solidFill>
                <a:schemeClr val="accent2">
                  <a:lumMod val="50000"/>
                </a:schemeClr>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4B6E005E-D3D7-451F-A275-E36678D46CA0}"/>
              </a:ext>
            </a:extLst>
          </p:cNvPr>
          <p:cNvSpPr/>
          <p:nvPr/>
        </p:nvSpPr>
        <p:spPr>
          <a:xfrm>
            <a:off x="3871636" y="5752300"/>
            <a:ext cx="4598775" cy="830997"/>
          </a:xfrm>
          <a:prstGeom prst="rect">
            <a:avLst/>
          </a:prstGeom>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FINE GOLD</a:t>
            </a:r>
            <a:endParaRPr lang="en-US" sz="4800" dirty="0">
              <a:solidFill>
                <a:srgbClr val="FFC0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CA0FCC1B-A4B7-4F00-A1FF-E202D9A11F5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1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223495937"/>
      </p:ext>
    </p:extLst>
  </p:cSld>
  <p:clrMapOvr>
    <a:masterClrMapping/>
  </p:clrMapOvr>
  <p:transition advClick="0" advTm="0">
    <p:fad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struck by a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a:t>
            </a:r>
          </a:p>
        </p:txBody>
      </p:sp>
      <p:sp>
        <p:nvSpPr>
          <p:cNvPr id="8" name="TextBox 7">
            <a:extLst>
              <a:ext uri="{FF2B5EF4-FFF2-40B4-BE49-F238E27FC236}">
                <a16:creationId xmlns:a16="http://schemas.microsoft.com/office/drawing/2014/main" id="{B57708D0-73E9-4994-80AA-2BB63AC3F75E}"/>
              </a:ext>
            </a:extLst>
          </p:cNvPr>
          <p:cNvSpPr txBox="1"/>
          <p:nvPr/>
        </p:nvSpPr>
        <p:spPr>
          <a:xfrm>
            <a:off x="4425765" y="4488230"/>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E8A066FA-1573-43D7-B049-DBA8C47599E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478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struck by a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a:t>
            </a:r>
          </a:p>
        </p:txBody>
      </p:sp>
      <p:sp>
        <p:nvSpPr>
          <p:cNvPr id="8" name="Rectangle 7">
            <a:extLst>
              <a:ext uri="{FF2B5EF4-FFF2-40B4-BE49-F238E27FC236}">
                <a16:creationId xmlns:a16="http://schemas.microsoft.com/office/drawing/2014/main" id="{00BFF8A2-C6D2-4663-81AE-4D91625DED8B}"/>
              </a:ext>
            </a:extLst>
          </p:cNvPr>
          <p:cNvSpPr/>
          <p:nvPr/>
        </p:nvSpPr>
        <p:spPr>
          <a:xfrm rot="-480000">
            <a:off x="941365" y="4876647"/>
            <a:ext cx="3235948" cy="830997"/>
          </a:xfrm>
          <a:prstGeom prst="rect">
            <a:avLst/>
          </a:prstGeom>
          <a:ln>
            <a:noFill/>
          </a:ln>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HAMMER</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9ABF186-1283-4AB8-BFA8-4211F83210D1}"/>
              </a:ext>
            </a:extLst>
          </p:cNvPr>
          <p:cNvSpPr/>
          <p:nvPr/>
        </p:nvSpPr>
        <p:spPr>
          <a:xfrm>
            <a:off x="3613436" y="5816215"/>
            <a:ext cx="2799248"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STONE</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5BF1402A-B5B4-4600-8C0B-960BFEFF3A25}"/>
              </a:ext>
            </a:extLst>
          </p:cNvPr>
          <p:cNvSpPr/>
          <p:nvPr/>
        </p:nvSpPr>
        <p:spPr>
          <a:xfrm rot="300000">
            <a:off x="6426600" y="5126698"/>
            <a:ext cx="4905996" cy="830997"/>
          </a:xfrm>
          <a:prstGeom prst="rect">
            <a:avLst/>
          </a:prstGeom>
          <a:ln>
            <a:noFill/>
          </a:ln>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HUMAN HAND</a:t>
            </a:r>
            <a:endParaRPr lang="en-US" sz="4800" dirty="0">
              <a:solidFill>
                <a:srgbClr val="CC0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EE17ACE-86B2-4402-912F-327018541E47}"/>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A3C2A9A9-335D-4C17-952B-7BFBB4E6697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3D379979-D586-498B-80A0-8831CC09BF58}"/>
              </a:ext>
            </a:extLst>
          </p:cNvPr>
          <p:cNvSpPr/>
          <p:nvPr/>
        </p:nvSpPr>
        <p:spPr>
          <a:xfrm rot="-480000">
            <a:off x="926275" y="4872827"/>
            <a:ext cx="3241964" cy="82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F1C664D8-3421-4E0C-BD0D-82EAC5444E02}"/>
              </a:ext>
            </a:extLst>
          </p:cNvPr>
          <p:cNvSpPr/>
          <p:nvPr/>
        </p:nvSpPr>
        <p:spPr>
          <a:xfrm>
            <a:off x="3609845" y="5816215"/>
            <a:ext cx="278051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A1A01507-2D40-4F1A-B18A-3E5F84C97448}"/>
              </a:ext>
            </a:extLst>
          </p:cNvPr>
          <p:cNvSpPr/>
          <p:nvPr/>
        </p:nvSpPr>
        <p:spPr>
          <a:xfrm rot="300000">
            <a:off x="6404278" y="5126698"/>
            <a:ext cx="492831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78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5"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ppt_w</p:attrName>
                                        </p:attrNameLst>
                                      </p:cBhvr>
                                      <p:tavLst>
                                        <p:tav tm="0" fmla="#ppt_w*sin(2.5*pi*$)">
                                          <p:val>
                                            <p:fltVal val="0"/>
                                          </p:val>
                                        </p:tav>
                                        <p:tav tm="100000">
                                          <p:val>
                                            <p:fltVal val="1"/>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1250"/>
                            </p:stCondLst>
                            <p:childTnLst>
                              <p:par>
                                <p:cTn id="17" presetID="3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90"/>
                                          </p:val>
                                        </p:tav>
                                        <p:tav tm="100000">
                                          <p:val>
                                            <p:fltVal val="0"/>
                                          </p:val>
                                        </p:tav>
                                      </p:tavLst>
                                    </p:anim>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struck by a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a:t>
            </a:r>
          </a:p>
        </p:txBody>
      </p:sp>
      <p:sp>
        <p:nvSpPr>
          <p:cNvPr id="9" name="Rectangle 8">
            <a:extLst>
              <a:ext uri="{FF2B5EF4-FFF2-40B4-BE49-F238E27FC236}">
                <a16:creationId xmlns:a16="http://schemas.microsoft.com/office/drawing/2014/main" id="{D9ABF186-1283-4AB8-BFA8-4211F83210D1}"/>
              </a:ext>
            </a:extLst>
          </p:cNvPr>
          <p:cNvSpPr/>
          <p:nvPr/>
        </p:nvSpPr>
        <p:spPr>
          <a:xfrm>
            <a:off x="3613436" y="5816215"/>
            <a:ext cx="2799248"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STONE</a:t>
            </a:r>
            <a:endParaRPr lang="en-US" sz="4800" dirty="0">
              <a:solidFill>
                <a:srgbClr val="008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5A16F15D-228E-4C9D-877F-4A87C7DBAEB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7F3CDFB2-2CF3-4196-9B91-28E6CCB8B4CC}"/>
              </a:ext>
            </a:extLst>
          </p:cNvPr>
          <p:cNvGrpSpPr/>
          <p:nvPr/>
        </p:nvGrpSpPr>
        <p:grpSpPr>
          <a:xfrm rot="20456090">
            <a:off x="466933" y="3652019"/>
            <a:ext cx="2030131" cy="1379208"/>
            <a:chOff x="683427" y="4578696"/>
            <a:chExt cx="1677798" cy="1139841"/>
          </a:xfrm>
        </p:grpSpPr>
        <p:sp>
          <p:nvSpPr>
            <p:cNvPr id="11" name="Cloud 10">
              <a:extLst>
                <a:ext uri="{FF2B5EF4-FFF2-40B4-BE49-F238E27FC236}">
                  <a16:creationId xmlns:a16="http://schemas.microsoft.com/office/drawing/2014/main" id="{644DBA18-98BC-447E-939D-D986F900E814}"/>
                </a:ext>
              </a:extLst>
            </p:cNvPr>
            <p:cNvSpPr/>
            <p:nvPr/>
          </p:nvSpPr>
          <p:spPr>
            <a:xfrm rot="614678">
              <a:off x="683427" y="4578696"/>
              <a:ext cx="1677798" cy="1139841"/>
            </a:xfrm>
            <a:prstGeom prst="cloud">
              <a:avLst/>
            </a:prstGeom>
            <a:solidFill>
              <a:srgbClr val="FFF6DD"/>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697F249-D54E-4637-B1DA-327E1F88997C}"/>
                </a:ext>
              </a:extLst>
            </p:cNvPr>
            <p:cNvSpPr txBox="1"/>
            <p:nvPr/>
          </p:nvSpPr>
          <p:spPr>
            <a:xfrm>
              <a:off x="686246" y="4943378"/>
              <a:ext cx="1670248" cy="455306"/>
            </a:xfrm>
            <a:prstGeom prst="rect">
              <a:avLst/>
            </a:prstGeom>
            <a:noFill/>
          </p:spPr>
          <p:txBody>
            <a:bodyPr wrap="square" rtlCol="0">
              <a:spAutoFit/>
            </a:bodyPr>
            <a:lstStyle/>
            <a:p>
              <a:pPr algn="ctr">
                <a:lnSpc>
                  <a:spcPct val="70000"/>
                </a:lnSpc>
              </a:pPr>
              <a:r>
                <a:rPr lang="en-US" sz="4000" b="1" spc="-200" dirty="0">
                  <a:solidFill>
                    <a:srgbClr val="006600"/>
                  </a:solidFill>
                </a:rPr>
                <a:t>SOLID!</a:t>
              </a:r>
              <a:endParaRPr lang="en-US" sz="4800" b="1" spc="-150" dirty="0">
                <a:solidFill>
                  <a:srgbClr val="006600"/>
                </a:solidFill>
              </a:endParaRPr>
            </a:p>
          </p:txBody>
        </p:sp>
      </p:grpSp>
      <p:grpSp>
        <p:nvGrpSpPr>
          <p:cNvPr id="13" name="Group 12">
            <a:extLst>
              <a:ext uri="{FF2B5EF4-FFF2-40B4-BE49-F238E27FC236}">
                <a16:creationId xmlns:a16="http://schemas.microsoft.com/office/drawing/2014/main" id="{A86A810C-DB0F-42C7-AC2E-0C051F947D4F}"/>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0A250E8C-6733-40D1-82E7-FFF1F88DB2A6}"/>
                </a:ext>
              </a:extLst>
            </p:cNvPr>
            <p:cNvSpPr/>
            <p:nvPr/>
          </p:nvSpPr>
          <p:spPr>
            <a:xfrm rot="614678">
              <a:off x="507258" y="4459012"/>
              <a:ext cx="2030136" cy="1379208"/>
            </a:xfrm>
            <a:prstGeom prst="cloud">
              <a:avLst/>
            </a:prstGeom>
            <a:solidFill>
              <a:srgbClr val="FFF6DD"/>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2497945-48F8-4BEC-A0B5-C8E4A847F556}"/>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006600"/>
                  </a:solidFill>
                </a:rPr>
                <a:t>2 points</a:t>
              </a:r>
            </a:p>
          </p:txBody>
        </p:sp>
      </p:grpSp>
      <p:sp>
        <p:nvSpPr>
          <p:cNvPr id="16" name="Rectangle 15">
            <a:hlinkClick r:id="rId3" action="ppaction://hlinksldjump"/>
            <a:extLst>
              <a:ext uri="{FF2B5EF4-FFF2-40B4-BE49-F238E27FC236}">
                <a16:creationId xmlns:a16="http://schemas.microsoft.com/office/drawing/2014/main" id="{38626D30-A404-471C-99A9-CA732CC12CF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5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struck by a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a:t>
            </a:r>
          </a:p>
        </p:txBody>
      </p:sp>
      <p:sp>
        <p:nvSpPr>
          <p:cNvPr id="8" name="Rectangle 7">
            <a:extLst>
              <a:ext uri="{FF2B5EF4-FFF2-40B4-BE49-F238E27FC236}">
                <a16:creationId xmlns:a16="http://schemas.microsoft.com/office/drawing/2014/main" id="{00BFF8A2-C6D2-4663-81AE-4D91625DED8B}"/>
              </a:ext>
            </a:extLst>
          </p:cNvPr>
          <p:cNvSpPr/>
          <p:nvPr/>
        </p:nvSpPr>
        <p:spPr>
          <a:xfrm rot="21120000">
            <a:off x="941365" y="4876647"/>
            <a:ext cx="3235948"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HAMMER</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9ABF186-1283-4AB8-BFA8-4211F83210D1}"/>
              </a:ext>
            </a:extLst>
          </p:cNvPr>
          <p:cNvSpPr/>
          <p:nvPr/>
        </p:nvSpPr>
        <p:spPr>
          <a:xfrm>
            <a:off x="3613436" y="5816215"/>
            <a:ext cx="2799248"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STONE</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5BF1402A-B5B4-4600-8C0B-960BFEFF3A25}"/>
              </a:ext>
            </a:extLst>
          </p:cNvPr>
          <p:cNvSpPr/>
          <p:nvPr/>
        </p:nvSpPr>
        <p:spPr>
          <a:xfrm rot="300000">
            <a:off x="6426600" y="5126698"/>
            <a:ext cx="4905996"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HUMAN HAND</a:t>
            </a:r>
            <a:endParaRPr lang="en-US" sz="4800" dirty="0">
              <a:solidFill>
                <a:srgbClr val="CC0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1428D1E3-A246-4CAF-B29E-4C03F18F33DD}"/>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C82502B4-AD24-42E7-8141-5827F4F51D2A}"/>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8E0BD3A-30F6-429D-AA16-9724062F5A8B}"/>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Really?</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41D5A561-68A7-47C3-B48B-5742539A12F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85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struck by a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a:t>
            </a:r>
          </a:p>
        </p:txBody>
      </p:sp>
      <p:sp>
        <p:nvSpPr>
          <p:cNvPr id="8" name="Rectangle 7">
            <a:extLst>
              <a:ext uri="{FF2B5EF4-FFF2-40B4-BE49-F238E27FC236}">
                <a16:creationId xmlns:a16="http://schemas.microsoft.com/office/drawing/2014/main" id="{00BFF8A2-C6D2-4663-81AE-4D91625DED8B}"/>
              </a:ext>
            </a:extLst>
          </p:cNvPr>
          <p:cNvSpPr/>
          <p:nvPr/>
        </p:nvSpPr>
        <p:spPr>
          <a:xfrm rot="21120000">
            <a:off x="941365" y="4876647"/>
            <a:ext cx="3235948" cy="830997"/>
          </a:xfrm>
          <a:prstGeom prst="rect">
            <a:avLst/>
          </a:prstGeom>
          <a:ln>
            <a:noFill/>
          </a:ln>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HAMMER</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9ABF186-1283-4AB8-BFA8-4211F83210D1}"/>
              </a:ext>
            </a:extLst>
          </p:cNvPr>
          <p:cNvSpPr/>
          <p:nvPr/>
        </p:nvSpPr>
        <p:spPr>
          <a:xfrm>
            <a:off x="3613436" y="5816215"/>
            <a:ext cx="2799248"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STONE</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5BF1402A-B5B4-4600-8C0B-960BFEFF3A25}"/>
              </a:ext>
            </a:extLst>
          </p:cNvPr>
          <p:cNvSpPr/>
          <p:nvPr/>
        </p:nvSpPr>
        <p:spPr>
          <a:xfrm rot="300000">
            <a:off x="6426600" y="5126698"/>
            <a:ext cx="4905996" cy="830997"/>
          </a:xfrm>
          <a:prstGeom prst="rect">
            <a:avLst/>
          </a:prstGeom>
          <a:ln>
            <a:noFill/>
          </a:ln>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HUMAN HAND</a:t>
            </a:r>
            <a:endParaRPr lang="en-US" sz="4800" dirty="0">
              <a:solidFill>
                <a:srgbClr val="CC0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EE17ACE-86B2-4402-912F-327018541E47}"/>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F334D6FE-B24E-4EC0-A4F0-C0FC66109362}"/>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2BB68059-0AEE-4849-9141-F0A46B34AE32}"/>
              </a:ext>
            </a:extLst>
          </p:cNvPr>
          <p:cNvSpPr/>
          <p:nvPr/>
        </p:nvSpPr>
        <p:spPr>
          <a:xfrm rot="-480000">
            <a:off x="926275" y="4872827"/>
            <a:ext cx="3241964" cy="82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81A75D35-8006-4349-AA5C-F8A53748A577}"/>
              </a:ext>
            </a:extLst>
          </p:cNvPr>
          <p:cNvSpPr/>
          <p:nvPr/>
        </p:nvSpPr>
        <p:spPr>
          <a:xfrm>
            <a:off x="3609845" y="5816215"/>
            <a:ext cx="278051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71B07F33-08FD-4150-8D3B-CDF38A6597B1}"/>
              </a:ext>
            </a:extLst>
          </p:cNvPr>
          <p:cNvSpPr/>
          <p:nvPr/>
        </p:nvSpPr>
        <p:spPr>
          <a:xfrm rot="300000">
            <a:off x="6404278" y="5126698"/>
            <a:ext cx="492831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94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struck by a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a:t>
            </a:r>
          </a:p>
        </p:txBody>
      </p:sp>
      <p:sp>
        <p:nvSpPr>
          <p:cNvPr id="9" name="Rectangle 8">
            <a:extLst>
              <a:ext uri="{FF2B5EF4-FFF2-40B4-BE49-F238E27FC236}">
                <a16:creationId xmlns:a16="http://schemas.microsoft.com/office/drawing/2014/main" id="{D9ABF186-1283-4AB8-BFA8-4211F83210D1}"/>
              </a:ext>
            </a:extLst>
          </p:cNvPr>
          <p:cNvSpPr/>
          <p:nvPr/>
        </p:nvSpPr>
        <p:spPr>
          <a:xfrm>
            <a:off x="3613436" y="5816215"/>
            <a:ext cx="2799248"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STONE</a:t>
            </a:r>
            <a:endParaRPr lang="en-US" sz="4800" dirty="0">
              <a:solidFill>
                <a:srgbClr val="008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5A16F15D-228E-4C9D-877F-4A87C7DBAEB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7F3CDFB2-2CF3-4196-9B91-28E6CCB8B4CC}"/>
              </a:ext>
            </a:extLst>
          </p:cNvPr>
          <p:cNvGrpSpPr/>
          <p:nvPr/>
        </p:nvGrpSpPr>
        <p:grpSpPr>
          <a:xfrm rot="20456090">
            <a:off x="464460" y="3652434"/>
            <a:ext cx="2032673" cy="1379208"/>
            <a:chOff x="681326" y="4578696"/>
            <a:chExt cx="1679899" cy="1139841"/>
          </a:xfrm>
        </p:grpSpPr>
        <p:sp>
          <p:nvSpPr>
            <p:cNvPr id="11" name="Cloud 10">
              <a:extLst>
                <a:ext uri="{FF2B5EF4-FFF2-40B4-BE49-F238E27FC236}">
                  <a16:creationId xmlns:a16="http://schemas.microsoft.com/office/drawing/2014/main" id="{644DBA18-98BC-447E-939D-D986F900E814}"/>
                </a:ext>
              </a:extLst>
            </p:cNvPr>
            <p:cNvSpPr/>
            <p:nvPr/>
          </p:nvSpPr>
          <p:spPr>
            <a:xfrm rot="614678">
              <a:off x="683427" y="4578696"/>
              <a:ext cx="1677798" cy="1139841"/>
            </a:xfrm>
            <a:prstGeom prst="cloud">
              <a:avLst/>
            </a:prstGeom>
            <a:solidFill>
              <a:srgbClr val="FFF6DD"/>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697F249-D54E-4637-B1DA-327E1F88997C}"/>
                </a:ext>
              </a:extLst>
            </p:cNvPr>
            <p:cNvSpPr txBox="1"/>
            <p:nvPr/>
          </p:nvSpPr>
          <p:spPr>
            <a:xfrm>
              <a:off x="681326" y="4755211"/>
              <a:ext cx="1670248" cy="811411"/>
            </a:xfrm>
            <a:prstGeom prst="rect">
              <a:avLst/>
            </a:prstGeom>
            <a:noFill/>
          </p:spPr>
          <p:txBody>
            <a:bodyPr wrap="square" rtlCol="0">
              <a:spAutoFit/>
            </a:bodyPr>
            <a:lstStyle/>
            <a:p>
              <a:pPr algn="ctr">
                <a:lnSpc>
                  <a:spcPct val="70000"/>
                </a:lnSpc>
              </a:pPr>
              <a:r>
                <a:rPr lang="en-US" sz="4000" b="1" dirty="0">
                  <a:solidFill>
                    <a:srgbClr val="006600"/>
                  </a:solidFill>
                </a:rPr>
                <a:t>Got it now!</a:t>
              </a:r>
              <a:endParaRPr lang="en-US" sz="4800" b="1" dirty="0">
                <a:solidFill>
                  <a:srgbClr val="006600"/>
                </a:solidFill>
              </a:endParaRPr>
            </a:p>
          </p:txBody>
        </p:sp>
      </p:grpSp>
      <p:grpSp>
        <p:nvGrpSpPr>
          <p:cNvPr id="13" name="Group 12">
            <a:extLst>
              <a:ext uri="{FF2B5EF4-FFF2-40B4-BE49-F238E27FC236}">
                <a16:creationId xmlns:a16="http://schemas.microsoft.com/office/drawing/2014/main" id="{A86A810C-DB0F-42C7-AC2E-0C051F947D4F}"/>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0A250E8C-6733-40D1-82E7-FFF1F88DB2A6}"/>
                </a:ext>
              </a:extLst>
            </p:cNvPr>
            <p:cNvSpPr/>
            <p:nvPr/>
          </p:nvSpPr>
          <p:spPr>
            <a:xfrm rot="614678">
              <a:off x="507258" y="4459012"/>
              <a:ext cx="2030136" cy="1379208"/>
            </a:xfrm>
            <a:prstGeom prst="cloud">
              <a:avLst/>
            </a:prstGeom>
            <a:solidFill>
              <a:srgbClr val="FFF6DD"/>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2497945-48F8-4BEC-A0B5-C8E4A847F556}"/>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006600"/>
                  </a:solidFill>
                </a:rPr>
                <a:t>1 point</a:t>
              </a:r>
            </a:p>
          </p:txBody>
        </p:sp>
      </p:grpSp>
      <p:sp>
        <p:nvSpPr>
          <p:cNvPr id="16" name="Rectangle 15">
            <a:hlinkClick r:id="rId3" action="ppaction://hlinksldjump"/>
            <a:extLst>
              <a:ext uri="{FF2B5EF4-FFF2-40B4-BE49-F238E27FC236}">
                <a16:creationId xmlns:a16="http://schemas.microsoft.com/office/drawing/2014/main" id="{3BC5B885-3F28-464B-872B-CF849E285B1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18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struck by a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a:t>
            </a:r>
          </a:p>
        </p:txBody>
      </p:sp>
      <p:sp>
        <p:nvSpPr>
          <p:cNvPr id="8" name="Rectangle 7">
            <a:extLst>
              <a:ext uri="{FF2B5EF4-FFF2-40B4-BE49-F238E27FC236}">
                <a16:creationId xmlns:a16="http://schemas.microsoft.com/office/drawing/2014/main" id="{00BFF8A2-C6D2-4663-81AE-4D91625DED8B}"/>
              </a:ext>
            </a:extLst>
          </p:cNvPr>
          <p:cNvSpPr/>
          <p:nvPr/>
        </p:nvSpPr>
        <p:spPr>
          <a:xfrm rot="21120000">
            <a:off x="941365" y="4876647"/>
            <a:ext cx="3235948"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HAMMER</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9ABF186-1283-4AB8-BFA8-4211F83210D1}"/>
              </a:ext>
            </a:extLst>
          </p:cNvPr>
          <p:cNvSpPr/>
          <p:nvPr/>
        </p:nvSpPr>
        <p:spPr>
          <a:xfrm>
            <a:off x="3613436" y="5816215"/>
            <a:ext cx="2799248"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STONE</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5BF1402A-B5B4-4600-8C0B-960BFEFF3A25}"/>
              </a:ext>
            </a:extLst>
          </p:cNvPr>
          <p:cNvSpPr/>
          <p:nvPr/>
        </p:nvSpPr>
        <p:spPr>
          <a:xfrm rot="300000">
            <a:off x="6426600" y="5126698"/>
            <a:ext cx="4905996"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HUMAN HAND</a:t>
            </a:r>
            <a:endParaRPr lang="en-US" sz="4800" dirty="0">
              <a:solidFill>
                <a:srgbClr val="CC0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7E5BF5AA-376D-4112-AF36-CE3642B1A506}"/>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3E33F4F0-0899-4DB1-B84C-9CBFB201AFC2}"/>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83EEE77-6EB3-4B29-B39E-08E0109D9A70}"/>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D448C441-E743-4B4B-ABC9-6B8C96E12AC5}"/>
                </a:ext>
              </a:extLst>
            </p:cNvPr>
            <p:cNvSpPr txBox="1"/>
            <p:nvPr/>
          </p:nvSpPr>
          <p:spPr>
            <a:xfrm>
              <a:off x="4493160" y="3158571"/>
              <a:ext cx="3287093" cy="707886"/>
            </a:xfrm>
            <a:prstGeom prst="rect">
              <a:avLst/>
            </a:prstGeom>
            <a:noFill/>
          </p:spPr>
          <p:txBody>
            <a:bodyPr wrap="square" rtlCol="0">
              <a:prstTxWarp prst="textStop">
                <a:avLst/>
              </a:prstTxWarp>
              <a:spAutoFit/>
            </a:bodyPr>
            <a:lstStyle/>
            <a:p>
              <a:pPr algn="ctr"/>
              <a:r>
                <a:rPr lang="en-US" sz="4000" b="1" dirty="0">
                  <a:solidFill>
                    <a:srgbClr val="FFE9AB"/>
                  </a:solidFill>
                </a:rPr>
                <a:t>STONE</a:t>
              </a:r>
              <a:endParaRPr lang="en-US" sz="4000" dirty="0">
                <a:solidFill>
                  <a:srgbClr val="FFE9AB"/>
                </a:solidFill>
              </a:endParaRPr>
            </a:p>
          </p:txBody>
        </p:sp>
        <p:sp>
          <p:nvSpPr>
            <p:cNvPr id="16" name="TextBox 15">
              <a:extLst>
                <a:ext uri="{FF2B5EF4-FFF2-40B4-BE49-F238E27FC236}">
                  <a16:creationId xmlns:a16="http://schemas.microsoft.com/office/drawing/2014/main" id="{1A6D7AF1-C6CC-43F6-BDB5-363502452CB6}"/>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77959300-ACD9-4DC2-B4C3-57BA27A73F9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65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2:5</a:t>
            </a:r>
          </a:p>
        </p:txBody>
      </p:sp>
      <p:sp>
        <p:nvSpPr>
          <p:cNvPr id="9" name="TextBox 8">
            <a:extLst>
              <a:ext uri="{FF2B5EF4-FFF2-40B4-BE49-F238E27FC236}">
                <a16:creationId xmlns:a16="http://schemas.microsoft.com/office/drawing/2014/main" id="{7BD024BD-6759-4473-83CB-713E74AC9453}"/>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king answered and said to the Chaldeans,</a:t>
            </a:r>
          </a:p>
          <a:p>
            <a:pPr algn="ctr"/>
            <a:r>
              <a:rPr lang="en-US" sz="4000" dirty="0"/>
              <a:t>“Make known to me the dream and its </a:t>
            </a:r>
            <a:r>
              <a:rPr lang="en-US" sz="4000" u="sng" dirty="0"/>
              <a:t>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B4054276-1AEF-45E0-A871-1FF1F778CAF0}"/>
              </a:ext>
            </a:extLst>
          </p:cNvPr>
          <p:cNvSpPr txBox="1"/>
          <p:nvPr/>
        </p:nvSpPr>
        <p:spPr>
          <a:xfrm>
            <a:off x="4424529" y="4485596"/>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7" name="Rectangle 6">
            <a:hlinkClick r:id="rId3" action="ppaction://hlinksldjump"/>
            <a:extLst>
              <a:ext uri="{FF2B5EF4-FFF2-40B4-BE49-F238E27FC236}">
                <a16:creationId xmlns:a16="http://schemas.microsoft.com/office/drawing/2014/main" id="{70A2289C-1709-48ED-92F7-F2A498C811F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734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animBg="1"/>
      <p:bldP spid="10"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D9CDC-3A3D-32D1-4F6F-6ED81283CC4E}"/>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the image were struck by a </a:t>
            </a:r>
            <a:r>
              <a:rPr lang="en-US" sz="4000" i="1" u="sng" dirty="0">
                <a:solidFill>
                  <a:srgbClr val="C00000"/>
                </a:solidFill>
                <a:uFill>
                  <a:solidFill>
                    <a:schemeClr val="tx1"/>
                  </a:solidFill>
                </a:uFill>
              </a:rPr>
              <a:t>STONE</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a:t>
            </a:r>
          </a:p>
        </p:txBody>
      </p:sp>
      <p:sp>
        <p:nvSpPr>
          <p:cNvPr id="8" name="Rectangle 7">
            <a:extLst>
              <a:ext uri="{FF2B5EF4-FFF2-40B4-BE49-F238E27FC236}">
                <a16:creationId xmlns:a16="http://schemas.microsoft.com/office/drawing/2014/main" id="{00BFF8A2-C6D2-4663-81AE-4D91625DED8B}"/>
              </a:ext>
            </a:extLst>
          </p:cNvPr>
          <p:cNvSpPr/>
          <p:nvPr/>
        </p:nvSpPr>
        <p:spPr>
          <a:xfrm rot="21120000">
            <a:off x="941365" y="4876647"/>
            <a:ext cx="3235948" cy="830997"/>
          </a:xfrm>
          <a:prstGeom prst="rect">
            <a:avLst/>
          </a:prstGeom>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HAMMER</a:t>
            </a:r>
            <a:endParaRPr lang="en-US" sz="4800" dirty="0">
              <a:solidFill>
                <a:srgbClr val="00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9ABF186-1283-4AB8-BFA8-4211F83210D1}"/>
              </a:ext>
            </a:extLst>
          </p:cNvPr>
          <p:cNvSpPr/>
          <p:nvPr/>
        </p:nvSpPr>
        <p:spPr>
          <a:xfrm>
            <a:off x="3613436" y="5816215"/>
            <a:ext cx="2799248"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STONE</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5BF1402A-B5B4-4600-8C0B-960BFEFF3A25}"/>
              </a:ext>
            </a:extLst>
          </p:cNvPr>
          <p:cNvSpPr/>
          <p:nvPr/>
        </p:nvSpPr>
        <p:spPr>
          <a:xfrm rot="300000">
            <a:off x="6426600" y="5126698"/>
            <a:ext cx="4905996" cy="830997"/>
          </a:xfrm>
          <a:prstGeom prst="rect">
            <a:avLst/>
          </a:prstGeom>
        </p:spPr>
        <p:txBody>
          <a:bodyPr>
            <a:prstTxWarp prst="textStop">
              <a:avLst/>
            </a:prstTxWarp>
            <a:spAutoFit/>
          </a:bodyPr>
          <a:lstStyle/>
          <a:p>
            <a:pPr algn="ctr"/>
            <a:r>
              <a:rPr lang="en-US" sz="4800" b="1" dirty="0">
                <a:solidFill>
                  <a:srgbClr val="CC0000"/>
                </a:solidFill>
                <a:latin typeface="Tahoma" panose="020B0604030504040204" pitchFamily="34" charset="0"/>
                <a:ea typeface="Calibri" panose="020F0502020204030204" pitchFamily="34" charset="0"/>
              </a:rPr>
              <a:t>HUMAN HAND</a:t>
            </a:r>
            <a:endParaRPr lang="en-US" sz="4800" dirty="0">
              <a:solidFill>
                <a:srgbClr val="CC00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2A6E3A63-DD48-4EEE-9BA9-D9417D05FD0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3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787411207"/>
      </p:ext>
    </p:extLst>
  </p:cSld>
  <p:clrMapOvr>
    <a:masterClrMapping/>
  </p:clrMapOvr>
  <p:transition advClick="0" advTm="0">
    <p:fade/>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image is broken to pieces and carried away, and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TextBox 7">
            <a:extLst>
              <a:ext uri="{FF2B5EF4-FFF2-40B4-BE49-F238E27FC236}">
                <a16:creationId xmlns:a16="http://schemas.microsoft.com/office/drawing/2014/main" id="{19B4DA00-9F1F-42FD-8FCF-CBB263977026}"/>
              </a:ext>
            </a:extLst>
          </p:cNvPr>
          <p:cNvSpPr txBox="1"/>
          <p:nvPr/>
        </p:nvSpPr>
        <p:spPr>
          <a:xfrm>
            <a:off x="4425765" y="4497856"/>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F6488C4D-2469-4F42-8478-FBD16CDFCEF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303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image is broken to pieces and carried away, and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2F128E08-3419-4388-820F-CDD2D987FE55}"/>
              </a:ext>
            </a:extLst>
          </p:cNvPr>
          <p:cNvSpPr/>
          <p:nvPr/>
        </p:nvSpPr>
        <p:spPr>
          <a:xfrm>
            <a:off x="2955375" y="5966977"/>
            <a:ext cx="6140498" cy="646331"/>
          </a:xfrm>
          <a:prstGeom prst="rect">
            <a:avLst/>
          </a:prstGeom>
          <a:ln>
            <a:noFill/>
          </a:ln>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NOT A TRACE IS FOUND</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4FF720F-E331-49B8-B27E-140A114B2CFF}"/>
              </a:ext>
            </a:extLst>
          </p:cNvPr>
          <p:cNvSpPr/>
          <p:nvPr/>
        </p:nvSpPr>
        <p:spPr>
          <a:xfrm rot="-180000">
            <a:off x="707218" y="5096312"/>
            <a:ext cx="5268888" cy="646331"/>
          </a:xfrm>
          <a:prstGeom prst="rect">
            <a:avLst/>
          </a:prstGeom>
          <a:ln>
            <a:noFill/>
          </a:ln>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NEW IMAGE FORMS</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DF6DD8F9-D412-4069-8031-35A2CAF5332D}"/>
              </a:ext>
            </a:extLst>
          </p:cNvPr>
          <p:cNvSpPr/>
          <p:nvPr/>
        </p:nvSpPr>
        <p:spPr>
          <a:xfrm rot="240000">
            <a:off x="6566810" y="5091690"/>
            <a:ext cx="5004363" cy="646331"/>
          </a:xfrm>
          <a:prstGeom prst="rect">
            <a:avLst/>
          </a:prstGeom>
          <a:ln>
            <a:noFill/>
          </a:ln>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THE DREAM ENDS</a:t>
            </a:r>
            <a:endParaRPr lang="en-US" sz="36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02ADDB9-E9E3-45B8-A5C8-6DBAD0AF5649}"/>
              </a:ext>
            </a:extLst>
          </p:cNvPr>
          <p:cNvSpPr txBox="1"/>
          <p:nvPr/>
        </p:nvSpPr>
        <p:spPr>
          <a:xfrm>
            <a:off x="5315587" y="4481836"/>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A2EF2FD3-D05A-465C-B3B4-4AB10D1C465E}"/>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8882D628-1211-46EB-8374-E82C90957309}"/>
              </a:ext>
            </a:extLst>
          </p:cNvPr>
          <p:cNvSpPr/>
          <p:nvPr/>
        </p:nvSpPr>
        <p:spPr>
          <a:xfrm rot="-180000">
            <a:off x="688769" y="5082639"/>
            <a:ext cx="530827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9072CE6C-7B60-4107-8936-7320625FFFF5}"/>
              </a:ext>
            </a:extLst>
          </p:cNvPr>
          <p:cNvSpPr/>
          <p:nvPr/>
        </p:nvSpPr>
        <p:spPr>
          <a:xfrm rot="240000">
            <a:off x="6545904" y="5091690"/>
            <a:ext cx="5004363"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E17418DD-4EA0-44FB-9B08-9A9D73843EDE}"/>
              </a:ext>
            </a:extLst>
          </p:cNvPr>
          <p:cNvSpPr/>
          <p:nvPr/>
        </p:nvSpPr>
        <p:spPr>
          <a:xfrm>
            <a:off x="2933205" y="5966977"/>
            <a:ext cx="6163294" cy="635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1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ppt_w</p:attrName>
                                        </p:attrNameLst>
                                      </p:cBhvr>
                                      <p:tavLst>
                                        <p:tav tm="0" fmla="#ppt_w*sin(2.5*pi*$)">
                                          <p:val>
                                            <p:fltVal val="0"/>
                                          </p:val>
                                        </p:tav>
                                        <p:tav tm="100000">
                                          <p:val>
                                            <p:fltVal val="1"/>
                                          </p:val>
                                        </p:tav>
                                      </p:tavLst>
                                    </p:anim>
                                    <p:anim calcmode="lin" valueType="num">
                                      <p:cBhvr>
                                        <p:cTn id="9" dur="5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53" presetClass="entr" presetSubtype="16" fill="hold" grpId="0" nodeType="after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250"/>
                            </p:stCondLst>
                            <p:childTnLst>
                              <p:par>
                                <p:cTn id="17" presetID="3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90"/>
                                          </p:val>
                                        </p:tav>
                                        <p:tav tm="100000">
                                          <p:val>
                                            <p:fltVal val="0"/>
                                          </p:val>
                                        </p:tav>
                                      </p:tavLst>
                                    </p:anim>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image is broken to pieces and carried away, and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4E886258-6295-486A-83AD-5D00BCDE1AA3}"/>
              </a:ext>
            </a:extLst>
          </p:cNvPr>
          <p:cNvGrpSpPr/>
          <p:nvPr/>
        </p:nvGrpSpPr>
        <p:grpSpPr>
          <a:xfrm rot="20456090">
            <a:off x="461406" y="3883951"/>
            <a:ext cx="2035818" cy="1379208"/>
            <a:chOff x="678729" y="4578696"/>
            <a:chExt cx="1682496" cy="1139841"/>
          </a:xfrm>
        </p:grpSpPr>
        <p:sp>
          <p:nvSpPr>
            <p:cNvPr id="10" name="Cloud 9">
              <a:extLst>
                <a:ext uri="{FF2B5EF4-FFF2-40B4-BE49-F238E27FC236}">
                  <a16:creationId xmlns:a16="http://schemas.microsoft.com/office/drawing/2014/main" id="{6F7A64D9-41E8-4DE8-BFF0-391F1A58E658}"/>
                </a:ext>
              </a:extLst>
            </p:cNvPr>
            <p:cNvSpPr/>
            <p:nvPr/>
          </p:nvSpPr>
          <p:spPr>
            <a:xfrm rot="614678">
              <a:off x="683427" y="4578696"/>
              <a:ext cx="1677798" cy="1139841"/>
            </a:xfrm>
            <a:prstGeom prst="cloud">
              <a:avLst/>
            </a:prstGeom>
            <a:solidFill>
              <a:srgbClr val="66FF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A5CCAC0-5B53-47EE-9692-F26401FA0644}"/>
                </a:ext>
              </a:extLst>
            </p:cNvPr>
            <p:cNvSpPr txBox="1"/>
            <p:nvPr/>
          </p:nvSpPr>
          <p:spPr>
            <a:xfrm>
              <a:off x="678729" y="4940781"/>
              <a:ext cx="1670248" cy="455306"/>
            </a:xfrm>
            <a:prstGeom prst="rect">
              <a:avLst/>
            </a:prstGeom>
            <a:noFill/>
          </p:spPr>
          <p:txBody>
            <a:bodyPr wrap="square" rtlCol="0">
              <a:spAutoFit/>
            </a:bodyPr>
            <a:lstStyle/>
            <a:p>
              <a:pPr algn="ctr">
                <a:lnSpc>
                  <a:spcPct val="70000"/>
                </a:lnSpc>
              </a:pPr>
              <a:r>
                <a:rPr lang="en-US" sz="4000" b="1" spc="-300" dirty="0">
                  <a:solidFill>
                    <a:srgbClr val="FF0000"/>
                  </a:solidFill>
                </a:rPr>
                <a:t>ALRIGHT!</a:t>
              </a:r>
            </a:p>
          </p:txBody>
        </p:sp>
      </p:gr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TextBox 7">
            <a:extLst>
              <a:ext uri="{FF2B5EF4-FFF2-40B4-BE49-F238E27FC236}">
                <a16:creationId xmlns:a16="http://schemas.microsoft.com/office/drawing/2014/main" id="{806C7046-9E4A-493B-9CB4-C38053A3D624}"/>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6B3BDB8D-1C75-41F5-82D0-3961D9753C25}"/>
              </a:ext>
            </a:extLst>
          </p:cNvPr>
          <p:cNvGrpSpPr/>
          <p:nvPr/>
        </p:nvGrpSpPr>
        <p:grpSpPr>
          <a:xfrm>
            <a:off x="9675103" y="3869559"/>
            <a:ext cx="2030136" cy="1379208"/>
            <a:chOff x="507258" y="4459012"/>
            <a:chExt cx="2030136" cy="1379208"/>
          </a:xfrm>
        </p:grpSpPr>
        <p:sp>
          <p:nvSpPr>
            <p:cNvPr id="14" name="Cloud 13">
              <a:extLst>
                <a:ext uri="{FF2B5EF4-FFF2-40B4-BE49-F238E27FC236}">
                  <a16:creationId xmlns:a16="http://schemas.microsoft.com/office/drawing/2014/main" id="{E18C5606-D6DC-415A-8CD7-46BF920679B1}"/>
                </a:ext>
              </a:extLst>
            </p:cNvPr>
            <p:cNvSpPr/>
            <p:nvPr/>
          </p:nvSpPr>
          <p:spPr>
            <a:xfrm rot="614678">
              <a:off x="507258" y="4459012"/>
              <a:ext cx="2030136" cy="1379208"/>
            </a:xfrm>
            <a:prstGeom prst="cloud">
              <a:avLst/>
            </a:prstGeom>
            <a:solidFill>
              <a:srgbClr val="66FF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480A90D-0119-4255-A9F4-070973B183E2}"/>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0000"/>
                  </a:solidFill>
                </a:rPr>
                <a:t>2 points</a:t>
              </a:r>
            </a:p>
          </p:txBody>
        </p:sp>
      </p:grpSp>
      <p:sp>
        <p:nvSpPr>
          <p:cNvPr id="16" name="Rectangle 15">
            <a:extLst>
              <a:ext uri="{FF2B5EF4-FFF2-40B4-BE49-F238E27FC236}">
                <a16:creationId xmlns:a16="http://schemas.microsoft.com/office/drawing/2014/main" id="{748D02AA-99D3-4C1A-89DD-C2D03F8C90CA}"/>
              </a:ext>
            </a:extLst>
          </p:cNvPr>
          <p:cNvSpPr/>
          <p:nvPr/>
        </p:nvSpPr>
        <p:spPr>
          <a:xfrm>
            <a:off x="2955375" y="5966977"/>
            <a:ext cx="6140498"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NOT A TRACE IS FOUND</a:t>
            </a:r>
            <a:endParaRPr lang="en-US" sz="3600" spc="-150" dirty="0">
              <a:solidFill>
                <a:srgbClr val="FF0000"/>
              </a:solidFill>
              <a:latin typeface="Tahoma" panose="020B0604030504040204" pitchFamily="34" charset="0"/>
              <a:ea typeface="Calibri" panose="020F0502020204030204" pitchFamily="34" charset="0"/>
            </a:endParaRPr>
          </a:p>
        </p:txBody>
      </p:sp>
      <p:sp>
        <p:nvSpPr>
          <p:cNvPr id="17" name="Rectangle 16">
            <a:hlinkClick r:id="rId3" action="ppaction://hlinksldjump"/>
            <a:extLst>
              <a:ext uri="{FF2B5EF4-FFF2-40B4-BE49-F238E27FC236}">
                <a16:creationId xmlns:a16="http://schemas.microsoft.com/office/drawing/2014/main" id="{47459574-E8A9-4A79-B1E2-7C89C69156B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53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6"/>
                                        </p:tgtEl>
                                        <p:attrNameLst>
                                          <p:attrName>ppt_y</p:attrName>
                                        </p:attrNameLst>
                                      </p:cBhvr>
                                      <p:tavLst>
                                        <p:tav tm="0">
                                          <p:val>
                                            <p:strVal val="#ppt_y"/>
                                          </p:val>
                                        </p:tav>
                                        <p:tav tm="100000">
                                          <p:val>
                                            <p:strVal val="#ppt_y"/>
                                          </p:val>
                                        </p:tav>
                                      </p:tavLst>
                                    </p:anim>
                                    <p:anim calcmode="lin" valueType="num">
                                      <p:cBhvr>
                                        <p:cTn id="1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6"/>
                                        </p:tgtEl>
                                      </p:cBhvr>
                                    </p:animEffect>
                                  </p:childTnLst>
                                </p:cTn>
                              </p:par>
                            </p:childTnLst>
                          </p:cTn>
                        </p:par>
                        <p:par>
                          <p:cTn id="19" fill="hold">
                            <p:stCondLst>
                              <p:cond delay="17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image is broken to pieces and carried away, and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2F128E08-3419-4388-820F-CDD2D987FE55}"/>
              </a:ext>
            </a:extLst>
          </p:cNvPr>
          <p:cNvSpPr/>
          <p:nvPr/>
        </p:nvSpPr>
        <p:spPr>
          <a:xfrm>
            <a:off x="2955375" y="5966977"/>
            <a:ext cx="6140498"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NOT A TRACE IS FOUND</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4FF720F-E331-49B8-B27E-140A114B2CFF}"/>
              </a:ext>
            </a:extLst>
          </p:cNvPr>
          <p:cNvSpPr/>
          <p:nvPr/>
        </p:nvSpPr>
        <p:spPr>
          <a:xfrm rot="21420000">
            <a:off x="707218" y="5096312"/>
            <a:ext cx="5268888"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NEW IMAGE FORMS</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DF6DD8F9-D412-4069-8031-35A2CAF5332D}"/>
              </a:ext>
            </a:extLst>
          </p:cNvPr>
          <p:cNvSpPr/>
          <p:nvPr/>
        </p:nvSpPr>
        <p:spPr>
          <a:xfrm rot="240000">
            <a:off x="6566810" y="5091690"/>
            <a:ext cx="5004363" cy="646331"/>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THE DREAM ENDS</a:t>
            </a:r>
            <a:endParaRPr lang="en-US" sz="3600" dirty="0">
              <a:solidFill>
                <a:srgbClr val="0000FF"/>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DC05B36D-621F-45FB-B376-DB316249B68E}"/>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5CFF2A1D-C944-47F7-9C6A-4297691741AC}"/>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01DB1C-5896-4D50-8596-D3DA0818E529}"/>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err="1">
                  <a:solidFill>
                    <a:schemeClr val="accent6">
                      <a:lumMod val="50000"/>
                    </a:schemeClr>
                  </a:solidFill>
                </a:rPr>
                <a:t>Uhhh</a:t>
              </a:r>
              <a:r>
                <a:rPr lang="en-US" sz="9600" b="1" dirty="0">
                  <a:solidFill>
                    <a:schemeClr val="accent6">
                      <a:lumMod val="50000"/>
                    </a:schemeClr>
                  </a:solidFill>
                </a:rPr>
                <a:t>!</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B471FAC0-51B4-4792-8F0B-F71A0257906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27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image is broken to pieces and carried away, and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2F128E08-3419-4388-820F-CDD2D987FE55}"/>
              </a:ext>
            </a:extLst>
          </p:cNvPr>
          <p:cNvSpPr/>
          <p:nvPr/>
        </p:nvSpPr>
        <p:spPr>
          <a:xfrm>
            <a:off x="2955375" y="5966977"/>
            <a:ext cx="6140498" cy="646331"/>
          </a:xfrm>
          <a:prstGeom prst="rect">
            <a:avLst/>
          </a:prstGeom>
          <a:ln>
            <a:noFill/>
          </a:ln>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NOT A TRACE IS FOUND</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4FF720F-E331-49B8-B27E-140A114B2CFF}"/>
              </a:ext>
            </a:extLst>
          </p:cNvPr>
          <p:cNvSpPr/>
          <p:nvPr/>
        </p:nvSpPr>
        <p:spPr>
          <a:xfrm rot="21420000">
            <a:off x="707218" y="5096312"/>
            <a:ext cx="5268888" cy="646331"/>
          </a:xfrm>
          <a:prstGeom prst="rect">
            <a:avLst/>
          </a:prstGeom>
          <a:ln>
            <a:noFill/>
          </a:ln>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NEW IMAGE FORMS</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DF6DD8F9-D412-4069-8031-35A2CAF5332D}"/>
              </a:ext>
            </a:extLst>
          </p:cNvPr>
          <p:cNvSpPr/>
          <p:nvPr/>
        </p:nvSpPr>
        <p:spPr>
          <a:xfrm rot="240000">
            <a:off x="6566810" y="5091690"/>
            <a:ext cx="5004363" cy="646331"/>
          </a:xfrm>
          <a:prstGeom prst="rect">
            <a:avLst/>
          </a:prstGeom>
          <a:ln>
            <a:noFill/>
          </a:ln>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THE DREAM ENDS</a:t>
            </a:r>
            <a:endParaRPr lang="en-US" sz="36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02ADDB9-E9E3-45B8-A5C8-6DBAD0AF5649}"/>
              </a:ext>
            </a:extLst>
          </p:cNvPr>
          <p:cNvSpPr txBox="1"/>
          <p:nvPr/>
        </p:nvSpPr>
        <p:spPr>
          <a:xfrm>
            <a:off x="5315587" y="4481836"/>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BFA1B257-05D9-478A-97D6-61DF277673B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FE79AC0B-0F73-4953-B74A-467EE04688A8}"/>
              </a:ext>
            </a:extLst>
          </p:cNvPr>
          <p:cNvSpPr/>
          <p:nvPr/>
        </p:nvSpPr>
        <p:spPr>
          <a:xfrm rot="-180000">
            <a:off x="688769" y="5082639"/>
            <a:ext cx="530827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254E1D8F-DC6D-49DD-A242-1CF73BD0A9A5}"/>
              </a:ext>
            </a:extLst>
          </p:cNvPr>
          <p:cNvSpPr/>
          <p:nvPr/>
        </p:nvSpPr>
        <p:spPr>
          <a:xfrm rot="240000">
            <a:off x="6545904" y="5091690"/>
            <a:ext cx="5004363"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19D6C017-CC20-4014-B89C-22B12C93F985}"/>
              </a:ext>
            </a:extLst>
          </p:cNvPr>
          <p:cNvSpPr/>
          <p:nvPr/>
        </p:nvSpPr>
        <p:spPr>
          <a:xfrm>
            <a:off x="2933205" y="5966977"/>
            <a:ext cx="6163294" cy="635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17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image is broken to pieces and carried away, and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TextBox 7">
            <a:extLst>
              <a:ext uri="{FF2B5EF4-FFF2-40B4-BE49-F238E27FC236}">
                <a16:creationId xmlns:a16="http://schemas.microsoft.com/office/drawing/2014/main" id="{806C7046-9E4A-493B-9CB4-C38053A3D624}"/>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4E886258-6295-486A-83AD-5D00BCDE1AA3}"/>
              </a:ext>
            </a:extLst>
          </p:cNvPr>
          <p:cNvGrpSpPr/>
          <p:nvPr/>
        </p:nvGrpSpPr>
        <p:grpSpPr>
          <a:xfrm rot="20456090">
            <a:off x="466868" y="3883034"/>
            <a:ext cx="2030203" cy="1379208"/>
            <a:chOff x="683370" y="4578696"/>
            <a:chExt cx="1677855" cy="1139841"/>
          </a:xfrm>
        </p:grpSpPr>
        <p:sp>
          <p:nvSpPr>
            <p:cNvPr id="10" name="Cloud 9">
              <a:extLst>
                <a:ext uri="{FF2B5EF4-FFF2-40B4-BE49-F238E27FC236}">
                  <a16:creationId xmlns:a16="http://schemas.microsoft.com/office/drawing/2014/main" id="{6F7A64D9-41E8-4DE8-BFF0-391F1A58E658}"/>
                </a:ext>
              </a:extLst>
            </p:cNvPr>
            <p:cNvSpPr/>
            <p:nvPr/>
          </p:nvSpPr>
          <p:spPr>
            <a:xfrm rot="614678">
              <a:off x="683427" y="4578696"/>
              <a:ext cx="1677798" cy="1139841"/>
            </a:xfrm>
            <a:prstGeom prst="cloud">
              <a:avLst/>
            </a:prstGeom>
            <a:solidFill>
              <a:srgbClr val="66FF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A5CCAC0-5B53-47EE-9692-F26401FA0644}"/>
                </a:ext>
              </a:extLst>
            </p:cNvPr>
            <p:cNvSpPr txBox="1"/>
            <p:nvPr/>
          </p:nvSpPr>
          <p:spPr>
            <a:xfrm>
              <a:off x="683370" y="4798001"/>
              <a:ext cx="1670248" cy="811411"/>
            </a:xfrm>
            <a:prstGeom prst="rect">
              <a:avLst/>
            </a:prstGeom>
            <a:noFill/>
          </p:spPr>
          <p:txBody>
            <a:bodyPr wrap="square" rtlCol="0">
              <a:spAutoFit/>
            </a:bodyPr>
            <a:lstStyle/>
            <a:p>
              <a:pPr algn="ctr">
                <a:lnSpc>
                  <a:spcPct val="70000"/>
                </a:lnSpc>
              </a:pPr>
              <a:r>
                <a:rPr lang="en-US" sz="4000" b="1" dirty="0">
                  <a:solidFill>
                    <a:srgbClr val="FF0000"/>
                  </a:solidFill>
                </a:rPr>
                <a:t>That’s </a:t>
              </a:r>
            </a:p>
            <a:p>
              <a:pPr algn="ctr">
                <a:lnSpc>
                  <a:spcPct val="70000"/>
                </a:lnSpc>
              </a:pPr>
              <a:r>
                <a:rPr lang="en-US" sz="4000" b="1" dirty="0">
                  <a:solidFill>
                    <a:srgbClr val="FF0000"/>
                  </a:solidFill>
                </a:rPr>
                <a:t>it!</a:t>
              </a:r>
            </a:p>
          </p:txBody>
        </p:sp>
      </p:grpSp>
      <p:grpSp>
        <p:nvGrpSpPr>
          <p:cNvPr id="13" name="Group 12">
            <a:extLst>
              <a:ext uri="{FF2B5EF4-FFF2-40B4-BE49-F238E27FC236}">
                <a16:creationId xmlns:a16="http://schemas.microsoft.com/office/drawing/2014/main" id="{6B3BDB8D-1C75-41F5-82D0-3961D9753C25}"/>
              </a:ext>
            </a:extLst>
          </p:cNvPr>
          <p:cNvGrpSpPr/>
          <p:nvPr/>
        </p:nvGrpSpPr>
        <p:grpSpPr>
          <a:xfrm>
            <a:off x="9675103" y="3869559"/>
            <a:ext cx="2030136" cy="1379208"/>
            <a:chOff x="507258" y="4459012"/>
            <a:chExt cx="2030136" cy="1379208"/>
          </a:xfrm>
        </p:grpSpPr>
        <p:sp>
          <p:nvSpPr>
            <p:cNvPr id="14" name="Cloud 13">
              <a:extLst>
                <a:ext uri="{FF2B5EF4-FFF2-40B4-BE49-F238E27FC236}">
                  <a16:creationId xmlns:a16="http://schemas.microsoft.com/office/drawing/2014/main" id="{E18C5606-D6DC-415A-8CD7-46BF920679B1}"/>
                </a:ext>
              </a:extLst>
            </p:cNvPr>
            <p:cNvSpPr/>
            <p:nvPr/>
          </p:nvSpPr>
          <p:spPr>
            <a:xfrm rot="614678">
              <a:off x="507258" y="4459012"/>
              <a:ext cx="2030136" cy="1379208"/>
            </a:xfrm>
            <a:prstGeom prst="cloud">
              <a:avLst/>
            </a:prstGeom>
            <a:solidFill>
              <a:srgbClr val="66FF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480A90D-0119-4255-A9F4-070973B183E2}"/>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0000"/>
                  </a:solidFill>
                </a:rPr>
                <a:t>1 point</a:t>
              </a:r>
            </a:p>
          </p:txBody>
        </p:sp>
      </p:grpSp>
      <p:sp>
        <p:nvSpPr>
          <p:cNvPr id="16" name="Rectangle 15">
            <a:extLst>
              <a:ext uri="{FF2B5EF4-FFF2-40B4-BE49-F238E27FC236}">
                <a16:creationId xmlns:a16="http://schemas.microsoft.com/office/drawing/2014/main" id="{748D02AA-99D3-4C1A-89DD-C2D03F8C90CA}"/>
              </a:ext>
            </a:extLst>
          </p:cNvPr>
          <p:cNvSpPr/>
          <p:nvPr/>
        </p:nvSpPr>
        <p:spPr>
          <a:xfrm>
            <a:off x="2955375" y="5966977"/>
            <a:ext cx="6140498"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NOT A TRACE IS FOUND</a:t>
            </a:r>
            <a:endParaRPr lang="en-US" sz="3600" spc="-150" dirty="0">
              <a:solidFill>
                <a:srgbClr val="FF0000"/>
              </a:solidFill>
              <a:latin typeface="Tahoma" panose="020B0604030504040204" pitchFamily="34" charset="0"/>
              <a:ea typeface="Calibri" panose="020F0502020204030204" pitchFamily="34" charset="0"/>
            </a:endParaRPr>
          </a:p>
        </p:txBody>
      </p:sp>
      <p:sp>
        <p:nvSpPr>
          <p:cNvPr id="17" name="Rectangle 16">
            <a:hlinkClick r:id="rId3" action="ppaction://hlinksldjump"/>
            <a:extLst>
              <a:ext uri="{FF2B5EF4-FFF2-40B4-BE49-F238E27FC236}">
                <a16:creationId xmlns:a16="http://schemas.microsoft.com/office/drawing/2014/main" id="{105398CB-D0D3-4AEA-9C78-4CB28E27D7D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4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6"/>
                                        </p:tgtEl>
                                        <p:attrNameLst>
                                          <p:attrName>ppt_y</p:attrName>
                                        </p:attrNameLst>
                                      </p:cBhvr>
                                      <p:tavLst>
                                        <p:tav tm="0">
                                          <p:val>
                                            <p:strVal val="#ppt_y"/>
                                          </p:val>
                                        </p:tav>
                                        <p:tav tm="100000">
                                          <p:val>
                                            <p:strVal val="#ppt_y"/>
                                          </p:val>
                                        </p:tav>
                                      </p:tavLst>
                                    </p:anim>
                                    <p:anim calcmode="lin" valueType="num">
                                      <p:cBhvr>
                                        <p:cTn id="1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6"/>
                                        </p:tgtEl>
                                      </p:cBhvr>
                                    </p:animEffect>
                                  </p:childTnLst>
                                </p:cTn>
                              </p:par>
                            </p:childTnLst>
                          </p:cTn>
                        </p:par>
                        <p:par>
                          <p:cTn id="19" fill="hold">
                            <p:stCondLst>
                              <p:cond delay="17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image is broken to pieces and carried away, and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2F128E08-3419-4388-820F-CDD2D987FE55}"/>
              </a:ext>
            </a:extLst>
          </p:cNvPr>
          <p:cNvSpPr/>
          <p:nvPr/>
        </p:nvSpPr>
        <p:spPr>
          <a:xfrm>
            <a:off x="2955375" y="5966977"/>
            <a:ext cx="6140498"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NOT A TRACE IS FOUND</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4FF720F-E331-49B8-B27E-140A114B2CFF}"/>
              </a:ext>
            </a:extLst>
          </p:cNvPr>
          <p:cNvSpPr/>
          <p:nvPr/>
        </p:nvSpPr>
        <p:spPr>
          <a:xfrm rot="21420000">
            <a:off x="707218" y="5096312"/>
            <a:ext cx="5268888"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NEW IMAGE FORMS</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DF6DD8F9-D412-4069-8031-35A2CAF5332D}"/>
              </a:ext>
            </a:extLst>
          </p:cNvPr>
          <p:cNvSpPr/>
          <p:nvPr/>
        </p:nvSpPr>
        <p:spPr>
          <a:xfrm rot="240000">
            <a:off x="6566810" y="5091690"/>
            <a:ext cx="5004363" cy="646331"/>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THE DREAM ENDS</a:t>
            </a:r>
            <a:endParaRPr lang="en-US" sz="3600" dirty="0">
              <a:solidFill>
                <a:srgbClr val="0000FF"/>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990B5BC0-893E-43CF-A07B-00CE0BB0045A}"/>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57497814-17E5-43F2-84A4-0D11E0FBBCC7}"/>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CBEFB0E-A1CC-46CE-89FE-C11EBA2863BF}"/>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150DF609-3F99-4105-8C4E-F303C0B849D1}"/>
                </a:ext>
              </a:extLst>
            </p:cNvPr>
            <p:cNvSpPr txBox="1"/>
            <p:nvPr/>
          </p:nvSpPr>
          <p:spPr>
            <a:xfrm>
              <a:off x="3480134" y="3158571"/>
              <a:ext cx="5442485" cy="707886"/>
            </a:xfrm>
            <a:prstGeom prst="rect">
              <a:avLst/>
            </a:prstGeom>
            <a:noFill/>
          </p:spPr>
          <p:txBody>
            <a:bodyPr wrap="square" rtlCol="0">
              <a:prstTxWarp prst="textStop">
                <a:avLst/>
              </a:prstTxWarp>
              <a:spAutoFit/>
            </a:bodyPr>
            <a:lstStyle/>
            <a:p>
              <a:pPr algn="ctr"/>
              <a:r>
                <a:rPr lang="en-US" sz="4000" b="1" dirty="0">
                  <a:solidFill>
                    <a:srgbClr val="FFE9AB"/>
                  </a:solidFill>
                </a:rPr>
                <a:t>NOT A TRACE IS FOUND</a:t>
              </a:r>
              <a:endParaRPr lang="en-US" sz="4000" dirty="0">
                <a:solidFill>
                  <a:srgbClr val="FFE9AB"/>
                </a:solidFill>
              </a:endParaRPr>
            </a:p>
          </p:txBody>
        </p:sp>
        <p:sp>
          <p:nvSpPr>
            <p:cNvPr id="16" name="TextBox 15">
              <a:extLst>
                <a:ext uri="{FF2B5EF4-FFF2-40B4-BE49-F238E27FC236}">
                  <a16:creationId xmlns:a16="http://schemas.microsoft.com/office/drawing/2014/main" id="{EC3E9EE3-CBCB-4830-88BE-9CB1BEE97365}"/>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ECE36C68-E167-402F-9AF1-DF36F3D9A32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29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7F3842-C754-0169-0439-8A3BF28228BB}"/>
              </a:ext>
            </a:extLst>
          </p:cNvPr>
          <p:cNvSpPr txBox="1"/>
          <p:nvPr/>
        </p:nvSpPr>
        <p:spPr>
          <a:xfrm>
            <a:off x="4058568" y="445409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image is broken to pieces and carried away, and </a:t>
            </a:r>
            <a:r>
              <a:rPr lang="en-US" sz="4000" i="1" u="sng" dirty="0">
                <a:solidFill>
                  <a:srgbClr val="C00000"/>
                </a:solidFill>
                <a:uFill>
                  <a:solidFill>
                    <a:schemeClr val="tx1"/>
                  </a:solidFill>
                </a:uFill>
              </a:rPr>
              <a:t>NOT A TRACE IS FOUND</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2F128E08-3419-4388-820F-CDD2D987FE55}"/>
              </a:ext>
            </a:extLst>
          </p:cNvPr>
          <p:cNvSpPr/>
          <p:nvPr/>
        </p:nvSpPr>
        <p:spPr>
          <a:xfrm>
            <a:off x="2955375" y="5966977"/>
            <a:ext cx="6140498"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NOT A TRACE IS FOUND</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04FF720F-E331-49B8-B27E-140A114B2CFF}"/>
              </a:ext>
            </a:extLst>
          </p:cNvPr>
          <p:cNvSpPr/>
          <p:nvPr/>
        </p:nvSpPr>
        <p:spPr>
          <a:xfrm rot="21420000">
            <a:off x="707218" y="5096312"/>
            <a:ext cx="5268888"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NEW IMAGE FORMS</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DF6DD8F9-D412-4069-8031-35A2CAF5332D}"/>
              </a:ext>
            </a:extLst>
          </p:cNvPr>
          <p:cNvSpPr/>
          <p:nvPr/>
        </p:nvSpPr>
        <p:spPr>
          <a:xfrm rot="240000">
            <a:off x="6566810" y="5091690"/>
            <a:ext cx="5004363" cy="646331"/>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THE DREAM ENDS</a:t>
            </a:r>
            <a:endParaRPr lang="en-US" sz="3600" dirty="0">
              <a:solidFill>
                <a:srgbClr val="0000FF"/>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8F2AD794-FFE5-4F13-AC52-5DBF097AEEE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46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A13278-8AFF-4199-90B6-466A00DF4191}"/>
              </a:ext>
            </a:extLst>
          </p:cNvPr>
          <p:cNvSpPr/>
          <p:nvPr/>
        </p:nvSpPr>
        <p:spPr>
          <a:xfrm rot="420000">
            <a:off x="737509" y="4706157"/>
            <a:ext cx="2431215" cy="830997"/>
          </a:xfrm>
          <a:prstGeom prst="rect">
            <a:avLst/>
          </a:prstGeom>
          <a:ln>
            <a:noFill/>
          </a:ln>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CAUSE</a:t>
            </a:r>
            <a:endParaRPr lang="en-US" sz="4800" dirty="0">
              <a:solidFill>
                <a:srgbClr val="FF6600"/>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2:5</a:t>
            </a:r>
          </a:p>
        </p:txBody>
      </p:sp>
      <p:sp>
        <p:nvSpPr>
          <p:cNvPr id="9" name="TextBox 8">
            <a:extLst>
              <a:ext uri="{FF2B5EF4-FFF2-40B4-BE49-F238E27FC236}">
                <a16:creationId xmlns:a16="http://schemas.microsoft.com/office/drawing/2014/main" id="{7BD024BD-6759-4473-83CB-713E74AC9453}"/>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king answered and said to the Chaldeans,</a:t>
            </a:r>
          </a:p>
          <a:p>
            <a:pPr algn="ctr"/>
            <a:r>
              <a:rPr lang="en-US" sz="4000" dirty="0"/>
              <a:t>“Make known to me the dream and its </a:t>
            </a:r>
            <a:r>
              <a:rPr lang="en-US" sz="4000" u="sng" dirty="0"/>
              <a:t>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93E74A0-B9F3-4469-B113-09148FEE4561}"/>
              </a:ext>
            </a:extLst>
          </p:cNvPr>
          <p:cNvSpPr/>
          <p:nvPr/>
        </p:nvSpPr>
        <p:spPr>
          <a:xfrm rot="-180000">
            <a:off x="6721717" y="4742393"/>
            <a:ext cx="4854938" cy="830997"/>
          </a:xfrm>
          <a:prstGeom prst="rect">
            <a:avLst/>
          </a:prstGeom>
          <a:ln>
            <a:noFill/>
          </a:ln>
        </p:spPr>
        <p:txBody>
          <a:bodyPr>
            <a:prstTxWarp prst="textStop">
              <a:avLst/>
            </a:prstTxWarp>
            <a:spAutoFit/>
          </a:bodyPr>
          <a:lstStyle/>
          <a:p>
            <a:pPr algn="ctr"/>
            <a:r>
              <a:rPr lang="en-US" sz="4800" b="1" spc="300" dirty="0">
                <a:solidFill>
                  <a:srgbClr val="009900"/>
                </a:solidFill>
                <a:latin typeface="Tahoma" panose="020B0604030504040204" pitchFamily="34" charset="0"/>
                <a:ea typeface="Calibri" panose="020F0502020204030204" pitchFamily="34" charset="0"/>
              </a:rPr>
              <a:t>IMPORTANCE</a:t>
            </a:r>
            <a:endParaRPr lang="en-US" sz="4800" spc="300" dirty="0">
              <a:solidFill>
                <a:srgbClr val="009900"/>
              </a:solidFill>
              <a:latin typeface="Tahoma" panose="020B060403050404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C1DA8819-60B8-4230-A091-7D2B821A4048}"/>
              </a:ext>
            </a:extLst>
          </p:cNvPr>
          <p:cNvSpPr/>
          <p:nvPr/>
        </p:nvSpPr>
        <p:spPr>
          <a:xfrm>
            <a:off x="1579836" y="5816348"/>
            <a:ext cx="6936543" cy="830997"/>
          </a:xfrm>
          <a:prstGeom prst="rect">
            <a:avLst/>
          </a:prstGeom>
          <a:ln>
            <a:noFill/>
          </a:ln>
        </p:spPr>
        <p:txBody>
          <a:bodyPr>
            <a:prstTxWarp prst="textStop">
              <a:avLst/>
            </a:prstTxWarp>
            <a:spAutoFit/>
          </a:bodyPr>
          <a:lstStyle/>
          <a:p>
            <a:pPr algn="ctr"/>
            <a:r>
              <a:rPr lang="en-US" sz="4800" b="1" spc="300" dirty="0">
                <a:solidFill>
                  <a:srgbClr val="CC66FF"/>
                </a:solidFill>
                <a:latin typeface="Tahoma" panose="020B0604030504040204" pitchFamily="34" charset="0"/>
                <a:ea typeface="Calibri" panose="020F0502020204030204" pitchFamily="34" charset="0"/>
              </a:rPr>
              <a:t>INTERPRETATION</a:t>
            </a:r>
            <a:endParaRPr lang="en-US" sz="4800" dirty="0">
              <a:solidFill>
                <a:srgbClr val="CC66FF"/>
              </a:solidFill>
              <a:latin typeface="Tahoma" panose="020B060403050404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D7CB0A80-D6A1-454C-BEF9-0C254B13FA5F}"/>
              </a:ext>
            </a:extLst>
          </p:cNvPr>
          <p:cNvSpPr txBox="1"/>
          <p:nvPr/>
        </p:nvSpPr>
        <p:spPr>
          <a:xfrm>
            <a:off x="5237669" y="4481847"/>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FD4B025E-683B-4A2B-A4C4-11D8A285581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7546A6B0-7413-459C-87A8-88E18DB27FAE}"/>
              </a:ext>
            </a:extLst>
          </p:cNvPr>
          <p:cNvSpPr/>
          <p:nvPr/>
        </p:nvSpPr>
        <p:spPr>
          <a:xfrm rot="-180000">
            <a:off x="6709485" y="4747358"/>
            <a:ext cx="4892911"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0FC5545C-61E6-4331-8484-C9403A295AA0}"/>
              </a:ext>
            </a:extLst>
          </p:cNvPr>
          <p:cNvSpPr/>
          <p:nvPr/>
        </p:nvSpPr>
        <p:spPr>
          <a:xfrm>
            <a:off x="1555668" y="5818909"/>
            <a:ext cx="6960711" cy="81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4" action="ppaction://hlinksldjump"/>
            <a:extLst>
              <a:ext uri="{FF2B5EF4-FFF2-40B4-BE49-F238E27FC236}">
                <a16:creationId xmlns:a16="http://schemas.microsoft.com/office/drawing/2014/main" id="{49F039E8-9E72-4FB3-A129-42DE675031C8}"/>
              </a:ext>
            </a:extLst>
          </p:cNvPr>
          <p:cNvSpPr/>
          <p:nvPr/>
        </p:nvSpPr>
        <p:spPr>
          <a:xfrm rot="420000">
            <a:off x="711794" y="4708991"/>
            <a:ext cx="245693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63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90"/>
                                          </p:val>
                                        </p:tav>
                                        <p:tav tm="100000">
                                          <p:val>
                                            <p:fltVal val="0"/>
                                          </p:val>
                                        </p:tav>
                                      </p:tavLst>
                                    </p:anim>
                                    <p:animEffect transition="in" filter="fade">
                                      <p:cBhvr>
                                        <p:cTn id="16" dur="500"/>
                                        <p:tgtEl>
                                          <p:spTgt spid="11"/>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1776912055"/>
      </p:ext>
    </p:extLst>
  </p:cSld>
  <p:clrMapOvr>
    <a:masterClrMapping/>
  </p:clrMapOvr>
  <p:transition advClick="0" advTm="0">
    <p:fade/>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strikes the image on its feet becomes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TextBox 7">
            <a:extLst>
              <a:ext uri="{FF2B5EF4-FFF2-40B4-BE49-F238E27FC236}">
                <a16:creationId xmlns:a16="http://schemas.microsoft.com/office/drawing/2014/main" id="{B1DE09E4-5D94-469F-ABF5-7019C60BB5D1}"/>
              </a:ext>
            </a:extLst>
          </p:cNvPr>
          <p:cNvSpPr txBox="1"/>
          <p:nvPr/>
        </p:nvSpPr>
        <p:spPr>
          <a:xfrm>
            <a:off x="4425765" y="4497856"/>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98560721-62B1-47FC-BF21-DA8E9284350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57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strikes the image on its feet becomes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8F497130-453C-4B57-861C-8D03D2F29B49}"/>
              </a:ext>
            </a:extLst>
          </p:cNvPr>
          <p:cNvSpPr/>
          <p:nvPr/>
        </p:nvSpPr>
        <p:spPr>
          <a:xfrm>
            <a:off x="2627729" y="5966977"/>
            <a:ext cx="6784719" cy="646331"/>
          </a:xfrm>
          <a:prstGeom prst="rect">
            <a:avLst/>
          </a:prstGeom>
          <a:ln>
            <a:noFill/>
          </a:ln>
        </p:spPr>
        <p:txBody>
          <a:bodyPr>
            <a:prstTxWarp prst="textStop">
              <a:avLst/>
            </a:prstTxWarp>
            <a:spAutoFit/>
          </a:bodyPr>
          <a:lstStyle/>
          <a:p>
            <a:pPr algn="ctr"/>
            <a:r>
              <a:rPr lang="en-US" sz="3600" b="1" spc="-150" dirty="0">
                <a:solidFill>
                  <a:srgbClr val="7030A0"/>
                </a:solidFill>
                <a:latin typeface="Tahoma" panose="020B0604030504040204" pitchFamily="34" charset="0"/>
                <a:ea typeface="Calibri" panose="020F0502020204030204" pitchFamily="34" charset="0"/>
              </a:rPr>
              <a:t>A STUMBLING STONE</a:t>
            </a:r>
            <a:endParaRPr lang="en-US" sz="3600" spc="-150" dirty="0">
              <a:solidFill>
                <a:srgbClr val="7030A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F920BA3-894C-464E-8018-FA4CF056DEA8}"/>
              </a:ext>
            </a:extLst>
          </p:cNvPr>
          <p:cNvSpPr/>
          <p:nvPr/>
        </p:nvSpPr>
        <p:spPr>
          <a:xfrm rot="-240000">
            <a:off x="320383" y="5074911"/>
            <a:ext cx="5981483" cy="646331"/>
          </a:xfrm>
          <a:prstGeom prst="rect">
            <a:avLst/>
          </a:prstGeom>
          <a:ln>
            <a:noFill/>
          </a:ln>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GREAT MOUNTAIN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65E4636F-83EA-49B3-991C-E385D961E6C9}"/>
              </a:ext>
            </a:extLst>
          </p:cNvPr>
          <p:cNvSpPr/>
          <p:nvPr/>
        </p:nvSpPr>
        <p:spPr>
          <a:xfrm rot="300000">
            <a:off x="6946810" y="5074912"/>
            <a:ext cx="5004363" cy="646331"/>
          </a:xfrm>
          <a:prstGeom prst="rect">
            <a:avLst/>
          </a:prstGeom>
          <a:ln>
            <a:noFill/>
          </a:ln>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A NEW IMAGE</a:t>
            </a:r>
            <a:endParaRPr lang="en-US" sz="3600" dirty="0">
              <a:solidFill>
                <a:srgbClr val="008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F6670770-9CA7-4001-9DC1-D5D5B810B25E}"/>
              </a:ext>
            </a:extLst>
          </p:cNvPr>
          <p:cNvSpPr txBox="1"/>
          <p:nvPr/>
        </p:nvSpPr>
        <p:spPr>
          <a:xfrm>
            <a:off x="5237669" y="4481836"/>
            <a:ext cx="1714188"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C810A915-DBC4-47D9-A717-D97B150F8F9A}"/>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B966CC4C-9FB1-4660-A10A-51311D44A96C}"/>
              </a:ext>
            </a:extLst>
          </p:cNvPr>
          <p:cNvSpPr/>
          <p:nvPr/>
        </p:nvSpPr>
        <p:spPr>
          <a:xfrm>
            <a:off x="2627729" y="5945785"/>
            <a:ext cx="6784719" cy="667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A19E96CA-28B3-4AF9-86DE-2028DD23358F}"/>
              </a:ext>
            </a:extLst>
          </p:cNvPr>
          <p:cNvSpPr/>
          <p:nvPr/>
        </p:nvSpPr>
        <p:spPr>
          <a:xfrm rot="300000">
            <a:off x="6942903" y="5044932"/>
            <a:ext cx="4959603" cy="676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9CFB1B67-2FF1-4AC5-A9D9-740A5E0B28A8}"/>
              </a:ext>
            </a:extLst>
          </p:cNvPr>
          <p:cNvSpPr/>
          <p:nvPr/>
        </p:nvSpPr>
        <p:spPr>
          <a:xfrm rot="-240000">
            <a:off x="304728" y="5058888"/>
            <a:ext cx="6001069"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28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ppt_w</p:attrName>
                                        </p:attrNameLst>
                                      </p:cBhvr>
                                      <p:tavLst>
                                        <p:tav tm="0" fmla="#ppt_w*sin(2.5*pi*$)">
                                          <p:val>
                                            <p:fltVal val="0"/>
                                          </p:val>
                                        </p:tav>
                                        <p:tav tm="100000">
                                          <p:val>
                                            <p:fltVal val="1"/>
                                          </p:val>
                                        </p:tav>
                                      </p:tavLst>
                                    </p:anim>
                                    <p:anim calcmode="lin" valueType="num">
                                      <p:cBhvr>
                                        <p:cTn id="9" dur="5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53" presetClass="entr" presetSubtype="16" fill="hold" grpId="0" nodeType="after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250"/>
                            </p:stCondLst>
                            <p:childTnLst>
                              <p:par>
                                <p:cTn id="17" presetID="3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90"/>
                                          </p:val>
                                        </p:tav>
                                        <p:tav tm="100000">
                                          <p:val>
                                            <p:fltVal val="0"/>
                                          </p:val>
                                        </p:tav>
                                      </p:tavLst>
                                    </p:anim>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strikes the image on its feet becomes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F4BBD0A8-04B6-4FA0-8D73-6B51D22508DA}"/>
              </a:ext>
            </a:extLst>
          </p:cNvPr>
          <p:cNvGrpSpPr/>
          <p:nvPr/>
        </p:nvGrpSpPr>
        <p:grpSpPr>
          <a:xfrm rot="20456090">
            <a:off x="461406" y="3768451"/>
            <a:ext cx="2035818" cy="1379208"/>
            <a:chOff x="678729" y="4578696"/>
            <a:chExt cx="1682496" cy="1139841"/>
          </a:xfrm>
        </p:grpSpPr>
        <p:sp>
          <p:nvSpPr>
            <p:cNvPr id="12" name="Cloud 11">
              <a:extLst>
                <a:ext uri="{FF2B5EF4-FFF2-40B4-BE49-F238E27FC236}">
                  <a16:creationId xmlns:a16="http://schemas.microsoft.com/office/drawing/2014/main" id="{AE88C65D-184A-4E7A-B856-A784D31CFD27}"/>
                </a:ext>
              </a:extLst>
            </p:cNvPr>
            <p:cNvSpPr/>
            <p:nvPr/>
          </p:nvSpPr>
          <p:spPr>
            <a:xfrm rot="614678">
              <a:off x="683427" y="4578696"/>
              <a:ext cx="1677798" cy="1139841"/>
            </a:xfrm>
            <a:prstGeom prst="cloud">
              <a:avLst/>
            </a:prstGeom>
            <a:solidFill>
              <a:srgbClr val="00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4B9146E-ED32-4979-AA67-9F0F4DD2B07A}"/>
                </a:ext>
              </a:extLst>
            </p:cNvPr>
            <p:cNvSpPr txBox="1"/>
            <p:nvPr/>
          </p:nvSpPr>
          <p:spPr>
            <a:xfrm>
              <a:off x="678729" y="4762729"/>
              <a:ext cx="1670248" cy="811411"/>
            </a:xfrm>
            <a:prstGeom prst="rect">
              <a:avLst/>
            </a:prstGeom>
            <a:noFill/>
          </p:spPr>
          <p:txBody>
            <a:bodyPr wrap="square" rtlCol="0">
              <a:spAutoFit/>
            </a:bodyPr>
            <a:lstStyle/>
            <a:p>
              <a:pPr algn="ctr">
                <a:lnSpc>
                  <a:spcPct val="70000"/>
                </a:lnSpc>
              </a:pPr>
              <a:r>
                <a:rPr lang="en-US" sz="4000" b="1" dirty="0">
                  <a:solidFill>
                    <a:srgbClr val="0000FF"/>
                  </a:solidFill>
                </a:rPr>
                <a:t>GREAT</a:t>
              </a:r>
            </a:p>
            <a:p>
              <a:pPr algn="ctr">
                <a:lnSpc>
                  <a:spcPct val="70000"/>
                </a:lnSpc>
              </a:pPr>
              <a:r>
                <a:rPr lang="en-US" sz="4000" b="1" dirty="0">
                  <a:solidFill>
                    <a:srgbClr val="0000FF"/>
                  </a:solidFill>
                </a:rPr>
                <a:t>JOB!</a:t>
              </a:r>
            </a:p>
          </p:txBody>
        </p:sp>
      </p:gr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9" name="Rectangle 8">
            <a:extLst>
              <a:ext uri="{FF2B5EF4-FFF2-40B4-BE49-F238E27FC236}">
                <a16:creationId xmlns:a16="http://schemas.microsoft.com/office/drawing/2014/main" id="{7F920BA3-894C-464E-8018-FA4CF056DEA8}"/>
              </a:ext>
            </a:extLst>
          </p:cNvPr>
          <p:cNvSpPr/>
          <p:nvPr/>
        </p:nvSpPr>
        <p:spPr>
          <a:xfrm rot="21360000">
            <a:off x="320383" y="5074911"/>
            <a:ext cx="5981483"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GREAT MOUNTAIN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4EDAB259-F9B0-410D-B95A-193B7F9207A8}"/>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4" name="Group 13">
            <a:extLst>
              <a:ext uri="{FF2B5EF4-FFF2-40B4-BE49-F238E27FC236}">
                <a16:creationId xmlns:a16="http://schemas.microsoft.com/office/drawing/2014/main" id="{7E6DEBE8-7B02-4D38-B8B8-FC4E76E4A95D}"/>
              </a:ext>
            </a:extLst>
          </p:cNvPr>
          <p:cNvGrpSpPr/>
          <p:nvPr/>
        </p:nvGrpSpPr>
        <p:grpSpPr>
          <a:xfrm>
            <a:off x="9675103" y="3754059"/>
            <a:ext cx="2030136" cy="1379208"/>
            <a:chOff x="507258" y="4459012"/>
            <a:chExt cx="2030136" cy="1379208"/>
          </a:xfrm>
        </p:grpSpPr>
        <p:sp>
          <p:nvSpPr>
            <p:cNvPr id="15" name="Cloud 14">
              <a:extLst>
                <a:ext uri="{FF2B5EF4-FFF2-40B4-BE49-F238E27FC236}">
                  <a16:creationId xmlns:a16="http://schemas.microsoft.com/office/drawing/2014/main" id="{26DFC7CA-A96A-478C-9354-15F401928425}"/>
                </a:ext>
              </a:extLst>
            </p:cNvPr>
            <p:cNvSpPr/>
            <p:nvPr/>
          </p:nvSpPr>
          <p:spPr>
            <a:xfrm rot="614678">
              <a:off x="507258" y="4459012"/>
              <a:ext cx="2030136" cy="1379208"/>
            </a:xfrm>
            <a:prstGeom prst="cloud">
              <a:avLst/>
            </a:prstGeom>
            <a:solidFill>
              <a:srgbClr val="00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566367-15A6-4D3E-A737-71135905192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0000FF"/>
                  </a:solidFill>
                </a:rPr>
                <a:t>2 points</a:t>
              </a:r>
            </a:p>
          </p:txBody>
        </p:sp>
      </p:grpSp>
      <p:sp>
        <p:nvSpPr>
          <p:cNvPr id="17" name="Rectangle 16">
            <a:hlinkClick r:id="rId3" action="ppaction://hlinksldjump"/>
            <a:extLst>
              <a:ext uri="{FF2B5EF4-FFF2-40B4-BE49-F238E27FC236}">
                <a16:creationId xmlns:a16="http://schemas.microsoft.com/office/drawing/2014/main" id="{DAF75313-C644-4A0D-A06B-87ED9B3A93C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6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 calcmode="lin" valueType="num">
                                      <p:cBhvr>
                                        <p:cTn id="9" dur="250" fill="hold"/>
                                        <p:tgtEl>
                                          <p:spTgt spid="11"/>
                                        </p:tgtEl>
                                        <p:attrNameLst>
                                          <p:attrName>style.rotation</p:attrName>
                                        </p:attrNameLst>
                                      </p:cBhvr>
                                      <p:tavLst>
                                        <p:tav tm="0">
                                          <p:val>
                                            <p:fltVal val="90"/>
                                          </p:val>
                                        </p:tav>
                                        <p:tav tm="100000">
                                          <p:val>
                                            <p:fltVal val="0"/>
                                          </p:val>
                                        </p:tav>
                                      </p:tavLst>
                                    </p:anim>
                                    <p:animEffect transition="in" filter="fade">
                                      <p:cBhvr>
                                        <p:cTn id="10" dur="250"/>
                                        <p:tgtEl>
                                          <p:spTgt spid="11"/>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650"/>
                            </p:stCondLst>
                            <p:childTnLst>
                              <p:par>
                                <p:cTn id="20" presetID="21" presetClass="entr" presetSubtype="1" fill="hold" nodeType="afterEffect">
                                  <p:stCondLst>
                                    <p:cond delay="25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500"/>
                                        <p:tgtEl>
                                          <p:spTgt spid="14"/>
                                        </p:tgtEl>
                                      </p:cBhvr>
                                    </p:animEffect>
                                  </p:childTnLst>
                                </p:cTn>
                              </p:par>
                            </p:childTnLst>
                          </p:cTn>
                        </p:par>
                        <p:par>
                          <p:cTn id="23" fill="hold">
                            <p:stCondLst>
                              <p:cond delay="24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strikes the image on its feet becomes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8F497130-453C-4B57-861C-8D03D2F29B49}"/>
              </a:ext>
            </a:extLst>
          </p:cNvPr>
          <p:cNvSpPr/>
          <p:nvPr/>
        </p:nvSpPr>
        <p:spPr>
          <a:xfrm>
            <a:off x="2627729" y="5966977"/>
            <a:ext cx="6784719" cy="646331"/>
          </a:xfrm>
          <a:prstGeom prst="rect">
            <a:avLst/>
          </a:prstGeom>
        </p:spPr>
        <p:txBody>
          <a:bodyPr>
            <a:prstTxWarp prst="textStop">
              <a:avLst/>
            </a:prstTxWarp>
            <a:spAutoFit/>
          </a:bodyPr>
          <a:lstStyle/>
          <a:p>
            <a:pPr algn="ctr"/>
            <a:r>
              <a:rPr lang="en-US" sz="3600" b="1" spc="-150" dirty="0">
                <a:solidFill>
                  <a:srgbClr val="7030A0"/>
                </a:solidFill>
                <a:latin typeface="Tahoma" panose="020B0604030504040204" pitchFamily="34" charset="0"/>
                <a:ea typeface="Calibri" panose="020F0502020204030204" pitchFamily="34" charset="0"/>
              </a:rPr>
              <a:t>A STUMBLING STONE</a:t>
            </a:r>
            <a:endParaRPr lang="en-US" sz="3600" spc="-150" dirty="0">
              <a:solidFill>
                <a:srgbClr val="7030A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F920BA3-894C-464E-8018-FA4CF056DEA8}"/>
              </a:ext>
            </a:extLst>
          </p:cNvPr>
          <p:cNvSpPr/>
          <p:nvPr/>
        </p:nvSpPr>
        <p:spPr>
          <a:xfrm rot="21360000">
            <a:off x="320383" y="5074911"/>
            <a:ext cx="5981483"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GREAT MOUNTAIN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65E4636F-83EA-49B3-991C-E385D961E6C9}"/>
              </a:ext>
            </a:extLst>
          </p:cNvPr>
          <p:cNvSpPr/>
          <p:nvPr/>
        </p:nvSpPr>
        <p:spPr>
          <a:xfrm rot="300000">
            <a:off x="6946810" y="5074912"/>
            <a:ext cx="5004363"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A NEW IMAGE</a:t>
            </a:r>
            <a:endParaRPr lang="en-US" sz="3600" dirty="0">
              <a:solidFill>
                <a:srgbClr val="008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C6C2AA14-7F67-4207-995A-66630F855E22}"/>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2BB8796C-4524-4F2D-9797-DEB1310E8DEE}"/>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30D2502-E452-4BE7-ADC9-CA9392B5D9DA}"/>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Uh </a:t>
              </a:r>
              <a:r>
                <a:rPr lang="en-US" sz="9600" b="1" dirty="0" err="1">
                  <a:solidFill>
                    <a:schemeClr val="accent6">
                      <a:lumMod val="50000"/>
                    </a:schemeClr>
                  </a:solidFill>
                </a:rPr>
                <a:t>uh</a:t>
              </a:r>
              <a:r>
                <a:rPr lang="en-US" sz="9600" b="1" dirty="0">
                  <a:solidFill>
                    <a:schemeClr val="accent6">
                      <a:lumMod val="50000"/>
                    </a:schemeClr>
                  </a:solidFill>
                </a:rPr>
                <a:t>!</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60D66125-301A-41C3-A12B-EBFC86C70DD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31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strikes the image on its feet becomes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8F497130-453C-4B57-861C-8D03D2F29B49}"/>
              </a:ext>
            </a:extLst>
          </p:cNvPr>
          <p:cNvSpPr/>
          <p:nvPr/>
        </p:nvSpPr>
        <p:spPr>
          <a:xfrm>
            <a:off x="2627729" y="5966977"/>
            <a:ext cx="6784719" cy="646331"/>
          </a:xfrm>
          <a:prstGeom prst="rect">
            <a:avLst/>
          </a:prstGeom>
          <a:ln>
            <a:noFill/>
          </a:ln>
        </p:spPr>
        <p:txBody>
          <a:bodyPr>
            <a:prstTxWarp prst="textStop">
              <a:avLst/>
            </a:prstTxWarp>
            <a:spAutoFit/>
          </a:bodyPr>
          <a:lstStyle/>
          <a:p>
            <a:pPr algn="ctr"/>
            <a:r>
              <a:rPr lang="en-US" sz="3600" b="1" spc="-150" dirty="0">
                <a:solidFill>
                  <a:srgbClr val="7030A0"/>
                </a:solidFill>
                <a:latin typeface="Tahoma" panose="020B0604030504040204" pitchFamily="34" charset="0"/>
                <a:ea typeface="Calibri" panose="020F0502020204030204" pitchFamily="34" charset="0"/>
              </a:rPr>
              <a:t>A STUMBLING STONE</a:t>
            </a:r>
            <a:endParaRPr lang="en-US" sz="3600" spc="-150" dirty="0">
              <a:solidFill>
                <a:srgbClr val="7030A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F920BA3-894C-464E-8018-FA4CF056DEA8}"/>
              </a:ext>
            </a:extLst>
          </p:cNvPr>
          <p:cNvSpPr/>
          <p:nvPr/>
        </p:nvSpPr>
        <p:spPr>
          <a:xfrm rot="21360000">
            <a:off x="320383" y="5074911"/>
            <a:ext cx="5981483" cy="646331"/>
          </a:xfrm>
          <a:prstGeom prst="rect">
            <a:avLst/>
          </a:prstGeom>
          <a:ln>
            <a:noFill/>
          </a:ln>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GREAT MOUNTAIN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65E4636F-83EA-49B3-991C-E385D961E6C9}"/>
              </a:ext>
            </a:extLst>
          </p:cNvPr>
          <p:cNvSpPr/>
          <p:nvPr/>
        </p:nvSpPr>
        <p:spPr>
          <a:xfrm rot="300000">
            <a:off x="6946810" y="5074912"/>
            <a:ext cx="5004363" cy="646331"/>
          </a:xfrm>
          <a:prstGeom prst="rect">
            <a:avLst/>
          </a:prstGeom>
          <a:ln>
            <a:noFill/>
          </a:ln>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A NEW IMAGE</a:t>
            </a:r>
            <a:endParaRPr lang="en-US" sz="3600" dirty="0">
              <a:solidFill>
                <a:srgbClr val="008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F6670770-9CA7-4001-9DC1-D5D5B810B25E}"/>
              </a:ext>
            </a:extLst>
          </p:cNvPr>
          <p:cNvSpPr txBox="1"/>
          <p:nvPr/>
        </p:nvSpPr>
        <p:spPr>
          <a:xfrm>
            <a:off x="5237669" y="4481836"/>
            <a:ext cx="1714188"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5EB3441D-1117-41C1-A50C-3327C64FAC72}"/>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CB1D35D2-5A46-49EA-9441-80AF56A38D8A}"/>
              </a:ext>
            </a:extLst>
          </p:cNvPr>
          <p:cNvSpPr/>
          <p:nvPr/>
        </p:nvSpPr>
        <p:spPr>
          <a:xfrm>
            <a:off x="2627729" y="5945785"/>
            <a:ext cx="6784719" cy="667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73827EB2-8D57-4D53-9A77-130EEDBFF82C}"/>
              </a:ext>
            </a:extLst>
          </p:cNvPr>
          <p:cNvSpPr/>
          <p:nvPr/>
        </p:nvSpPr>
        <p:spPr>
          <a:xfrm rot="300000">
            <a:off x="6942903" y="5044932"/>
            <a:ext cx="4959603" cy="676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403384AB-B50C-43AE-9D33-6DA54843684D}"/>
              </a:ext>
            </a:extLst>
          </p:cNvPr>
          <p:cNvSpPr/>
          <p:nvPr/>
        </p:nvSpPr>
        <p:spPr>
          <a:xfrm rot="-240000">
            <a:off x="304728" y="5058888"/>
            <a:ext cx="6001069"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9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strikes the image on its feet becomes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9" name="Rectangle 8">
            <a:extLst>
              <a:ext uri="{FF2B5EF4-FFF2-40B4-BE49-F238E27FC236}">
                <a16:creationId xmlns:a16="http://schemas.microsoft.com/office/drawing/2014/main" id="{7F920BA3-894C-464E-8018-FA4CF056DEA8}"/>
              </a:ext>
            </a:extLst>
          </p:cNvPr>
          <p:cNvSpPr/>
          <p:nvPr/>
        </p:nvSpPr>
        <p:spPr>
          <a:xfrm rot="21360000">
            <a:off x="320383" y="5074911"/>
            <a:ext cx="5981483"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GREAT MOUNTAIN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4EDAB259-F9B0-410D-B95A-193B7F9207A8}"/>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1" name="Group 10">
            <a:extLst>
              <a:ext uri="{FF2B5EF4-FFF2-40B4-BE49-F238E27FC236}">
                <a16:creationId xmlns:a16="http://schemas.microsoft.com/office/drawing/2014/main" id="{F4BBD0A8-04B6-4FA0-8D73-6B51D22508DA}"/>
              </a:ext>
            </a:extLst>
          </p:cNvPr>
          <p:cNvGrpSpPr/>
          <p:nvPr/>
        </p:nvGrpSpPr>
        <p:grpSpPr>
          <a:xfrm rot="20456090">
            <a:off x="461406" y="3768451"/>
            <a:ext cx="2035818" cy="1379208"/>
            <a:chOff x="678729" y="4578696"/>
            <a:chExt cx="1682496" cy="1139841"/>
          </a:xfrm>
        </p:grpSpPr>
        <p:sp>
          <p:nvSpPr>
            <p:cNvPr id="12" name="Cloud 11">
              <a:extLst>
                <a:ext uri="{FF2B5EF4-FFF2-40B4-BE49-F238E27FC236}">
                  <a16:creationId xmlns:a16="http://schemas.microsoft.com/office/drawing/2014/main" id="{AE88C65D-184A-4E7A-B856-A784D31CFD27}"/>
                </a:ext>
              </a:extLst>
            </p:cNvPr>
            <p:cNvSpPr/>
            <p:nvPr/>
          </p:nvSpPr>
          <p:spPr>
            <a:xfrm rot="614678">
              <a:off x="683427" y="4578696"/>
              <a:ext cx="1677798" cy="1139841"/>
            </a:xfrm>
            <a:prstGeom prst="cloud">
              <a:avLst/>
            </a:prstGeom>
            <a:solidFill>
              <a:srgbClr val="00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4B9146E-ED32-4979-AA67-9F0F4DD2B07A}"/>
                </a:ext>
              </a:extLst>
            </p:cNvPr>
            <p:cNvSpPr txBox="1"/>
            <p:nvPr/>
          </p:nvSpPr>
          <p:spPr>
            <a:xfrm>
              <a:off x="678729" y="4940782"/>
              <a:ext cx="1670248" cy="455306"/>
            </a:xfrm>
            <a:prstGeom prst="rect">
              <a:avLst/>
            </a:prstGeom>
            <a:noFill/>
          </p:spPr>
          <p:txBody>
            <a:bodyPr wrap="square" rtlCol="0">
              <a:spAutoFit/>
            </a:bodyPr>
            <a:lstStyle/>
            <a:p>
              <a:pPr algn="ctr">
                <a:lnSpc>
                  <a:spcPct val="70000"/>
                </a:lnSpc>
              </a:pPr>
              <a:r>
                <a:rPr lang="en-US" sz="4000" b="1" dirty="0">
                  <a:solidFill>
                    <a:srgbClr val="0000FF"/>
                  </a:solidFill>
                </a:rPr>
                <a:t>Yes!</a:t>
              </a:r>
            </a:p>
          </p:txBody>
        </p:sp>
      </p:grpSp>
      <p:grpSp>
        <p:nvGrpSpPr>
          <p:cNvPr id="14" name="Group 13">
            <a:extLst>
              <a:ext uri="{FF2B5EF4-FFF2-40B4-BE49-F238E27FC236}">
                <a16:creationId xmlns:a16="http://schemas.microsoft.com/office/drawing/2014/main" id="{7E6DEBE8-7B02-4D38-B8B8-FC4E76E4A95D}"/>
              </a:ext>
            </a:extLst>
          </p:cNvPr>
          <p:cNvGrpSpPr/>
          <p:nvPr/>
        </p:nvGrpSpPr>
        <p:grpSpPr>
          <a:xfrm>
            <a:off x="9675103" y="3754059"/>
            <a:ext cx="2030136" cy="1379208"/>
            <a:chOff x="507258" y="4459012"/>
            <a:chExt cx="2030136" cy="1379208"/>
          </a:xfrm>
        </p:grpSpPr>
        <p:sp>
          <p:nvSpPr>
            <p:cNvPr id="15" name="Cloud 14">
              <a:extLst>
                <a:ext uri="{FF2B5EF4-FFF2-40B4-BE49-F238E27FC236}">
                  <a16:creationId xmlns:a16="http://schemas.microsoft.com/office/drawing/2014/main" id="{26DFC7CA-A96A-478C-9354-15F401928425}"/>
                </a:ext>
              </a:extLst>
            </p:cNvPr>
            <p:cNvSpPr/>
            <p:nvPr/>
          </p:nvSpPr>
          <p:spPr>
            <a:xfrm rot="614678">
              <a:off x="507258" y="4459012"/>
              <a:ext cx="2030136" cy="1379208"/>
            </a:xfrm>
            <a:prstGeom prst="cloud">
              <a:avLst/>
            </a:prstGeom>
            <a:solidFill>
              <a:srgbClr val="00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566367-15A6-4D3E-A737-71135905192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0000FF"/>
                  </a:solidFill>
                </a:rPr>
                <a:t>1 point</a:t>
              </a:r>
            </a:p>
          </p:txBody>
        </p:sp>
      </p:grpSp>
      <p:sp>
        <p:nvSpPr>
          <p:cNvPr id="17" name="Rectangle 16">
            <a:hlinkClick r:id="rId3" action="ppaction://hlinksldjump"/>
            <a:extLst>
              <a:ext uri="{FF2B5EF4-FFF2-40B4-BE49-F238E27FC236}">
                <a16:creationId xmlns:a16="http://schemas.microsoft.com/office/drawing/2014/main" id="{E3B049CA-442B-424D-94B1-5124E1C20E5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85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 calcmode="lin" valueType="num">
                                      <p:cBhvr>
                                        <p:cTn id="9" dur="250" fill="hold"/>
                                        <p:tgtEl>
                                          <p:spTgt spid="11"/>
                                        </p:tgtEl>
                                        <p:attrNameLst>
                                          <p:attrName>style.rotation</p:attrName>
                                        </p:attrNameLst>
                                      </p:cBhvr>
                                      <p:tavLst>
                                        <p:tav tm="0">
                                          <p:val>
                                            <p:fltVal val="90"/>
                                          </p:val>
                                        </p:tav>
                                        <p:tav tm="100000">
                                          <p:val>
                                            <p:fltVal val="0"/>
                                          </p:val>
                                        </p:tav>
                                      </p:tavLst>
                                    </p:anim>
                                    <p:animEffect transition="in" filter="fade">
                                      <p:cBhvr>
                                        <p:cTn id="10" dur="250"/>
                                        <p:tgtEl>
                                          <p:spTgt spid="11"/>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650"/>
                            </p:stCondLst>
                            <p:childTnLst>
                              <p:par>
                                <p:cTn id="20" presetID="21" presetClass="entr" presetSubtype="1" fill="hold" nodeType="afterEffect">
                                  <p:stCondLst>
                                    <p:cond delay="25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500"/>
                                        <p:tgtEl>
                                          <p:spTgt spid="14"/>
                                        </p:tgtEl>
                                      </p:cBhvr>
                                    </p:animEffect>
                                  </p:childTnLst>
                                </p:cTn>
                              </p:par>
                            </p:childTnLst>
                          </p:cTn>
                        </p:par>
                        <p:par>
                          <p:cTn id="23" fill="hold">
                            <p:stCondLst>
                              <p:cond delay="24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strikes the image on its feet becomes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8F497130-453C-4B57-861C-8D03D2F29B49}"/>
              </a:ext>
            </a:extLst>
          </p:cNvPr>
          <p:cNvSpPr/>
          <p:nvPr/>
        </p:nvSpPr>
        <p:spPr>
          <a:xfrm>
            <a:off x="2627729" y="5966977"/>
            <a:ext cx="6784719" cy="646331"/>
          </a:xfrm>
          <a:prstGeom prst="rect">
            <a:avLst/>
          </a:prstGeom>
        </p:spPr>
        <p:txBody>
          <a:bodyPr>
            <a:prstTxWarp prst="textStop">
              <a:avLst/>
            </a:prstTxWarp>
            <a:spAutoFit/>
          </a:bodyPr>
          <a:lstStyle/>
          <a:p>
            <a:pPr algn="ctr"/>
            <a:r>
              <a:rPr lang="en-US" sz="3600" b="1" spc="-150" dirty="0">
                <a:solidFill>
                  <a:srgbClr val="7030A0"/>
                </a:solidFill>
                <a:latin typeface="Tahoma" panose="020B0604030504040204" pitchFamily="34" charset="0"/>
                <a:ea typeface="Calibri" panose="020F0502020204030204" pitchFamily="34" charset="0"/>
              </a:rPr>
              <a:t>A STUMBLING STONE</a:t>
            </a:r>
            <a:endParaRPr lang="en-US" sz="3600" spc="-150" dirty="0">
              <a:solidFill>
                <a:srgbClr val="7030A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F920BA3-894C-464E-8018-FA4CF056DEA8}"/>
              </a:ext>
            </a:extLst>
          </p:cNvPr>
          <p:cNvSpPr/>
          <p:nvPr/>
        </p:nvSpPr>
        <p:spPr>
          <a:xfrm rot="21360000">
            <a:off x="320383" y="5074911"/>
            <a:ext cx="5981483"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GREAT MOUNTAIN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65E4636F-83EA-49B3-991C-E385D961E6C9}"/>
              </a:ext>
            </a:extLst>
          </p:cNvPr>
          <p:cNvSpPr/>
          <p:nvPr/>
        </p:nvSpPr>
        <p:spPr>
          <a:xfrm rot="300000">
            <a:off x="6946810" y="5074912"/>
            <a:ext cx="5004363"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A NEW IMAGE</a:t>
            </a:r>
            <a:endParaRPr lang="en-US" sz="3600" dirty="0">
              <a:solidFill>
                <a:srgbClr val="008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08ABD641-6096-41F3-BD48-E5C085AF5EE0}"/>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0A33EFF9-37BF-4961-8CBD-A06271FBFDDA}"/>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93B2695-B772-4DA0-98A2-47E0FC7F9AAD}"/>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6ED9B63D-D7C5-4075-B928-8FF1D139D0A7}"/>
                </a:ext>
              </a:extLst>
            </p:cNvPr>
            <p:cNvSpPr txBox="1"/>
            <p:nvPr/>
          </p:nvSpPr>
          <p:spPr>
            <a:xfrm>
              <a:off x="3499384" y="3158571"/>
              <a:ext cx="5413609" cy="707886"/>
            </a:xfrm>
            <a:prstGeom prst="rect">
              <a:avLst/>
            </a:prstGeom>
            <a:noFill/>
          </p:spPr>
          <p:txBody>
            <a:bodyPr wrap="square" rtlCol="0">
              <a:prstTxWarp prst="textStop">
                <a:avLst/>
              </a:prstTxWarp>
              <a:spAutoFit/>
            </a:bodyPr>
            <a:lstStyle/>
            <a:p>
              <a:pPr algn="ctr"/>
              <a:r>
                <a:rPr lang="en-US" sz="4000" b="1" dirty="0">
                  <a:solidFill>
                    <a:srgbClr val="FFE9AB"/>
                  </a:solidFill>
                </a:rPr>
                <a:t>A GREAT MOUNTAIN</a:t>
              </a:r>
              <a:endParaRPr lang="en-US" sz="4000" dirty="0">
                <a:solidFill>
                  <a:srgbClr val="FFE9AB"/>
                </a:solidFill>
              </a:endParaRPr>
            </a:p>
          </p:txBody>
        </p:sp>
        <p:sp>
          <p:nvSpPr>
            <p:cNvPr id="16" name="TextBox 15">
              <a:extLst>
                <a:ext uri="{FF2B5EF4-FFF2-40B4-BE49-F238E27FC236}">
                  <a16:creationId xmlns:a16="http://schemas.microsoft.com/office/drawing/2014/main" id="{CE8A260D-625A-49E5-B898-41509123B5EE}"/>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5F4C84DE-32F6-4B9B-8B11-A41D53D4946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19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C4B7A2-121D-1F08-6509-F2ABCC885AC0}"/>
              </a:ext>
            </a:extLst>
          </p:cNvPr>
          <p:cNvSpPr txBox="1"/>
          <p:nvPr/>
        </p:nvSpPr>
        <p:spPr>
          <a:xfrm>
            <a:off x="4058568" y="445409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strikes the image on its feet becomes </a:t>
            </a:r>
            <a:r>
              <a:rPr lang="en-US" sz="4000" i="1" u="sng" dirty="0">
                <a:solidFill>
                  <a:srgbClr val="C00000"/>
                </a:solidFill>
                <a:uFill>
                  <a:solidFill>
                    <a:schemeClr val="tx1"/>
                  </a:solidFill>
                </a:uFill>
              </a:rPr>
              <a:t>A GREAT MOUNTAIN</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8F497130-453C-4B57-861C-8D03D2F29B49}"/>
              </a:ext>
            </a:extLst>
          </p:cNvPr>
          <p:cNvSpPr/>
          <p:nvPr/>
        </p:nvSpPr>
        <p:spPr>
          <a:xfrm>
            <a:off x="2627729" y="5966977"/>
            <a:ext cx="6784719" cy="646331"/>
          </a:xfrm>
          <a:prstGeom prst="rect">
            <a:avLst/>
          </a:prstGeom>
        </p:spPr>
        <p:txBody>
          <a:bodyPr>
            <a:prstTxWarp prst="textStop">
              <a:avLst/>
            </a:prstTxWarp>
            <a:spAutoFit/>
          </a:bodyPr>
          <a:lstStyle/>
          <a:p>
            <a:pPr algn="ctr"/>
            <a:r>
              <a:rPr lang="en-US" sz="3600" b="1" spc="-150" dirty="0">
                <a:solidFill>
                  <a:srgbClr val="7030A0"/>
                </a:solidFill>
                <a:latin typeface="Tahoma" panose="020B0604030504040204" pitchFamily="34" charset="0"/>
                <a:ea typeface="Calibri" panose="020F0502020204030204" pitchFamily="34" charset="0"/>
              </a:rPr>
              <a:t>A STUMBLING STONE</a:t>
            </a:r>
            <a:endParaRPr lang="en-US" sz="3600" spc="-150" dirty="0">
              <a:solidFill>
                <a:srgbClr val="7030A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F920BA3-894C-464E-8018-FA4CF056DEA8}"/>
              </a:ext>
            </a:extLst>
          </p:cNvPr>
          <p:cNvSpPr/>
          <p:nvPr/>
        </p:nvSpPr>
        <p:spPr>
          <a:xfrm rot="21360000">
            <a:off x="320383" y="5074911"/>
            <a:ext cx="5981483"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A GREAT MOUNTAIN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65E4636F-83EA-49B3-991C-E385D961E6C9}"/>
              </a:ext>
            </a:extLst>
          </p:cNvPr>
          <p:cNvSpPr/>
          <p:nvPr/>
        </p:nvSpPr>
        <p:spPr>
          <a:xfrm rot="300000">
            <a:off x="6946810" y="5074912"/>
            <a:ext cx="5004363"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A NEW IMAGE</a:t>
            </a:r>
            <a:endParaRPr lang="en-US" sz="3600" dirty="0">
              <a:solidFill>
                <a:srgbClr val="0080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1DF6CE11-E633-4185-BE8F-FC86CE7021F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35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627001566"/>
      </p:ext>
    </p:extLst>
  </p:cSld>
  <p:clrMapOvr>
    <a:masterClrMapping/>
  </p:clrMapOvr>
  <p:transition advClick="0" advTm="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2:5</a:t>
            </a:r>
          </a:p>
        </p:txBody>
      </p:sp>
      <p:sp>
        <p:nvSpPr>
          <p:cNvPr id="9" name="TextBox 8">
            <a:extLst>
              <a:ext uri="{FF2B5EF4-FFF2-40B4-BE49-F238E27FC236}">
                <a16:creationId xmlns:a16="http://schemas.microsoft.com/office/drawing/2014/main" id="{7BD024BD-6759-4473-83CB-713E74AC9453}"/>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king answered and said to the Chaldeans,</a:t>
            </a:r>
          </a:p>
          <a:p>
            <a:pPr algn="ctr"/>
            <a:r>
              <a:rPr lang="en-US" sz="4000" dirty="0"/>
              <a:t>“Make known to me the dream and its </a:t>
            </a:r>
            <a:r>
              <a:rPr lang="en-US" sz="4000" u="sng" dirty="0"/>
              <a:t>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13" name="Group 12">
            <a:extLst>
              <a:ext uri="{FF2B5EF4-FFF2-40B4-BE49-F238E27FC236}">
                <a16:creationId xmlns:a16="http://schemas.microsoft.com/office/drawing/2014/main" id="{6C183E7F-C9F5-4E4A-BB7C-26B6B9B2068B}"/>
              </a:ext>
            </a:extLst>
          </p:cNvPr>
          <p:cNvGrpSpPr/>
          <p:nvPr/>
        </p:nvGrpSpPr>
        <p:grpSpPr>
          <a:xfrm rot="20456090">
            <a:off x="466219" y="3859518"/>
            <a:ext cx="2056141" cy="1379208"/>
            <a:chOff x="683427" y="4578696"/>
            <a:chExt cx="1699292" cy="1139841"/>
          </a:xfrm>
        </p:grpSpPr>
        <p:sp>
          <p:nvSpPr>
            <p:cNvPr id="14" name="Cloud 13">
              <a:extLst>
                <a:ext uri="{FF2B5EF4-FFF2-40B4-BE49-F238E27FC236}">
                  <a16:creationId xmlns:a16="http://schemas.microsoft.com/office/drawing/2014/main" id="{506CFFD7-FA64-475C-992E-3A6B24209308}"/>
                </a:ext>
              </a:extLst>
            </p:cNvPr>
            <p:cNvSpPr/>
            <p:nvPr/>
          </p:nvSpPr>
          <p:spPr>
            <a:xfrm rot="614678">
              <a:off x="683427" y="4578696"/>
              <a:ext cx="1677798" cy="1139841"/>
            </a:xfrm>
            <a:prstGeom prst="cloud">
              <a:avLst/>
            </a:prstGeom>
            <a:solidFill>
              <a:srgbClr val="FFFF00"/>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931145-39D7-45FF-A862-FFE478846F56}"/>
                </a:ext>
              </a:extLst>
            </p:cNvPr>
            <p:cNvSpPr txBox="1"/>
            <p:nvPr/>
          </p:nvSpPr>
          <p:spPr>
            <a:xfrm>
              <a:off x="712471" y="4749998"/>
              <a:ext cx="1670248" cy="811411"/>
            </a:xfrm>
            <a:prstGeom prst="rect">
              <a:avLst/>
            </a:prstGeom>
            <a:noFill/>
          </p:spPr>
          <p:txBody>
            <a:bodyPr wrap="square" rtlCol="0">
              <a:spAutoFit/>
            </a:bodyPr>
            <a:lstStyle/>
            <a:p>
              <a:pPr algn="ctr">
                <a:lnSpc>
                  <a:spcPct val="70000"/>
                </a:lnSpc>
              </a:pPr>
              <a:r>
                <a:rPr lang="en-US" sz="4000" b="1" spc="-200" dirty="0">
                  <a:solidFill>
                    <a:srgbClr val="009900"/>
                  </a:solidFill>
                </a:rPr>
                <a:t>NICE GOING!</a:t>
              </a:r>
              <a:endParaRPr lang="en-US" sz="4000" b="1" spc="-150" dirty="0">
                <a:solidFill>
                  <a:srgbClr val="009900"/>
                </a:solidFill>
              </a:endParaRPr>
            </a:p>
          </p:txBody>
        </p:sp>
      </p:grpSp>
      <p:sp>
        <p:nvSpPr>
          <p:cNvPr id="11" name="Rectangle 10">
            <a:extLst>
              <a:ext uri="{FF2B5EF4-FFF2-40B4-BE49-F238E27FC236}">
                <a16:creationId xmlns:a16="http://schemas.microsoft.com/office/drawing/2014/main" id="{C1DA8819-60B8-4230-A091-7D2B821A4048}"/>
              </a:ext>
            </a:extLst>
          </p:cNvPr>
          <p:cNvSpPr/>
          <p:nvPr/>
        </p:nvSpPr>
        <p:spPr>
          <a:xfrm>
            <a:off x="1579836" y="5816348"/>
            <a:ext cx="6936543" cy="830997"/>
          </a:xfrm>
          <a:prstGeom prst="rect">
            <a:avLst/>
          </a:prstGeom>
        </p:spPr>
        <p:txBody>
          <a:bodyPr>
            <a:prstTxWarp prst="textStop">
              <a:avLst/>
            </a:prstTxWarp>
            <a:spAutoFit/>
          </a:bodyPr>
          <a:lstStyle/>
          <a:p>
            <a:pPr algn="ctr"/>
            <a:r>
              <a:rPr lang="en-US" sz="4800" b="1" spc="300" dirty="0">
                <a:solidFill>
                  <a:srgbClr val="CC66FF"/>
                </a:solidFill>
                <a:latin typeface="Tahoma" panose="020B0604030504040204" pitchFamily="34" charset="0"/>
                <a:ea typeface="Calibri" panose="020F0502020204030204" pitchFamily="34" charset="0"/>
              </a:rPr>
              <a:t>INTERPRETATION</a:t>
            </a:r>
            <a:endParaRPr lang="en-US" sz="4800" dirty="0">
              <a:solidFill>
                <a:srgbClr val="CC66FF"/>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07F01FD2-9A31-4EBA-99EF-40C4642EC666}"/>
              </a:ext>
            </a:extLst>
          </p:cNvPr>
          <p:cNvSpPr txBox="1"/>
          <p:nvPr/>
        </p:nvSpPr>
        <p:spPr>
          <a:xfrm>
            <a:off x="4830916" y="4485989"/>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6" name="Group 15">
            <a:extLst>
              <a:ext uri="{FF2B5EF4-FFF2-40B4-BE49-F238E27FC236}">
                <a16:creationId xmlns:a16="http://schemas.microsoft.com/office/drawing/2014/main" id="{E18B2EA2-7569-4BE2-9CDA-BAB6A7CCC1F6}"/>
              </a:ext>
            </a:extLst>
          </p:cNvPr>
          <p:cNvGrpSpPr/>
          <p:nvPr/>
        </p:nvGrpSpPr>
        <p:grpSpPr>
          <a:xfrm>
            <a:off x="9675103" y="3869552"/>
            <a:ext cx="2030136" cy="1379208"/>
            <a:chOff x="507258" y="4459012"/>
            <a:chExt cx="2030136" cy="1379208"/>
          </a:xfrm>
        </p:grpSpPr>
        <p:sp>
          <p:nvSpPr>
            <p:cNvPr id="17" name="Cloud 16">
              <a:extLst>
                <a:ext uri="{FF2B5EF4-FFF2-40B4-BE49-F238E27FC236}">
                  <a16:creationId xmlns:a16="http://schemas.microsoft.com/office/drawing/2014/main" id="{6916F039-A1A3-410B-BF17-6D3326741C98}"/>
                </a:ext>
              </a:extLst>
            </p:cNvPr>
            <p:cNvSpPr/>
            <p:nvPr/>
          </p:nvSpPr>
          <p:spPr>
            <a:xfrm rot="614678">
              <a:off x="507258" y="4459012"/>
              <a:ext cx="2030136" cy="1379208"/>
            </a:xfrm>
            <a:prstGeom prst="cloud">
              <a:avLst/>
            </a:prstGeom>
            <a:solidFill>
              <a:srgbClr val="FFFF00"/>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398E0B1-F523-4A2B-A313-8BD599283EA3}"/>
                </a:ext>
              </a:extLst>
            </p:cNvPr>
            <p:cNvSpPr txBox="1"/>
            <p:nvPr/>
          </p:nvSpPr>
          <p:spPr>
            <a:xfrm>
              <a:off x="755009" y="4611012"/>
              <a:ext cx="1518408" cy="981807"/>
            </a:xfrm>
            <a:prstGeom prst="rect">
              <a:avLst/>
            </a:prstGeom>
            <a:noFill/>
          </p:spPr>
          <p:txBody>
            <a:bodyPr wrap="square" rtlCol="0">
              <a:spAutoFit/>
            </a:bodyPr>
            <a:lstStyle/>
            <a:p>
              <a:pPr algn="ctr">
                <a:lnSpc>
                  <a:spcPct val="70000"/>
                </a:lnSpc>
              </a:pPr>
              <a:r>
                <a:rPr lang="en-US" sz="4000" b="1" dirty="0">
                  <a:solidFill>
                    <a:srgbClr val="009900"/>
                  </a:solidFill>
                </a:rPr>
                <a:t>2 points</a:t>
              </a:r>
            </a:p>
          </p:txBody>
        </p:sp>
      </p:grpSp>
      <p:sp>
        <p:nvSpPr>
          <p:cNvPr id="21" name="Rectangle 20">
            <a:hlinkClick r:id="rId3" action="ppaction://hlinksldjump"/>
            <a:extLst>
              <a:ext uri="{FF2B5EF4-FFF2-40B4-BE49-F238E27FC236}">
                <a16:creationId xmlns:a16="http://schemas.microsoft.com/office/drawing/2014/main" id="{FBEDA476-A078-4232-BBBA-31427EB88E9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31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 calcmode="lin" valueType="num">
                                      <p:cBhvr>
                                        <p:cTn id="9" dur="250" fill="hold"/>
                                        <p:tgtEl>
                                          <p:spTgt spid="13"/>
                                        </p:tgtEl>
                                        <p:attrNameLst>
                                          <p:attrName>style.rotation</p:attrName>
                                        </p:attrNameLst>
                                      </p:cBhvr>
                                      <p:tavLst>
                                        <p:tav tm="0">
                                          <p:val>
                                            <p:fltVal val="90"/>
                                          </p:val>
                                        </p:tav>
                                        <p:tav tm="100000">
                                          <p:val>
                                            <p:fltVal val="0"/>
                                          </p:val>
                                        </p:tav>
                                      </p:tavLst>
                                    </p:anim>
                                    <p:animEffect transition="in" filter="fade">
                                      <p:cBhvr>
                                        <p:cTn id="10" dur="250"/>
                                        <p:tgtEl>
                                          <p:spTgt spid="13"/>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childTnLst>
                          </p:cTn>
                        </p:par>
                        <p:par>
                          <p:cTn id="19" fill="hold">
                            <p:stCondLst>
                              <p:cond delay="1650"/>
                            </p:stCondLst>
                            <p:childTnLst>
                              <p:par>
                                <p:cTn id="20" presetID="21" presetClass="entr" presetSubtype="1" fill="hold" nodeType="after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500"/>
                                        <p:tgtEl>
                                          <p:spTgt spid="16"/>
                                        </p:tgtEl>
                                      </p:cBhvr>
                                    </p:animEffect>
                                  </p:childTnLst>
                                </p:cTn>
                              </p:par>
                            </p:childTnLst>
                          </p:cTn>
                        </p:par>
                        <p:par>
                          <p:cTn id="23" fill="hold">
                            <p:stCondLst>
                              <p:cond delay="24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becomes a great mountain fills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TextBox 7">
            <a:extLst>
              <a:ext uri="{FF2B5EF4-FFF2-40B4-BE49-F238E27FC236}">
                <a16:creationId xmlns:a16="http://schemas.microsoft.com/office/drawing/2014/main" id="{1F58A4A9-2A4F-45D1-B6D4-6957909C3027}"/>
              </a:ext>
            </a:extLst>
          </p:cNvPr>
          <p:cNvSpPr txBox="1"/>
          <p:nvPr/>
        </p:nvSpPr>
        <p:spPr>
          <a:xfrm>
            <a:off x="4425765" y="4497855"/>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E650D28D-BA59-4ACF-8200-DF8C34E5BB5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563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becomes a great mountain fills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9A161C68-208B-4E02-801F-214FFFF61E6A}"/>
              </a:ext>
            </a:extLst>
          </p:cNvPr>
          <p:cNvSpPr/>
          <p:nvPr/>
        </p:nvSpPr>
        <p:spPr>
          <a:xfrm>
            <a:off x="2441174" y="5966977"/>
            <a:ext cx="6167926" cy="646331"/>
          </a:xfrm>
          <a:prstGeom prst="rect">
            <a:avLst/>
          </a:prstGeom>
          <a:ln>
            <a:noFill/>
          </a:ln>
        </p:spPr>
        <p:txBody>
          <a:bodyPr>
            <a:prstTxWarp prst="textStop">
              <a:avLst/>
            </a:prstTxWarp>
            <a:spAutoFit/>
          </a:bodyPr>
          <a:lstStyle/>
          <a:p>
            <a:pPr algn="ctr"/>
            <a:r>
              <a:rPr lang="en-US" sz="3600" b="1" spc="-150" dirty="0">
                <a:solidFill>
                  <a:srgbClr val="C00000"/>
                </a:solidFill>
                <a:latin typeface="Tahoma" panose="020B0604030504040204" pitchFamily="34" charset="0"/>
                <a:ea typeface="Calibri" panose="020F0502020204030204" pitchFamily="34" charset="0"/>
              </a:rPr>
              <a:t>THE WHOLE EARTH</a:t>
            </a:r>
            <a:endParaRPr lang="en-US" sz="3600" spc="-15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4B8E03F-EF02-4D34-84CA-38CFCF4085E7}"/>
              </a:ext>
            </a:extLst>
          </p:cNvPr>
          <p:cNvSpPr/>
          <p:nvPr/>
        </p:nvSpPr>
        <p:spPr>
          <a:xfrm rot="-240000">
            <a:off x="787442" y="5002280"/>
            <a:ext cx="3549456" cy="646331"/>
          </a:xfrm>
          <a:prstGeom prst="rect">
            <a:avLst/>
          </a:prstGeom>
          <a:ln>
            <a:noFill/>
          </a:ln>
        </p:spPr>
        <p:txBody>
          <a:bodyPr>
            <a:prstTxWarp prst="textStop">
              <a:avLst/>
            </a:prstTxWarp>
            <a:spAutoFit/>
          </a:bodyPr>
          <a:lstStyle/>
          <a:p>
            <a:pPr algn="ctr"/>
            <a:r>
              <a:rPr lang="en-US" sz="3600" b="1" dirty="0">
                <a:solidFill>
                  <a:schemeClr val="accent2"/>
                </a:solidFill>
                <a:latin typeface="Tahoma" panose="020B0604030504040204" pitchFamily="34" charset="0"/>
                <a:ea typeface="Calibri" panose="020F0502020204030204" pitchFamily="34" charset="0"/>
              </a:rPr>
              <a:t>BABYLON</a:t>
            </a:r>
            <a:endParaRPr lang="en-US" sz="3600" dirty="0">
              <a:solidFill>
                <a:schemeClr val="accent2"/>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1CA0FCE-10C7-4460-B340-C4C295A85B27}"/>
              </a:ext>
            </a:extLst>
          </p:cNvPr>
          <p:cNvSpPr/>
          <p:nvPr/>
        </p:nvSpPr>
        <p:spPr>
          <a:xfrm rot="300000">
            <a:off x="6289030" y="5146856"/>
            <a:ext cx="5383893" cy="646331"/>
          </a:xfrm>
          <a:prstGeom prst="rect">
            <a:avLst/>
          </a:prstGeom>
          <a:ln>
            <a:noFill/>
          </a:ln>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THE COUNTRYSIDE</a:t>
            </a:r>
            <a:endParaRPr lang="en-US" sz="3600" dirty="0">
              <a:solidFill>
                <a:srgbClr val="008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A95E5AB-84A4-4874-9CC2-1957AC968676}"/>
              </a:ext>
            </a:extLst>
          </p:cNvPr>
          <p:cNvSpPr txBox="1"/>
          <p:nvPr/>
        </p:nvSpPr>
        <p:spPr>
          <a:xfrm>
            <a:off x="5237669" y="4481836"/>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3339F444-09E9-434B-B7C8-F2A9CAE62B9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29EE6BA6-5F9A-498A-8809-C88995106C3C}"/>
              </a:ext>
            </a:extLst>
          </p:cNvPr>
          <p:cNvSpPr/>
          <p:nvPr/>
        </p:nvSpPr>
        <p:spPr>
          <a:xfrm rot="-240000">
            <a:off x="771896" y="4987636"/>
            <a:ext cx="3550722"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9D844308-81B7-4E50-9DE1-7CE57000844A}"/>
              </a:ext>
            </a:extLst>
          </p:cNvPr>
          <p:cNvSpPr/>
          <p:nvPr/>
        </p:nvSpPr>
        <p:spPr>
          <a:xfrm>
            <a:off x="2441174" y="5947306"/>
            <a:ext cx="6167926" cy="66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F9AD642E-EA5C-4102-8B58-5B0809AF46AC}"/>
              </a:ext>
            </a:extLst>
          </p:cNvPr>
          <p:cNvSpPr/>
          <p:nvPr/>
        </p:nvSpPr>
        <p:spPr>
          <a:xfrm rot="300000">
            <a:off x="6289030" y="5127185"/>
            <a:ext cx="5383893" cy="66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20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ppt_w</p:attrName>
                                        </p:attrNameLst>
                                      </p:cBhvr>
                                      <p:tavLst>
                                        <p:tav tm="0" fmla="#ppt_w*sin(2.5*pi*$)">
                                          <p:val>
                                            <p:fltVal val="0"/>
                                          </p:val>
                                        </p:tav>
                                        <p:tav tm="100000">
                                          <p:val>
                                            <p:fltVal val="1"/>
                                          </p:val>
                                        </p:tav>
                                      </p:tavLst>
                                    </p:anim>
                                    <p:anim calcmode="lin" valueType="num">
                                      <p:cBhvr>
                                        <p:cTn id="9" dur="5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53" presetClass="entr" presetSubtype="16" fill="hold" grpId="0" nodeType="after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250"/>
                            </p:stCondLst>
                            <p:childTnLst>
                              <p:par>
                                <p:cTn id="17" presetID="3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90"/>
                                          </p:val>
                                        </p:tav>
                                        <p:tav tm="100000">
                                          <p:val>
                                            <p:fltVal val="0"/>
                                          </p:val>
                                        </p:tav>
                                      </p:tavLst>
                                    </p:anim>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becomes a great mountain fills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9A161C68-208B-4E02-801F-214FFFF61E6A}"/>
              </a:ext>
            </a:extLst>
          </p:cNvPr>
          <p:cNvSpPr/>
          <p:nvPr/>
        </p:nvSpPr>
        <p:spPr>
          <a:xfrm>
            <a:off x="2441174" y="5966977"/>
            <a:ext cx="6167926" cy="646331"/>
          </a:xfrm>
          <a:prstGeom prst="rect">
            <a:avLst/>
          </a:prstGeom>
        </p:spPr>
        <p:txBody>
          <a:bodyPr>
            <a:prstTxWarp prst="textStop">
              <a:avLst/>
            </a:prstTxWarp>
            <a:spAutoFit/>
          </a:bodyPr>
          <a:lstStyle/>
          <a:p>
            <a:pPr algn="ctr"/>
            <a:r>
              <a:rPr lang="en-US" sz="3600" b="1" spc="-150" dirty="0">
                <a:solidFill>
                  <a:srgbClr val="C00000"/>
                </a:solidFill>
                <a:latin typeface="Tahoma" panose="020B0604030504040204" pitchFamily="34" charset="0"/>
                <a:ea typeface="Calibri" panose="020F0502020204030204" pitchFamily="34" charset="0"/>
              </a:rPr>
              <a:t>THE WHOLE EARTH</a:t>
            </a:r>
            <a:endParaRPr lang="en-US" sz="3600" spc="-150" dirty="0">
              <a:solidFill>
                <a:srgbClr val="C00000"/>
              </a:solidFill>
              <a:latin typeface="Tahoma" panose="020B060403050404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44EA65BD-F654-4203-83FA-E1A41DCDEDAC}"/>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C01EE2BA-D1D8-4A62-B03A-6AA5233A671B}"/>
              </a:ext>
            </a:extLst>
          </p:cNvPr>
          <p:cNvGrpSpPr/>
          <p:nvPr/>
        </p:nvGrpSpPr>
        <p:grpSpPr>
          <a:xfrm rot="20456090">
            <a:off x="465112" y="3883329"/>
            <a:ext cx="2032007" cy="1379208"/>
            <a:chOff x="681879" y="4578696"/>
            <a:chExt cx="1679346" cy="1139841"/>
          </a:xfrm>
        </p:grpSpPr>
        <p:sp>
          <p:nvSpPr>
            <p:cNvPr id="11" name="Cloud 10">
              <a:extLst>
                <a:ext uri="{FF2B5EF4-FFF2-40B4-BE49-F238E27FC236}">
                  <a16:creationId xmlns:a16="http://schemas.microsoft.com/office/drawing/2014/main" id="{7E02605C-02CD-420A-B75C-905D1D066005}"/>
                </a:ext>
              </a:extLst>
            </p:cNvPr>
            <p:cNvSpPr/>
            <p:nvPr/>
          </p:nvSpPr>
          <p:spPr>
            <a:xfrm rot="614678">
              <a:off x="683427" y="4578696"/>
              <a:ext cx="1677798" cy="1139841"/>
            </a:xfrm>
            <a:prstGeom prst="cloud">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CB0A8ED-7521-4963-954F-BE9948E9F0E6}"/>
                </a:ext>
              </a:extLst>
            </p:cNvPr>
            <p:cNvSpPr txBox="1"/>
            <p:nvPr/>
          </p:nvSpPr>
          <p:spPr>
            <a:xfrm>
              <a:off x="681879" y="4704908"/>
              <a:ext cx="1670248" cy="811410"/>
            </a:xfrm>
            <a:prstGeom prst="rect">
              <a:avLst/>
            </a:prstGeom>
            <a:noFill/>
          </p:spPr>
          <p:txBody>
            <a:bodyPr wrap="square" rtlCol="0">
              <a:spAutoFit/>
            </a:bodyPr>
            <a:lstStyle/>
            <a:p>
              <a:pPr algn="ctr">
                <a:lnSpc>
                  <a:spcPct val="70000"/>
                </a:lnSpc>
              </a:pPr>
              <a:r>
                <a:rPr lang="en-US" sz="4000" b="1" spc="-500" dirty="0">
                  <a:solidFill>
                    <a:srgbClr val="FF0000"/>
                  </a:solidFill>
                </a:rPr>
                <a:t>OUT STANDING!</a:t>
              </a:r>
            </a:p>
          </p:txBody>
        </p:sp>
      </p:grpSp>
      <p:grpSp>
        <p:nvGrpSpPr>
          <p:cNvPr id="13" name="Group 12">
            <a:extLst>
              <a:ext uri="{FF2B5EF4-FFF2-40B4-BE49-F238E27FC236}">
                <a16:creationId xmlns:a16="http://schemas.microsoft.com/office/drawing/2014/main" id="{88F21EC1-D9BE-4AEC-AFD1-15EB509A22F5}"/>
              </a:ext>
            </a:extLst>
          </p:cNvPr>
          <p:cNvGrpSpPr/>
          <p:nvPr/>
        </p:nvGrpSpPr>
        <p:grpSpPr>
          <a:xfrm>
            <a:off x="9675103" y="3869559"/>
            <a:ext cx="2030136" cy="1379208"/>
            <a:chOff x="507258" y="4459012"/>
            <a:chExt cx="2030136" cy="1379208"/>
          </a:xfrm>
        </p:grpSpPr>
        <p:sp>
          <p:nvSpPr>
            <p:cNvPr id="14" name="Cloud 13">
              <a:extLst>
                <a:ext uri="{FF2B5EF4-FFF2-40B4-BE49-F238E27FC236}">
                  <a16:creationId xmlns:a16="http://schemas.microsoft.com/office/drawing/2014/main" id="{E202D219-8AFB-46E5-9077-8504DD9D5166}"/>
                </a:ext>
              </a:extLst>
            </p:cNvPr>
            <p:cNvSpPr/>
            <p:nvPr/>
          </p:nvSpPr>
          <p:spPr>
            <a:xfrm rot="614678">
              <a:off x="507258" y="4459012"/>
              <a:ext cx="2030136" cy="1379208"/>
            </a:xfrm>
            <a:prstGeom prst="cloud">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1AF4E47-A303-4D61-84CB-75C6079E78E4}"/>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0000"/>
                  </a:solidFill>
                </a:rPr>
                <a:t>2 points</a:t>
              </a:r>
            </a:p>
          </p:txBody>
        </p:sp>
      </p:grpSp>
      <p:sp>
        <p:nvSpPr>
          <p:cNvPr id="16" name="Rectangle 15">
            <a:hlinkClick r:id="rId3" action="ppaction://hlinksldjump"/>
            <a:extLst>
              <a:ext uri="{FF2B5EF4-FFF2-40B4-BE49-F238E27FC236}">
                <a16:creationId xmlns:a16="http://schemas.microsoft.com/office/drawing/2014/main" id="{610F5879-8DED-4375-89F7-2CA95CC7816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17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6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becomes a great mountain fills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9A161C68-208B-4E02-801F-214FFFF61E6A}"/>
              </a:ext>
            </a:extLst>
          </p:cNvPr>
          <p:cNvSpPr/>
          <p:nvPr/>
        </p:nvSpPr>
        <p:spPr>
          <a:xfrm>
            <a:off x="2441174" y="5966977"/>
            <a:ext cx="6167926" cy="646331"/>
          </a:xfrm>
          <a:prstGeom prst="rect">
            <a:avLst/>
          </a:prstGeom>
        </p:spPr>
        <p:txBody>
          <a:bodyPr>
            <a:prstTxWarp prst="textStop">
              <a:avLst/>
            </a:prstTxWarp>
            <a:spAutoFit/>
          </a:bodyPr>
          <a:lstStyle/>
          <a:p>
            <a:pPr algn="ctr"/>
            <a:r>
              <a:rPr lang="en-US" sz="3600" b="1" spc="-150" dirty="0">
                <a:solidFill>
                  <a:srgbClr val="C00000"/>
                </a:solidFill>
                <a:latin typeface="Tahoma" panose="020B0604030504040204" pitchFamily="34" charset="0"/>
                <a:ea typeface="Calibri" panose="020F0502020204030204" pitchFamily="34" charset="0"/>
              </a:rPr>
              <a:t>THE WHOLE EARTH</a:t>
            </a:r>
            <a:endParaRPr lang="en-US" sz="3600" spc="-15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4B8E03F-EF02-4D34-84CA-38CFCF4085E7}"/>
              </a:ext>
            </a:extLst>
          </p:cNvPr>
          <p:cNvSpPr/>
          <p:nvPr/>
        </p:nvSpPr>
        <p:spPr>
          <a:xfrm rot="21347368">
            <a:off x="787442" y="5002280"/>
            <a:ext cx="3549456" cy="646331"/>
          </a:xfrm>
          <a:prstGeom prst="rect">
            <a:avLst/>
          </a:prstGeom>
        </p:spPr>
        <p:txBody>
          <a:bodyPr>
            <a:prstTxWarp prst="textStop">
              <a:avLst/>
            </a:prstTxWarp>
            <a:spAutoFit/>
          </a:bodyPr>
          <a:lstStyle/>
          <a:p>
            <a:pPr algn="ctr"/>
            <a:r>
              <a:rPr lang="en-US" sz="3600" b="1" dirty="0">
                <a:solidFill>
                  <a:schemeClr val="accent2"/>
                </a:solidFill>
                <a:latin typeface="Tahoma" panose="020B0604030504040204" pitchFamily="34" charset="0"/>
                <a:ea typeface="Calibri" panose="020F0502020204030204" pitchFamily="34" charset="0"/>
              </a:rPr>
              <a:t>BABYLON</a:t>
            </a:r>
            <a:endParaRPr lang="en-US" sz="3600" dirty="0">
              <a:solidFill>
                <a:schemeClr val="accent2"/>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1CA0FCE-10C7-4460-B340-C4C295A85B27}"/>
              </a:ext>
            </a:extLst>
          </p:cNvPr>
          <p:cNvSpPr/>
          <p:nvPr/>
        </p:nvSpPr>
        <p:spPr>
          <a:xfrm rot="300000">
            <a:off x="6289030" y="5146856"/>
            <a:ext cx="5383893"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THE COUNTRYSIDE</a:t>
            </a:r>
            <a:endParaRPr lang="en-US" sz="3600" dirty="0">
              <a:solidFill>
                <a:srgbClr val="008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B4D4FD92-A693-447E-9A00-335324773EA4}"/>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6776E912-DF2C-4A86-9278-F48F096F501B}"/>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FC538BA-8611-4CF8-8CE2-61361FBC609E}"/>
                </a:ext>
              </a:extLst>
            </p:cNvPr>
            <p:cNvSpPr txBox="1"/>
            <p:nvPr/>
          </p:nvSpPr>
          <p:spPr>
            <a:xfrm>
              <a:off x="3496990" y="2326585"/>
              <a:ext cx="5293895" cy="2529923"/>
            </a:xfrm>
            <a:prstGeom prst="rect">
              <a:avLst/>
            </a:prstGeom>
            <a:noFill/>
          </p:spPr>
          <p:txBody>
            <a:bodyPr wrap="square" rtlCol="0">
              <a:spAutoFit/>
            </a:bodyPr>
            <a:lstStyle/>
            <a:p>
              <a:pPr algn="ctr">
                <a:lnSpc>
                  <a:spcPct val="70000"/>
                </a:lnSpc>
              </a:pPr>
              <a:r>
                <a:rPr lang="en-US" sz="9600" b="1" dirty="0">
                  <a:solidFill>
                    <a:schemeClr val="accent6">
                      <a:lumMod val="50000"/>
                    </a:schemeClr>
                  </a:solidFill>
                </a:rPr>
                <a:t>Are you sure?</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50E30161-3723-49C8-9274-5352B49BA62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7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becomes a great mountain fills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9A161C68-208B-4E02-801F-214FFFF61E6A}"/>
              </a:ext>
            </a:extLst>
          </p:cNvPr>
          <p:cNvSpPr/>
          <p:nvPr/>
        </p:nvSpPr>
        <p:spPr>
          <a:xfrm>
            <a:off x="2441174" y="5966977"/>
            <a:ext cx="6167926" cy="646331"/>
          </a:xfrm>
          <a:prstGeom prst="rect">
            <a:avLst/>
          </a:prstGeom>
          <a:ln>
            <a:noFill/>
          </a:ln>
        </p:spPr>
        <p:txBody>
          <a:bodyPr>
            <a:prstTxWarp prst="textStop">
              <a:avLst/>
            </a:prstTxWarp>
            <a:spAutoFit/>
          </a:bodyPr>
          <a:lstStyle/>
          <a:p>
            <a:pPr algn="ctr"/>
            <a:r>
              <a:rPr lang="en-US" sz="3600" b="1" spc="-150" dirty="0">
                <a:solidFill>
                  <a:srgbClr val="C00000"/>
                </a:solidFill>
                <a:latin typeface="Tahoma" panose="020B0604030504040204" pitchFamily="34" charset="0"/>
                <a:ea typeface="Calibri" panose="020F0502020204030204" pitchFamily="34" charset="0"/>
              </a:rPr>
              <a:t>THE WHOLE EARTH</a:t>
            </a:r>
            <a:endParaRPr lang="en-US" sz="3600" spc="-15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4B8E03F-EF02-4D34-84CA-38CFCF4085E7}"/>
              </a:ext>
            </a:extLst>
          </p:cNvPr>
          <p:cNvSpPr/>
          <p:nvPr/>
        </p:nvSpPr>
        <p:spPr>
          <a:xfrm rot="21347368">
            <a:off x="787442" y="5002280"/>
            <a:ext cx="3549456" cy="646331"/>
          </a:xfrm>
          <a:prstGeom prst="rect">
            <a:avLst/>
          </a:prstGeom>
          <a:ln>
            <a:noFill/>
          </a:ln>
        </p:spPr>
        <p:txBody>
          <a:bodyPr>
            <a:prstTxWarp prst="textStop">
              <a:avLst/>
            </a:prstTxWarp>
            <a:spAutoFit/>
          </a:bodyPr>
          <a:lstStyle/>
          <a:p>
            <a:pPr algn="ctr"/>
            <a:r>
              <a:rPr lang="en-US" sz="3600" b="1" dirty="0">
                <a:solidFill>
                  <a:schemeClr val="accent2"/>
                </a:solidFill>
                <a:latin typeface="Tahoma" panose="020B0604030504040204" pitchFamily="34" charset="0"/>
                <a:ea typeface="Calibri" panose="020F0502020204030204" pitchFamily="34" charset="0"/>
              </a:rPr>
              <a:t>BABYLON</a:t>
            </a:r>
            <a:endParaRPr lang="en-US" sz="3600" dirty="0">
              <a:solidFill>
                <a:schemeClr val="accent2"/>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1CA0FCE-10C7-4460-B340-C4C295A85B27}"/>
              </a:ext>
            </a:extLst>
          </p:cNvPr>
          <p:cNvSpPr/>
          <p:nvPr/>
        </p:nvSpPr>
        <p:spPr>
          <a:xfrm rot="300000">
            <a:off x="6289030" y="5146856"/>
            <a:ext cx="5383893" cy="646331"/>
          </a:xfrm>
          <a:prstGeom prst="rect">
            <a:avLst/>
          </a:prstGeom>
          <a:ln>
            <a:noFill/>
          </a:ln>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THE COUNTRYSIDE</a:t>
            </a:r>
            <a:endParaRPr lang="en-US" sz="3600" dirty="0">
              <a:solidFill>
                <a:srgbClr val="008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A95E5AB-84A4-4874-9CC2-1957AC968676}"/>
              </a:ext>
            </a:extLst>
          </p:cNvPr>
          <p:cNvSpPr txBox="1"/>
          <p:nvPr/>
        </p:nvSpPr>
        <p:spPr>
          <a:xfrm>
            <a:off x="5237669" y="4481836"/>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20" name="Rectangle 19">
            <a:hlinkClick r:id="rId3" action="ppaction://hlinksldjump"/>
            <a:extLst>
              <a:ext uri="{FF2B5EF4-FFF2-40B4-BE49-F238E27FC236}">
                <a16:creationId xmlns:a16="http://schemas.microsoft.com/office/drawing/2014/main" id="{F5EB6BFD-F245-40A2-ACD7-250B99400BA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24048C64-E05A-4FA8-B30B-B904E47C5E5B}"/>
              </a:ext>
            </a:extLst>
          </p:cNvPr>
          <p:cNvSpPr/>
          <p:nvPr/>
        </p:nvSpPr>
        <p:spPr>
          <a:xfrm rot="-240000">
            <a:off x="771896" y="4987636"/>
            <a:ext cx="3550722"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0F58CBF2-17E4-48D8-BE57-664D9863F44A}"/>
              </a:ext>
            </a:extLst>
          </p:cNvPr>
          <p:cNvSpPr/>
          <p:nvPr/>
        </p:nvSpPr>
        <p:spPr>
          <a:xfrm rot="300000">
            <a:off x="6289030" y="5127185"/>
            <a:ext cx="5383893" cy="66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5" action="ppaction://hlinksldjump"/>
            <a:extLst>
              <a:ext uri="{FF2B5EF4-FFF2-40B4-BE49-F238E27FC236}">
                <a16:creationId xmlns:a16="http://schemas.microsoft.com/office/drawing/2014/main" id="{E53269C1-B5B9-4D13-B7C6-EA206F6B85CC}"/>
              </a:ext>
            </a:extLst>
          </p:cNvPr>
          <p:cNvSpPr/>
          <p:nvPr/>
        </p:nvSpPr>
        <p:spPr>
          <a:xfrm>
            <a:off x="2441174" y="5956948"/>
            <a:ext cx="6167926" cy="66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18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becomes a great mountain fills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9A161C68-208B-4E02-801F-214FFFF61E6A}"/>
              </a:ext>
            </a:extLst>
          </p:cNvPr>
          <p:cNvSpPr/>
          <p:nvPr/>
        </p:nvSpPr>
        <p:spPr>
          <a:xfrm>
            <a:off x="2441174" y="5966977"/>
            <a:ext cx="6167926" cy="646331"/>
          </a:xfrm>
          <a:prstGeom prst="rect">
            <a:avLst/>
          </a:prstGeom>
        </p:spPr>
        <p:txBody>
          <a:bodyPr>
            <a:prstTxWarp prst="textStop">
              <a:avLst/>
            </a:prstTxWarp>
            <a:spAutoFit/>
          </a:bodyPr>
          <a:lstStyle/>
          <a:p>
            <a:pPr algn="ctr"/>
            <a:r>
              <a:rPr lang="en-US" sz="3600" b="1" spc="-150" dirty="0">
                <a:solidFill>
                  <a:srgbClr val="C00000"/>
                </a:solidFill>
                <a:latin typeface="Tahoma" panose="020B0604030504040204" pitchFamily="34" charset="0"/>
                <a:ea typeface="Calibri" panose="020F0502020204030204" pitchFamily="34" charset="0"/>
              </a:rPr>
              <a:t>THE WHOLE EARTH</a:t>
            </a:r>
            <a:endParaRPr lang="en-US" sz="3600" spc="-150" dirty="0">
              <a:solidFill>
                <a:srgbClr val="C00000"/>
              </a:solidFill>
              <a:latin typeface="Tahoma" panose="020B060403050404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44EA65BD-F654-4203-83FA-E1A41DCDEDAC}"/>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C01EE2BA-D1D8-4A62-B03A-6AA5233A671B}"/>
              </a:ext>
            </a:extLst>
          </p:cNvPr>
          <p:cNvGrpSpPr/>
          <p:nvPr/>
        </p:nvGrpSpPr>
        <p:grpSpPr>
          <a:xfrm rot="20456090">
            <a:off x="465999" y="3877448"/>
            <a:ext cx="2064276" cy="1379208"/>
            <a:chOff x="683427" y="4578696"/>
            <a:chExt cx="1706015" cy="1139841"/>
          </a:xfrm>
        </p:grpSpPr>
        <p:sp>
          <p:nvSpPr>
            <p:cNvPr id="11" name="Cloud 10">
              <a:extLst>
                <a:ext uri="{FF2B5EF4-FFF2-40B4-BE49-F238E27FC236}">
                  <a16:creationId xmlns:a16="http://schemas.microsoft.com/office/drawing/2014/main" id="{7E02605C-02CD-420A-B75C-905D1D066005}"/>
                </a:ext>
              </a:extLst>
            </p:cNvPr>
            <p:cNvSpPr/>
            <p:nvPr/>
          </p:nvSpPr>
          <p:spPr>
            <a:xfrm rot="614678">
              <a:off x="683427" y="4578696"/>
              <a:ext cx="1677798" cy="1139841"/>
            </a:xfrm>
            <a:prstGeom prst="cloud">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CB0A8ED-7521-4963-954F-BE9948E9F0E6}"/>
                </a:ext>
              </a:extLst>
            </p:cNvPr>
            <p:cNvSpPr txBox="1"/>
            <p:nvPr/>
          </p:nvSpPr>
          <p:spPr>
            <a:xfrm>
              <a:off x="719194" y="4921105"/>
              <a:ext cx="1670248" cy="455306"/>
            </a:xfrm>
            <a:prstGeom prst="rect">
              <a:avLst/>
            </a:prstGeom>
            <a:noFill/>
          </p:spPr>
          <p:txBody>
            <a:bodyPr wrap="square" rtlCol="0">
              <a:spAutoFit/>
            </a:bodyPr>
            <a:lstStyle/>
            <a:p>
              <a:pPr algn="ctr">
                <a:lnSpc>
                  <a:spcPct val="70000"/>
                </a:lnSpc>
              </a:pPr>
              <a:r>
                <a:rPr lang="en-US" sz="4000" b="1" dirty="0">
                  <a:solidFill>
                    <a:srgbClr val="FF0000"/>
                  </a:solidFill>
                </a:rPr>
                <a:t>Alright!</a:t>
              </a:r>
            </a:p>
          </p:txBody>
        </p:sp>
      </p:grpSp>
      <p:grpSp>
        <p:nvGrpSpPr>
          <p:cNvPr id="13" name="Group 12">
            <a:extLst>
              <a:ext uri="{FF2B5EF4-FFF2-40B4-BE49-F238E27FC236}">
                <a16:creationId xmlns:a16="http://schemas.microsoft.com/office/drawing/2014/main" id="{88F21EC1-D9BE-4AEC-AFD1-15EB509A22F5}"/>
              </a:ext>
            </a:extLst>
          </p:cNvPr>
          <p:cNvGrpSpPr/>
          <p:nvPr/>
        </p:nvGrpSpPr>
        <p:grpSpPr>
          <a:xfrm>
            <a:off x="9675103" y="3869559"/>
            <a:ext cx="2030136" cy="1379208"/>
            <a:chOff x="507258" y="4459012"/>
            <a:chExt cx="2030136" cy="1379208"/>
          </a:xfrm>
        </p:grpSpPr>
        <p:sp>
          <p:nvSpPr>
            <p:cNvPr id="14" name="Cloud 13">
              <a:extLst>
                <a:ext uri="{FF2B5EF4-FFF2-40B4-BE49-F238E27FC236}">
                  <a16:creationId xmlns:a16="http://schemas.microsoft.com/office/drawing/2014/main" id="{E202D219-8AFB-46E5-9077-8504DD9D5166}"/>
                </a:ext>
              </a:extLst>
            </p:cNvPr>
            <p:cNvSpPr/>
            <p:nvPr/>
          </p:nvSpPr>
          <p:spPr>
            <a:xfrm rot="614678">
              <a:off x="507258" y="4459012"/>
              <a:ext cx="2030136" cy="1379208"/>
            </a:xfrm>
            <a:prstGeom prst="cloud">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1AF4E47-A303-4D61-84CB-75C6079E78E4}"/>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0000"/>
                  </a:solidFill>
                </a:rPr>
                <a:t>1 point</a:t>
              </a:r>
            </a:p>
          </p:txBody>
        </p:sp>
      </p:grpSp>
      <p:sp>
        <p:nvSpPr>
          <p:cNvPr id="16" name="Rectangle 15">
            <a:hlinkClick r:id="rId3" action="ppaction://hlinksldjump"/>
            <a:extLst>
              <a:ext uri="{FF2B5EF4-FFF2-40B4-BE49-F238E27FC236}">
                <a16:creationId xmlns:a16="http://schemas.microsoft.com/office/drawing/2014/main" id="{0B17BECD-2F17-4121-9910-23091114C5A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88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6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becomes a great mountain fills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9A161C68-208B-4E02-801F-214FFFF61E6A}"/>
              </a:ext>
            </a:extLst>
          </p:cNvPr>
          <p:cNvSpPr/>
          <p:nvPr/>
        </p:nvSpPr>
        <p:spPr>
          <a:xfrm>
            <a:off x="2441174" y="5966977"/>
            <a:ext cx="6167926" cy="646331"/>
          </a:xfrm>
          <a:prstGeom prst="rect">
            <a:avLst/>
          </a:prstGeom>
        </p:spPr>
        <p:txBody>
          <a:bodyPr>
            <a:prstTxWarp prst="textStop">
              <a:avLst/>
            </a:prstTxWarp>
            <a:spAutoFit/>
          </a:bodyPr>
          <a:lstStyle/>
          <a:p>
            <a:pPr algn="ctr"/>
            <a:r>
              <a:rPr lang="en-US" sz="3600" b="1" spc="-150" dirty="0">
                <a:solidFill>
                  <a:srgbClr val="C00000"/>
                </a:solidFill>
                <a:latin typeface="Tahoma" panose="020B0604030504040204" pitchFamily="34" charset="0"/>
                <a:ea typeface="Calibri" panose="020F0502020204030204" pitchFamily="34" charset="0"/>
              </a:rPr>
              <a:t>THE WHOLE EARTH</a:t>
            </a:r>
            <a:endParaRPr lang="en-US" sz="3600" spc="-15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4B8E03F-EF02-4D34-84CA-38CFCF4085E7}"/>
              </a:ext>
            </a:extLst>
          </p:cNvPr>
          <p:cNvSpPr/>
          <p:nvPr/>
        </p:nvSpPr>
        <p:spPr>
          <a:xfrm rot="21347368">
            <a:off x="787442" y="5002280"/>
            <a:ext cx="3549456" cy="646331"/>
          </a:xfrm>
          <a:prstGeom prst="rect">
            <a:avLst/>
          </a:prstGeom>
        </p:spPr>
        <p:txBody>
          <a:bodyPr>
            <a:prstTxWarp prst="textStop">
              <a:avLst/>
            </a:prstTxWarp>
            <a:spAutoFit/>
          </a:bodyPr>
          <a:lstStyle/>
          <a:p>
            <a:pPr algn="ctr"/>
            <a:r>
              <a:rPr lang="en-US" sz="3600" b="1" dirty="0">
                <a:solidFill>
                  <a:schemeClr val="accent2"/>
                </a:solidFill>
                <a:latin typeface="Tahoma" panose="020B0604030504040204" pitchFamily="34" charset="0"/>
                <a:ea typeface="Calibri" panose="020F0502020204030204" pitchFamily="34" charset="0"/>
              </a:rPr>
              <a:t>BABYLON</a:t>
            </a:r>
            <a:endParaRPr lang="en-US" sz="3600" dirty="0">
              <a:solidFill>
                <a:schemeClr val="accent2"/>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1CA0FCE-10C7-4460-B340-C4C295A85B27}"/>
              </a:ext>
            </a:extLst>
          </p:cNvPr>
          <p:cNvSpPr/>
          <p:nvPr/>
        </p:nvSpPr>
        <p:spPr>
          <a:xfrm rot="300000">
            <a:off x="6289030" y="5146856"/>
            <a:ext cx="5383893"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THE COUNTRYSIDE</a:t>
            </a:r>
            <a:endParaRPr lang="en-US" sz="3600" dirty="0">
              <a:solidFill>
                <a:srgbClr val="008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033D9D29-DFE3-40FB-9A31-AD733CB4A29E}"/>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6FFADA7D-4FF5-4315-8884-07C20EC01FEF}"/>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2F53EB-9ECA-4789-8D60-2B2DF9A9C011}"/>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29DCBAA1-4645-4CA8-8092-6F987EC82C27}"/>
                </a:ext>
              </a:extLst>
            </p:cNvPr>
            <p:cNvSpPr txBox="1"/>
            <p:nvPr/>
          </p:nvSpPr>
          <p:spPr>
            <a:xfrm>
              <a:off x="3509009" y="3158571"/>
              <a:ext cx="5293895" cy="707886"/>
            </a:xfrm>
            <a:prstGeom prst="rect">
              <a:avLst/>
            </a:prstGeom>
            <a:noFill/>
          </p:spPr>
          <p:txBody>
            <a:bodyPr wrap="square" rtlCol="0">
              <a:prstTxWarp prst="textStop">
                <a:avLst/>
              </a:prstTxWarp>
              <a:spAutoFit/>
            </a:bodyPr>
            <a:lstStyle/>
            <a:p>
              <a:pPr algn="ctr"/>
              <a:r>
                <a:rPr lang="en-US" sz="4000" b="1" dirty="0">
                  <a:solidFill>
                    <a:srgbClr val="FFE9AB"/>
                  </a:solidFill>
                </a:rPr>
                <a:t>THE WHOLE EARTH</a:t>
              </a:r>
              <a:endParaRPr lang="en-US" sz="4000" dirty="0">
                <a:solidFill>
                  <a:srgbClr val="FFE9AB"/>
                </a:solidFill>
              </a:endParaRPr>
            </a:p>
          </p:txBody>
        </p:sp>
        <p:sp>
          <p:nvSpPr>
            <p:cNvPr id="16" name="TextBox 15">
              <a:extLst>
                <a:ext uri="{FF2B5EF4-FFF2-40B4-BE49-F238E27FC236}">
                  <a16:creationId xmlns:a16="http://schemas.microsoft.com/office/drawing/2014/main" id="{970346B6-C5E2-46F5-8571-32BC262213A7}"/>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4083A394-88BB-4CFE-BA0D-CBFA3E89F29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24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D92F5A-0CFB-99AD-8AA8-4F79449E5515}"/>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stone that becomes a great mountain fills </a:t>
            </a:r>
            <a:r>
              <a:rPr lang="en-US" sz="4000" i="1" u="sng" dirty="0">
                <a:solidFill>
                  <a:srgbClr val="C00000"/>
                </a:solidFill>
                <a:uFill>
                  <a:solidFill>
                    <a:schemeClr val="tx1"/>
                  </a:solidFill>
                </a:uFill>
              </a:rPr>
              <a:t>THE WHOLE EARTH</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C20EE62F-02A5-4711-B078-1448687A5AA2}"/>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2:35</a:t>
            </a:r>
          </a:p>
        </p:txBody>
      </p:sp>
      <p:sp>
        <p:nvSpPr>
          <p:cNvPr id="8" name="Rectangle 7">
            <a:extLst>
              <a:ext uri="{FF2B5EF4-FFF2-40B4-BE49-F238E27FC236}">
                <a16:creationId xmlns:a16="http://schemas.microsoft.com/office/drawing/2014/main" id="{9A161C68-208B-4E02-801F-214FFFF61E6A}"/>
              </a:ext>
            </a:extLst>
          </p:cNvPr>
          <p:cNvSpPr/>
          <p:nvPr/>
        </p:nvSpPr>
        <p:spPr>
          <a:xfrm>
            <a:off x="2441174" y="5966977"/>
            <a:ext cx="6167926" cy="646331"/>
          </a:xfrm>
          <a:prstGeom prst="rect">
            <a:avLst/>
          </a:prstGeom>
        </p:spPr>
        <p:txBody>
          <a:bodyPr>
            <a:prstTxWarp prst="textStop">
              <a:avLst/>
            </a:prstTxWarp>
            <a:spAutoFit/>
          </a:bodyPr>
          <a:lstStyle/>
          <a:p>
            <a:pPr algn="ctr"/>
            <a:r>
              <a:rPr lang="en-US" sz="3600" b="1" spc="-150" dirty="0">
                <a:solidFill>
                  <a:srgbClr val="C00000"/>
                </a:solidFill>
                <a:latin typeface="Tahoma" panose="020B0604030504040204" pitchFamily="34" charset="0"/>
                <a:ea typeface="Calibri" panose="020F0502020204030204" pitchFamily="34" charset="0"/>
              </a:rPr>
              <a:t>THE WHOLE EARTH</a:t>
            </a:r>
            <a:endParaRPr lang="en-US" sz="3600" spc="-15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4B8E03F-EF02-4D34-84CA-38CFCF4085E7}"/>
              </a:ext>
            </a:extLst>
          </p:cNvPr>
          <p:cNvSpPr/>
          <p:nvPr/>
        </p:nvSpPr>
        <p:spPr>
          <a:xfrm rot="21347368">
            <a:off x="787442" y="5002280"/>
            <a:ext cx="3549456" cy="646331"/>
          </a:xfrm>
          <a:prstGeom prst="rect">
            <a:avLst/>
          </a:prstGeom>
        </p:spPr>
        <p:txBody>
          <a:bodyPr>
            <a:prstTxWarp prst="textStop">
              <a:avLst/>
            </a:prstTxWarp>
            <a:spAutoFit/>
          </a:bodyPr>
          <a:lstStyle/>
          <a:p>
            <a:pPr algn="ctr"/>
            <a:r>
              <a:rPr lang="en-US" sz="3600" b="1" dirty="0">
                <a:solidFill>
                  <a:schemeClr val="accent2"/>
                </a:solidFill>
                <a:latin typeface="Tahoma" panose="020B0604030504040204" pitchFamily="34" charset="0"/>
                <a:ea typeface="Calibri" panose="020F0502020204030204" pitchFamily="34" charset="0"/>
              </a:rPr>
              <a:t>BABYLON</a:t>
            </a:r>
            <a:endParaRPr lang="en-US" sz="3600" dirty="0">
              <a:solidFill>
                <a:schemeClr val="accent2"/>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1CA0FCE-10C7-4460-B340-C4C295A85B27}"/>
              </a:ext>
            </a:extLst>
          </p:cNvPr>
          <p:cNvSpPr/>
          <p:nvPr/>
        </p:nvSpPr>
        <p:spPr>
          <a:xfrm rot="300000">
            <a:off x="6289030" y="5146856"/>
            <a:ext cx="5383893"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THE COUNTRYSIDE</a:t>
            </a:r>
            <a:endParaRPr lang="en-US" sz="3600" dirty="0">
              <a:solidFill>
                <a:srgbClr val="0080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4CD38B56-76F7-4CAD-AD65-C960CF0C1D3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42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2907595281"/>
      </p:ext>
    </p:extLst>
  </p:cSld>
  <p:clrMapOvr>
    <a:masterClrMapping/>
  </p:clrMapOvr>
  <p:transition advClick="0" advTm="0">
    <p:fade/>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upper four parts of the image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B6DAD32-5697-4D82-BCA5-2D6F1D23EA29}"/>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2:37-40</a:t>
            </a:r>
          </a:p>
        </p:txBody>
      </p:sp>
      <p:sp>
        <p:nvSpPr>
          <p:cNvPr id="7" name="TextBox 6">
            <a:extLst>
              <a:ext uri="{FF2B5EF4-FFF2-40B4-BE49-F238E27FC236}">
                <a16:creationId xmlns:a16="http://schemas.microsoft.com/office/drawing/2014/main" id="{EC5FFA09-3ACF-4744-BD88-49A47BA124CC}"/>
              </a:ext>
            </a:extLst>
          </p:cNvPr>
          <p:cNvSpPr txBox="1"/>
          <p:nvPr/>
        </p:nvSpPr>
        <p:spPr>
          <a:xfrm>
            <a:off x="4425765" y="4497856"/>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29B6A5FB-D226-461F-8CE7-B1A7B93601C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523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02F36A-DC52-4137-B4CB-34CA7519AA48}"/>
              </a:ext>
            </a:extLst>
          </p:cNvPr>
          <p:cNvSpPr/>
          <p:nvPr/>
        </p:nvSpPr>
        <p:spPr>
          <a:xfrm rot="420000">
            <a:off x="737509" y="4706157"/>
            <a:ext cx="2431215" cy="830997"/>
          </a:xfrm>
          <a:prstGeom prst="rect">
            <a:avLst/>
          </a:prstGeom>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CAUSE</a:t>
            </a:r>
            <a:endParaRPr lang="en-US" sz="4800" dirty="0">
              <a:solidFill>
                <a:srgbClr val="FF6600"/>
              </a:solidFill>
              <a:latin typeface="Tahoma" panose="020B060403050404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C12648EE-49EA-4F28-9F03-99B362CE9DCE}"/>
              </a:ext>
            </a:extLst>
          </p:cNvPr>
          <p:cNvSpPr/>
          <p:nvPr/>
        </p:nvSpPr>
        <p:spPr>
          <a:xfrm rot="-180000">
            <a:off x="6721717" y="4742393"/>
            <a:ext cx="4854938" cy="830997"/>
          </a:xfrm>
          <a:prstGeom prst="rect">
            <a:avLst/>
          </a:prstGeom>
        </p:spPr>
        <p:txBody>
          <a:bodyPr>
            <a:prstTxWarp prst="textStop">
              <a:avLst/>
            </a:prstTxWarp>
            <a:spAutoFit/>
          </a:bodyPr>
          <a:lstStyle/>
          <a:p>
            <a:pPr algn="ctr"/>
            <a:r>
              <a:rPr lang="en-US" sz="4800" b="1" spc="300" dirty="0">
                <a:solidFill>
                  <a:srgbClr val="009900"/>
                </a:solidFill>
                <a:latin typeface="Tahoma" panose="020B0604030504040204" pitchFamily="34" charset="0"/>
                <a:ea typeface="Calibri" panose="020F0502020204030204" pitchFamily="34" charset="0"/>
              </a:rPr>
              <a:t>IMPORTANCE</a:t>
            </a:r>
            <a:endParaRPr lang="en-US" sz="4800" spc="300" dirty="0">
              <a:solidFill>
                <a:srgbClr val="009900"/>
              </a:solidFill>
              <a:latin typeface="Tahoma" panose="020B060403050404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A40BBF3E-2BE9-46BF-A5B8-282A0DFF139E}"/>
              </a:ext>
            </a:extLst>
          </p:cNvPr>
          <p:cNvSpPr/>
          <p:nvPr/>
        </p:nvSpPr>
        <p:spPr>
          <a:xfrm>
            <a:off x="1579836" y="5816348"/>
            <a:ext cx="6936543" cy="830997"/>
          </a:xfrm>
          <a:prstGeom prst="rect">
            <a:avLst/>
          </a:prstGeom>
        </p:spPr>
        <p:txBody>
          <a:bodyPr>
            <a:prstTxWarp prst="textStop">
              <a:avLst/>
            </a:prstTxWarp>
            <a:spAutoFit/>
          </a:bodyPr>
          <a:lstStyle/>
          <a:p>
            <a:pPr algn="ctr"/>
            <a:r>
              <a:rPr lang="en-US" sz="4800" b="1" spc="300" dirty="0">
                <a:solidFill>
                  <a:srgbClr val="CC66FF"/>
                </a:solidFill>
                <a:latin typeface="Tahoma" panose="020B0604030504040204" pitchFamily="34" charset="0"/>
                <a:ea typeface="Calibri" panose="020F0502020204030204" pitchFamily="34" charset="0"/>
              </a:rPr>
              <a:t>INTERPRETATION</a:t>
            </a:r>
            <a:endParaRPr lang="en-US" sz="4800" dirty="0">
              <a:solidFill>
                <a:srgbClr val="CC66FF"/>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2:5</a:t>
            </a:r>
          </a:p>
        </p:txBody>
      </p:sp>
      <p:sp>
        <p:nvSpPr>
          <p:cNvPr id="9" name="TextBox 8">
            <a:extLst>
              <a:ext uri="{FF2B5EF4-FFF2-40B4-BE49-F238E27FC236}">
                <a16:creationId xmlns:a16="http://schemas.microsoft.com/office/drawing/2014/main" id="{7BD024BD-6759-4473-83CB-713E74AC9453}"/>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king answered and said to the Chaldeans,</a:t>
            </a:r>
          </a:p>
          <a:p>
            <a:pPr algn="ctr"/>
            <a:r>
              <a:rPr lang="en-US" sz="4000" dirty="0"/>
              <a:t>“Make known to me the dream and its </a:t>
            </a:r>
            <a:r>
              <a:rPr lang="en-US" sz="4000" u="sng" dirty="0"/>
              <a:t>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10" name="Group 9">
            <a:extLst>
              <a:ext uri="{FF2B5EF4-FFF2-40B4-BE49-F238E27FC236}">
                <a16:creationId xmlns:a16="http://schemas.microsoft.com/office/drawing/2014/main" id="{76592745-1A43-43CC-AD9B-A8ECE7D20BA8}"/>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FFCA9B67-408C-4DA2-B586-5BF0F7CDA2DE}"/>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A01943E-6180-421C-8C99-CA71F504BE8E}"/>
                </a:ext>
              </a:extLst>
            </p:cNvPr>
            <p:cNvSpPr txBox="1"/>
            <p:nvPr/>
          </p:nvSpPr>
          <p:spPr>
            <a:xfrm>
              <a:off x="3496990" y="2509460"/>
              <a:ext cx="5293895" cy="1692771"/>
            </a:xfrm>
            <a:prstGeom prst="rect">
              <a:avLst/>
            </a:prstGeom>
            <a:noFill/>
          </p:spPr>
          <p:txBody>
            <a:bodyPr wrap="square" rtlCol="0">
              <a:spAutoFit/>
            </a:bodyPr>
            <a:lstStyle/>
            <a:p>
              <a:pPr algn="ctr"/>
              <a:r>
                <a:rPr lang="en-US" sz="8000" b="1" spc="-150" dirty="0">
                  <a:solidFill>
                    <a:schemeClr val="accent6">
                      <a:lumMod val="50000"/>
                    </a:schemeClr>
                  </a:solidFill>
                </a:rPr>
                <a:t>Not today!</a:t>
              </a:r>
            </a:p>
            <a:p>
              <a:pPr algn="ctr"/>
              <a:r>
                <a:rPr lang="en-US" sz="2400" dirty="0"/>
                <a:t>Tap and try again</a:t>
              </a:r>
            </a:p>
          </p:txBody>
        </p:sp>
      </p:grpSp>
      <p:sp>
        <p:nvSpPr>
          <p:cNvPr id="17" name="Rectangle 16">
            <a:hlinkClick r:id="rId3" action="ppaction://hlinksldjump"/>
            <a:extLst>
              <a:ext uri="{FF2B5EF4-FFF2-40B4-BE49-F238E27FC236}">
                <a16:creationId xmlns:a16="http://schemas.microsoft.com/office/drawing/2014/main" id="{005DEBE7-2D63-4695-805E-F03A5ABE6C1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06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45">
                                          <p:stCondLst>
                                            <p:cond delay="0"/>
                                          </p:stCondLst>
                                        </p:cTn>
                                        <p:tgtEl>
                                          <p:spTgt spid="10"/>
                                        </p:tgtEl>
                                      </p:cBhvr>
                                    </p:animEffect>
                                    <p:anim calcmode="lin" valueType="num">
                                      <p:cBhvr>
                                        <p:cTn id="8"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13" dur="7">
                                          <p:stCondLst>
                                            <p:cond delay="162"/>
                                          </p:stCondLst>
                                        </p:cTn>
                                        <p:tgtEl>
                                          <p:spTgt spid="10"/>
                                        </p:tgtEl>
                                      </p:cBhvr>
                                      <p:to x="100000" y="60000"/>
                                    </p:animScale>
                                    <p:animScale>
                                      <p:cBhvr>
                                        <p:cTn id="14" dur="41" decel="50000">
                                          <p:stCondLst>
                                            <p:cond delay="169"/>
                                          </p:stCondLst>
                                        </p:cTn>
                                        <p:tgtEl>
                                          <p:spTgt spid="10"/>
                                        </p:tgtEl>
                                      </p:cBhvr>
                                      <p:to x="100000" y="100000"/>
                                    </p:animScale>
                                    <p:animScale>
                                      <p:cBhvr>
                                        <p:cTn id="15" dur="7">
                                          <p:stCondLst>
                                            <p:cond delay="328"/>
                                          </p:stCondLst>
                                        </p:cTn>
                                        <p:tgtEl>
                                          <p:spTgt spid="10"/>
                                        </p:tgtEl>
                                      </p:cBhvr>
                                      <p:to x="100000" y="80000"/>
                                    </p:animScale>
                                    <p:animScale>
                                      <p:cBhvr>
                                        <p:cTn id="16" dur="41" decel="50000">
                                          <p:stCondLst>
                                            <p:cond delay="335"/>
                                          </p:stCondLst>
                                        </p:cTn>
                                        <p:tgtEl>
                                          <p:spTgt spid="10"/>
                                        </p:tgtEl>
                                      </p:cBhvr>
                                      <p:to x="100000" y="100000"/>
                                    </p:animScale>
                                    <p:animScale>
                                      <p:cBhvr>
                                        <p:cTn id="17" dur="7">
                                          <p:stCondLst>
                                            <p:cond delay="410"/>
                                          </p:stCondLst>
                                        </p:cTn>
                                        <p:tgtEl>
                                          <p:spTgt spid="10"/>
                                        </p:tgtEl>
                                      </p:cBhvr>
                                      <p:to x="100000" y="90000"/>
                                    </p:animScale>
                                    <p:animScale>
                                      <p:cBhvr>
                                        <p:cTn id="18" dur="41" decel="50000">
                                          <p:stCondLst>
                                            <p:cond delay="417"/>
                                          </p:stCondLst>
                                        </p:cTn>
                                        <p:tgtEl>
                                          <p:spTgt spid="10"/>
                                        </p:tgtEl>
                                      </p:cBhvr>
                                      <p:to x="100000" y="100000"/>
                                    </p:animScale>
                                    <p:animScale>
                                      <p:cBhvr>
                                        <p:cTn id="19" dur="7">
                                          <p:stCondLst>
                                            <p:cond delay="452"/>
                                          </p:stCondLst>
                                        </p:cTn>
                                        <p:tgtEl>
                                          <p:spTgt spid="10"/>
                                        </p:tgtEl>
                                      </p:cBhvr>
                                      <p:to x="100000" y="95000"/>
                                    </p:animScale>
                                    <p:animScale>
                                      <p:cBhvr>
                                        <p:cTn id="20" dur="41" decel="50000">
                                          <p:stCondLst>
                                            <p:cond delay="459"/>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upper four parts of the image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B6DAD32-5697-4D82-BCA5-2D6F1D23EA29}"/>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2:37-40</a:t>
            </a:r>
          </a:p>
        </p:txBody>
      </p:sp>
      <p:sp>
        <p:nvSpPr>
          <p:cNvPr id="7" name="Rectangle 6">
            <a:extLst>
              <a:ext uri="{FF2B5EF4-FFF2-40B4-BE49-F238E27FC236}">
                <a16:creationId xmlns:a16="http://schemas.microsoft.com/office/drawing/2014/main" id="{FD4954DE-6565-4B6F-BC27-5EB516BF1A17}"/>
              </a:ext>
            </a:extLst>
          </p:cNvPr>
          <p:cNvSpPr/>
          <p:nvPr/>
        </p:nvSpPr>
        <p:spPr>
          <a:xfrm rot="-360000">
            <a:off x="5910802" y="5782336"/>
            <a:ext cx="5607205" cy="646331"/>
          </a:xfrm>
          <a:prstGeom prst="rect">
            <a:avLst/>
          </a:prstGeom>
          <a:ln>
            <a:noFill/>
          </a:ln>
        </p:spPr>
        <p:txBody>
          <a:bodyPr>
            <a:prstTxWarp prst="textStop">
              <a:avLst/>
            </a:prstTxWarp>
            <a:spAutoFit/>
          </a:bodyPr>
          <a:lstStyle/>
          <a:p>
            <a:pPr algn="ctr"/>
            <a:r>
              <a:rPr lang="en-US" sz="3600" b="1" spc="-150" dirty="0">
                <a:solidFill>
                  <a:srgbClr val="00B050"/>
                </a:solidFill>
                <a:latin typeface="Tahoma" panose="020B0604030504040204" pitchFamily="34" charset="0"/>
                <a:ea typeface="Calibri" panose="020F0502020204030204" pitchFamily="34" charset="0"/>
              </a:rPr>
              <a:t>FOUR WORLD EMPIRES</a:t>
            </a:r>
            <a:endParaRPr lang="en-US" sz="3600" spc="-150" dirty="0">
              <a:solidFill>
                <a:srgbClr val="00B05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52915AD-5869-49F7-85F5-FF5F9474D6FE}"/>
              </a:ext>
            </a:extLst>
          </p:cNvPr>
          <p:cNvSpPr/>
          <p:nvPr/>
        </p:nvSpPr>
        <p:spPr>
          <a:xfrm rot="-60000">
            <a:off x="1868063" y="4924625"/>
            <a:ext cx="7608576" cy="646331"/>
          </a:xfrm>
          <a:prstGeom prst="rect">
            <a:avLst/>
          </a:prstGeom>
          <a:ln>
            <a:noFill/>
          </a:ln>
        </p:spPr>
        <p:txBody>
          <a:bodyPr>
            <a:prstTxWarp prst="textStop">
              <a:avLst/>
            </a:prstTxWarp>
            <a:spAutoFit/>
          </a:bodyPr>
          <a:lstStyle/>
          <a:p>
            <a:pPr algn="ctr"/>
            <a:r>
              <a:rPr lang="en-US" sz="3600" b="1" dirty="0">
                <a:solidFill>
                  <a:srgbClr val="FF6600"/>
                </a:solidFill>
                <a:latin typeface="Tahoma" panose="020B0604030504040204" pitchFamily="34" charset="0"/>
                <a:ea typeface="Calibri" panose="020F0502020204030204" pitchFamily="34" charset="0"/>
              </a:rPr>
              <a:t>FOUR CORNERS OF THE EARTH</a:t>
            </a:r>
            <a:endParaRPr lang="en-US" sz="36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95A6D1F-C005-45FD-A46B-24CA0139EEC7}"/>
              </a:ext>
            </a:extLst>
          </p:cNvPr>
          <p:cNvSpPr/>
          <p:nvPr/>
        </p:nvSpPr>
        <p:spPr>
          <a:xfrm rot="480000">
            <a:off x="701573" y="5874261"/>
            <a:ext cx="3342974" cy="646331"/>
          </a:xfrm>
          <a:prstGeom prst="rect">
            <a:avLst/>
          </a:prstGeom>
          <a:ln>
            <a:noFill/>
          </a:ln>
        </p:spPr>
        <p:txBody>
          <a:bodyPr>
            <a:prstTxWarp prst="textStop">
              <a:avLst/>
            </a:prstTxWarp>
            <a:spAutoFit/>
          </a:bodyPr>
          <a:lstStyle/>
          <a:p>
            <a:pPr algn="ctr"/>
            <a:r>
              <a:rPr lang="en-US" sz="3600" b="1" dirty="0">
                <a:solidFill>
                  <a:srgbClr val="CC0099"/>
                </a:solidFill>
                <a:latin typeface="Tahoma" panose="020B0604030504040204" pitchFamily="34" charset="0"/>
                <a:ea typeface="Calibri" panose="020F0502020204030204" pitchFamily="34" charset="0"/>
              </a:rPr>
              <a:t>FOUR KINGS</a:t>
            </a:r>
            <a:endParaRPr lang="en-US" sz="3600" dirty="0">
              <a:solidFill>
                <a:srgbClr val="CC0099"/>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D6C02FF-1092-4E9C-ACEF-C22E91A74F7A}"/>
              </a:ext>
            </a:extLst>
          </p:cNvPr>
          <p:cNvSpPr txBox="1"/>
          <p:nvPr/>
        </p:nvSpPr>
        <p:spPr>
          <a:xfrm>
            <a:off x="5237669" y="4481836"/>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9D7993D9-6F98-48F5-AC9D-0F957A13FAC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E2AFD290-4F9F-48AE-A5C7-1FF63558953F}"/>
              </a:ext>
            </a:extLst>
          </p:cNvPr>
          <p:cNvSpPr/>
          <p:nvPr/>
        </p:nvSpPr>
        <p:spPr>
          <a:xfrm rot="480000">
            <a:off x="655571" y="5878286"/>
            <a:ext cx="3393915"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BAF430D4-D625-41CC-A93E-4EF00A432E95}"/>
              </a:ext>
            </a:extLst>
          </p:cNvPr>
          <p:cNvSpPr/>
          <p:nvPr/>
        </p:nvSpPr>
        <p:spPr>
          <a:xfrm rot="-60000">
            <a:off x="1868063" y="4910277"/>
            <a:ext cx="7608576" cy="660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41CB65F4-AF48-46C7-96D0-2C7412FF8AF8}"/>
              </a:ext>
            </a:extLst>
          </p:cNvPr>
          <p:cNvSpPr/>
          <p:nvPr/>
        </p:nvSpPr>
        <p:spPr>
          <a:xfrm rot="-360000">
            <a:off x="5905637" y="5782334"/>
            <a:ext cx="5607205" cy="64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3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45" presetClass="entr" presetSubtype="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ppt_w</p:attrName>
                                        </p:attrNameLst>
                                      </p:cBhvr>
                                      <p:tavLst>
                                        <p:tav tm="0" fmla="#ppt_w*sin(2.5*pi*$)">
                                          <p:val>
                                            <p:fltVal val="0"/>
                                          </p:val>
                                        </p:tav>
                                        <p:tav tm="100000">
                                          <p:val>
                                            <p:fltVal val="1"/>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childTnLst>
                          </p:cTn>
                        </p:par>
                        <p:par>
                          <p:cTn id="17" fill="hold">
                            <p:stCondLst>
                              <p:cond delay="1250"/>
                            </p:stCondLst>
                            <p:childTnLst>
                              <p:par>
                                <p:cTn id="18" presetID="53" presetClass="entr" presetSubtype="16"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upper four parts of the image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grpSp>
        <p:nvGrpSpPr>
          <p:cNvPr id="17" name="Group 16">
            <a:extLst>
              <a:ext uri="{FF2B5EF4-FFF2-40B4-BE49-F238E27FC236}">
                <a16:creationId xmlns:a16="http://schemas.microsoft.com/office/drawing/2014/main" id="{398BFD5A-9762-4706-9FAD-4EF70BD7C1A2}"/>
              </a:ext>
            </a:extLst>
          </p:cNvPr>
          <p:cNvGrpSpPr/>
          <p:nvPr/>
        </p:nvGrpSpPr>
        <p:grpSpPr>
          <a:xfrm rot="20456090">
            <a:off x="466775" y="3651074"/>
            <a:ext cx="2035914" cy="1379208"/>
            <a:chOff x="683427" y="4578696"/>
            <a:chExt cx="1682577" cy="1139841"/>
          </a:xfrm>
        </p:grpSpPr>
        <p:sp>
          <p:nvSpPr>
            <p:cNvPr id="20" name="Cloud 19">
              <a:extLst>
                <a:ext uri="{FF2B5EF4-FFF2-40B4-BE49-F238E27FC236}">
                  <a16:creationId xmlns:a16="http://schemas.microsoft.com/office/drawing/2014/main" id="{62EA116A-7F0D-4036-A1AC-2468DB982538}"/>
                </a:ext>
              </a:extLst>
            </p:cNvPr>
            <p:cNvSpPr/>
            <p:nvPr/>
          </p:nvSpPr>
          <p:spPr>
            <a:xfrm rot="614678">
              <a:off x="683427" y="4578696"/>
              <a:ext cx="1677798" cy="1139841"/>
            </a:xfrm>
            <a:prstGeom prst="cloud">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72897F-251E-4040-BDCB-C13FA2A54CBC}"/>
                </a:ext>
              </a:extLst>
            </p:cNvPr>
            <p:cNvSpPr txBox="1"/>
            <p:nvPr/>
          </p:nvSpPr>
          <p:spPr>
            <a:xfrm>
              <a:off x="695756" y="4742509"/>
              <a:ext cx="1670248" cy="811411"/>
            </a:xfrm>
            <a:prstGeom prst="rect">
              <a:avLst/>
            </a:prstGeom>
            <a:noFill/>
          </p:spPr>
          <p:txBody>
            <a:bodyPr wrap="square" rtlCol="0">
              <a:spAutoFit/>
            </a:bodyPr>
            <a:lstStyle/>
            <a:p>
              <a:pPr algn="ctr">
                <a:lnSpc>
                  <a:spcPct val="70000"/>
                </a:lnSpc>
              </a:pPr>
              <a:r>
                <a:rPr lang="en-US" sz="4000" b="1" spc="-350" dirty="0">
                  <a:solidFill>
                    <a:srgbClr val="FFFF00"/>
                  </a:solidFill>
                </a:rPr>
                <a:t>YES INDEED!</a:t>
              </a:r>
              <a:endParaRPr lang="en-US" sz="4800" b="1" spc="-350" dirty="0">
                <a:solidFill>
                  <a:srgbClr val="FFFF00"/>
                </a:solidFill>
              </a:endParaRPr>
            </a:p>
          </p:txBody>
        </p:sp>
      </p:grpSp>
      <p:sp>
        <p:nvSpPr>
          <p:cNvPr id="8" name="Rectangle 7">
            <a:extLst>
              <a:ext uri="{FF2B5EF4-FFF2-40B4-BE49-F238E27FC236}">
                <a16:creationId xmlns:a16="http://schemas.microsoft.com/office/drawing/2014/main" id="{7B6DAD32-5697-4D82-BCA5-2D6F1D23EA29}"/>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2:37-40</a:t>
            </a:r>
          </a:p>
        </p:txBody>
      </p:sp>
      <p:sp>
        <p:nvSpPr>
          <p:cNvPr id="7" name="Rectangle 6">
            <a:extLst>
              <a:ext uri="{FF2B5EF4-FFF2-40B4-BE49-F238E27FC236}">
                <a16:creationId xmlns:a16="http://schemas.microsoft.com/office/drawing/2014/main" id="{FD4954DE-6565-4B6F-BC27-5EB516BF1A17}"/>
              </a:ext>
            </a:extLst>
          </p:cNvPr>
          <p:cNvSpPr/>
          <p:nvPr/>
        </p:nvSpPr>
        <p:spPr>
          <a:xfrm rot="21240000">
            <a:off x="5910802" y="5782336"/>
            <a:ext cx="5607205" cy="646331"/>
          </a:xfrm>
          <a:prstGeom prst="rect">
            <a:avLst/>
          </a:prstGeom>
        </p:spPr>
        <p:txBody>
          <a:bodyPr>
            <a:prstTxWarp prst="textStop">
              <a:avLst/>
            </a:prstTxWarp>
            <a:spAutoFit/>
          </a:bodyPr>
          <a:lstStyle/>
          <a:p>
            <a:pPr algn="ctr"/>
            <a:r>
              <a:rPr lang="en-US" sz="3600" b="1" spc="-150" dirty="0">
                <a:solidFill>
                  <a:srgbClr val="00B050"/>
                </a:solidFill>
                <a:latin typeface="Tahoma" panose="020B0604030504040204" pitchFamily="34" charset="0"/>
                <a:ea typeface="Calibri" panose="020F0502020204030204" pitchFamily="34" charset="0"/>
              </a:rPr>
              <a:t>FOUR WORLD EMPIRES</a:t>
            </a:r>
            <a:endParaRPr lang="en-US" sz="3600" spc="-150" dirty="0">
              <a:solidFill>
                <a:srgbClr val="00B050"/>
              </a:solidFill>
              <a:latin typeface="Tahoma" panose="020B060403050404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3DEB11EF-4125-4463-8F07-A76874A407CB}"/>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22" name="Group 21">
            <a:extLst>
              <a:ext uri="{FF2B5EF4-FFF2-40B4-BE49-F238E27FC236}">
                <a16:creationId xmlns:a16="http://schemas.microsoft.com/office/drawing/2014/main" id="{F75539DB-723E-450A-8601-3A63F2443107}"/>
              </a:ext>
            </a:extLst>
          </p:cNvPr>
          <p:cNvGrpSpPr/>
          <p:nvPr/>
        </p:nvGrpSpPr>
        <p:grpSpPr>
          <a:xfrm>
            <a:off x="9651021" y="3648177"/>
            <a:ext cx="2030136" cy="1379208"/>
            <a:chOff x="483176" y="4468637"/>
            <a:chExt cx="2030136" cy="1379208"/>
          </a:xfrm>
        </p:grpSpPr>
        <p:sp>
          <p:nvSpPr>
            <p:cNvPr id="23" name="Cloud 22">
              <a:extLst>
                <a:ext uri="{FF2B5EF4-FFF2-40B4-BE49-F238E27FC236}">
                  <a16:creationId xmlns:a16="http://schemas.microsoft.com/office/drawing/2014/main" id="{2FAC500E-AA56-4F0B-BCA0-4EE56518CF98}"/>
                </a:ext>
              </a:extLst>
            </p:cNvPr>
            <p:cNvSpPr/>
            <p:nvPr/>
          </p:nvSpPr>
          <p:spPr>
            <a:xfrm rot="614678">
              <a:off x="483176" y="4468637"/>
              <a:ext cx="2030136" cy="1379208"/>
            </a:xfrm>
            <a:prstGeom prst="cloud">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9BFB41D-D099-430F-A6A9-E73BA909F92F}"/>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FF00"/>
                  </a:solidFill>
                </a:rPr>
                <a:t>2 points</a:t>
              </a:r>
            </a:p>
          </p:txBody>
        </p:sp>
      </p:grpSp>
      <p:sp>
        <p:nvSpPr>
          <p:cNvPr id="14" name="Rectangle 13">
            <a:hlinkClick r:id="rId3" action="ppaction://hlinksldjump"/>
            <a:extLst>
              <a:ext uri="{FF2B5EF4-FFF2-40B4-BE49-F238E27FC236}">
                <a16:creationId xmlns:a16="http://schemas.microsoft.com/office/drawing/2014/main" id="{66C508A0-77EA-499E-9C50-99A4891D368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01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50" fill="hold"/>
                                        <p:tgtEl>
                                          <p:spTgt spid="17"/>
                                        </p:tgtEl>
                                        <p:attrNameLst>
                                          <p:attrName>ppt_w</p:attrName>
                                        </p:attrNameLst>
                                      </p:cBhvr>
                                      <p:tavLst>
                                        <p:tav tm="0">
                                          <p:val>
                                            <p:fltVal val="0"/>
                                          </p:val>
                                        </p:tav>
                                        <p:tav tm="100000">
                                          <p:val>
                                            <p:strVal val="#ppt_w"/>
                                          </p:val>
                                        </p:tav>
                                      </p:tavLst>
                                    </p:anim>
                                    <p:anim calcmode="lin" valueType="num">
                                      <p:cBhvr>
                                        <p:cTn id="8" dur="250" fill="hold"/>
                                        <p:tgtEl>
                                          <p:spTgt spid="17"/>
                                        </p:tgtEl>
                                        <p:attrNameLst>
                                          <p:attrName>ppt_h</p:attrName>
                                        </p:attrNameLst>
                                      </p:cBhvr>
                                      <p:tavLst>
                                        <p:tav tm="0">
                                          <p:val>
                                            <p:fltVal val="0"/>
                                          </p:val>
                                        </p:tav>
                                        <p:tav tm="100000">
                                          <p:val>
                                            <p:strVal val="#ppt_h"/>
                                          </p:val>
                                        </p:tav>
                                      </p:tavLst>
                                    </p:anim>
                                    <p:anim calcmode="lin" valueType="num">
                                      <p:cBhvr>
                                        <p:cTn id="9" dur="250" fill="hold"/>
                                        <p:tgtEl>
                                          <p:spTgt spid="17"/>
                                        </p:tgtEl>
                                        <p:attrNameLst>
                                          <p:attrName>style.rotation</p:attrName>
                                        </p:attrNameLst>
                                      </p:cBhvr>
                                      <p:tavLst>
                                        <p:tav tm="0">
                                          <p:val>
                                            <p:fltVal val="90"/>
                                          </p:val>
                                        </p:tav>
                                        <p:tav tm="100000">
                                          <p:val>
                                            <p:fltVal val="0"/>
                                          </p:val>
                                        </p:tav>
                                      </p:tavLst>
                                    </p:anim>
                                    <p:animEffect transition="in" filter="fade">
                                      <p:cBhvr>
                                        <p:cTn id="10" dur="250"/>
                                        <p:tgtEl>
                                          <p:spTgt spid="17"/>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750"/>
                            </p:stCondLst>
                            <p:childTnLst>
                              <p:par>
                                <p:cTn id="20" presetID="21" presetClass="entr" presetSubtype="1" fill="hold" nodeType="afterEffect">
                                  <p:stCondLst>
                                    <p:cond delay="25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500"/>
                                        <p:tgtEl>
                                          <p:spTgt spid="22"/>
                                        </p:tgtEl>
                                      </p:cBhvr>
                                    </p:animEffect>
                                  </p:childTnLst>
                                </p:cTn>
                              </p:par>
                            </p:childTnLst>
                          </p:cTn>
                        </p:par>
                        <p:par>
                          <p:cTn id="23" fill="hold">
                            <p:stCondLst>
                              <p:cond delay="2500"/>
                            </p:stCondLst>
                            <p:childTnLst>
                              <p:par>
                                <p:cTn id="24" presetID="10" presetClass="entr" presetSubtype="0" fill="hold" grpId="0" nodeType="after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upper four parts of the image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B6DAD32-5697-4D82-BCA5-2D6F1D23EA29}"/>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2:37-40</a:t>
            </a:r>
          </a:p>
        </p:txBody>
      </p:sp>
      <p:sp>
        <p:nvSpPr>
          <p:cNvPr id="7" name="Rectangle 6">
            <a:extLst>
              <a:ext uri="{FF2B5EF4-FFF2-40B4-BE49-F238E27FC236}">
                <a16:creationId xmlns:a16="http://schemas.microsoft.com/office/drawing/2014/main" id="{FD4954DE-6565-4B6F-BC27-5EB516BF1A17}"/>
              </a:ext>
            </a:extLst>
          </p:cNvPr>
          <p:cNvSpPr/>
          <p:nvPr/>
        </p:nvSpPr>
        <p:spPr>
          <a:xfrm rot="21240000">
            <a:off x="5910802" y="5782336"/>
            <a:ext cx="5607205" cy="646331"/>
          </a:xfrm>
          <a:prstGeom prst="rect">
            <a:avLst/>
          </a:prstGeom>
        </p:spPr>
        <p:txBody>
          <a:bodyPr>
            <a:prstTxWarp prst="textStop">
              <a:avLst/>
            </a:prstTxWarp>
            <a:spAutoFit/>
          </a:bodyPr>
          <a:lstStyle/>
          <a:p>
            <a:pPr algn="ctr"/>
            <a:r>
              <a:rPr lang="en-US" sz="3600" b="1" spc="-150" dirty="0">
                <a:solidFill>
                  <a:srgbClr val="00B050"/>
                </a:solidFill>
                <a:latin typeface="Tahoma" panose="020B0604030504040204" pitchFamily="34" charset="0"/>
                <a:ea typeface="Calibri" panose="020F0502020204030204" pitchFamily="34" charset="0"/>
              </a:rPr>
              <a:t>FOUR WORLD EMPIRES</a:t>
            </a:r>
            <a:endParaRPr lang="en-US" sz="3600" spc="-150" dirty="0">
              <a:solidFill>
                <a:srgbClr val="00B05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52915AD-5869-49F7-85F5-FF5F9474D6FE}"/>
              </a:ext>
            </a:extLst>
          </p:cNvPr>
          <p:cNvSpPr/>
          <p:nvPr/>
        </p:nvSpPr>
        <p:spPr>
          <a:xfrm rot="-60000">
            <a:off x="1868063" y="4924625"/>
            <a:ext cx="7608576" cy="646331"/>
          </a:xfrm>
          <a:prstGeom prst="rect">
            <a:avLst/>
          </a:prstGeom>
        </p:spPr>
        <p:txBody>
          <a:bodyPr>
            <a:prstTxWarp prst="textStop">
              <a:avLst/>
            </a:prstTxWarp>
            <a:spAutoFit/>
          </a:bodyPr>
          <a:lstStyle/>
          <a:p>
            <a:pPr algn="ctr"/>
            <a:r>
              <a:rPr lang="en-US" sz="3600" b="1" dirty="0">
                <a:solidFill>
                  <a:srgbClr val="FF6600"/>
                </a:solidFill>
                <a:latin typeface="Tahoma" panose="020B0604030504040204" pitchFamily="34" charset="0"/>
                <a:ea typeface="Calibri" panose="020F0502020204030204" pitchFamily="34" charset="0"/>
              </a:rPr>
              <a:t>FOUR CORNERS OF THE EARTH</a:t>
            </a:r>
            <a:endParaRPr lang="en-US" sz="36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95A6D1F-C005-45FD-A46B-24CA0139EEC7}"/>
              </a:ext>
            </a:extLst>
          </p:cNvPr>
          <p:cNvSpPr/>
          <p:nvPr/>
        </p:nvSpPr>
        <p:spPr>
          <a:xfrm rot="480000">
            <a:off x="701573" y="5874261"/>
            <a:ext cx="3342974" cy="646331"/>
          </a:xfrm>
          <a:prstGeom prst="rect">
            <a:avLst/>
          </a:prstGeom>
        </p:spPr>
        <p:txBody>
          <a:bodyPr>
            <a:prstTxWarp prst="textStop">
              <a:avLst/>
            </a:prstTxWarp>
            <a:spAutoFit/>
          </a:bodyPr>
          <a:lstStyle/>
          <a:p>
            <a:pPr algn="ctr"/>
            <a:r>
              <a:rPr lang="en-US" sz="3600" b="1" dirty="0">
                <a:solidFill>
                  <a:srgbClr val="CC0099"/>
                </a:solidFill>
                <a:latin typeface="Tahoma" panose="020B0604030504040204" pitchFamily="34" charset="0"/>
                <a:ea typeface="Calibri" panose="020F0502020204030204" pitchFamily="34" charset="0"/>
              </a:rPr>
              <a:t>FOUR KINGS</a:t>
            </a:r>
            <a:endParaRPr lang="en-US" sz="3600" dirty="0">
              <a:solidFill>
                <a:srgbClr val="CC0099"/>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C68D7081-0A49-4374-9B85-3B35750BDAA3}"/>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EEAD9292-1BA8-4871-BF69-59DE719D2ED5}"/>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79370B8-D530-4AC5-B109-C22029B947AF}"/>
                </a:ext>
              </a:extLst>
            </p:cNvPr>
            <p:cNvSpPr txBox="1"/>
            <p:nvPr/>
          </p:nvSpPr>
          <p:spPr>
            <a:xfrm>
              <a:off x="3496990" y="2519085"/>
              <a:ext cx="5293895" cy="1815882"/>
            </a:xfrm>
            <a:prstGeom prst="rect">
              <a:avLst/>
            </a:prstGeom>
            <a:noFill/>
          </p:spPr>
          <p:txBody>
            <a:bodyPr wrap="square" rtlCol="0">
              <a:spAutoFit/>
            </a:bodyPr>
            <a:lstStyle/>
            <a:p>
              <a:pPr algn="ctr"/>
              <a:r>
                <a:rPr lang="en-US" sz="8400" b="1" dirty="0">
                  <a:solidFill>
                    <a:schemeClr val="accent6">
                      <a:lumMod val="50000"/>
                    </a:schemeClr>
                  </a:solidFill>
                </a:rPr>
                <a:t>Not quite!</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47058916-9B86-4295-8640-AC36AD0F43B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3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upper four parts of the image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B6DAD32-5697-4D82-BCA5-2D6F1D23EA29}"/>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2:37-40</a:t>
            </a:r>
          </a:p>
        </p:txBody>
      </p:sp>
      <p:sp>
        <p:nvSpPr>
          <p:cNvPr id="7" name="Rectangle 6">
            <a:extLst>
              <a:ext uri="{FF2B5EF4-FFF2-40B4-BE49-F238E27FC236}">
                <a16:creationId xmlns:a16="http://schemas.microsoft.com/office/drawing/2014/main" id="{FD4954DE-6565-4B6F-BC27-5EB516BF1A17}"/>
              </a:ext>
            </a:extLst>
          </p:cNvPr>
          <p:cNvSpPr/>
          <p:nvPr/>
        </p:nvSpPr>
        <p:spPr>
          <a:xfrm rot="21240000">
            <a:off x="5910802" y="5782336"/>
            <a:ext cx="5607205" cy="646331"/>
          </a:xfrm>
          <a:prstGeom prst="rect">
            <a:avLst/>
          </a:prstGeom>
          <a:ln>
            <a:noFill/>
          </a:ln>
        </p:spPr>
        <p:txBody>
          <a:bodyPr>
            <a:prstTxWarp prst="textStop">
              <a:avLst/>
            </a:prstTxWarp>
            <a:spAutoFit/>
          </a:bodyPr>
          <a:lstStyle/>
          <a:p>
            <a:pPr algn="ctr"/>
            <a:r>
              <a:rPr lang="en-US" sz="3600" b="1" spc="-150" dirty="0">
                <a:solidFill>
                  <a:srgbClr val="00B050"/>
                </a:solidFill>
                <a:latin typeface="Tahoma" panose="020B0604030504040204" pitchFamily="34" charset="0"/>
                <a:ea typeface="Calibri" panose="020F0502020204030204" pitchFamily="34" charset="0"/>
              </a:rPr>
              <a:t>FOUR WORLD EMPIRES</a:t>
            </a:r>
            <a:endParaRPr lang="en-US" sz="3600" spc="-150" dirty="0">
              <a:solidFill>
                <a:srgbClr val="00B05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52915AD-5869-49F7-85F5-FF5F9474D6FE}"/>
              </a:ext>
            </a:extLst>
          </p:cNvPr>
          <p:cNvSpPr/>
          <p:nvPr/>
        </p:nvSpPr>
        <p:spPr>
          <a:xfrm rot="-60000">
            <a:off x="1868063" y="4924625"/>
            <a:ext cx="7608576" cy="646331"/>
          </a:xfrm>
          <a:prstGeom prst="rect">
            <a:avLst/>
          </a:prstGeom>
          <a:ln>
            <a:noFill/>
          </a:ln>
        </p:spPr>
        <p:txBody>
          <a:bodyPr>
            <a:prstTxWarp prst="textStop">
              <a:avLst/>
            </a:prstTxWarp>
            <a:spAutoFit/>
          </a:bodyPr>
          <a:lstStyle/>
          <a:p>
            <a:pPr algn="ctr"/>
            <a:r>
              <a:rPr lang="en-US" sz="3600" b="1" dirty="0">
                <a:solidFill>
                  <a:srgbClr val="FF6600"/>
                </a:solidFill>
                <a:latin typeface="Tahoma" panose="020B0604030504040204" pitchFamily="34" charset="0"/>
                <a:ea typeface="Calibri" panose="020F0502020204030204" pitchFamily="34" charset="0"/>
              </a:rPr>
              <a:t>FOUR CORNERS OF THE EARTH</a:t>
            </a:r>
            <a:endParaRPr lang="en-US" sz="36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95A6D1F-C005-45FD-A46B-24CA0139EEC7}"/>
              </a:ext>
            </a:extLst>
          </p:cNvPr>
          <p:cNvSpPr/>
          <p:nvPr/>
        </p:nvSpPr>
        <p:spPr>
          <a:xfrm rot="480000">
            <a:off x="701573" y="5874261"/>
            <a:ext cx="3342974" cy="646331"/>
          </a:xfrm>
          <a:prstGeom prst="rect">
            <a:avLst/>
          </a:prstGeom>
          <a:ln>
            <a:noFill/>
          </a:ln>
        </p:spPr>
        <p:txBody>
          <a:bodyPr>
            <a:prstTxWarp prst="textStop">
              <a:avLst/>
            </a:prstTxWarp>
            <a:spAutoFit/>
          </a:bodyPr>
          <a:lstStyle/>
          <a:p>
            <a:pPr algn="ctr"/>
            <a:r>
              <a:rPr lang="en-US" sz="3600" b="1" dirty="0">
                <a:solidFill>
                  <a:srgbClr val="CC0099"/>
                </a:solidFill>
                <a:latin typeface="Tahoma" panose="020B0604030504040204" pitchFamily="34" charset="0"/>
                <a:ea typeface="Calibri" panose="020F0502020204030204" pitchFamily="34" charset="0"/>
              </a:rPr>
              <a:t>FOUR KINGS</a:t>
            </a:r>
            <a:endParaRPr lang="en-US" sz="3600" dirty="0">
              <a:solidFill>
                <a:srgbClr val="CC0099"/>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8D6C02FF-1092-4E9C-ACEF-C22E91A74F7A}"/>
              </a:ext>
            </a:extLst>
          </p:cNvPr>
          <p:cNvSpPr txBox="1"/>
          <p:nvPr/>
        </p:nvSpPr>
        <p:spPr>
          <a:xfrm>
            <a:off x="5237669" y="4481836"/>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75F99B4A-C6E1-4115-AB00-0D03BC59B6A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AA9BA56E-5894-4245-90F1-5E667D077CE4}"/>
              </a:ext>
            </a:extLst>
          </p:cNvPr>
          <p:cNvSpPr/>
          <p:nvPr/>
        </p:nvSpPr>
        <p:spPr>
          <a:xfrm rot="480000">
            <a:off x="655571" y="5878286"/>
            <a:ext cx="3393915"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9F1CD238-EF0D-444E-AEAD-64DFAE90E806}"/>
              </a:ext>
            </a:extLst>
          </p:cNvPr>
          <p:cNvSpPr/>
          <p:nvPr/>
        </p:nvSpPr>
        <p:spPr>
          <a:xfrm rot="-60000">
            <a:off x="1868063" y="4910277"/>
            <a:ext cx="7608576" cy="660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9389FAD6-CCBD-4AF4-BA26-124E17D42493}"/>
              </a:ext>
            </a:extLst>
          </p:cNvPr>
          <p:cNvSpPr/>
          <p:nvPr/>
        </p:nvSpPr>
        <p:spPr>
          <a:xfrm rot="-360000">
            <a:off x="5905637" y="5782334"/>
            <a:ext cx="5607205" cy="64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80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upper four parts of the image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B6DAD32-5697-4D82-BCA5-2D6F1D23EA29}"/>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2:37-40</a:t>
            </a:r>
          </a:p>
        </p:txBody>
      </p:sp>
      <p:sp>
        <p:nvSpPr>
          <p:cNvPr id="7" name="Rectangle 6">
            <a:extLst>
              <a:ext uri="{FF2B5EF4-FFF2-40B4-BE49-F238E27FC236}">
                <a16:creationId xmlns:a16="http://schemas.microsoft.com/office/drawing/2014/main" id="{FD4954DE-6565-4B6F-BC27-5EB516BF1A17}"/>
              </a:ext>
            </a:extLst>
          </p:cNvPr>
          <p:cNvSpPr/>
          <p:nvPr/>
        </p:nvSpPr>
        <p:spPr>
          <a:xfrm rot="21240000">
            <a:off x="5910802" y="5782336"/>
            <a:ext cx="5607205" cy="646331"/>
          </a:xfrm>
          <a:prstGeom prst="rect">
            <a:avLst/>
          </a:prstGeom>
        </p:spPr>
        <p:txBody>
          <a:bodyPr>
            <a:prstTxWarp prst="textStop">
              <a:avLst/>
            </a:prstTxWarp>
            <a:spAutoFit/>
          </a:bodyPr>
          <a:lstStyle/>
          <a:p>
            <a:pPr algn="ctr"/>
            <a:r>
              <a:rPr lang="en-US" sz="3600" b="1" spc="-150" dirty="0">
                <a:solidFill>
                  <a:srgbClr val="00B050"/>
                </a:solidFill>
                <a:latin typeface="Tahoma" panose="020B0604030504040204" pitchFamily="34" charset="0"/>
                <a:ea typeface="Calibri" panose="020F0502020204030204" pitchFamily="34" charset="0"/>
              </a:rPr>
              <a:t>FOUR WORLD EMPIRES</a:t>
            </a:r>
            <a:endParaRPr lang="en-US" sz="3600" spc="-150" dirty="0">
              <a:solidFill>
                <a:srgbClr val="00B050"/>
              </a:solidFill>
              <a:latin typeface="Tahoma" panose="020B060403050404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3DEB11EF-4125-4463-8F07-A76874A407CB}"/>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7" name="Group 16">
            <a:extLst>
              <a:ext uri="{FF2B5EF4-FFF2-40B4-BE49-F238E27FC236}">
                <a16:creationId xmlns:a16="http://schemas.microsoft.com/office/drawing/2014/main" id="{398BFD5A-9762-4706-9FAD-4EF70BD7C1A2}"/>
              </a:ext>
            </a:extLst>
          </p:cNvPr>
          <p:cNvGrpSpPr/>
          <p:nvPr/>
        </p:nvGrpSpPr>
        <p:grpSpPr>
          <a:xfrm rot="20456090">
            <a:off x="466775" y="3651074"/>
            <a:ext cx="2035914" cy="1379208"/>
            <a:chOff x="683427" y="4578696"/>
            <a:chExt cx="1682577" cy="1139841"/>
          </a:xfrm>
        </p:grpSpPr>
        <p:sp>
          <p:nvSpPr>
            <p:cNvPr id="20" name="Cloud 19">
              <a:extLst>
                <a:ext uri="{FF2B5EF4-FFF2-40B4-BE49-F238E27FC236}">
                  <a16:creationId xmlns:a16="http://schemas.microsoft.com/office/drawing/2014/main" id="{62EA116A-7F0D-4036-A1AC-2468DB982538}"/>
                </a:ext>
              </a:extLst>
            </p:cNvPr>
            <p:cNvSpPr/>
            <p:nvPr/>
          </p:nvSpPr>
          <p:spPr>
            <a:xfrm rot="614678">
              <a:off x="683427" y="4578696"/>
              <a:ext cx="1677798" cy="1139841"/>
            </a:xfrm>
            <a:prstGeom prst="cloud">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72897F-251E-4040-BDCB-C13FA2A54CBC}"/>
                </a:ext>
              </a:extLst>
            </p:cNvPr>
            <p:cNvSpPr txBox="1"/>
            <p:nvPr/>
          </p:nvSpPr>
          <p:spPr>
            <a:xfrm>
              <a:off x="695756" y="4920561"/>
              <a:ext cx="1670248" cy="455306"/>
            </a:xfrm>
            <a:prstGeom prst="rect">
              <a:avLst/>
            </a:prstGeom>
            <a:noFill/>
          </p:spPr>
          <p:txBody>
            <a:bodyPr wrap="square" rtlCol="0">
              <a:spAutoFit/>
            </a:bodyPr>
            <a:lstStyle/>
            <a:p>
              <a:pPr algn="ctr">
                <a:lnSpc>
                  <a:spcPct val="70000"/>
                </a:lnSpc>
              </a:pPr>
              <a:r>
                <a:rPr lang="en-US" sz="4000" b="1" dirty="0">
                  <a:solidFill>
                    <a:srgbClr val="FFFF00"/>
                  </a:solidFill>
                </a:rPr>
                <a:t>Yay!</a:t>
              </a:r>
              <a:endParaRPr lang="en-US" sz="4800" b="1" dirty="0">
                <a:solidFill>
                  <a:srgbClr val="FFFF00"/>
                </a:solidFill>
              </a:endParaRPr>
            </a:p>
          </p:txBody>
        </p:sp>
      </p:grpSp>
      <p:grpSp>
        <p:nvGrpSpPr>
          <p:cNvPr id="22" name="Group 21">
            <a:extLst>
              <a:ext uri="{FF2B5EF4-FFF2-40B4-BE49-F238E27FC236}">
                <a16:creationId xmlns:a16="http://schemas.microsoft.com/office/drawing/2014/main" id="{F75539DB-723E-450A-8601-3A63F2443107}"/>
              </a:ext>
            </a:extLst>
          </p:cNvPr>
          <p:cNvGrpSpPr/>
          <p:nvPr/>
        </p:nvGrpSpPr>
        <p:grpSpPr>
          <a:xfrm>
            <a:off x="9651021" y="3648177"/>
            <a:ext cx="2030136" cy="1379208"/>
            <a:chOff x="483176" y="4468637"/>
            <a:chExt cx="2030136" cy="1379208"/>
          </a:xfrm>
        </p:grpSpPr>
        <p:sp>
          <p:nvSpPr>
            <p:cNvPr id="23" name="Cloud 22">
              <a:extLst>
                <a:ext uri="{FF2B5EF4-FFF2-40B4-BE49-F238E27FC236}">
                  <a16:creationId xmlns:a16="http://schemas.microsoft.com/office/drawing/2014/main" id="{2FAC500E-AA56-4F0B-BCA0-4EE56518CF98}"/>
                </a:ext>
              </a:extLst>
            </p:cNvPr>
            <p:cNvSpPr/>
            <p:nvPr/>
          </p:nvSpPr>
          <p:spPr>
            <a:xfrm rot="614678">
              <a:off x="483176" y="4468637"/>
              <a:ext cx="2030136" cy="1379208"/>
            </a:xfrm>
            <a:prstGeom prst="cloud">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9BFB41D-D099-430F-A6A9-E73BA909F92F}"/>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FF00"/>
                  </a:solidFill>
                </a:rPr>
                <a:t>1 point</a:t>
              </a:r>
            </a:p>
          </p:txBody>
        </p:sp>
      </p:grpSp>
      <p:sp>
        <p:nvSpPr>
          <p:cNvPr id="14" name="Rectangle 13">
            <a:hlinkClick r:id="rId3" action="ppaction://hlinksldjump"/>
            <a:extLst>
              <a:ext uri="{FF2B5EF4-FFF2-40B4-BE49-F238E27FC236}">
                <a16:creationId xmlns:a16="http://schemas.microsoft.com/office/drawing/2014/main" id="{6EC87963-E3A3-451B-B280-B29D7DE41B0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10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50" fill="hold"/>
                                        <p:tgtEl>
                                          <p:spTgt spid="17"/>
                                        </p:tgtEl>
                                        <p:attrNameLst>
                                          <p:attrName>ppt_w</p:attrName>
                                        </p:attrNameLst>
                                      </p:cBhvr>
                                      <p:tavLst>
                                        <p:tav tm="0">
                                          <p:val>
                                            <p:fltVal val="0"/>
                                          </p:val>
                                        </p:tav>
                                        <p:tav tm="100000">
                                          <p:val>
                                            <p:strVal val="#ppt_w"/>
                                          </p:val>
                                        </p:tav>
                                      </p:tavLst>
                                    </p:anim>
                                    <p:anim calcmode="lin" valueType="num">
                                      <p:cBhvr>
                                        <p:cTn id="8" dur="250" fill="hold"/>
                                        <p:tgtEl>
                                          <p:spTgt spid="17"/>
                                        </p:tgtEl>
                                        <p:attrNameLst>
                                          <p:attrName>ppt_h</p:attrName>
                                        </p:attrNameLst>
                                      </p:cBhvr>
                                      <p:tavLst>
                                        <p:tav tm="0">
                                          <p:val>
                                            <p:fltVal val="0"/>
                                          </p:val>
                                        </p:tav>
                                        <p:tav tm="100000">
                                          <p:val>
                                            <p:strVal val="#ppt_h"/>
                                          </p:val>
                                        </p:tav>
                                      </p:tavLst>
                                    </p:anim>
                                    <p:anim calcmode="lin" valueType="num">
                                      <p:cBhvr>
                                        <p:cTn id="9" dur="250" fill="hold"/>
                                        <p:tgtEl>
                                          <p:spTgt spid="17"/>
                                        </p:tgtEl>
                                        <p:attrNameLst>
                                          <p:attrName>style.rotation</p:attrName>
                                        </p:attrNameLst>
                                      </p:cBhvr>
                                      <p:tavLst>
                                        <p:tav tm="0">
                                          <p:val>
                                            <p:fltVal val="90"/>
                                          </p:val>
                                        </p:tav>
                                        <p:tav tm="100000">
                                          <p:val>
                                            <p:fltVal val="0"/>
                                          </p:val>
                                        </p:tav>
                                      </p:tavLst>
                                    </p:anim>
                                    <p:animEffect transition="in" filter="fade">
                                      <p:cBhvr>
                                        <p:cTn id="10" dur="250"/>
                                        <p:tgtEl>
                                          <p:spTgt spid="17"/>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750"/>
                            </p:stCondLst>
                            <p:childTnLst>
                              <p:par>
                                <p:cTn id="20" presetID="21" presetClass="entr" presetSubtype="1" fill="hold" nodeType="afterEffect">
                                  <p:stCondLst>
                                    <p:cond delay="25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500"/>
                                        <p:tgtEl>
                                          <p:spTgt spid="22"/>
                                        </p:tgtEl>
                                      </p:cBhvr>
                                    </p:animEffect>
                                  </p:childTnLst>
                                </p:cTn>
                              </p:par>
                            </p:childTnLst>
                          </p:cTn>
                        </p:par>
                        <p:par>
                          <p:cTn id="23" fill="hold">
                            <p:stCondLst>
                              <p:cond delay="2500"/>
                            </p:stCondLst>
                            <p:childTnLst>
                              <p:par>
                                <p:cTn id="24" presetID="10" presetClass="entr" presetSubtype="0" fill="hold" grpId="0" nodeType="after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upper four parts of the image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B6DAD32-5697-4D82-BCA5-2D6F1D23EA29}"/>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2:37-40</a:t>
            </a:r>
          </a:p>
        </p:txBody>
      </p:sp>
      <p:sp>
        <p:nvSpPr>
          <p:cNvPr id="7" name="Rectangle 6">
            <a:extLst>
              <a:ext uri="{FF2B5EF4-FFF2-40B4-BE49-F238E27FC236}">
                <a16:creationId xmlns:a16="http://schemas.microsoft.com/office/drawing/2014/main" id="{FD4954DE-6565-4B6F-BC27-5EB516BF1A17}"/>
              </a:ext>
            </a:extLst>
          </p:cNvPr>
          <p:cNvSpPr/>
          <p:nvPr/>
        </p:nvSpPr>
        <p:spPr>
          <a:xfrm rot="21240000">
            <a:off x="5910802" y="5782336"/>
            <a:ext cx="5607205" cy="646331"/>
          </a:xfrm>
          <a:prstGeom prst="rect">
            <a:avLst/>
          </a:prstGeom>
        </p:spPr>
        <p:txBody>
          <a:bodyPr>
            <a:prstTxWarp prst="textStop">
              <a:avLst/>
            </a:prstTxWarp>
            <a:spAutoFit/>
          </a:bodyPr>
          <a:lstStyle/>
          <a:p>
            <a:pPr algn="ctr"/>
            <a:r>
              <a:rPr lang="en-US" sz="3600" b="1" spc="-150" dirty="0">
                <a:solidFill>
                  <a:srgbClr val="00B050"/>
                </a:solidFill>
                <a:latin typeface="Tahoma" panose="020B0604030504040204" pitchFamily="34" charset="0"/>
                <a:ea typeface="Calibri" panose="020F0502020204030204" pitchFamily="34" charset="0"/>
              </a:rPr>
              <a:t>FOUR WORLD EMPIRES</a:t>
            </a:r>
            <a:endParaRPr lang="en-US" sz="3600" spc="-150" dirty="0">
              <a:solidFill>
                <a:srgbClr val="00B05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52915AD-5869-49F7-85F5-FF5F9474D6FE}"/>
              </a:ext>
            </a:extLst>
          </p:cNvPr>
          <p:cNvSpPr/>
          <p:nvPr/>
        </p:nvSpPr>
        <p:spPr>
          <a:xfrm rot="-60000">
            <a:off x="1868063" y="4924625"/>
            <a:ext cx="7608576" cy="646331"/>
          </a:xfrm>
          <a:prstGeom prst="rect">
            <a:avLst/>
          </a:prstGeom>
        </p:spPr>
        <p:txBody>
          <a:bodyPr>
            <a:prstTxWarp prst="textStop">
              <a:avLst/>
            </a:prstTxWarp>
            <a:spAutoFit/>
          </a:bodyPr>
          <a:lstStyle/>
          <a:p>
            <a:pPr algn="ctr"/>
            <a:r>
              <a:rPr lang="en-US" sz="3600" b="1" dirty="0">
                <a:solidFill>
                  <a:srgbClr val="FF6600"/>
                </a:solidFill>
                <a:latin typeface="Tahoma" panose="020B0604030504040204" pitchFamily="34" charset="0"/>
                <a:ea typeface="Calibri" panose="020F0502020204030204" pitchFamily="34" charset="0"/>
              </a:rPr>
              <a:t>FOUR CORNERS OF THE EARTH</a:t>
            </a:r>
            <a:endParaRPr lang="en-US" sz="36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95A6D1F-C005-45FD-A46B-24CA0139EEC7}"/>
              </a:ext>
            </a:extLst>
          </p:cNvPr>
          <p:cNvSpPr/>
          <p:nvPr/>
        </p:nvSpPr>
        <p:spPr>
          <a:xfrm rot="480000">
            <a:off x="701573" y="5874261"/>
            <a:ext cx="3342974" cy="646331"/>
          </a:xfrm>
          <a:prstGeom prst="rect">
            <a:avLst/>
          </a:prstGeom>
        </p:spPr>
        <p:txBody>
          <a:bodyPr>
            <a:prstTxWarp prst="textStop">
              <a:avLst/>
            </a:prstTxWarp>
            <a:spAutoFit/>
          </a:bodyPr>
          <a:lstStyle/>
          <a:p>
            <a:pPr algn="ctr"/>
            <a:r>
              <a:rPr lang="en-US" sz="3600" b="1" dirty="0">
                <a:solidFill>
                  <a:srgbClr val="CC0099"/>
                </a:solidFill>
                <a:latin typeface="Tahoma" panose="020B0604030504040204" pitchFamily="34" charset="0"/>
                <a:ea typeface="Calibri" panose="020F0502020204030204" pitchFamily="34" charset="0"/>
              </a:rPr>
              <a:t>FOUR KINGS</a:t>
            </a:r>
            <a:endParaRPr lang="en-US" sz="3600" dirty="0">
              <a:solidFill>
                <a:srgbClr val="CC0099"/>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5F264ADE-5623-4CC3-9244-7B794A5BCD55}"/>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7A54A7B0-A618-4889-A77F-DC3BF23C9B28}"/>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B5F1AFD-5BDD-4E8E-A862-84FE604F72CC}"/>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D163DBE8-0B77-46D4-B0A4-01C8DE8551E0}"/>
                </a:ext>
              </a:extLst>
            </p:cNvPr>
            <p:cNvSpPr txBox="1"/>
            <p:nvPr/>
          </p:nvSpPr>
          <p:spPr>
            <a:xfrm>
              <a:off x="3480134" y="3158571"/>
              <a:ext cx="5423235" cy="707886"/>
            </a:xfrm>
            <a:prstGeom prst="rect">
              <a:avLst/>
            </a:prstGeom>
            <a:noFill/>
          </p:spPr>
          <p:txBody>
            <a:bodyPr wrap="square" rtlCol="0">
              <a:prstTxWarp prst="textStop">
                <a:avLst/>
              </a:prstTxWarp>
              <a:spAutoFit/>
            </a:bodyPr>
            <a:lstStyle/>
            <a:p>
              <a:pPr algn="ctr"/>
              <a:r>
                <a:rPr lang="en-US" sz="4000" b="1" dirty="0">
                  <a:solidFill>
                    <a:srgbClr val="FFE9AB"/>
                  </a:solidFill>
                </a:rPr>
                <a:t>FOUR WORLD EMPIRES</a:t>
              </a:r>
              <a:endParaRPr lang="en-US" sz="4000" dirty="0">
                <a:solidFill>
                  <a:srgbClr val="FFE9AB"/>
                </a:solidFill>
              </a:endParaRPr>
            </a:p>
          </p:txBody>
        </p:sp>
        <p:sp>
          <p:nvSpPr>
            <p:cNvPr id="16" name="TextBox 15">
              <a:extLst>
                <a:ext uri="{FF2B5EF4-FFF2-40B4-BE49-F238E27FC236}">
                  <a16:creationId xmlns:a16="http://schemas.microsoft.com/office/drawing/2014/main" id="{04F289FF-154D-4D5C-B369-2C9234DB1052}"/>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8B2B161F-6490-4F31-AF78-BE527A0BEE4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61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BDBC0-E3EB-15B3-B09E-A8750EF73333}"/>
              </a:ext>
            </a:extLst>
          </p:cNvPr>
          <p:cNvSpPr txBox="1"/>
          <p:nvPr/>
        </p:nvSpPr>
        <p:spPr>
          <a:xfrm>
            <a:off x="4058568" y="445409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upper four parts of the image represent </a:t>
            </a:r>
            <a:r>
              <a:rPr lang="en-US" sz="4000" i="1" u="sng" dirty="0">
                <a:solidFill>
                  <a:srgbClr val="C00000"/>
                </a:solidFill>
                <a:uFill>
                  <a:solidFill>
                    <a:schemeClr val="tx1"/>
                  </a:solidFill>
                </a:uFill>
              </a:rPr>
              <a:t>FOUR WORLD EMPIRES</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B6DAD32-5697-4D82-BCA5-2D6F1D23EA29}"/>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2:37-40</a:t>
            </a:r>
          </a:p>
        </p:txBody>
      </p:sp>
      <p:sp>
        <p:nvSpPr>
          <p:cNvPr id="7" name="Rectangle 6">
            <a:extLst>
              <a:ext uri="{FF2B5EF4-FFF2-40B4-BE49-F238E27FC236}">
                <a16:creationId xmlns:a16="http://schemas.microsoft.com/office/drawing/2014/main" id="{FD4954DE-6565-4B6F-BC27-5EB516BF1A17}"/>
              </a:ext>
            </a:extLst>
          </p:cNvPr>
          <p:cNvSpPr/>
          <p:nvPr/>
        </p:nvSpPr>
        <p:spPr>
          <a:xfrm rot="21240000">
            <a:off x="5910802" y="5782336"/>
            <a:ext cx="5607205" cy="646331"/>
          </a:xfrm>
          <a:prstGeom prst="rect">
            <a:avLst/>
          </a:prstGeom>
        </p:spPr>
        <p:txBody>
          <a:bodyPr>
            <a:prstTxWarp prst="textStop">
              <a:avLst/>
            </a:prstTxWarp>
            <a:spAutoFit/>
          </a:bodyPr>
          <a:lstStyle/>
          <a:p>
            <a:pPr algn="ctr"/>
            <a:r>
              <a:rPr lang="en-US" sz="3600" b="1" spc="-150" dirty="0">
                <a:solidFill>
                  <a:srgbClr val="00B050"/>
                </a:solidFill>
                <a:latin typeface="Tahoma" panose="020B0604030504040204" pitchFamily="34" charset="0"/>
                <a:ea typeface="Calibri" panose="020F0502020204030204" pitchFamily="34" charset="0"/>
              </a:rPr>
              <a:t>FOUR WORLD EMPIRES</a:t>
            </a:r>
            <a:endParaRPr lang="en-US" sz="3600" spc="-150" dirty="0">
              <a:solidFill>
                <a:srgbClr val="00B05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452915AD-5869-49F7-85F5-FF5F9474D6FE}"/>
              </a:ext>
            </a:extLst>
          </p:cNvPr>
          <p:cNvSpPr/>
          <p:nvPr/>
        </p:nvSpPr>
        <p:spPr>
          <a:xfrm rot="-60000">
            <a:off x="1868063" y="4924625"/>
            <a:ext cx="7608576" cy="646331"/>
          </a:xfrm>
          <a:prstGeom prst="rect">
            <a:avLst/>
          </a:prstGeom>
        </p:spPr>
        <p:txBody>
          <a:bodyPr>
            <a:prstTxWarp prst="textStop">
              <a:avLst/>
            </a:prstTxWarp>
            <a:spAutoFit/>
          </a:bodyPr>
          <a:lstStyle/>
          <a:p>
            <a:pPr algn="ctr"/>
            <a:r>
              <a:rPr lang="en-US" sz="3600" b="1" dirty="0">
                <a:solidFill>
                  <a:srgbClr val="FF6600"/>
                </a:solidFill>
                <a:latin typeface="Tahoma" panose="020B0604030504040204" pitchFamily="34" charset="0"/>
                <a:ea typeface="Calibri" panose="020F0502020204030204" pitchFamily="34" charset="0"/>
              </a:rPr>
              <a:t>FOUR CORNERS OF THE EARTH</a:t>
            </a:r>
            <a:endParaRPr lang="en-US" sz="36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95A6D1F-C005-45FD-A46B-24CA0139EEC7}"/>
              </a:ext>
            </a:extLst>
          </p:cNvPr>
          <p:cNvSpPr/>
          <p:nvPr/>
        </p:nvSpPr>
        <p:spPr>
          <a:xfrm rot="480000">
            <a:off x="701573" y="5874261"/>
            <a:ext cx="3342974" cy="646331"/>
          </a:xfrm>
          <a:prstGeom prst="rect">
            <a:avLst/>
          </a:prstGeom>
        </p:spPr>
        <p:txBody>
          <a:bodyPr>
            <a:prstTxWarp prst="textStop">
              <a:avLst/>
            </a:prstTxWarp>
            <a:spAutoFit/>
          </a:bodyPr>
          <a:lstStyle/>
          <a:p>
            <a:pPr algn="ctr"/>
            <a:r>
              <a:rPr lang="en-US" sz="3600" b="1" dirty="0">
                <a:solidFill>
                  <a:srgbClr val="CC0099"/>
                </a:solidFill>
                <a:latin typeface="Tahoma" panose="020B0604030504040204" pitchFamily="34" charset="0"/>
                <a:ea typeface="Calibri" panose="020F0502020204030204" pitchFamily="34" charset="0"/>
              </a:rPr>
              <a:t>FOUR KINGS</a:t>
            </a:r>
            <a:endParaRPr lang="en-US" sz="3600" dirty="0">
              <a:solidFill>
                <a:srgbClr val="CC0099"/>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A01FD6D6-8EE9-46F7-943C-CBD326DCB17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22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937122843"/>
      </p:ext>
    </p:extLst>
  </p:cSld>
  <p:clrMapOvr>
    <a:masterClrMapping/>
  </p:clrMapOvr>
  <p:transition advClick="0" advTm="0">
    <p:fade/>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whole image represents the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EE137F12-0DDB-4BD9-A729-E161759E405C}"/>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TextBox 7">
            <a:extLst>
              <a:ext uri="{FF2B5EF4-FFF2-40B4-BE49-F238E27FC236}">
                <a16:creationId xmlns:a16="http://schemas.microsoft.com/office/drawing/2014/main" id="{10D27847-9FD7-4B24-9AA1-99C5A597340B}"/>
              </a:ext>
            </a:extLst>
          </p:cNvPr>
          <p:cNvSpPr txBox="1"/>
          <p:nvPr/>
        </p:nvSpPr>
        <p:spPr>
          <a:xfrm>
            <a:off x="4425765" y="4497853"/>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4F86D804-3F0D-47B0-A192-E93F80AF972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602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whole image represents the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EE137F12-0DDB-4BD9-A729-E161759E405C}"/>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2F800C1E-DE34-44A7-B235-00E94E4D0D2A}"/>
              </a:ext>
            </a:extLst>
          </p:cNvPr>
          <p:cNvSpPr/>
          <p:nvPr/>
        </p:nvSpPr>
        <p:spPr>
          <a:xfrm rot="-480000">
            <a:off x="6409918" y="5742632"/>
            <a:ext cx="5097459" cy="646331"/>
          </a:xfrm>
          <a:prstGeom prst="rect">
            <a:avLst/>
          </a:prstGeom>
          <a:ln>
            <a:noFill/>
          </a:ln>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5AB5EC9-A3CD-44B5-B6F9-8344DF43DD00}"/>
              </a:ext>
            </a:extLst>
          </p:cNvPr>
          <p:cNvSpPr/>
          <p:nvPr/>
        </p:nvSpPr>
        <p:spPr>
          <a:xfrm rot="-180000">
            <a:off x="3486886" y="4961234"/>
            <a:ext cx="5981483" cy="646331"/>
          </a:xfrm>
          <a:prstGeom prst="rect">
            <a:avLst/>
          </a:prstGeom>
          <a:ln>
            <a:noFill/>
          </a:ln>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KINGDOM OF BABYLON</a:t>
            </a:r>
            <a:endParaRPr lang="en-US" sz="36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ABBC6F3-F426-46FE-B035-23035C33DE9C}"/>
              </a:ext>
            </a:extLst>
          </p:cNvPr>
          <p:cNvSpPr/>
          <p:nvPr/>
        </p:nvSpPr>
        <p:spPr>
          <a:xfrm rot="300000">
            <a:off x="692694" y="5873265"/>
            <a:ext cx="5004363" cy="646331"/>
          </a:xfrm>
          <a:prstGeom prst="rect">
            <a:avLst/>
          </a:prstGeom>
          <a:ln>
            <a:noFill/>
          </a:ln>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1FA96692-4FA6-4E26-8514-0CF35DD2B9AC}"/>
              </a:ext>
            </a:extLst>
          </p:cNvPr>
          <p:cNvSpPr txBox="1"/>
          <p:nvPr/>
        </p:nvSpPr>
        <p:spPr>
          <a:xfrm>
            <a:off x="5237669" y="4481836"/>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41E0382F-318E-4F17-B5C0-67505D969EF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0BD75D6A-91F9-4BA0-B578-53B72D17D522}"/>
              </a:ext>
            </a:extLst>
          </p:cNvPr>
          <p:cNvSpPr/>
          <p:nvPr/>
        </p:nvSpPr>
        <p:spPr>
          <a:xfrm rot="300000">
            <a:off x="664413" y="5854535"/>
            <a:ext cx="5035743" cy="676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C672DB03-DD08-483A-9129-6D3693B1129E}"/>
              </a:ext>
            </a:extLst>
          </p:cNvPr>
          <p:cNvSpPr/>
          <p:nvPr/>
        </p:nvSpPr>
        <p:spPr>
          <a:xfrm rot="-180000">
            <a:off x="3486886" y="4948091"/>
            <a:ext cx="5981483" cy="659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A0282A00-6143-4D1B-8007-2F2875603314}"/>
              </a:ext>
            </a:extLst>
          </p:cNvPr>
          <p:cNvSpPr/>
          <p:nvPr/>
        </p:nvSpPr>
        <p:spPr>
          <a:xfrm rot="-480000">
            <a:off x="6405547" y="5742631"/>
            <a:ext cx="5141957" cy="64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590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45" presetClass="entr" presetSubtype="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ppt_w</p:attrName>
                                        </p:attrNameLst>
                                      </p:cBhvr>
                                      <p:tavLst>
                                        <p:tav tm="0" fmla="#ppt_w*sin(2.5*pi*$)">
                                          <p:val>
                                            <p:fltVal val="0"/>
                                          </p:val>
                                        </p:tav>
                                        <p:tav tm="100000">
                                          <p:val>
                                            <p:fltVal val="1"/>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childTnLst>
                          </p:cTn>
                        </p:par>
                        <p:par>
                          <p:cTn id="17" fill="hold">
                            <p:stCondLst>
                              <p:cond delay="1250"/>
                            </p:stCondLst>
                            <p:childTnLst>
                              <p:par>
                                <p:cTn id="18" presetID="53" presetClass="entr" presetSubtype="16"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2:5</a:t>
            </a:r>
          </a:p>
        </p:txBody>
      </p:sp>
      <p:sp>
        <p:nvSpPr>
          <p:cNvPr id="9" name="TextBox 8">
            <a:extLst>
              <a:ext uri="{FF2B5EF4-FFF2-40B4-BE49-F238E27FC236}">
                <a16:creationId xmlns:a16="http://schemas.microsoft.com/office/drawing/2014/main" id="{7BD024BD-6759-4473-83CB-713E74AC9453}"/>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king answered and said to the Chaldeans,</a:t>
            </a:r>
          </a:p>
          <a:p>
            <a:pPr algn="ctr"/>
            <a:r>
              <a:rPr lang="en-US" sz="4000" dirty="0"/>
              <a:t>“Make known to me the dream and its </a:t>
            </a:r>
            <a:r>
              <a:rPr lang="en-US" sz="4000" u="sng" dirty="0"/>
              <a:t>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D7CB0A80-D6A1-454C-BEF9-0C254B13FA5F}"/>
              </a:ext>
            </a:extLst>
          </p:cNvPr>
          <p:cNvSpPr txBox="1"/>
          <p:nvPr/>
        </p:nvSpPr>
        <p:spPr>
          <a:xfrm>
            <a:off x="5237669" y="4481847"/>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0" name="Rectangle 9">
            <a:extLst>
              <a:ext uri="{FF2B5EF4-FFF2-40B4-BE49-F238E27FC236}">
                <a16:creationId xmlns:a16="http://schemas.microsoft.com/office/drawing/2014/main" id="{0A5D5638-D5FB-4605-BDA3-CC24768E409F}"/>
              </a:ext>
            </a:extLst>
          </p:cNvPr>
          <p:cNvSpPr/>
          <p:nvPr/>
        </p:nvSpPr>
        <p:spPr>
          <a:xfrm rot="420000">
            <a:off x="737509" y="4706157"/>
            <a:ext cx="2431215" cy="830997"/>
          </a:xfrm>
          <a:prstGeom prst="rect">
            <a:avLst/>
          </a:prstGeom>
          <a:ln>
            <a:noFill/>
          </a:ln>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CAUSE</a:t>
            </a:r>
            <a:endParaRPr lang="en-US" sz="4800" dirty="0">
              <a:solidFill>
                <a:srgbClr val="FF6600"/>
              </a:solidFill>
              <a:latin typeface="Tahoma" panose="020B060403050404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F7E0CB4A-7C84-459B-8044-A58CC4C515D1}"/>
              </a:ext>
            </a:extLst>
          </p:cNvPr>
          <p:cNvSpPr/>
          <p:nvPr/>
        </p:nvSpPr>
        <p:spPr>
          <a:xfrm rot="-180000">
            <a:off x="6721717" y="4742393"/>
            <a:ext cx="4854938" cy="830997"/>
          </a:xfrm>
          <a:prstGeom prst="rect">
            <a:avLst/>
          </a:prstGeom>
          <a:ln>
            <a:noFill/>
          </a:ln>
        </p:spPr>
        <p:txBody>
          <a:bodyPr>
            <a:prstTxWarp prst="textStop">
              <a:avLst/>
            </a:prstTxWarp>
            <a:spAutoFit/>
          </a:bodyPr>
          <a:lstStyle/>
          <a:p>
            <a:pPr algn="ctr"/>
            <a:r>
              <a:rPr lang="en-US" sz="4800" b="1" spc="300" dirty="0">
                <a:solidFill>
                  <a:srgbClr val="009900"/>
                </a:solidFill>
                <a:latin typeface="Tahoma" panose="020B0604030504040204" pitchFamily="34" charset="0"/>
                <a:ea typeface="Calibri" panose="020F0502020204030204" pitchFamily="34" charset="0"/>
              </a:rPr>
              <a:t>IMPORTANCE</a:t>
            </a:r>
            <a:endParaRPr lang="en-US" sz="4800" spc="300" dirty="0">
              <a:solidFill>
                <a:srgbClr val="009900"/>
              </a:solidFill>
              <a:latin typeface="Tahoma" panose="020B060403050404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6E6C81ED-C8E1-4AB7-A5A5-AADA072F63AF}"/>
              </a:ext>
            </a:extLst>
          </p:cNvPr>
          <p:cNvSpPr/>
          <p:nvPr/>
        </p:nvSpPr>
        <p:spPr>
          <a:xfrm>
            <a:off x="1579836" y="5816348"/>
            <a:ext cx="6936543" cy="830997"/>
          </a:xfrm>
          <a:prstGeom prst="rect">
            <a:avLst/>
          </a:prstGeom>
          <a:ln>
            <a:noFill/>
          </a:ln>
        </p:spPr>
        <p:txBody>
          <a:bodyPr>
            <a:prstTxWarp prst="textStop">
              <a:avLst/>
            </a:prstTxWarp>
            <a:spAutoFit/>
          </a:bodyPr>
          <a:lstStyle/>
          <a:p>
            <a:pPr algn="ctr"/>
            <a:r>
              <a:rPr lang="en-US" sz="4800" b="1" spc="300" dirty="0">
                <a:solidFill>
                  <a:srgbClr val="CC66FF"/>
                </a:solidFill>
                <a:latin typeface="Tahoma" panose="020B0604030504040204" pitchFamily="34" charset="0"/>
                <a:ea typeface="Calibri" panose="020F0502020204030204" pitchFamily="34" charset="0"/>
              </a:rPr>
              <a:t>INTERPRETATION</a:t>
            </a:r>
            <a:endParaRPr lang="en-US" sz="4800" dirty="0">
              <a:solidFill>
                <a:srgbClr val="CC66FF"/>
              </a:solidFill>
              <a:latin typeface="Tahoma" panose="020B0604030504040204" pitchFamily="34" charset="0"/>
              <a:ea typeface="Calibri" panose="020F0502020204030204" pitchFamily="34" charset="0"/>
            </a:endParaRPr>
          </a:p>
        </p:txBody>
      </p:sp>
      <p:sp>
        <p:nvSpPr>
          <p:cNvPr id="20" name="Rectangle 19">
            <a:hlinkClick r:id="rId3" action="ppaction://hlinksldjump"/>
            <a:extLst>
              <a:ext uri="{FF2B5EF4-FFF2-40B4-BE49-F238E27FC236}">
                <a16:creationId xmlns:a16="http://schemas.microsoft.com/office/drawing/2014/main" id="{1E258791-9E02-4988-850F-A04863679A3E}"/>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ction="ppaction://hlinksldjump"/>
            <a:extLst>
              <a:ext uri="{FF2B5EF4-FFF2-40B4-BE49-F238E27FC236}">
                <a16:creationId xmlns:a16="http://schemas.microsoft.com/office/drawing/2014/main" id="{5B6DC21B-38D3-4E15-9D9E-683E58F112DB}"/>
              </a:ext>
            </a:extLst>
          </p:cNvPr>
          <p:cNvSpPr/>
          <p:nvPr/>
        </p:nvSpPr>
        <p:spPr>
          <a:xfrm rot="-180000">
            <a:off x="6709485" y="4747358"/>
            <a:ext cx="4892911"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5" action="ppaction://hlinksldjump"/>
            <a:extLst>
              <a:ext uri="{FF2B5EF4-FFF2-40B4-BE49-F238E27FC236}">
                <a16:creationId xmlns:a16="http://schemas.microsoft.com/office/drawing/2014/main" id="{EEC10A07-2986-444C-9221-76618FC49D30}"/>
              </a:ext>
            </a:extLst>
          </p:cNvPr>
          <p:cNvSpPr/>
          <p:nvPr/>
        </p:nvSpPr>
        <p:spPr>
          <a:xfrm>
            <a:off x="1555668" y="5818909"/>
            <a:ext cx="6960711" cy="81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4" action="ppaction://hlinksldjump"/>
            <a:extLst>
              <a:ext uri="{FF2B5EF4-FFF2-40B4-BE49-F238E27FC236}">
                <a16:creationId xmlns:a16="http://schemas.microsoft.com/office/drawing/2014/main" id="{3F90964E-6EC0-459D-85C2-4CD3476EC1C0}"/>
              </a:ext>
            </a:extLst>
          </p:cNvPr>
          <p:cNvSpPr/>
          <p:nvPr/>
        </p:nvSpPr>
        <p:spPr>
          <a:xfrm rot="420000">
            <a:off x="711794" y="4708991"/>
            <a:ext cx="245693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14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whole image represents the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grpSp>
        <p:nvGrpSpPr>
          <p:cNvPr id="10" name="Group 9">
            <a:extLst>
              <a:ext uri="{FF2B5EF4-FFF2-40B4-BE49-F238E27FC236}">
                <a16:creationId xmlns:a16="http://schemas.microsoft.com/office/drawing/2014/main" id="{26C950E5-7F47-48A9-B2FF-AF8E363CE5A7}"/>
              </a:ext>
            </a:extLst>
          </p:cNvPr>
          <p:cNvGrpSpPr/>
          <p:nvPr/>
        </p:nvGrpSpPr>
        <p:grpSpPr>
          <a:xfrm rot="20456090">
            <a:off x="466334" y="3648441"/>
            <a:ext cx="2052034" cy="1379208"/>
            <a:chOff x="683427" y="4578696"/>
            <a:chExt cx="1695899" cy="1139841"/>
          </a:xfrm>
        </p:grpSpPr>
        <p:sp>
          <p:nvSpPr>
            <p:cNvPr id="11" name="Cloud 10">
              <a:extLst>
                <a:ext uri="{FF2B5EF4-FFF2-40B4-BE49-F238E27FC236}">
                  <a16:creationId xmlns:a16="http://schemas.microsoft.com/office/drawing/2014/main" id="{8B54DD7E-B481-4901-9800-9CD077F20CF0}"/>
                </a:ext>
              </a:extLst>
            </p:cNvPr>
            <p:cNvSpPr/>
            <p:nvPr/>
          </p:nvSpPr>
          <p:spPr>
            <a:xfrm rot="614678">
              <a:off x="683427" y="4578696"/>
              <a:ext cx="1677798" cy="1139841"/>
            </a:xfrm>
            <a:prstGeom prst="cloud">
              <a:avLst/>
            </a:prstGeom>
            <a:solidFill>
              <a:srgbClr val="FFC0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D486714-2A1B-423A-AA3B-9571C5790059}"/>
                </a:ext>
              </a:extLst>
            </p:cNvPr>
            <p:cNvSpPr txBox="1"/>
            <p:nvPr/>
          </p:nvSpPr>
          <p:spPr>
            <a:xfrm>
              <a:off x="709078" y="4747970"/>
              <a:ext cx="1670248" cy="811411"/>
            </a:xfrm>
            <a:prstGeom prst="rect">
              <a:avLst/>
            </a:prstGeom>
            <a:noFill/>
          </p:spPr>
          <p:txBody>
            <a:bodyPr wrap="square" rtlCol="0">
              <a:spAutoFit/>
            </a:bodyPr>
            <a:lstStyle/>
            <a:p>
              <a:pPr algn="ctr">
                <a:lnSpc>
                  <a:spcPct val="70000"/>
                </a:lnSpc>
              </a:pPr>
              <a:r>
                <a:rPr lang="en-US" sz="4000" b="1" spc="-200" dirty="0">
                  <a:solidFill>
                    <a:srgbClr val="00B0F0"/>
                  </a:solidFill>
                </a:rPr>
                <a:t>ABSO…</a:t>
              </a:r>
            </a:p>
            <a:p>
              <a:pPr algn="ctr">
                <a:lnSpc>
                  <a:spcPct val="70000"/>
                </a:lnSpc>
              </a:pPr>
              <a:r>
                <a:rPr lang="en-US" sz="4000" b="1" spc="-200" dirty="0">
                  <a:solidFill>
                    <a:srgbClr val="00B0F0"/>
                  </a:solidFill>
                </a:rPr>
                <a:t>LUTELY!</a:t>
              </a:r>
              <a:endParaRPr lang="en-US" sz="4000" b="1" spc="-150" dirty="0">
                <a:solidFill>
                  <a:srgbClr val="00B0F0"/>
                </a:solidFill>
              </a:endParaRPr>
            </a:p>
          </p:txBody>
        </p:sp>
      </p:grpSp>
      <p:sp>
        <p:nvSpPr>
          <p:cNvPr id="7" name="Rectangle 6">
            <a:extLst>
              <a:ext uri="{FF2B5EF4-FFF2-40B4-BE49-F238E27FC236}">
                <a16:creationId xmlns:a16="http://schemas.microsoft.com/office/drawing/2014/main" id="{EE137F12-0DDB-4BD9-A729-E161759E405C}"/>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2F800C1E-DE34-44A7-B235-00E94E4D0D2A}"/>
              </a:ext>
            </a:extLst>
          </p:cNvPr>
          <p:cNvSpPr/>
          <p:nvPr/>
        </p:nvSpPr>
        <p:spPr>
          <a:xfrm rot="21123874">
            <a:off x="6409918" y="5742632"/>
            <a:ext cx="5097459"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0D99846B-C221-420C-87AC-5F5ED424D06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FE4979D5-F0A0-4620-AF0E-EE0A40A5179C}"/>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596C3254-DAB4-42C0-9F91-1A337665B346}"/>
                </a:ext>
              </a:extLst>
            </p:cNvPr>
            <p:cNvSpPr/>
            <p:nvPr/>
          </p:nvSpPr>
          <p:spPr>
            <a:xfrm rot="614678">
              <a:off x="507258" y="4459012"/>
              <a:ext cx="2030136" cy="1379208"/>
            </a:xfrm>
            <a:prstGeom prst="cloud">
              <a:avLst/>
            </a:prstGeom>
            <a:solidFill>
              <a:srgbClr val="FFC0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7FE3D3C-1083-4723-A7ED-785CE8AA249F}"/>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00B0F0"/>
                  </a:solidFill>
                </a:rPr>
                <a:t>2 points</a:t>
              </a:r>
            </a:p>
          </p:txBody>
        </p:sp>
      </p:grpSp>
      <p:sp>
        <p:nvSpPr>
          <p:cNvPr id="16" name="Rectangle 15">
            <a:hlinkClick r:id="rId3" action="ppaction://hlinksldjump"/>
            <a:extLst>
              <a:ext uri="{FF2B5EF4-FFF2-40B4-BE49-F238E27FC236}">
                <a16:creationId xmlns:a16="http://schemas.microsoft.com/office/drawing/2014/main" id="{EBC2A6D0-C29F-4C67-AC72-EBDB5912D92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31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6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whole image represents the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EE137F12-0DDB-4BD9-A729-E161759E405C}"/>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2F800C1E-DE34-44A7-B235-00E94E4D0D2A}"/>
              </a:ext>
            </a:extLst>
          </p:cNvPr>
          <p:cNvSpPr/>
          <p:nvPr/>
        </p:nvSpPr>
        <p:spPr>
          <a:xfrm rot="21123874">
            <a:off x="6409918" y="5742632"/>
            <a:ext cx="5097459"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5AB5EC9-A3CD-44B5-B6F9-8344DF43DD00}"/>
              </a:ext>
            </a:extLst>
          </p:cNvPr>
          <p:cNvSpPr/>
          <p:nvPr/>
        </p:nvSpPr>
        <p:spPr>
          <a:xfrm rot="21420000">
            <a:off x="3486886" y="4961234"/>
            <a:ext cx="5981483"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KINGDOM OF BABYLON</a:t>
            </a:r>
            <a:endParaRPr lang="en-US" sz="36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ABBC6F3-F426-46FE-B035-23035C33DE9C}"/>
              </a:ext>
            </a:extLst>
          </p:cNvPr>
          <p:cNvSpPr/>
          <p:nvPr/>
        </p:nvSpPr>
        <p:spPr>
          <a:xfrm rot="300000">
            <a:off x="692694" y="5873265"/>
            <a:ext cx="5004363" cy="646331"/>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grpSp>
        <p:nvGrpSpPr>
          <p:cNvPr id="15" name="Group 14">
            <a:extLst>
              <a:ext uri="{FF2B5EF4-FFF2-40B4-BE49-F238E27FC236}">
                <a16:creationId xmlns:a16="http://schemas.microsoft.com/office/drawing/2014/main" id="{8559AD53-96A4-4BBF-B15A-50084F04F8B9}"/>
              </a:ext>
            </a:extLst>
          </p:cNvPr>
          <p:cNvGrpSpPr/>
          <p:nvPr/>
        </p:nvGrpSpPr>
        <p:grpSpPr>
          <a:xfrm>
            <a:off x="3496990" y="1345800"/>
            <a:ext cx="5293895" cy="4389120"/>
            <a:chOff x="3496990" y="1345800"/>
            <a:chExt cx="5293895" cy="4389120"/>
          </a:xfrm>
        </p:grpSpPr>
        <p:sp>
          <p:nvSpPr>
            <p:cNvPr id="16" name="Cloud 15">
              <a:extLst>
                <a:ext uri="{FF2B5EF4-FFF2-40B4-BE49-F238E27FC236}">
                  <a16:creationId xmlns:a16="http://schemas.microsoft.com/office/drawing/2014/main" id="{DF562569-8A62-4DDD-AE03-2D23F966ED6C}"/>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5D5A933-61F2-4749-905F-2CDED9E4FAF1}"/>
                </a:ext>
              </a:extLst>
            </p:cNvPr>
            <p:cNvSpPr txBox="1"/>
            <p:nvPr/>
          </p:nvSpPr>
          <p:spPr>
            <a:xfrm>
              <a:off x="3496990" y="2345835"/>
              <a:ext cx="5293895" cy="1938992"/>
            </a:xfrm>
            <a:prstGeom prst="rect">
              <a:avLst/>
            </a:prstGeom>
            <a:noFill/>
          </p:spPr>
          <p:txBody>
            <a:bodyPr wrap="square" rtlCol="0">
              <a:spAutoFit/>
            </a:bodyPr>
            <a:lstStyle/>
            <a:p>
              <a:pPr algn="ctr"/>
              <a:r>
                <a:rPr lang="en-US" sz="9600" b="1" dirty="0" err="1">
                  <a:solidFill>
                    <a:schemeClr val="accent6">
                      <a:lumMod val="50000"/>
                    </a:schemeClr>
                  </a:solidFill>
                </a:rPr>
                <a:t>Er</a:t>
              </a:r>
              <a:r>
                <a:rPr lang="en-US" sz="8800" b="1" dirty="0" err="1">
                  <a:solidFill>
                    <a:schemeClr val="accent6">
                      <a:lumMod val="50000"/>
                    </a:schemeClr>
                  </a:solidFill>
                </a:rPr>
                <a:t>r</a:t>
              </a:r>
              <a:r>
                <a:rPr lang="en-US" sz="8000" b="1" dirty="0" err="1">
                  <a:solidFill>
                    <a:schemeClr val="accent6">
                      <a:lumMod val="50000"/>
                    </a:schemeClr>
                  </a:solidFill>
                </a:rPr>
                <a:t>r</a:t>
              </a:r>
              <a:r>
                <a:rPr lang="en-US" sz="7200" b="1" dirty="0" err="1">
                  <a:solidFill>
                    <a:schemeClr val="accent6">
                      <a:lumMod val="50000"/>
                    </a:schemeClr>
                  </a:solidFill>
                </a:rPr>
                <a:t>r</a:t>
              </a:r>
              <a:r>
                <a:rPr lang="en-US" sz="6400" b="1" dirty="0" err="1">
                  <a:solidFill>
                    <a:schemeClr val="accent6">
                      <a:lumMod val="50000"/>
                    </a:schemeClr>
                  </a:solidFill>
                </a:rPr>
                <a:t>r</a:t>
              </a:r>
              <a:r>
                <a:rPr lang="en-US" sz="9600" b="1" dirty="0">
                  <a:solidFill>
                    <a:schemeClr val="accent6">
                      <a:lumMod val="50000"/>
                    </a:schemeClr>
                  </a:solidFill>
                </a:rPr>
                <a:t>!</a:t>
              </a:r>
            </a:p>
            <a:p>
              <a:pPr algn="ctr"/>
              <a:r>
                <a:rPr lang="en-US" sz="2400" dirty="0"/>
                <a:t>Tap and try again</a:t>
              </a:r>
            </a:p>
          </p:txBody>
        </p:sp>
      </p:grpSp>
      <p:sp>
        <p:nvSpPr>
          <p:cNvPr id="12" name="Rectangle 11">
            <a:hlinkClick r:id="rId3" action="ppaction://hlinksldjump"/>
            <a:extLst>
              <a:ext uri="{FF2B5EF4-FFF2-40B4-BE49-F238E27FC236}">
                <a16:creationId xmlns:a16="http://schemas.microsoft.com/office/drawing/2014/main" id="{7CC6E614-A531-4060-8CFF-D22FC5F955E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230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45">
                                          <p:stCondLst>
                                            <p:cond delay="0"/>
                                          </p:stCondLst>
                                        </p:cTn>
                                        <p:tgtEl>
                                          <p:spTgt spid="15"/>
                                        </p:tgtEl>
                                      </p:cBhvr>
                                    </p:animEffect>
                                    <p:anim calcmode="lin" valueType="num">
                                      <p:cBhvr>
                                        <p:cTn id="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3" dur="7">
                                          <p:stCondLst>
                                            <p:cond delay="162"/>
                                          </p:stCondLst>
                                        </p:cTn>
                                        <p:tgtEl>
                                          <p:spTgt spid="15"/>
                                        </p:tgtEl>
                                      </p:cBhvr>
                                      <p:to x="100000" y="60000"/>
                                    </p:animScale>
                                    <p:animScale>
                                      <p:cBhvr>
                                        <p:cTn id="14" dur="41" decel="50000">
                                          <p:stCondLst>
                                            <p:cond delay="169"/>
                                          </p:stCondLst>
                                        </p:cTn>
                                        <p:tgtEl>
                                          <p:spTgt spid="15"/>
                                        </p:tgtEl>
                                      </p:cBhvr>
                                      <p:to x="100000" y="100000"/>
                                    </p:animScale>
                                    <p:animScale>
                                      <p:cBhvr>
                                        <p:cTn id="15" dur="7">
                                          <p:stCondLst>
                                            <p:cond delay="328"/>
                                          </p:stCondLst>
                                        </p:cTn>
                                        <p:tgtEl>
                                          <p:spTgt spid="15"/>
                                        </p:tgtEl>
                                      </p:cBhvr>
                                      <p:to x="100000" y="80000"/>
                                    </p:animScale>
                                    <p:animScale>
                                      <p:cBhvr>
                                        <p:cTn id="16" dur="41" decel="50000">
                                          <p:stCondLst>
                                            <p:cond delay="335"/>
                                          </p:stCondLst>
                                        </p:cTn>
                                        <p:tgtEl>
                                          <p:spTgt spid="15"/>
                                        </p:tgtEl>
                                      </p:cBhvr>
                                      <p:to x="100000" y="100000"/>
                                    </p:animScale>
                                    <p:animScale>
                                      <p:cBhvr>
                                        <p:cTn id="17" dur="7">
                                          <p:stCondLst>
                                            <p:cond delay="410"/>
                                          </p:stCondLst>
                                        </p:cTn>
                                        <p:tgtEl>
                                          <p:spTgt spid="15"/>
                                        </p:tgtEl>
                                      </p:cBhvr>
                                      <p:to x="100000" y="90000"/>
                                    </p:animScale>
                                    <p:animScale>
                                      <p:cBhvr>
                                        <p:cTn id="18" dur="41" decel="50000">
                                          <p:stCondLst>
                                            <p:cond delay="417"/>
                                          </p:stCondLst>
                                        </p:cTn>
                                        <p:tgtEl>
                                          <p:spTgt spid="15"/>
                                        </p:tgtEl>
                                      </p:cBhvr>
                                      <p:to x="100000" y="100000"/>
                                    </p:animScale>
                                    <p:animScale>
                                      <p:cBhvr>
                                        <p:cTn id="19" dur="7">
                                          <p:stCondLst>
                                            <p:cond delay="452"/>
                                          </p:stCondLst>
                                        </p:cTn>
                                        <p:tgtEl>
                                          <p:spTgt spid="15"/>
                                        </p:tgtEl>
                                      </p:cBhvr>
                                      <p:to x="100000" y="95000"/>
                                    </p:animScale>
                                    <p:animScale>
                                      <p:cBhvr>
                                        <p:cTn id="20" dur="41" decel="50000">
                                          <p:stCondLst>
                                            <p:cond delay="459"/>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whole image represents the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EE137F12-0DDB-4BD9-A729-E161759E405C}"/>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2F800C1E-DE34-44A7-B235-00E94E4D0D2A}"/>
              </a:ext>
            </a:extLst>
          </p:cNvPr>
          <p:cNvSpPr/>
          <p:nvPr/>
        </p:nvSpPr>
        <p:spPr>
          <a:xfrm rot="21123874">
            <a:off x="6409918" y="5742632"/>
            <a:ext cx="5097459" cy="646331"/>
          </a:xfrm>
          <a:prstGeom prst="rect">
            <a:avLst/>
          </a:prstGeom>
          <a:ln>
            <a:noFill/>
          </a:ln>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5AB5EC9-A3CD-44B5-B6F9-8344DF43DD00}"/>
              </a:ext>
            </a:extLst>
          </p:cNvPr>
          <p:cNvSpPr/>
          <p:nvPr/>
        </p:nvSpPr>
        <p:spPr>
          <a:xfrm rot="21420000">
            <a:off x="3486886" y="4961234"/>
            <a:ext cx="5981483" cy="646331"/>
          </a:xfrm>
          <a:prstGeom prst="rect">
            <a:avLst/>
          </a:prstGeom>
          <a:ln>
            <a:noFill/>
          </a:ln>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KINGDOM OF BABYLON</a:t>
            </a:r>
            <a:endParaRPr lang="en-US" sz="36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ABBC6F3-F426-46FE-B035-23035C33DE9C}"/>
              </a:ext>
            </a:extLst>
          </p:cNvPr>
          <p:cNvSpPr/>
          <p:nvPr/>
        </p:nvSpPr>
        <p:spPr>
          <a:xfrm rot="300000">
            <a:off x="692694" y="5873265"/>
            <a:ext cx="5004363" cy="646331"/>
          </a:xfrm>
          <a:prstGeom prst="rect">
            <a:avLst/>
          </a:prstGeom>
          <a:ln>
            <a:noFill/>
          </a:ln>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1FA96692-4FA6-4E26-8514-0CF35DD2B9AC}"/>
              </a:ext>
            </a:extLst>
          </p:cNvPr>
          <p:cNvSpPr txBox="1"/>
          <p:nvPr/>
        </p:nvSpPr>
        <p:spPr>
          <a:xfrm>
            <a:off x="5237669" y="4481836"/>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B32A71B7-3C5C-4707-8378-783067AA0BB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93156EC4-9140-47CF-AB3E-AE1C5CC1054D}"/>
              </a:ext>
            </a:extLst>
          </p:cNvPr>
          <p:cNvSpPr/>
          <p:nvPr/>
        </p:nvSpPr>
        <p:spPr>
          <a:xfrm rot="300000">
            <a:off x="664413" y="5854535"/>
            <a:ext cx="5035743" cy="676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61A36B3E-7AFB-435E-AB26-874F9A6BFF23}"/>
              </a:ext>
            </a:extLst>
          </p:cNvPr>
          <p:cNvSpPr/>
          <p:nvPr/>
        </p:nvSpPr>
        <p:spPr>
          <a:xfrm rot="-180000">
            <a:off x="3486886" y="4948091"/>
            <a:ext cx="5981483" cy="659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C0CA1F7E-30B3-4ECA-A941-2A28624AC8FE}"/>
              </a:ext>
            </a:extLst>
          </p:cNvPr>
          <p:cNvSpPr/>
          <p:nvPr/>
        </p:nvSpPr>
        <p:spPr>
          <a:xfrm rot="-480000">
            <a:off x="6405547" y="5742631"/>
            <a:ext cx="5141957" cy="64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87000"/>
      </p:ext>
    </p:extLst>
  </p:cSld>
  <p:clrMapOvr>
    <a:masterClrMapping/>
  </p:clrMapOvr>
  <p:transition>
    <p:fade/>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whole image represents the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EE137F12-0DDB-4BD9-A729-E161759E405C}"/>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2F800C1E-DE34-44A7-B235-00E94E4D0D2A}"/>
              </a:ext>
            </a:extLst>
          </p:cNvPr>
          <p:cNvSpPr/>
          <p:nvPr/>
        </p:nvSpPr>
        <p:spPr>
          <a:xfrm rot="21123874">
            <a:off x="6409918" y="5742632"/>
            <a:ext cx="5097459"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0D99846B-C221-420C-87AC-5F5ED424D06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26C950E5-7F47-48A9-B2FF-AF8E363CE5A7}"/>
              </a:ext>
            </a:extLst>
          </p:cNvPr>
          <p:cNvGrpSpPr/>
          <p:nvPr/>
        </p:nvGrpSpPr>
        <p:grpSpPr>
          <a:xfrm rot="20456090">
            <a:off x="466334" y="3648441"/>
            <a:ext cx="2052034" cy="1379208"/>
            <a:chOff x="683427" y="4578696"/>
            <a:chExt cx="1695899" cy="1139841"/>
          </a:xfrm>
        </p:grpSpPr>
        <p:sp>
          <p:nvSpPr>
            <p:cNvPr id="11" name="Cloud 10">
              <a:extLst>
                <a:ext uri="{FF2B5EF4-FFF2-40B4-BE49-F238E27FC236}">
                  <a16:creationId xmlns:a16="http://schemas.microsoft.com/office/drawing/2014/main" id="{8B54DD7E-B481-4901-9800-9CD077F20CF0}"/>
                </a:ext>
              </a:extLst>
            </p:cNvPr>
            <p:cNvSpPr/>
            <p:nvPr/>
          </p:nvSpPr>
          <p:spPr>
            <a:xfrm rot="614678">
              <a:off x="683427" y="4578696"/>
              <a:ext cx="1677798" cy="1139841"/>
            </a:xfrm>
            <a:prstGeom prst="cloud">
              <a:avLst/>
            </a:prstGeom>
            <a:solidFill>
              <a:srgbClr val="FFC0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D486714-2A1B-423A-AA3B-9571C5790059}"/>
                </a:ext>
              </a:extLst>
            </p:cNvPr>
            <p:cNvSpPr txBox="1"/>
            <p:nvPr/>
          </p:nvSpPr>
          <p:spPr>
            <a:xfrm>
              <a:off x="709078" y="4926023"/>
              <a:ext cx="1670248" cy="455306"/>
            </a:xfrm>
            <a:prstGeom prst="rect">
              <a:avLst/>
            </a:prstGeom>
            <a:noFill/>
          </p:spPr>
          <p:txBody>
            <a:bodyPr wrap="square" rtlCol="0">
              <a:spAutoFit/>
            </a:bodyPr>
            <a:lstStyle/>
            <a:p>
              <a:pPr algn="ctr">
                <a:lnSpc>
                  <a:spcPct val="70000"/>
                </a:lnSpc>
              </a:pPr>
              <a:r>
                <a:rPr lang="en-US" sz="4000" b="1" dirty="0">
                  <a:solidFill>
                    <a:srgbClr val="00B0F0"/>
                  </a:solidFill>
                </a:rPr>
                <a:t>Good!</a:t>
              </a:r>
            </a:p>
          </p:txBody>
        </p:sp>
      </p:grpSp>
      <p:grpSp>
        <p:nvGrpSpPr>
          <p:cNvPr id="13" name="Group 12">
            <a:extLst>
              <a:ext uri="{FF2B5EF4-FFF2-40B4-BE49-F238E27FC236}">
                <a16:creationId xmlns:a16="http://schemas.microsoft.com/office/drawing/2014/main" id="{FE4979D5-F0A0-4620-AF0E-EE0A40A5179C}"/>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596C3254-DAB4-42C0-9F91-1A337665B346}"/>
                </a:ext>
              </a:extLst>
            </p:cNvPr>
            <p:cNvSpPr/>
            <p:nvPr/>
          </p:nvSpPr>
          <p:spPr>
            <a:xfrm rot="614678">
              <a:off x="507258" y="4459012"/>
              <a:ext cx="2030136" cy="1379208"/>
            </a:xfrm>
            <a:prstGeom prst="cloud">
              <a:avLst/>
            </a:prstGeom>
            <a:solidFill>
              <a:srgbClr val="FFC0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7FE3D3C-1083-4723-A7ED-785CE8AA249F}"/>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00B0F0"/>
                  </a:solidFill>
                </a:rPr>
                <a:t>1 point</a:t>
              </a:r>
            </a:p>
          </p:txBody>
        </p:sp>
      </p:grpSp>
      <p:sp>
        <p:nvSpPr>
          <p:cNvPr id="16" name="Rectangle 15">
            <a:hlinkClick r:id="rId3" action="ppaction://hlinksldjump"/>
            <a:extLst>
              <a:ext uri="{FF2B5EF4-FFF2-40B4-BE49-F238E27FC236}">
                <a16:creationId xmlns:a16="http://schemas.microsoft.com/office/drawing/2014/main" id="{E2F365DC-EC22-4E7A-9F9E-1E009A5C19C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963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6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whole image represents the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EE137F12-0DDB-4BD9-A729-E161759E405C}"/>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2F800C1E-DE34-44A7-B235-00E94E4D0D2A}"/>
              </a:ext>
            </a:extLst>
          </p:cNvPr>
          <p:cNvSpPr/>
          <p:nvPr/>
        </p:nvSpPr>
        <p:spPr>
          <a:xfrm rot="21123874">
            <a:off x="6409918" y="5742632"/>
            <a:ext cx="5097459"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5AB5EC9-A3CD-44B5-B6F9-8344DF43DD00}"/>
              </a:ext>
            </a:extLst>
          </p:cNvPr>
          <p:cNvSpPr/>
          <p:nvPr/>
        </p:nvSpPr>
        <p:spPr>
          <a:xfrm rot="21420000">
            <a:off x="3486886" y="4961234"/>
            <a:ext cx="5981483"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KINGDOM OF BABYLON</a:t>
            </a:r>
            <a:endParaRPr lang="en-US" sz="36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ABBC6F3-F426-46FE-B035-23035C33DE9C}"/>
              </a:ext>
            </a:extLst>
          </p:cNvPr>
          <p:cNvSpPr/>
          <p:nvPr/>
        </p:nvSpPr>
        <p:spPr>
          <a:xfrm rot="300000">
            <a:off x="692694" y="5873265"/>
            <a:ext cx="5004363" cy="646331"/>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35B561AC-EC30-4AC6-B4D3-44447FB3D761}"/>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6B28F102-C16F-4B31-A120-4B5C7CC77C18}"/>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D7B6940-916D-44ED-A159-16DD51189920}"/>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5740B062-3FDE-4828-9B30-0E40749E6B5E}"/>
                </a:ext>
              </a:extLst>
            </p:cNvPr>
            <p:cNvSpPr txBox="1"/>
            <p:nvPr/>
          </p:nvSpPr>
          <p:spPr>
            <a:xfrm>
              <a:off x="3566759" y="3158571"/>
              <a:ext cx="5293895" cy="707886"/>
            </a:xfrm>
            <a:prstGeom prst="rect">
              <a:avLst/>
            </a:prstGeom>
            <a:noFill/>
          </p:spPr>
          <p:txBody>
            <a:bodyPr wrap="square" rtlCol="0">
              <a:prstTxWarp prst="textStop">
                <a:avLst/>
              </a:prstTxWarp>
              <a:spAutoFit/>
            </a:bodyPr>
            <a:lstStyle/>
            <a:p>
              <a:pPr algn="ctr"/>
              <a:r>
                <a:rPr lang="en-US" sz="4000" b="1" dirty="0">
                  <a:solidFill>
                    <a:srgbClr val="FFE9AB"/>
                  </a:solidFill>
                </a:rPr>
                <a:t>KINGDOMS OF MEN</a:t>
              </a:r>
              <a:endParaRPr lang="en-US" sz="4000" dirty="0">
                <a:solidFill>
                  <a:srgbClr val="FFE9AB"/>
                </a:solidFill>
              </a:endParaRPr>
            </a:p>
          </p:txBody>
        </p:sp>
        <p:sp>
          <p:nvSpPr>
            <p:cNvPr id="16" name="TextBox 15">
              <a:extLst>
                <a:ext uri="{FF2B5EF4-FFF2-40B4-BE49-F238E27FC236}">
                  <a16:creationId xmlns:a16="http://schemas.microsoft.com/office/drawing/2014/main" id="{33F01992-169A-484F-9CF3-0C1E3F640E9D}"/>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6F00A15F-018B-481E-AB3D-2B76B54AB17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511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35AC29-01C1-6C9F-D73A-3C154CD8BD3F}"/>
              </a:ext>
            </a:extLst>
          </p:cNvPr>
          <p:cNvSpPr txBox="1"/>
          <p:nvPr/>
        </p:nvSpPr>
        <p:spPr>
          <a:xfrm>
            <a:off x="4058568" y="445409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whole image represents the </a:t>
            </a:r>
            <a:r>
              <a:rPr lang="en-US" sz="4000" i="1" u="sng" dirty="0">
                <a:solidFill>
                  <a:srgbClr val="C00000"/>
                </a:solidFill>
                <a:uFill>
                  <a:solidFill>
                    <a:schemeClr val="tx1"/>
                  </a:solidFill>
                </a:uFill>
              </a:rPr>
              <a:t>KINGDOMS OF MEN</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EE137F12-0DDB-4BD9-A729-E161759E405C}"/>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2F800C1E-DE34-44A7-B235-00E94E4D0D2A}"/>
              </a:ext>
            </a:extLst>
          </p:cNvPr>
          <p:cNvSpPr/>
          <p:nvPr/>
        </p:nvSpPr>
        <p:spPr>
          <a:xfrm rot="21123874">
            <a:off x="6409918" y="5742632"/>
            <a:ext cx="5097459"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5AB5EC9-A3CD-44B5-B6F9-8344DF43DD00}"/>
              </a:ext>
            </a:extLst>
          </p:cNvPr>
          <p:cNvSpPr/>
          <p:nvPr/>
        </p:nvSpPr>
        <p:spPr>
          <a:xfrm rot="21420000">
            <a:off x="3486886" y="4961234"/>
            <a:ext cx="5981483" cy="646331"/>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KINGDOM OF BABYLON</a:t>
            </a:r>
            <a:endParaRPr lang="en-US" sz="36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ABBC6F3-F426-46FE-B035-23035C33DE9C}"/>
              </a:ext>
            </a:extLst>
          </p:cNvPr>
          <p:cNvSpPr/>
          <p:nvPr/>
        </p:nvSpPr>
        <p:spPr>
          <a:xfrm rot="300000">
            <a:off x="692694" y="5873265"/>
            <a:ext cx="5004363" cy="646331"/>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FEEDE9CF-16EC-4AD7-ABE6-4BA87C2AD77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60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1034389693"/>
      </p:ext>
    </p:extLst>
  </p:cSld>
  <p:clrMapOvr>
    <a:masterClrMapping/>
  </p:clrMapOvr>
  <p:transition advClick="0" advTm="0">
    <p:fade/>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 of gold represents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A78A23BE-8616-45D9-BA3E-DAD8FD8421DC}"/>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2:37-38</a:t>
            </a:r>
          </a:p>
        </p:txBody>
      </p:sp>
      <p:sp>
        <p:nvSpPr>
          <p:cNvPr id="7" name="TextBox 6">
            <a:extLst>
              <a:ext uri="{FF2B5EF4-FFF2-40B4-BE49-F238E27FC236}">
                <a16:creationId xmlns:a16="http://schemas.microsoft.com/office/drawing/2014/main" id="{7FD17A7D-36B6-454A-BCA3-C800B7E4A5F3}"/>
              </a:ext>
            </a:extLst>
          </p:cNvPr>
          <p:cNvSpPr txBox="1"/>
          <p:nvPr/>
        </p:nvSpPr>
        <p:spPr>
          <a:xfrm>
            <a:off x="4425765" y="4497855"/>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8" name="Rectangle 7">
            <a:hlinkClick r:id="rId3" action="ppaction://hlinksldjump"/>
            <a:extLst>
              <a:ext uri="{FF2B5EF4-FFF2-40B4-BE49-F238E27FC236}">
                <a16:creationId xmlns:a16="http://schemas.microsoft.com/office/drawing/2014/main" id="{9F6E6BF6-E179-430B-80C7-6C6B60ED8B6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109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7" grpId="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 of gold represents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335C7044-0AD7-4174-8E35-D7464032FE1F}"/>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2:37-38</a:t>
            </a:r>
          </a:p>
        </p:txBody>
      </p:sp>
      <p:sp>
        <p:nvSpPr>
          <p:cNvPr id="9" name="Rectangle 8">
            <a:extLst>
              <a:ext uri="{FF2B5EF4-FFF2-40B4-BE49-F238E27FC236}">
                <a16:creationId xmlns:a16="http://schemas.microsoft.com/office/drawing/2014/main" id="{EAC281D9-AD19-421B-A937-57D8685D600F}"/>
              </a:ext>
            </a:extLst>
          </p:cNvPr>
          <p:cNvSpPr/>
          <p:nvPr/>
        </p:nvSpPr>
        <p:spPr>
          <a:xfrm rot="-480000">
            <a:off x="1012615" y="4876647"/>
            <a:ext cx="3235948"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BABYLON</a:t>
            </a:r>
            <a:endParaRPr lang="en-US" sz="48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0C347B4-F65C-4F88-896D-F3C1767EF981}"/>
              </a:ext>
            </a:extLst>
          </p:cNvPr>
          <p:cNvSpPr/>
          <p:nvPr/>
        </p:nvSpPr>
        <p:spPr>
          <a:xfrm>
            <a:off x="3579807" y="5837536"/>
            <a:ext cx="2917153"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ROME</a:t>
            </a:r>
            <a:endParaRPr lang="en-US" sz="4800" dirty="0">
              <a:solidFill>
                <a:srgbClr val="C00000"/>
              </a:solidFill>
              <a:latin typeface="Tahoma" panose="020B060403050404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476DF6A7-1E4A-407C-B501-4DCA4CA6B5DE}"/>
              </a:ext>
            </a:extLst>
          </p:cNvPr>
          <p:cNvSpPr/>
          <p:nvPr/>
        </p:nvSpPr>
        <p:spPr>
          <a:xfrm rot="420000">
            <a:off x="6533336" y="5187874"/>
            <a:ext cx="4939984"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MEDO-PERSIA</a:t>
            </a:r>
            <a:endParaRPr lang="en-US" sz="4800" dirty="0">
              <a:solidFill>
                <a:srgbClr val="FF0000"/>
              </a:solidFill>
              <a:latin typeface="Tahoma" panose="020B060403050404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0B9377BC-8CAD-4B8B-88CB-0DBEBF0A815A}"/>
              </a:ext>
            </a:extLst>
          </p:cNvPr>
          <p:cNvSpPr txBox="1"/>
          <p:nvPr/>
        </p:nvSpPr>
        <p:spPr>
          <a:xfrm>
            <a:off x="5237669" y="448677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9F425D27-B672-4EC4-BC98-9CF7292CABC5}"/>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0E4A12CC-0FFF-4567-90B3-0575B493C71E}"/>
              </a:ext>
            </a:extLst>
          </p:cNvPr>
          <p:cNvSpPr/>
          <p:nvPr/>
        </p:nvSpPr>
        <p:spPr>
          <a:xfrm rot="-480000">
            <a:off x="985652" y="4874995"/>
            <a:ext cx="3289465"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6A684F53-0E15-4A52-A171-978259E1243C}"/>
              </a:ext>
            </a:extLst>
          </p:cNvPr>
          <p:cNvSpPr/>
          <p:nvPr/>
        </p:nvSpPr>
        <p:spPr>
          <a:xfrm>
            <a:off x="3576303" y="5837536"/>
            <a:ext cx="292065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64B8BF30-9533-448E-A5D1-8A29A958D6A0}"/>
              </a:ext>
            </a:extLst>
          </p:cNvPr>
          <p:cNvSpPr/>
          <p:nvPr/>
        </p:nvSpPr>
        <p:spPr>
          <a:xfrm rot="420000">
            <a:off x="6507043" y="5187874"/>
            <a:ext cx="496627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608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5"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ppt_w</p:attrName>
                                        </p:attrNameLst>
                                      </p:cBhvr>
                                      <p:tavLst>
                                        <p:tav tm="0" fmla="#ppt_w*sin(2.5*pi*$)">
                                          <p:val>
                                            <p:fltVal val="0"/>
                                          </p:val>
                                        </p:tav>
                                        <p:tav tm="100000">
                                          <p:val>
                                            <p:fltVal val="1"/>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1250"/>
                            </p:stCondLst>
                            <p:childTnLst>
                              <p:par>
                                <p:cTn id="17" presetID="31"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90"/>
                                          </p:val>
                                        </p:tav>
                                        <p:tav tm="100000">
                                          <p:val>
                                            <p:fltVal val="0"/>
                                          </p:val>
                                        </p:tav>
                                      </p:tavLst>
                                    </p:anim>
                                    <p:animEffect transition="in" filter="fade">
                                      <p:cBhvr>
                                        <p:cTn id="22" dur="500"/>
                                        <p:tgtEl>
                                          <p:spTgt spid="11"/>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 of gold represents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335C7044-0AD7-4174-8E35-D7464032FE1F}"/>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2:37-38</a:t>
            </a:r>
          </a:p>
        </p:txBody>
      </p:sp>
      <p:sp>
        <p:nvSpPr>
          <p:cNvPr id="9" name="Rectangle 8">
            <a:extLst>
              <a:ext uri="{FF2B5EF4-FFF2-40B4-BE49-F238E27FC236}">
                <a16:creationId xmlns:a16="http://schemas.microsoft.com/office/drawing/2014/main" id="{EAC281D9-AD19-421B-A937-57D8685D600F}"/>
              </a:ext>
            </a:extLst>
          </p:cNvPr>
          <p:cNvSpPr/>
          <p:nvPr/>
        </p:nvSpPr>
        <p:spPr>
          <a:xfrm rot="21120000">
            <a:off x="1012615" y="4876647"/>
            <a:ext cx="3235948"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BABYLON</a:t>
            </a:r>
            <a:endParaRPr lang="en-US" sz="4800" dirty="0">
              <a:solidFill>
                <a:srgbClr val="0000FF"/>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0FFC845-AD49-4114-B99C-598E5DC5B79C}"/>
              </a:ext>
            </a:extLst>
          </p:cNvPr>
          <p:cNvSpPr txBox="1"/>
          <p:nvPr/>
        </p:nvSpPr>
        <p:spPr>
          <a:xfrm>
            <a:off x="4830915" y="4497780"/>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8366AECC-BE4A-4708-A6FE-60C99D276989}"/>
              </a:ext>
            </a:extLst>
          </p:cNvPr>
          <p:cNvGrpSpPr/>
          <p:nvPr/>
        </p:nvGrpSpPr>
        <p:grpSpPr>
          <a:xfrm rot="20456090">
            <a:off x="466933" y="3652019"/>
            <a:ext cx="2030131" cy="1379208"/>
            <a:chOff x="683427" y="4578696"/>
            <a:chExt cx="1677798" cy="1139841"/>
          </a:xfrm>
          <a:solidFill>
            <a:srgbClr val="00FF00"/>
          </a:solidFill>
        </p:grpSpPr>
        <p:sp>
          <p:nvSpPr>
            <p:cNvPr id="11" name="Cloud 10">
              <a:extLst>
                <a:ext uri="{FF2B5EF4-FFF2-40B4-BE49-F238E27FC236}">
                  <a16:creationId xmlns:a16="http://schemas.microsoft.com/office/drawing/2014/main" id="{97B04CDA-9499-40C2-95C5-526CEBF4CC2B}"/>
                </a:ext>
              </a:extLst>
            </p:cNvPr>
            <p:cNvSpPr/>
            <p:nvPr/>
          </p:nvSpPr>
          <p:spPr>
            <a:xfrm rot="614678">
              <a:off x="683427" y="4578696"/>
              <a:ext cx="1677798" cy="1139841"/>
            </a:xfrm>
            <a:prstGeom prst="cloud">
              <a:avLst/>
            </a:prstGeom>
            <a:grp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09AC058-D1C9-4228-918D-B1400360E81D}"/>
                </a:ext>
              </a:extLst>
            </p:cNvPr>
            <p:cNvSpPr txBox="1"/>
            <p:nvPr/>
          </p:nvSpPr>
          <p:spPr>
            <a:xfrm>
              <a:off x="686246" y="4943380"/>
              <a:ext cx="1670248" cy="455306"/>
            </a:xfrm>
            <a:prstGeom prst="rect">
              <a:avLst/>
            </a:prstGeom>
            <a:noFill/>
            <a:ln>
              <a:noFill/>
            </a:ln>
          </p:spPr>
          <p:txBody>
            <a:bodyPr wrap="square" rtlCol="0">
              <a:spAutoFit/>
            </a:bodyPr>
            <a:lstStyle/>
            <a:p>
              <a:pPr algn="ctr">
                <a:lnSpc>
                  <a:spcPct val="70000"/>
                </a:lnSpc>
              </a:pPr>
              <a:r>
                <a:rPr lang="en-US" sz="4000" b="1" spc="-250" dirty="0">
                  <a:solidFill>
                    <a:srgbClr val="0000FF"/>
                  </a:solidFill>
                </a:rPr>
                <a:t>TERRIFIC!</a:t>
              </a:r>
              <a:endParaRPr lang="en-US" sz="4800" b="1" spc="-250" dirty="0">
                <a:solidFill>
                  <a:srgbClr val="0000FF"/>
                </a:solidFill>
              </a:endParaRPr>
            </a:p>
          </p:txBody>
        </p:sp>
      </p:grpSp>
      <p:grpSp>
        <p:nvGrpSpPr>
          <p:cNvPr id="13" name="Group 12">
            <a:extLst>
              <a:ext uri="{FF2B5EF4-FFF2-40B4-BE49-F238E27FC236}">
                <a16:creationId xmlns:a16="http://schemas.microsoft.com/office/drawing/2014/main" id="{47018279-F8AD-417B-97EF-25205C1E7E33}"/>
              </a:ext>
            </a:extLst>
          </p:cNvPr>
          <p:cNvGrpSpPr/>
          <p:nvPr/>
        </p:nvGrpSpPr>
        <p:grpSpPr>
          <a:xfrm>
            <a:off x="9675103" y="3638552"/>
            <a:ext cx="2030136" cy="1379208"/>
            <a:chOff x="507258" y="4459012"/>
            <a:chExt cx="2030136" cy="1379208"/>
          </a:xfrm>
          <a:solidFill>
            <a:srgbClr val="00FF00"/>
          </a:solidFill>
        </p:grpSpPr>
        <p:sp>
          <p:nvSpPr>
            <p:cNvPr id="14" name="Cloud 13">
              <a:extLst>
                <a:ext uri="{FF2B5EF4-FFF2-40B4-BE49-F238E27FC236}">
                  <a16:creationId xmlns:a16="http://schemas.microsoft.com/office/drawing/2014/main" id="{DCA490A5-4508-4D49-AE50-CB306AE07B7F}"/>
                </a:ext>
              </a:extLst>
            </p:cNvPr>
            <p:cNvSpPr/>
            <p:nvPr/>
          </p:nvSpPr>
          <p:spPr>
            <a:xfrm rot="614678">
              <a:off x="507258" y="4459012"/>
              <a:ext cx="2030136" cy="1379208"/>
            </a:xfrm>
            <a:prstGeom prst="cloud">
              <a:avLst/>
            </a:prstGeom>
            <a:grp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E635070-7646-4101-BFBE-EFE6363160F4}"/>
                </a:ext>
              </a:extLst>
            </p:cNvPr>
            <p:cNvSpPr txBox="1"/>
            <p:nvPr/>
          </p:nvSpPr>
          <p:spPr>
            <a:xfrm>
              <a:off x="764634" y="4620637"/>
              <a:ext cx="1518408" cy="981807"/>
            </a:xfrm>
            <a:prstGeom prst="rect">
              <a:avLst/>
            </a:prstGeom>
            <a:noFill/>
            <a:ln>
              <a:noFill/>
            </a:ln>
          </p:spPr>
          <p:txBody>
            <a:bodyPr wrap="square" rtlCol="0">
              <a:spAutoFit/>
            </a:bodyPr>
            <a:lstStyle/>
            <a:p>
              <a:pPr algn="ctr">
                <a:lnSpc>
                  <a:spcPct val="70000"/>
                </a:lnSpc>
              </a:pPr>
              <a:r>
                <a:rPr lang="en-US" sz="4000" b="1" dirty="0">
                  <a:solidFill>
                    <a:srgbClr val="0000FF"/>
                  </a:solidFill>
                </a:rPr>
                <a:t>2 points</a:t>
              </a:r>
            </a:p>
          </p:txBody>
        </p:sp>
      </p:grpSp>
      <p:sp>
        <p:nvSpPr>
          <p:cNvPr id="16" name="Rectangle 15">
            <a:hlinkClick r:id="rId3" action="ppaction://hlinksldjump"/>
            <a:extLst>
              <a:ext uri="{FF2B5EF4-FFF2-40B4-BE49-F238E27FC236}">
                <a16:creationId xmlns:a16="http://schemas.microsoft.com/office/drawing/2014/main" id="{9D4B016A-59BC-478F-99D4-92B80340A29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961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3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0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2:5</a:t>
            </a:r>
          </a:p>
        </p:txBody>
      </p:sp>
      <p:sp>
        <p:nvSpPr>
          <p:cNvPr id="9" name="TextBox 8">
            <a:extLst>
              <a:ext uri="{FF2B5EF4-FFF2-40B4-BE49-F238E27FC236}">
                <a16:creationId xmlns:a16="http://schemas.microsoft.com/office/drawing/2014/main" id="{7BD024BD-6759-4473-83CB-713E74AC9453}"/>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king answered and said to the Chaldeans,</a:t>
            </a:r>
          </a:p>
          <a:p>
            <a:pPr algn="ctr"/>
            <a:r>
              <a:rPr lang="en-US" sz="4000" dirty="0"/>
              <a:t>“Make known to me the dream and its </a:t>
            </a:r>
            <a:r>
              <a:rPr lang="en-US" sz="4000" u="sng" dirty="0"/>
              <a:t>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C1DA8819-60B8-4230-A091-7D2B821A4048}"/>
              </a:ext>
            </a:extLst>
          </p:cNvPr>
          <p:cNvSpPr/>
          <p:nvPr/>
        </p:nvSpPr>
        <p:spPr>
          <a:xfrm>
            <a:off x="1579836" y="5816348"/>
            <a:ext cx="6936543" cy="830997"/>
          </a:xfrm>
          <a:prstGeom prst="rect">
            <a:avLst/>
          </a:prstGeom>
        </p:spPr>
        <p:txBody>
          <a:bodyPr>
            <a:prstTxWarp prst="textStop">
              <a:avLst/>
            </a:prstTxWarp>
            <a:spAutoFit/>
          </a:bodyPr>
          <a:lstStyle/>
          <a:p>
            <a:pPr algn="ctr"/>
            <a:r>
              <a:rPr lang="en-US" sz="4800" b="1" spc="300" dirty="0">
                <a:solidFill>
                  <a:srgbClr val="CC66FF"/>
                </a:solidFill>
                <a:latin typeface="Tahoma" panose="020B0604030504040204" pitchFamily="34" charset="0"/>
                <a:ea typeface="Calibri" panose="020F0502020204030204" pitchFamily="34" charset="0"/>
              </a:rPr>
              <a:t>INTERPRETATION</a:t>
            </a:r>
            <a:endParaRPr lang="en-US" sz="4800" dirty="0">
              <a:solidFill>
                <a:srgbClr val="CC66FF"/>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07F01FD2-9A31-4EBA-99EF-40C4642EC666}"/>
              </a:ext>
            </a:extLst>
          </p:cNvPr>
          <p:cNvSpPr txBox="1"/>
          <p:nvPr/>
        </p:nvSpPr>
        <p:spPr>
          <a:xfrm>
            <a:off x="4830916" y="4485989"/>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6C183E7F-C9F5-4E4A-BB7C-26B6B9B2068B}"/>
              </a:ext>
            </a:extLst>
          </p:cNvPr>
          <p:cNvGrpSpPr/>
          <p:nvPr/>
        </p:nvGrpSpPr>
        <p:grpSpPr>
          <a:xfrm rot="20456090">
            <a:off x="466813" y="3863060"/>
            <a:ext cx="2034464" cy="1379208"/>
            <a:chOff x="683427" y="4578696"/>
            <a:chExt cx="1681378" cy="1139841"/>
          </a:xfrm>
        </p:grpSpPr>
        <p:sp>
          <p:nvSpPr>
            <p:cNvPr id="14" name="Cloud 13">
              <a:extLst>
                <a:ext uri="{FF2B5EF4-FFF2-40B4-BE49-F238E27FC236}">
                  <a16:creationId xmlns:a16="http://schemas.microsoft.com/office/drawing/2014/main" id="{506CFFD7-FA64-475C-992E-3A6B24209308}"/>
                </a:ext>
              </a:extLst>
            </p:cNvPr>
            <p:cNvSpPr/>
            <p:nvPr/>
          </p:nvSpPr>
          <p:spPr>
            <a:xfrm rot="614678">
              <a:off x="683427" y="4578696"/>
              <a:ext cx="1677798" cy="1139841"/>
            </a:xfrm>
            <a:prstGeom prst="cloud">
              <a:avLst/>
            </a:prstGeom>
            <a:solidFill>
              <a:srgbClr val="FFFF00"/>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931145-39D7-45FF-A862-FFE478846F56}"/>
                </a:ext>
              </a:extLst>
            </p:cNvPr>
            <p:cNvSpPr txBox="1"/>
            <p:nvPr/>
          </p:nvSpPr>
          <p:spPr>
            <a:xfrm>
              <a:off x="694557" y="4777469"/>
              <a:ext cx="1670248" cy="811411"/>
            </a:xfrm>
            <a:prstGeom prst="rect">
              <a:avLst/>
            </a:prstGeom>
            <a:noFill/>
          </p:spPr>
          <p:txBody>
            <a:bodyPr wrap="square" rtlCol="0">
              <a:spAutoFit/>
            </a:bodyPr>
            <a:lstStyle/>
            <a:p>
              <a:pPr algn="ctr">
                <a:lnSpc>
                  <a:spcPct val="70000"/>
                </a:lnSpc>
              </a:pPr>
              <a:r>
                <a:rPr lang="en-US" sz="4000" b="1" dirty="0">
                  <a:solidFill>
                    <a:srgbClr val="009900"/>
                  </a:solidFill>
                </a:rPr>
                <a:t>Got it now!</a:t>
              </a:r>
            </a:p>
          </p:txBody>
        </p:sp>
      </p:grpSp>
      <p:grpSp>
        <p:nvGrpSpPr>
          <p:cNvPr id="16" name="Group 15">
            <a:extLst>
              <a:ext uri="{FF2B5EF4-FFF2-40B4-BE49-F238E27FC236}">
                <a16:creationId xmlns:a16="http://schemas.microsoft.com/office/drawing/2014/main" id="{E18B2EA2-7569-4BE2-9CDA-BAB6A7CCC1F6}"/>
              </a:ext>
            </a:extLst>
          </p:cNvPr>
          <p:cNvGrpSpPr/>
          <p:nvPr/>
        </p:nvGrpSpPr>
        <p:grpSpPr>
          <a:xfrm>
            <a:off x="9694354" y="3863760"/>
            <a:ext cx="2030136" cy="1379208"/>
            <a:chOff x="507258" y="4459012"/>
            <a:chExt cx="2030136" cy="1379208"/>
          </a:xfrm>
        </p:grpSpPr>
        <p:sp>
          <p:nvSpPr>
            <p:cNvPr id="17" name="Cloud 16">
              <a:extLst>
                <a:ext uri="{FF2B5EF4-FFF2-40B4-BE49-F238E27FC236}">
                  <a16:creationId xmlns:a16="http://schemas.microsoft.com/office/drawing/2014/main" id="{6916F039-A1A3-410B-BF17-6D3326741C98}"/>
                </a:ext>
              </a:extLst>
            </p:cNvPr>
            <p:cNvSpPr/>
            <p:nvPr/>
          </p:nvSpPr>
          <p:spPr>
            <a:xfrm rot="614678">
              <a:off x="507258" y="4459012"/>
              <a:ext cx="2030136" cy="1379208"/>
            </a:xfrm>
            <a:prstGeom prst="cloud">
              <a:avLst/>
            </a:prstGeom>
            <a:solidFill>
              <a:srgbClr val="FFFF00"/>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398E0B1-F523-4A2B-A313-8BD599283EA3}"/>
                </a:ext>
              </a:extLst>
            </p:cNvPr>
            <p:cNvSpPr txBox="1"/>
            <p:nvPr/>
          </p:nvSpPr>
          <p:spPr>
            <a:xfrm>
              <a:off x="764634" y="4630262"/>
              <a:ext cx="1518408" cy="981807"/>
            </a:xfrm>
            <a:prstGeom prst="rect">
              <a:avLst/>
            </a:prstGeom>
            <a:noFill/>
          </p:spPr>
          <p:txBody>
            <a:bodyPr wrap="square" rtlCol="0">
              <a:spAutoFit/>
            </a:bodyPr>
            <a:lstStyle/>
            <a:p>
              <a:pPr algn="ctr">
                <a:lnSpc>
                  <a:spcPct val="70000"/>
                </a:lnSpc>
              </a:pPr>
              <a:r>
                <a:rPr lang="en-US" sz="4000" b="1" dirty="0">
                  <a:solidFill>
                    <a:srgbClr val="009900"/>
                  </a:solidFill>
                </a:rPr>
                <a:t>1 point</a:t>
              </a:r>
            </a:p>
          </p:txBody>
        </p:sp>
      </p:grpSp>
      <p:sp>
        <p:nvSpPr>
          <p:cNvPr id="21" name="Rectangle 20">
            <a:hlinkClick r:id="rId3" action="ppaction://hlinksldjump"/>
            <a:extLst>
              <a:ext uri="{FF2B5EF4-FFF2-40B4-BE49-F238E27FC236}">
                <a16:creationId xmlns:a16="http://schemas.microsoft.com/office/drawing/2014/main" id="{0ABA05FF-4122-4DF7-A95D-7A766E1DE5E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03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 calcmode="lin" valueType="num">
                                      <p:cBhvr>
                                        <p:cTn id="9" dur="250" fill="hold"/>
                                        <p:tgtEl>
                                          <p:spTgt spid="13"/>
                                        </p:tgtEl>
                                        <p:attrNameLst>
                                          <p:attrName>style.rotation</p:attrName>
                                        </p:attrNameLst>
                                      </p:cBhvr>
                                      <p:tavLst>
                                        <p:tav tm="0">
                                          <p:val>
                                            <p:fltVal val="90"/>
                                          </p:val>
                                        </p:tav>
                                        <p:tav tm="100000">
                                          <p:val>
                                            <p:fltVal val="0"/>
                                          </p:val>
                                        </p:tav>
                                      </p:tavLst>
                                    </p:anim>
                                    <p:animEffect transition="in" filter="fade">
                                      <p:cBhvr>
                                        <p:cTn id="10" dur="250"/>
                                        <p:tgtEl>
                                          <p:spTgt spid="13"/>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childTnLst>
                          </p:cTn>
                        </p:par>
                        <p:par>
                          <p:cTn id="19" fill="hold">
                            <p:stCondLst>
                              <p:cond delay="1650"/>
                            </p:stCondLst>
                            <p:childTnLst>
                              <p:par>
                                <p:cTn id="20" presetID="21" presetClass="entr" presetSubtype="1" fill="hold" nodeType="after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500"/>
                                        <p:tgtEl>
                                          <p:spTgt spid="16"/>
                                        </p:tgtEl>
                                      </p:cBhvr>
                                    </p:animEffect>
                                  </p:childTnLst>
                                </p:cTn>
                              </p:par>
                            </p:childTnLst>
                          </p:cTn>
                        </p:par>
                        <p:par>
                          <p:cTn id="23" fill="hold">
                            <p:stCondLst>
                              <p:cond delay="24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 of gold represents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335C7044-0AD7-4174-8E35-D7464032FE1F}"/>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2:37-38</a:t>
            </a:r>
          </a:p>
        </p:txBody>
      </p:sp>
      <p:sp>
        <p:nvSpPr>
          <p:cNvPr id="9" name="Rectangle 8">
            <a:extLst>
              <a:ext uri="{FF2B5EF4-FFF2-40B4-BE49-F238E27FC236}">
                <a16:creationId xmlns:a16="http://schemas.microsoft.com/office/drawing/2014/main" id="{EAC281D9-AD19-421B-A937-57D8685D600F}"/>
              </a:ext>
            </a:extLst>
          </p:cNvPr>
          <p:cNvSpPr/>
          <p:nvPr/>
        </p:nvSpPr>
        <p:spPr>
          <a:xfrm rot="21120000">
            <a:off x="1012615" y="4876647"/>
            <a:ext cx="3235948"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BABYLON</a:t>
            </a:r>
            <a:endParaRPr lang="en-US" sz="4800" dirty="0">
              <a:solidFill>
                <a:srgbClr val="0000FF"/>
              </a:solidFill>
              <a:latin typeface="Tahoma" panose="020B060403050404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476DF6A7-1E4A-407C-B501-4DCA4CA6B5DE}"/>
              </a:ext>
            </a:extLst>
          </p:cNvPr>
          <p:cNvSpPr/>
          <p:nvPr/>
        </p:nvSpPr>
        <p:spPr>
          <a:xfrm rot="420000">
            <a:off x="6533336" y="5187874"/>
            <a:ext cx="4939984"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MEDO-PERSIA</a:t>
            </a:r>
            <a:endParaRPr lang="en-US" sz="4800" dirty="0">
              <a:solidFill>
                <a:srgbClr val="FF0000"/>
              </a:solidFill>
              <a:latin typeface="Tahoma" panose="020B0604030504040204" pitchFamily="34" charset="0"/>
              <a:ea typeface="Calibri" panose="020F0502020204030204" pitchFamily="34" charset="0"/>
            </a:endParaRPr>
          </a:p>
        </p:txBody>
      </p:sp>
      <p:grpSp>
        <p:nvGrpSpPr>
          <p:cNvPr id="13" name="Group 12">
            <a:extLst>
              <a:ext uri="{FF2B5EF4-FFF2-40B4-BE49-F238E27FC236}">
                <a16:creationId xmlns:a16="http://schemas.microsoft.com/office/drawing/2014/main" id="{6C07D781-1D49-40EC-9C4B-D9E20259BA53}"/>
              </a:ext>
            </a:extLst>
          </p:cNvPr>
          <p:cNvGrpSpPr/>
          <p:nvPr/>
        </p:nvGrpSpPr>
        <p:grpSpPr>
          <a:xfrm>
            <a:off x="3496990" y="1345800"/>
            <a:ext cx="5293895" cy="4389120"/>
            <a:chOff x="3496990" y="1345800"/>
            <a:chExt cx="5293895" cy="4389120"/>
          </a:xfrm>
        </p:grpSpPr>
        <p:sp>
          <p:nvSpPr>
            <p:cNvPr id="14" name="Cloud 13">
              <a:extLst>
                <a:ext uri="{FF2B5EF4-FFF2-40B4-BE49-F238E27FC236}">
                  <a16:creationId xmlns:a16="http://schemas.microsoft.com/office/drawing/2014/main" id="{112E8F23-3ED0-47F1-8407-95B1605898C5}"/>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030BC51-8FDC-4CE3-B6D8-699CEE7C1991}"/>
                </a:ext>
              </a:extLst>
            </p:cNvPr>
            <p:cNvSpPr txBox="1"/>
            <p:nvPr/>
          </p:nvSpPr>
          <p:spPr>
            <a:xfrm>
              <a:off x="3496990" y="2211085"/>
              <a:ext cx="5293895" cy="2185214"/>
            </a:xfrm>
            <a:prstGeom prst="rect">
              <a:avLst/>
            </a:prstGeom>
            <a:noFill/>
          </p:spPr>
          <p:txBody>
            <a:bodyPr wrap="square" rtlCol="0">
              <a:spAutoFit/>
            </a:bodyPr>
            <a:lstStyle/>
            <a:p>
              <a:pPr algn="ctr"/>
              <a:r>
                <a:rPr lang="en-US" sz="8000" b="1" dirty="0" err="1">
                  <a:solidFill>
                    <a:schemeClr val="accent6">
                      <a:lumMod val="50000"/>
                    </a:schemeClr>
                  </a:solidFill>
                </a:rPr>
                <a:t>o</a:t>
              </a:r>
              <a:r>
                <a:rPr lang="en-US" sz="8800" b="1" dirty="0" err="1">
                  <a:solidFill>
                    <a:schemeClr val="accent6">
                      <a:lumMod val="50000"/>
                    </a:schemeClr>
                  </a:solidFill>
                </a:rPr>
                <a:t>o</a:t>
              </a:r>
              <a:r>
                <a:rPr lang="en-US" sz="9600" b="1" dirty="0" err="1">
                  <a:solidFill>
                    <a:schemeClr val="accent6">
                      <a:lumMod val="50000"/>
                    </a:schemeClr>
                  </a:solidFill>
                </a:rPr>
                <a:t>o</a:t>
              </a:r>
              <a:r>
                <a:rPr lang="en-US" sz="11200" b="1" dirty="0" err="1">
                  <a:solidFill>
                    <a:schemeClr val="accent6">
                      <a:lumMod val="50000"/>
                    </a:schemeClr>
                  </a:solidFill>
                </a:rPr>
                <a:t>o</a:t>
              </a:r>
              <a:r>
                <a:rPr lang="en-US" sz="8000" b="1" dirty="0">
                  <a:solidFill>
                    <a:schemeClr val="accent6">
                      <a:lumMod val="50000"/>
                    </a:schemeClr>
                  </a:solidFill>
                </a:rPr>
                <a:t>!</a:t>
              </a:r>
            </a:p>
            <a:p>
              <a:pPr algn="ctr"/>
              <a:r>
                <a:rPr lang="en-US" sz="2400" dirty="0"/>
                <a:t>Tap and try again</a:t>
              </a:r>
            </a:p>
          </p:txBody>
        </p:sp>
      </p:grpSp>
      <p:sp>
        <p:nvSpPr>
          <p:cNvPr id="12" name="Rectangle 11">
            <a:hlinkClick r:id="rId3" action="ppaction://hlinksldjump"/>
            <a:extLst>
              <a:ext uri="{FF2B5EF4-FFF2-40B4-BE49-F238E27FC236}">
                <a16:creationId xmlns:a16="http://schemas.microsoft.com/office/drawing/2014/main" id="{A7254B07-E519-43E3-8D57-D1D2D322962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C347B4-F65C-4F88-896D-F3C1767EF981}"/>
              </a:ext>
            </a:extLst>
          </p:cNvPr>
          <p:cNvSpPr/>
          <p:nvPr/>
        </p:nvSpPr>
        <p:spPr>
          <a:xfrm>
            <a:off x="3579807" y="5837536"/>
            <a:ext cx="2917153"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ROME</a:t>
            </a:r>
            <a:endParaRPr lang="en-US" sz="4800" dirty="0">
              <a:solidFill>
                <a:srgbClr val="C00000"/>
              </a:solidFill>
              <a:latin typeface="Tahoma" panose="020B0604030504040204" pitchFamily="34" charset="0"/>
              <a:ea typeface="Calibri" panose="020F0502020204030204" pitchFamily="34" charset="0"/>
            </a:endParaRPr>
          </a:p>
        </p:txBody>
      </p:sp>
    </p:spTree>
    <p:extLst>
      <p:ext uri="{BB962C8B-B14F-4D97-AF65-F5344CB8AC3E}">
        <p14:creationId xmlns:p14="http://schemas.microsoft.com/office/powerpoint/2010/main" val="127034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45">
                                          <p:stCondLst>
                                            <p:cond delay="0"/>
                                          </p:stCondLst>
                                        </p:cTn>
                                        <p:tgtEl>
                                          <p:spTgt spid="13"/>
                                        </p:tgtEl>
                                      </p:cBhvr>
                                    </p:animEffect>
                                    <p:anim calcmode="lin" valueType="num">
                                      <p:cBhvr>
                                        <p:cTn id="8"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3" dur="7">
                                          <p:stCondLst>
                                            <p:cond delay="162"/>
                                          </p:stCondLst>
                                        </p:cTn>
                                        <p:tgtEl>
                                          <p:spTgt spid="13"/>
                                        </p:tgtEl>
                                      </p:cBhvr>
                                      <p:to x="100000" y="60000"/>
                                    </p:animScale>
                                    <p:animScale>
                                      <p:cBhvr>
                                        <p:cTn id="14" dur="41" decel="50000">
                                          <p:stCondLst>
                                            <p:cond delay="169"/>
                                          </p:stCondLst>
                                        </p:cTn>
                                        <p:tgtEl>
                                          <p:spTgt spid="13"/>
                                        </p:tgtEl>
                                      </p:cBhvr>
                                      <p:to x="100000" y="100000"/>
                                    </p:animScale>
                                    <p:animScale>
                                      <p:cBhvr>
                                        <p:cTn id="15" dur="7">
                                          <p:stCondLst>
                                            <p:cond delay="328"/>
                                          </p:stCondLst>
                                        </p:cTn>
                                        <p:tgtEl>
                                          <p:spTgt spid="13"/>
                                        </p:tgtEl>
                                      </p:cBhvr>
                                      <p:to x="100000" y="80000"/>
                                    </p:animScale>
                                    <p:animScale>
                                      <p:cBhvr>
                                        <p:cTn id="16" dur="41" decel="50000">
                                          <p:stCondLst>
                                            <p:cond delay="335"/>
                                          </p:stCondLst>
                                        </p:cTn>
                                        <p:tgtEl>
                                          <p:spTgt spid="13"/>
                                        </p:tgtEl>
                                      </p:cBhvr>
                                      <p:to x="100000" y="100000"/>
                                    </p:animScale>
                                    <p:animScale>
                                      <p:cBhvr>
                                        <p:cTn id="17" dur="7">
                                          <p:stCondLst>
                                            <p:cond delay="410"/>
                                          </p:stCondLst>
                                        </p:cTn>
                                        <p:tgtEl>
                                          <p:spTgt spid="13"/>
                                        </p:tgtEl>
                                      </p:cBhvr>
                                      <p:to x="100000" y="90000"/>
                                    </p:animScale>
                                    <p:animScale>
                                      <p:cBhvr>
                                        <p:cTn id="18" dur="41" decel="50000">
                                          <p:stCondLst>
                                            <p:cond delay="417"/>
                                          </p:stCondLst>
                                        </p:cTn>
                                        <p:tgtEl>
                                          <p:spTgt spid="13"/>
                                        </p:tgtEl>
                                      </p:cBhvr>
                                      <p:to x="100000" y="100000"/>
                                    </p:animScale>
                                    <p:animScale>
                                      <p:cBhvr>
                                        <p:cTn id="19" dur="7">
                                          <p:stCondLst>
                                            <p:cond delay="452"/>
                                          </p:stCondLst>
                                        </p:cTn>
                                        <p:tgtEl>
                                          <p:spTgt spid="13"/>
                                        </p:tgtEl>
                                      </p:cBhvr>
                                      <p:to x="100000" y="95000"/>
                                    </p:animScale>
                                    <p:animScale>
                                      <p:cBhvr>
                                        <p:cTn id="20" dur="41" decel="50000">
                                          <p:stCondLst>
                                            <p:cond delay="459"/>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 of gold represents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335C7044-0AD7-4174-8E35-D7464032FE1F}"/>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2:37-38</a:t>
            </a:r>
          </a:p>
        </p:txBody>
      </p:sp>
      <p:sp>
        <p:nvSpPr>
          <p:cNvPr id="9" name="Rectangle 8">
            <a:extLst>
              <a:ext uri="{FF2B5EF4-FFF2-40B4-BE49-F238E27FC236}">
                <a16:creationId xmlns:a16="http://schemas.microsoft.com/office/drawing/2014/main" id="{EAC281D9-AD19-421B-A937-57D8685D600F}"/>
              </a:ext>
            </a:extLst>
          </p:cNvPr>
          <p:cNvSpPr/>
          <p:nvPr/>
        </p:nvSpPr>
        <p:spPr>
          <a:xfrm rot="21120000">
            <a:off x="1012615" y="4876647"/>
            <a:ext cx="3235948"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BABYLON</a:t>
            </a:r>
            <a:endParaRPr lang="en-US" sz="48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0C347B4-F65C-4F88-896D-F3C1767EF981}"/>
              </a:ext>
            </a:extLst>
          </p:cNvPr>
          <p:cNvSpPr/>
          <p:nvPr/>
        </p:nvSpPr>
        <p:spPr>
          <a:xfrm>
            <a:off x="3579807" y="5837536"/>
            <a:ext cx="2917153"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ROME</a:t>
            </a:r>
            <a:endParaRPr lang="en-US" sz="4800" dirty="0">
              <a:solidFill>
                <a:srgbClr val="C00000"/>
              </a:solidFill>
              <a:latin typeface="Tahoma" panose="020B060403050404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476DF6A7-1E4A-407C-B501-4DCA4CA6B5DE}"/>
              </a:ext>
            </a:extLst>
          </p:cNvPr>
          <p:cNvSpPr/>
          <p:nvPr/>
        </p:nvSpPr>
        <p:spPr>
          <a:xfrm rot="420000">
            <a:off x="6533336" y="5187874"/>
            <a:ext cx="4939984"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MEDO-PERSIA</a:t>
            </a:r>
            <a:endParaRPr lang="en-US" sz="4800" dirty="0">
              <a:solidFill>
                <a:srgbClr val="FF0000"/>
              </a:solidFill>
              <a:latin typeface="Tahoma" panose="020B060403050404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0B9377BC-8CAD-4B8B-88CB-0DBEBF0A815A}"/>
              </a:ext>
            </a:extLst>
          </p:cNvPr>
          <p:cNvSpPr txBox="1"/>
          <p:nvPr/>
        </p:nvSpPr>
        <p:spPr>
          <a:xfrm>
            <a:off x="5237669" y="448677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6" name="Rectangle 15">
            <a:hlinkClick r:id="rId3" action="ppaction://hlinksldjump"/>
            <a:extLst>
              <a:ext uri="{FF2B5EF4-FFF2-40B4-BE49-F238E27FC236}">
                <a16:creationId xmlns:a16="http://schemas.microsoft.com/office/drawing/2014/main" id="{6D5B1475-52F9-428E-B9B2-61D327758F6E}"/>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3572563C-3B85-4922-94A9-86640332F8FD}"/>
              </a:ext>
            </a:extLst>
          </p:cNvPr>
          <p:cNvSpPr/>
          <p:nvPr/>
        </p:nvSpPr>
        <p:spPr>
          <a:xfrm rot="-480000">
            <a:off x="985652" y="4874995"/>
            <a:ext cx="3289465"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FDE55C5E-7E58-4BB7-B454-8A05B05A5604}"/>
              </a:ext>
            </a:extLst>
          </p:cNvPr>
          <p:cNvSpPr/>
          <p:nvPr/>
        </p:nvSpPr>
        <p:spPr>
          <a:xfrm>
            <a:off x="3576303" y="5837536"/>
            <a:ext cx="292065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5" action="ppaction://hlinksldjump"/>
            <a:extLst>
              <a:ext uri="{FF2B5EF4-FFF2-40B4-BE49-F238E27FC236}">
                <a16:creationId xmlns:a16="http://schemas.microsoft.com/office/drawing/2014/main" id="{089EC757-4B91-47C9-A251-67885F699A8E}"/>
              </a:ext>
            </a:extLst>
          </p:cNvPr>
          <p:cNvSpPr/>
          <p:nvPr/>
        </p:nvSpPr>
        <p:spPr>
          <a:xfrm rot="420000">
            <a:off x="6507043" y="5187874"/>
            <a:ext cx="496627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989265"/>
      </p:ext>
    </p:extLst>
  </p:cSld>
  <p:clrMapOvr>
    <a:masterClrMapping/>
  </p:clrMapOvr>
  <p:transition>
    <p:fade/>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 of gold represents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335C7044-0AD7-4174-8E35-D7464032FE1F}"/>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2:37-38</a:t>
            </a:r>
          </a:p>
        </p:txBody>
      </p:sp>
      <p:sp>
        <p:nvSpPr>
          <p:cNvPr id="9" name="Rectangle 8">
            <a:extLst>
              <a:ext uri="{FF2B5EF4-FFF2-40B4-BE49-F238E27FC236}">
                <a16:creationId xmlns:a16="http://schemas.microsoft.com/office/drawing/2014/main" id="{EAC281D9-AD19-421B-A937-57D8685D600F}"/>
              </a:ext>
            </a:extLst>
          </p:cNvPr>
          <p:cNvSpPr/>
          <p:nvPr/>
        </p:nvSpPr>
        <p:spPr>
          <a:xfrm rot="21120000">
            <a:off x="1012615" y="4876647"/>
            <a:ext cx="3235948"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BABYLON</a:t>
            </a:r>
            <a:endParaRPr lang="en-US" sz="4800" dirty="0">
              <a:solidFill>
                <a:srgbClr val="0000FF"/>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0FFC845-AD49-4114-B99C-598E5DC5B79C}"/>
              </a:ext>
            </a:extLst>
          </p:cNvPr>
          <p:cNvSpPr txBox="1"/>
          <p:nvPr/>
        </p:nvSpPr>
        <p:spPr>
          <a:xfrm>
            <a:off x="4830915" y="4497780"/>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8366AECC-BE4A-4708-A6FE-60C99D276989}"/>
              </a:ext>
            </a:extLst>
          </p:cNvPr>
          <p:cNvGrpSpPr/>
          <p:nvPr/>
        </p:nvGrpSpPr>
        <p:grpSpPr>
          <a:xfrm rot="20456090">
            <a:off x="466933" y="3652019"/>
            <a:ext cx="2030131" cy="1379208"/>
            <a:chOff x="683427" y="4578696"/>
            <a:chExt cx="1677798" cy="1139841"/>
          </a:xfrm>
          <a:solidFill>
            <a:srgbClr val="00FF00"/>
          </a:solidFill>
        </p:grpSpPr>
        <p:sp>
          <p:nvSpPr>
            <p:cNvPr id="11" name="Cloud 10">
              <a:extLst>
                <a:ext uri="{FF2B5EF4-FFF2-40B4-BE49-F238E27FC236}">
                  <a16:creationId xmlns:a16="http://schemas.microsoft.com/office/drawing/2014/main" id="{97B04CDA-9499-40C2-95C5-526CEBF4CC2B}"/>
                </a:ext>
              </a:extLst>
            </p:cNvPr>
            <p:cNvSpPr/>
            <p:nvPr/>
          </p:nvSpPr>
          <p:spPr>
            <a:xfrm rot="614678">
              <a:off x="683427" y="4578696"/>
              <a:ext cx="1677798" cy="1139841"/>
            </a:xfrm>
            <a:prstGeom prst="cloud">
              <a:avLst/>
            </a:prstGeom>
            <a:grp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09AC058-D1C9-4228-918D-B1400360E81D}"/>
                </a:ext>
              </a:extLst>
            </p:cNvPr>
            <p:cNvSpPr txBox="1"/>
            <p:nvPr/>
          </p:nvSpPr>
          <p:spPr>
            <a:xfrm>
              <a:off x="686246" y="4943380"/>
              <a:ext cx="1670248" cy="455306"/>
            </a:xfrm>
            <a:prstGeom prst="rect">
              <a:avLst/>
            </a:prstGeom>
            <a:noFill/>
            <a:ln>
              <a:noFill/>
            </a:ln>
          </p:spPr>
          <p:txBody>
            <a:bodyPr wrap="square" rtlCol="0">
              <a:spAutoFit/>
            </a:bodyPr>
            <a:lstStyle/>
            <a:p>
              <a:pPr algn="ctr">
                <a:lnSpc>
                  <a:spcPct val="70000"/>
                </a:lnSpc>
              </a:pPr>
              <a:r>
                <a:rPr lang="en-US" sz="4000" b="1" dirty="0">
                  <a:solidFill>
                    <a:srgbClr val="0000FF"/>
                  </a:solidFill>
                </a:rPr>
                <a:t>Nice!</a:t>
              </a:r>
              <a:endParaRPr lang="en-US" sz="4800" b="1" dirty="0">
                <a:solidFill>
                  <a:srgbClr val="0000FF"/>
                </a:solidFill>
              </a:endParaRPr>
            </a:p>
          </p:txBody>
        </p:sp>
      </p:grpSp>
      <p:grpSp>
        <p:nvGrpSpPr>
          <p:cNvPr id="13" name="Group 12">
            <a:extLst>
              <a:ext uri="{FF2B5EF4-FFF2-40B4-BE49-F238E27FC236}">
                <a16:creationId xmlns:a16="http://schemas.microsoft.com/office/drawing/2014/main" id="{47018279-F8AD-417B-97EF-25205C1E7E33}"/>
              </a:ext>
            </a:extLst>
          </p:cNvPr>
          <p:cNvGrpSpPr/>
          <p:nvPr/>
        </p:nvGrpSpPr>
        <p:grpSpPr>
          <a:xfrm>
            <a:off x="9675103" y="3638552"/>
            <a:ext cx="2030136" cy="1379208"/>
            <a:chOff x="507258" y="4459012"/>
            <a:chExt cx="2030136" cy="1379208"/>
          </a:xfrm>
          <a:solidFill>
            <a:srgbClr val="00FF00"/>
          </a:solidFill>
        </p:grpSpPr>
        <p:sp>
          <p:nvSpPr>
            <p:cNvPr id="14" name="Cloud 13">
              <a:extLst>
                <a:ext uri="{FF2B5EF4-FFF2-40B4-BE49-F238E27FC236}">
                  <a16:creationId xmlns:a16="http://schemas.microsoft.com/office/drawing/2014/main" id="{DCA490A5-4508-4D49-AE50-CB306AE07B7F}"/>
                </a:ext>
              </a:extLst>
            </p:cNvPr>
            <p:cNvSpPr/>
            <p:nvPr/>
          </p:nvSpPr>
          <p:spPr>
            <a:xfrm rot="614678">
              <a:off x="507258" y="4459012"/>
              <a:ext cx="2030136" cy="1379208"/>
            </a:xfrm>
            <a:prstGeom prst="cloud">
              <a:avLst/>
            </a:prstGeom>
            <a:grp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E635070-7646-4101-BFBE-EFE6363160F4}"/>
                </a:ext>
              </a:extLst>
            </p:cNvPr>
            <p:cNvSpPr txBox="1"/>
            <p:nvPr/>
          </p:nvSpPr>
          <p:spPr>
            <a:xfrm>
              <a:off x="764634" y="4620637"/>
              <a:ext cx="1518408" cy="981807"/>
            </a:xfrm>
            <a:prstGeom prst="rect">
              <a:avLst/>
            </a:prstGeom>
            <a:noFill/>
            <a:ln>
              <a:noFill/>
            </a:ln>
          </p:spPr>
          <p:txBody>
            <a:bodyPr wrap="square" rtlCol="0">
              <a:spAutoFit/>
            </a:bodyPr>
            <a:lstStyle/>
            <a:p>
              <a:pPr algn="ctr">
                <a:lnSpc>
                  <a:spcPct val="70000"/>
                </a:lnSpc>
              </a:pPr>
              <a:r>
                <a:rPr lang="en-US" sz="4000" b="1" dirty="0">
                  <a:solidFill>
                    <a:srgbClr val="0000FF"/>
                  </a:solidFill>
                </a:rPr>
                <a:t>1 point</a:t>
              </a:r>
            </a:p>
          </p:txBody>
        </p:sp>
      </p:grpSp>
      <p:sp>
        <p:nvSpPr>
          <p:cNvPr id="16" name="Rectangle 15">
            <a:hlinkClick r:id="rId3" action="ppaction://hlinksldjump"/>
            <a:extLst>
              <a:ext uri="{FF2B5EF4-FFF2-40B4-BE49-F238E27FC236}">
                <a16:creationId xmlns:a16="http://schemas.microsoft.com/office/drawing/2014/main" id="{87C448C4-B286-4B42-881C-89556D8CE2C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30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3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0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 of gold represents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335C7044-0AD7-4174-8E35-D7464032FE1F}"/>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2:37-38</a:t>
            </a:r>
          </a:p>
        </p:txBody>
      </p:sp>
      <p:sp>
        <p:nvSpPr>
          <p:cNvPr id="9" name="Rectangle 8">
            <a:extLst>
              <a:ext uri="{FF2B5EF4-FFF2-40B4-BE49-F238E27FC236}">
                <a16:creationId xmlns:a16="http://schemas.microsoft.com/office/drawing/2014/main" id="{EAC281D9-AD19-421B-A937-57D8685D600F}"/>
              </a:ext>
            </a:extLst>
          </p:cNvPr>
          <p:cNvSpPr/>
          <p:nvPr/>
        </p:nvSpPr>
        <p:spPr>
          <a:xfrm rot="21120000">
            <a:off x="1012615" y="4876647"/>
            <a:ext cx="3235948"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BABYLON</a:t>
            </a:r>
            <a:endParaRPr lang="en-US" sz="48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0C347B4-F65C-4F88-896D-F3C1767EF981}"/>
              </a:ext>
            </a:extLst>
          </p:cNvPr>
          <p:cNvSpPr/>
          <p:nvPr/>
        </p:nvSpPr>
        <p:spPr>
          <a:xfrm>
            <a:off x="3579807" y="5837536"/>
            <a:ext cx="2917153"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ROME</a:t>
            </a:r>
            <a:endParaRPr lang="en-US" sz="4800" dirty="0">
              <a:solidFill>
                <a:srgbClr val="C00000"/>
              </a:solidFill>
              <a:latin typeface="Tahoma" panose="020B060403050404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476DF6A7-1E4A-407C-B501-4DCA4CA6B5DE}"/>
              </a:ext>
            </a:extLst>
          </p:cNvPr>
          <p:cNvSpPr/>
          <p:nvPr/>
        </p:nvSpPr>
        <p:spPr>
          <a:xfrm rot="420000">
            <a:off x="6533336" y="5187874"/>
            <a:ext cx="4939984"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MEDO-PERSIA</a:t>
            </a:r>
            <a:endParaRPr lang="en-US" sz="4800" dirty="0">
              <a:solidFill>
                <a:srgbClr val="FF0000"/>
              </a:solidFill>
              <a:latin typeface="Tahoma" panose="020B0604030504040204" pitchFamily="34" charset="0"/>
              <a:ea typeface="Calibri" panose="020F0502020204030204" pitchFamily="34" charset="0"/>
            </a:endParaRPr>
          </a:p>
        </p:txBody>
      </p:sp>
      <p:grpSp>
        <p:nvGrpSpPr>
          <p:cNvPr id="13" name="Group 12">
            <a:extLst>
              <a:ext uri="{FF2B5EF4-FFF2-40B4-BE49-F238E27FC236}">
                <a16:creationId xmlns:a16="http://schemas.microsoft.com/office/drawing/2014/main" id="{02DB68BF-ACB2-4A70-B9A2-B05D4E358A2D}"/>
              </a:ext>
            </a:extLst>
          </p:cNvPr>
          <p:cNvGrpSpPr/>
          <p:nvPr/>
        </p:nvGrpSpPr>
        <p:grpSpPr>
          <a:xfrm>
            <a:off x="2660759" y="1524340"/>
            <a:ext cx="6751824" cy="3947565"/>
            <a:chOff x="2660759" y="1524340"/>
            <a:chExt cx="6751824" cy="3947565"/>
          </a:xfrm>
        </p:grpSpPr>
        <p:sp>
          <p:nvSpPr>
            <p:cNvPr id="14" name="Cloud 13">
              <a:extLst>
                <a:ext uri="{FF2B5EF4-FFF2-40B4-BE49-F238E27FC236}">
                  <a16:creationId xmlns:a16="http://schemas.microsoft.com/office/drawing/2014/main" id="{540F8876-5A7C-40BA-AA30-0BF711B4F7CC}"/>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A7E853-54A8-4B91-ABE4-74EDB332FFCD}"/>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6" name="TextBox 15">
              <a:extLst>
                <a:ext uri="{FF2B5EF4-FFF2-40B4-BE49-F238E27FC236}">
                  <a16:creationId xmlns:a16="http://schemas.microsoft.com/office/drawing/2014/main" id="{A3E450C0-3776-4918-8205-3B69281D379A}"/>
                </a:ext>
              </a:extLst>
            </p:cNvPr>
            <p:cNvSpPr txBox="1"/>
            <p:nvPr/>
          </p:nvSpPr>
          <p:spPr>
            <a:xfrm>
              <a:off x="4107308" y="3226454"/>
              <a:ext cx="3977382" cy="707886"/>
            </a:xfrm>
            <a:prstGeom prst="rect">
              <a:avLst/>
            </a:prstGeom>
            <a:noFill/>
          </p:spPr>
          <p:txBody>
            <a:bodyPr wrap="square" rtlCol="0">
              <a:prstTxWarp prst="textStop">
                <a:avLst/>
              </a:prstTxWarp>
              <a:spAutoFit/>
            </a:bodyPr>
            <a:lstStyle/>
            <a:p>
              <a:pPr algn="ctr"/>
              <a:r>
                <a:rPr lang="en-US" sz="4000" b="1" dirty="0">
                  <a:solidFill>
                    <a:srgbClr val="FFE9AB"/>
                  </a:solidFill>
                </a:rPr>
                <a:t>BABYLON</a:t>
              </a:r>
              <a:endParaRPr lang="en-US" sz="4000" dirty="0">
                <a:solidFill>
                  <a:srgbClr val="FFE9AB"/>
                </a:solidFill>
              </a:endParaRPr>
            </a:p>
          </p:txBody>
        </p:sp>
        <p:sp>
          <p:nvSpPr>
            <p:cNvPr id="17" name="TextBox 16">
              <a:extLst>
                <a:ext uri="{FF2B5EF4-FFF2-40B4-BE49-F238E27FC236}">
                  <a16:creationId xmlns:a16="http://schemas.microsoft.com/office/drawing/2014/main" id="{1BBDF2ED-998A-4C44-8D45-39AD1B74A2A2}"/>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20" name="Rectangle 19">
            <a:hlinkClick r:id="rId3" action="ppaction://hlinksldjump"/>
            <a:extLst>
              <a:ext uri="{FF2B5EF4-FFF2-40B4-BE49-F238E27FC236}">
                <a16:creationId xmlns:a16="http://schemas.microsoft.com/office/drawing/2014/main" id="{126EEBC2-F3EA-45CF-954C-D27F9EEAB9C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3" action="ppaction://hlinksldjump"/>
            <a:extLst>
              <a:ext uri="{FF2B5EF4-FFF2-40B4-BE49-F238E27FC236}">
                <a16:creationId xmlns:a16="http://schemas.microsoft.com/office/drawing/2014/main" id="{134327F9-78FB-47C0-A58C-8C4128C3630D}"/>
              </a:ext>
            </a:extLst>
          </p:cNvPr>
          <p:cNvSpPr/>
          <p:nvPr/>
        </p:nvSpPr>
        <p:spPr>
          <a:xfrm>
            <a:off x="152400" y="15240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735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D0F504-157F-46A8-4F98-5907882D11E5}"/>
              </a:ext>
            </a:extLst>
          </p:cNvPr>
          <p:cNvSpPr txBox="1"/>
          <p:nvPr/>
        </p:nvSpPr>
        <p:spPr>
          <a:xfrm>
            <a:off x="4830916" y="444512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head of gold represents </a:t>
            </a:r>
            <a:r>
              <a:rPr lang="en-US" sz="4000" i="1" u="sng" dirty="0">
                <a:solidFill>
                  <a:srgbClr val="C00000"/>
                </a:solidFill>
                <a:uFill>
                  <a:solidFill>
                    <a:schemeClr val="tx1"/>
                  </a:solidFill>
                </a:uFill>
              </a:rPr>
              <a:t>BABYLON</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335C7044-0AD7-4174-8E35-D7464032FE1F}"/>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2:37-38</a:t>
            </a:r>
          </a:p>
        </p:txBody>
      </p:sp>
      <p:sp>
        <p:nvSpPr>
          <p:cNvPr id="9" name="Rectangle 8">
            <a:extLst>
              <a:ext uri="{FF2B5EF4-FFF2-40B4-BE49-F238E27FC236}">
                <a16:creationId xmlns:a16="http://schemas.microsoft.com/office/drawing/2014/main" id="{EAC281D9-AD19-421B-A937-57D8685D600F}"/>
              </a:ext>
            </a:extLst>
          </p:cNvPr>
          <p:cNvSpPr/>
          <p:nvPr/>
        </p:nvSpPr>
        <p:spPr>
          <a:xfrm rot="21120000">
            <a:off x="1012615" y="4876647"/>
            <a:ext cx="3235948"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BABYLON</a:t>
            </a:r>
            <a:endParaRPr lang="en-US" sz="48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0C347B4-F65C-4F88-896D-F3C1767EF981}"/>
              </a:ext>
            </a:extLst>
          </p:cNvPr>
          <p:cNvSpPr/>
          <p:nvPr/>
        </p:nvSpPr>
        <p:spPr>
          <a:xfrm>
            <a:off x="3579807" y="5837536"/>
            <a:ext cx="2917153"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ROME</a:t>
            </a:r>
            <a:endParaRPr lang="en-US" sz="4800" dirty="0">
              <a:solidFill>
                <a:srgbClr val="C00000"/>
              </a:solidFill>
              <a:latin typeface="Tahoma" panose="020B060403050404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476DF6A7-1E4A-407C-B501-4DCA4CA6B5DE}"/>
              </a:ext>
            </a:extLst>
          </p:cNvPr>
          <p:cNvSpPr/>
          <p:nvPr/>
        </p:nvSpPr>
        <p:spPr>
          <a:xfrm rot="420000">
            <a:off x="6533336" y="5187874"/>
            <a:ext cx="4939984"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MEDO-PERSIA</a:t>
            </a:r>
            <a:endParaRPr lang="en-US" sz="4800" dirty="0">
              <a:solidFill>
                <a:srgbClr val="FF0000"/>
              </a:solidFill>
              <a:latin typeface="Tahoma" panose="020B0604030504040204" pitchFamily="34" charset="0"/>
              <a:ea typeface="Calibri" panose="020F0502020204030204" pitchFamily="34" charset="0"/>
            </a:endParaRPr>
          </a:p>
        </p:txBody>
      </p:sp>
      <p:sp>
        <p:nvSpPr>
          <p:cNvPr id="12" name="Rectangle 11">
            <a:hlinkClick r:id="rId3" action="ppaction://hlinksldjump"/>
            <a:extLst>
              <a:ext uri="{FF2B5EF4-FFF2-40B4-BE49-F238E27FC236}">
                <a16:creationId xmlns:a16="http://schemas.microsoft.com/office/drawing/2014/main" id="{EEE740BD-1F24-4F4C-85D9-D0B492E360A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126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D23B0D-CCF4-4743-8F8F-A4926F7C8134}"/>
              </a:ext>
            </a:extLst>
          </p:cNvPr>
          <p:cNvGrpSpPr/>
          <p:nvPr/>
        </p:nvGrpSpPr>
        <p:grpSpPr>
          <a:xfrm>
            <a:off x="0" y="1"/>
            <a:ext cx="9143999" cy="6857999"/>
            <a:chOff x="0" y="1"/>
            <a:chExt cx="9143999" cy="6857999"/>
          </a:xfrm>
        </p:grpSpPr>
        <p:grpSp>
          <p:nvGrpSpPr>
            <p:cNvPr id="4" name="Group 3">
              <a:extLst>
                <a:ext uri="{FF2B5EF4-FFF2-40B4-BE49-F238E27FC236}">
                  <a16:creationId xmlns:a16="http://schemas.microsoft.com/office/drawing/2014/main" id="{7DF9E146-2FD4-47DF-9375-8ADCBD241DAF}"/>
                </a:ext>
              </a:extLst>
            </p:cNvPr>
            <p:cNvGrpSpPr/>
            <p:nvPr/>
          </p:nvGrpSpPr>
          <p:grpSpPr>
            <a:xfrm>
              <a:off x="0" y="1"/>
              <a:ext cx="9143999" cy="6857999"/>
              <a:chOff x="0" y="1"/>
              <a:chExt cx="9143999" cy="6857999"/>
            </a:xfrm>
          </p:grpSpPr>
          <p:pic>
            <p:nvPicPr>
              <p:cNvPr id="3" name="Picture 2" descr="A picture containing text, map&#10;&#10;Description automatically generated">
                <a:extLst>
                  <a:ext uri="{FF2B5EF4-FFF2-40B4-BE49-F238E27FC236}">
                    <a16:creationId xmlns:a16="http://schemas.microsoft.com/office/drawing/2014/main" id="{AA598469-2C57-40C5-8E82-5EEC1639035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tretch>
                <a:fillRect/>
              </a:stretch>
            </p:blipFill>
            <p:spPr>
              <a:xfrm>
                <a:off x="0" y="1"/>
                <a:ext cx="9143999" cy="6857999"/>
              </a:xfrm>
              <a:prstGeom prst="rect">
                <a:avLst/>
              </a:prstGeom>
            </p:spPr>
          </p:pic>
          <p:sp>
            <p:nvSpPr>
              <p:cNvPr id="11" name="TextBox 10">
                <a:extLst>
                  <a:ext uri="{FF2B5EF4-FFF2-40B4-BE49-F238E27FC236}">
                    <a16:creationId xmlns:a16="http://schemas.microsoft.com/office/drawing/2014/main" id="{7CD9E6F3-5DB6-4123-93A7-B1AA1078BE7C}"/>
                  </a:ext>
                </a:extLst>
              </p:cNvPr>
              <p:cNvSpPr txBox="1"/>
              <p:nvPr/>
            </p:nvSpPr>
            <p:spPr>
              <a:xfrm>
                <a:off x="2342473" y="186521"/>
                <a:ext cx="4048998" cy="1077218"/>
              </a:xfrm>
              <a:prstGeom prst="rect">
                <a:avLst/>
              </a:prstGeom>
              <a:solidFill>
                <a:srgbClr val="CCECFF"/>
              </a:solidFill>
              <a:ln w="38100">
                <a:solidFill>
                  <a:srgbClr val="001A6C"/>
                </a:solidFill>
              </a:ln>
            </p:spPr>
            <p:txBody>
              <a:bodyPr wrap="square" rtlCol="0">
                <a:spAutoFit/>
              </a:bodyPr>
              <a:lstStyle/>
              <a:p>
                <a:pPr algn="ctr"/>
                <a:r>
                  <a:rPr lang="en-US" sz="3200" dirty="0"/>
                  <a:t>The Babylonian Empire</a:t>
                </a:r>
              </a:p>
              <a:p>
                <a:pPr algn="ctr"/>
                <a:r>
                  <a:rPr lang="en-US" sz="3200" dirty="0"/>
                  <a:t>c. 605-538 B.C.</a:t>
                </a:r>
              </a:p>
            </p:txBody>
          </p:sp>
        </p:grpSp>
        <p:grpSp>
          <p:nvGrpSpPr>
            <p:cNvPr id="6" name="Group 5">
              <a:extLst>
                <a:ext uri="{FF2B5EF4-FFF2-40B4-BE49-F238E27FC236}">
                  <a16:creationId xmlns:a16="http://schemas.microsoft.com/office/drawing/2014/main" id="{2A5CDCAC-B261-456C-BA9C-E1A7EA36BB96}"/>
                </a:ext>
              </a:extLst>
            </p:cNvPr>
            <p:cNvGrpSpPr/>
            <p:nvPr/>
          </p:nvGrpSpPr>
          <p:grpSpPr>
            <a:xfrm>
              <a:off x="2952925" y="3934437"/>
              <a:ext cx="219512" cy="253068"/>
              <a:chOff x="4748169" y="5201174"/>
              <a:chExt cx="219512" cy="253068"/>
            </a:xfrm>
          </p:grpSpPr>
          <p:sp>
            <p:nvSpPr>
              <p:cNvPr id="5" name="Isosceles Triangle 4">
                <a:extLst>
                  <a:ext uri="{FF2B5EF4-FFF2-40B4-BE49-F238E27FC236}">
                    <a16:creationId xmlns:a16="http://schemas.microsoft.com/office/drawing/2014/main" id="{666F90F6-5569-43A4-8127-4CE8D3172439}"/>
                  </a:ext>
                </a:extLst>
              </p:cNvPr>
              <p:cNvSpPr/>
              <p:nvPr/>
            </p:nvSpPr>
            <p:spPr>
              <a:xfrm>
                <a:off x="4748169" y="5201174"/>
                <a:ext cx="218114" cy="1845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C335DBBF-AB93-4F13-B7B8-FF109408D8A0}"/>
                  </a:ext>
                </a:extLst>
              </p:cNvPr>
              <p:cNvSpPr/>
              <p:nvPr/>
            </p:nvSpPr>
            <p:spPr>
              <a:xfrm flipV="1">
                <a:off x="4749567" y="5269684"/>
                <a:ext cx="218114" cy="184558"/>
              </a:xfrm>
              <a:prstGeom prst="triangle">
                <a:avLst/>
              </a:prstGeom>
              <a:solidFill>
                <a:srgbClr val="F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extBox 8">
            <a:extLst>
              <a:ext uri="{FF2B5EF4-FFF2-40B4-BE49-F238E27FC236}">
                <a16:creationId xmlns:a16="http://schemas.microsoft.com/office/drawing/2014/main" id="{D25F625E-743D-4F9C-991B-D1E02584DDCC}"/>
              </a:ext>
            </a:extLst>
          </p:cNvPr>
          <p:cNvSpPr txBox="1"/>
          <p:nvPr/>
        </p:nvSpPr>
        <p:spPr>
          <a:xfrm>
            <a:off x="11024" y="6642555"/>
            <a:ext cx="827032" cy="215444"/>
          </a:xfrm>
          <a:prstGeom prst="rect">
            <a:avLst/>
          </a:prstGeom>
          <a:noFill/>
        </p:spPr>
        <p:txBody>
          <a:bodyPr wrap="square" rtlCol="0">
            <a:spAutoFit/>
          </a:bodyPr>
          <a:lstStyle/>
          <a:p>
            <a:r>
              <a:rPr lang="en-US" sz="800" dirty="0"/>
              <a:t>Lion Publishing</a:t>
            </a:r>
          </a:p>
        </p:txBody>
      </p:sp>
      <p:grpSp>
        <p:nvGrpSpPr>
          <p:cNvPr id="2" name="Group 1">
            <a:extLst>
              <a:ext uri="{FF2B5EF4-FFF2-40B4-BE49-F238E27FC236}">
                <a16:creationId xmlns:a16="http://schemas.microsoft.com/office/drawing/2014/main" id="{96CB3178-B0E1-43CD-BB14-35F0AD9C0595}"/>
              </a:ext>
            </a:extLst>
          </p:cNvPr>
          <p:cNvGrpSpPr/>
          <p:nvPr/>
        </p:nvGrpSpPr>
        <p:grpSpPr>
          <a:xfrm>
            <a:off x="7303091" y="192044"/>
            <a:ext cx="2905003" cy="1744824"/>
            <a:chOff x="7303091" y="192044"/>
            <a:chExt cx="2905003" cy="1744824"/>
          </a:xfrm>
        </p:grpSpPr>
        <p:sp>
          <p:nvSpPr>
            <p:cNvPr id="13" name="Arrow: Right 12">
              <a:extLst>
                <a:ext uri="{FF2B5EF4-FFF2-40B4-BE49-F238E27FC236}">
                  <a16:creationId xmlns:a16="http://schemas.microsoft.com/office/drawing/2014/main" id="{B8A074D5-9448-43DD-8F85-DD8C59AC9DC7}"/>
                </a:ext>
              </a:extLst>
            </p:cNvPr>
            <p:cNvSpPr/>
            <p:nvPr/>
          </p:nvSpPr>
          <p:spPr>
            <a:xfrm rot="21209103" flipH="1" flipV="1">
              <a:off x="7303091" y="192044"/>
              <a:ext cx="2711447" cy="1744824"/>
            </a:xfrm>
            <a:prstGeom prst="rightArrow">
              <a:avLst/>
            </a:prstGeom>
            <a:solidFill>
              <a:srgbClr val="E1D224"/>
            </a:solidFill>
            <a:ln w="38100">
              <a:solidFill>
                <a:srgbClr val="FFF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53C1BE0-E6CD-4A38-BA49-E0290F25989F}"/>
                </a:ext>
              </a:extLst>
            </p:cNvPr>
            <p:cNvSpPr txBox="1"/>
            <p:nvPr/>
          </p:nvSpPr>
          <p:spPr>
            <a:xfrm rot="21209103">
              <a:off x="7791466" y="591285"/>
              <a:ext cx="2416628" cy="830997"/>
            </a:xfrm>
            <a:prstGeom prst="rect">
              <a:avLst/>
            </a:prstGeom>
            <a:noFill/>
          </p:spPr>
          <p:txBody>
            <a:bodyPr wrap="square" rtlCol="0">
              <a:spAutoFit/>
            </a:bodyPr>
            <a:lstStyle/>
            <a:p>
              <a:pPr algn="ctr"/>
              <a:r>
                <a:rPr lang="en-US" sz="2400" b="1" dirty="0">
                  <a:solidFill>
                    <a:srgbClr val="C00000"/>
                  </a:solidFill>
                </a:rPr>
                <a:t>Head</a:t>
              </a:r>
            </a:p>
            <a:p>
              <a:pPr algn="ctr"/>
              <a:r>
                <a:rPr lang="en-US" sz="2400" b="1" dirty="0">
                  <a:solidFill>
                    <a:srgbClr val="C00000"/>
                  </a:solidFill>
                </a:rPr>
                <a:t>of Fine Gold</a:t>
              </a:r>
            </a:p>
          </p:txBody>
        </p:sp>
      </p:grpSp>
      <p:pic>
        <p:nvPicPr>
          <p:cNvPr id="15" name="Picture 14">
            <a:extLst>
              <a:ext uri="{FF2B5EF4-FFF2-40B4-BE49-F238E27FC236}">
                <a16:creationId xmlns:a16="http://schemas.microsoft.com/office/drawing/2014/main" id="{4562B7FC-56A3-4F0C-A8FF-4752D13F829C}"/>
              </a:ext>
            </a:extLst>
          </p:cNvPr>
          <p:cNvPicPr>
            <a:picLocks noChangeAspect="1"/>
          </p:cNvPicPr>
          <p:nvPr/>
        </p:nvPicPr>
        <p:blipFill rotWithShape="1">
          <a:blip r:embed="rId4">
            <a:clrChange>
              <a:clrFrom>
                <a:srgbClr val="FFFFFF"/>
              </a:clrFrom>
              <a:clrTo>
                <a:srgbClr val="FFFFFF">
                  <a:alpha val="0"/>
                </a:srgbClr>
              </a:clrTo>
            </a:clrChange>
          </a:blip>
          <a:srcRect t="3300" b="909"/>
          <a:stretch/>
        </p:blipFill>
        <p:spPr>
          <a:xfrm>
            <a:off x="9456837" y="111967"/>
            <a:ext cx="2616974" cy="6665242"/>
          </a:xfrm>
          <a:prstGeom prst="rect">
            <a:avLst/>
          </a:prstGeom>
        </p:spPr>
      </p:pic>
      <p:sp>
        <p:nvSpPr>
          <p:cNvPr id="8" name="TextBox 7">
            <a:extLst>
              <a:ext uri="{FF2B5EF4-FFF2-40B4-BE49-F238E27FC236}">
                <a16:creationId xmlns:a16="http://schemas.microsoft.com/office/drawing/2014/main" id="{F3D2B7CF-8E54-1D05-0058-C33F550A216A}"/>
              </a:ext>
            </a:extLst>
          </p:cNvPr>
          <p:cNvSpPr txBox="1"/>
          <p:nvPr/>
        </p:nvSpPr>
        <p:spPr>
          <a:xfrm>
            <a:off x="5225554" y="6547860"/>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sp>
        <p:nvSpPr>
          <p:cNvPr id="17" name="Rectangle 16">
            <a:hlinkClick r:id="rId5" action="ppaction://hlinksldjump"/>
            <a:extLst>
              <a:ext uri="{FF2B5EF4-FFF2-40B4-BE49-F238E27FC236}">
                <a16:creationId xmlns:a16="http://schemas.microsoft.com/office/drawing/2014/main" id="{0C0BCB82-1291-4D7E-B203-6899F2EA81C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08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out)">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197738273"/>
      </p:ext>
    </p:extLst>
  </p:cSld>
  <p:clrMapOvr>
    <a:masterClrMapping/>
  </p:clrMapOvr>
  <p:transition advClick="0" advTm="0">
    <p:fade/>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 of silver 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TextBox 7">
            <a:extLst>
              <a:ext uri="{FF2B5EF4-FFF2-40B4-BE49-F238E27FC236}">
                <a16:creationId xmlns:a16="http://schemas.microsoft.com/office/drawing/2014/main" id="{0914E79C-0D4D-41EE-903C-E88BBCF257DD}"/>
              </a:ext>
            </a:extLst>
          </p:cNvPr>
          <p:cNvSpPr txBox="1"/>
          <p:nvPr/>
        </p:nvSpPr>
        <p:spPr>
          <a:xfrm>
            <a:off x="4425765" y="4497856"/>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1E20910A-49CB-4EE8-B631-F9DAF559B66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021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 of silver 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CD759C27-EA21-41F5-92A4-FE5D647EAF53}"/>
              </a:ext>
            </a:extLst>
          </p:cNvPr>
          <p:cNvSpPr/>
          <p:nvPr/>
        </p:nvSpPr>
        <p:spPr>
          <a:xfrm rot="-480000">
            <a:off x="844414" y="4766170"/>
            <a:ext cx="2941771"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GREECE</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94174278-C24E-4318-A1BA-DC3CE6161F6C}"/>
              </a:ext>
            </a:extLst>
          </p:cNvPr>
          <p:cNvSpPr/>
          <p:nvPr/>
        </p:nvSpPr>
        <p:spPr>
          <a:xfrm rot="60000">
            <a:off x="1793045" y="5837536"/>
            <a:ext cx="6253176"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MODERN NATIONS</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1453317-CEE1-4D34-870D-BEB7EF52806C}"/>
              </a:ext>
            </a:extLst>
          </p:cNvPr>
          <p:cNvSpPr/>
          <p:nvPr/>
        </p:nvSpPr>
        <p:spPr>
          <a:xfrm rot="180000">
            <a:off x="6560726" y="5017410"/>
            <a:ext cx="4831361"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43376EDC-7406-48D9-9EE1-13AD2A5AC68E}"/>
              </a:ext>
            </a:extLst>
          </p:cNvPr>
          <p:cNvSpPr txBox="1"/>
          <p:nvPr/>
        </p:nvSpPr>
        <p:spPr>
          <a:xfrm>
            <a:off x="5237669" y="448677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51F2F56A-4F11-4F6B-A2D2-C4D59395F51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3686EFE2-F555-467E-BA58-28D140BE1A5A}"/>
              </a:ext>
            </a:extLst>
          </p:cNvPr>
          <p:cNvSpPr/>
          <p:nvPr/>
        </p:nvSpPr>
        <p:spPr>
          <a:xfrm rot="-480000">
            <a:off x="781478" y="4738255"/>
            <a:ext cx="3006751" cy="855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CD10CDD0-55A7-4879-B8FB-BD4EDE338237}"/>
              </a:ext>
            </a:extLst>
          </p:cNvPr>
          <p:cNvSpPr/>
          <p:nvPr/>
        </p:nvSpPr>
        <p:spPr>
          <a:xfrm rot="60000">
            <a:off x="1793045" y="5837021"/>
            <a:ext cx="6253176" cy="831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00ED9E49-64EF-40C3-944A-B0A8C4939A33}"/>
              </a:ext>
            </a:extLst>
          </p:cNvPr>
          <p:cNvSpPr/>
          <p:nvPr/>
        </p:nvSpPr>
        <p:spPr>
          <a:xfrm rot="180000">
            <a:off x="6557326" y="5017410"/>
            <a:ext cx="4831361"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08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5"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ppt_w</p:attrName>
                                        </p:attrNameLst>
                                      </p:cBhvr>
                                      <p:tavLst>
                                        <p:tav tm="0" fmla="#ppt_w*sin(2.5*pi*$)">
                                          <p:val>
                                            <p:fltVal val="0"/>
                                          </p:val>
                                        </p:tav>
                                        <p:tav tm="100000">
                                          <p:val>
                                            <p:fltVal val="1"/>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1250"/>
                            </p:stCondLst>
                            <p:childTnLst>
                              <p:par>
                                <p:cTn id="17" presetID="3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90"/>
                                          </p:val>
                                        </p:tav>
                                        <p:tav tm="100000">
                                          <p:val>
                                            <p:fltVal val="0"/>
                                          </p:val>
                                        </p:tav>
                                      </p:tavLst>
                                    </p:anim>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 of silver 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B05A13B9-8255-473A-964E-B3140E05BD2B}"/>
              </a:ext>
            </a:extLst>
          </p:cNvPr>
          <p:cNvGrpSpPr/>
          <p:nvPr/>
        </p:nvGrpSpPr>
        <p:grpSpPr>
          <a:xfrm rot="20456090">
            <a:off x="466047" y="3646717"/>
            <a:ext cx="2062587" cy="1379208"/>
            <a:chOff x="683427" y="4578696"/>
            <a:chExt cx="1704620" cy="1139841"/>
          </a:xfrm>
        </p:grpSpPr>
        <p:sp>
          <p:nvSpPr>
            <p:cNvPr id="11" name="Cloud 10">
              <a:extLst>
                <a:ext uri="{FF2B5EF4-FFF2-40B4-BE49-F238E27FC236}">
                  <a16:creationId xmlns:a16="http://schemas.microsoft.com/office/drawing/2014/main" id="{C794ADCE-24E7-44C8-8B4D-834E6FD55896}"/>
                </a:ext>
              </a:extLst>
            </p:cNvPr>
            <p:cNvSpPr/>
            <p:nvPr/>
          </p:nvSpPr>
          <p:spPr>
            <a:xfrm rot="614678">
              <a:off x="683427" y="4578696"/>
              <a:ext cx="1677798" cy="1139841"/>
            </a:xfrm>
            <a:prstGeom prst="cloud">
              <a:avLst/>
            </a:prstGeom>
            <a:solidFill>
              <a:srgbClr val="FFFF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8B136EB-3DA9-4A78-84EA-871E7872B4A3}"/>
                </a:ext>
              </a:extLst>
            </p:cNvPr>
            <p:cNvSpPr txBox="1"/>
            <p:nvPr/>
          </p:nvSpPr>
          <p:spPr>
            <a:xfrm>
              <a:off x="717799" y="4728981"/>
              <a:ext cx="1670248" cy="811411"/>
            </a:xfrm>
            <a:prstGeom prst="rect">
              <a:avLst/>
            </a:prstGeom>
            <a:noFill/>
          </p:spPr>
          <p:txBody>
            <a:bodyPr wrap="square" rtlCol="0">
              <a:spAutoFit/>
            </a:bodyPr>
            <a:lstStyle/>
            <a:p>
              <a:pPr algn="ctr">
                <a:lnSpc>
                  <a:spcPct val="70000"/>
                </a:lnSpc>
              </a:pPr>
              <a:r>
                <a:rPr lang="en-US" sz="2400" b="1" spc="-200" dirty="0">
                  <a:solidFill>
                    <a:srgbClr val="C00000"/>
                  </a:solidFill>
                </a:rPr>
                <a:t>P</a:t>
              </a:r>
              <a:r>
                <a:rPr lang="en-US" sz="2800" b="1" spc="-200" dirty="0">
                  <a:solidFill>
                    <a:srgbClr val="C00000"/>
                  </a:solidFill>
                </a:rPr>
                <a:t>E</a:t>
              </a:r>
              <a:r>
                <a:rPr lang="en-US" sz="3200" b="1" spc="-200" dirty="0">
                  <a:solidFill>
                    <a:srgbClr val="C00000"/>
                  </a:solidFill>
                </a:rPr>
                <a:t>R</a:t>
              </a:r>
              <a:r>
                <a:rPr lang="en-US" sz="3600" b="1" spc="-200" dirty="0">
                  <a:solidFill>
                    <a:srgbClr val="C00000"/>
                  </a:solidFill>
                </a:rPr>
                <a:t>R</a:t>
              </a:r>
              <a:r>
                <a:rPr lang="en-US" sz="4000" b="1" spc="-200" dirty="0">
                  <a:solidFill>
                    <a:srgbClr val="C00000"/>
                  </a:solidFill>
                </a:rPr>
                <a:t>R… CEPTIVE!</a:t>
              </a:r>
              <a:endParaRPr lang="en-US" sz="4800" b="1" spc="-300" dirty="0">
                <a:solidFill>
                  <a:srgbClr val="C00000"/>
                </a:solidFill>
              </a:endParaRPr>
            </a:p>
          </p:txBody>
        </p:sp>
      </p:gr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10" name="Rectangle 9">
            <a:extLst>
              <a:ext uri="{FF2B5EF4-FFF2-40B4-BE49-F238E27FC236}">
                <a16:creationId xmlns:a16="http://schemas.microsoft.com/office/drawing/2014/main" id="{71453317-CEE1-4D34-870D-BEB7EF52806C}"/>
              </a:ext>
            </a:extLst>
          </p:cNvPr>
          <p:cNvSpPr/>
          <p:nvPr/>
        </p:nvSpPr>
        <p:spPr>
          <a:xfrm rot="180000">
            <a:off x="6560726" y="5017410"/>
            <a:ext cx="4831361"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45919B2-B6E2-465C-BBA8-6B9480E5A027}"/>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04581301-04F2-4E7A-96D0-B8AA83086B35}"/>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6387A74C-E879-4541-8F50-32A3DED8FB42}"/>
                </a:ext>
              </a:extLst>
            </p:cNvPr>
            <p:cNvSpPr/>
            <p:nvPr/>
          </p:nvSpPr>
          <p:spPr>
            <a:xfrm rot="614678">
              <a:off x="507258" y="4459012"/>
              <a:ext cx="2030136" cy="1379208"/>
            </a:xfrm>
            <a:prstGeom prst="cloud">
              <a:avLst/>
            </a:prstGeom>
            <a:solidFill>
              <a:srgbClr val="FFFF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AC990C0-ECF1-4785-ACA5-28A09F3ED97D}"/>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00000"/>
                  </a:solidFill>
                </a:rPr>
                <a:t>2 points</a:t>
              </a:r>
            </a:p>
          </p:txBody>
        </p:sp>
      </p:grpSp>
      <p:sp>
        <p:nvSpPr>
          <p:cNvPr id="16" name="Rectangle 15">
            <a:hlinkClick r:id="rId3" action="ppaction://hlinksldjump"/>
            <a:extLst>
              <a:ext uri="{FF2B5EF4-FFF2-40B4-BE49-F238E27FC236}">
                <a16:creationId xmlns:a16="http://schemas.microsoft.com/office/drawing/2014/main" id="{5540337E-BD81-4A65-9519-648D4C17F57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380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par>
                          <p:cTn id="19" fill="hold">
                            <p:stCondLst>
                              <p:cond delay="15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2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923124735"/>
      </p:ext>
    </p:extLst>
  </p:cSld>
  <p:clrMapOvr>
    <a:masterClrMapping/>
  </p:clrMapOvr>
  <p:transition advClick="0" advTm="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A915CF-5DED-4F73-B3C6-D453E097BBD4}"/>
              </a:ext>
            </a:extLst>
          </p:cNvPr>
          <p:cNvSpPr/>
          <p:nvPr/>
        </p:nvSpPr>
        <p:spPr>
          <a:xfrm rot="420000">
            <a:off x="737509" y="4706157"/>
            <a:ext cx="2431215" cy="830997"/>
          </a:xfrm>
          <a:prstGeom prst="rect">
            <a:avLst/>
          </a:prstGeom>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CAUSE</a:t>
            </a:r>
            <a:endParaRPr lang="en-US" sz="4800" dirty="0">
              <a:solidFill>
                <a:srgbClr val="FF6600"/>
              </a:solidFill>
              <a:latin typeface="Tahoma" panose="020B060403050404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46D26686-7C47-44D6-B701-986205434CB7}"/>
              </a:ext>
            </a:extLst>
          </p:cNvPr>
          <p:cNvSpPr/>
          <p:nvPr/>
        </p:nvSpPr>
        <p:spPr>
          <a:xfrm rot="-180000">
            <a:off x="6721717" y="4742393"/>
            <a:ext cx="4854938" cy="830997"/>
          </a:xfrm>
          <a:prstGeom prst="rect">
            <a:avLst/>
          </a:prstGeom>
        </p:spPr>
        <p:txBody>
          <a:bodyPr>
            <a:prstTxWarp prst="textStop">
              <a:avLst/>
            </a:prstTxWarp>
            <a:spAutoFit/>
          </a:bodyPr>
          <a:lstStyle/>
          <a:p>
            <a:pPr algn="ctr"/>
            <a:r>
              <a:rPr lang="en-US" sz="4800" b="1" spc="300" dirty="0">
                <a:solidFill>
                  <a:srgbClr val="009900"/>
                </a:solidFill>
                <a:latin typeface="Tahoma" panose="020B0604030504040204" pitchFamily="34" charset="0"/>
                <a:ea typeface="Calibri" panose="020F0502020204030204" pitchFamily="34" charset="0"/>
              </a:rPr>
              <a:t>IMPORTANCE</a:t>
            </a:r>
            <a:endParaRPr lang="en-US" sz="4800" spc="300" dirty="0">
              <a:solidFill>
                <a:srgbClr val="009900"/>
              </a:solidFill>
              <a:latin typeface="Tahoma" panose="020B060403050404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A45D5287-A359-412E-BEE0-71D47A1C9482}"/>
              </a:ext>
            </a:extLst>
          </p:cNvPr>
          <p:cNvSpPr/>
          <p:nvPr/>
        </p:nvSpPr>
        <p:spPr>
          <a:xfrm>
            <a:off x="1579836" y="5816348"/>
            <a:ext cx="6936543" cy="830997"/>
          </a:xfrm>
          <a:prstGeom prst="rect">
            <a:avLst/>
          </a:prstGeom>
        </p:spPr>
        <p:txBody>
          <a:bodyPr>
            <a:prstTxWarp prst="textStop">
              <a:avLst/>
            </a:prstTxWarp>
            <a:spAutoFit/>
          </a:bodyPr>
          <a:lstStyle/>
          <a:p>
            <a:pPr algn="ctr"/>
            <a:r>
              <a:rPr lang="en-US" sz="4800" b="1" spc="300" dirty="0">
                <a:solidFill>
                  <a:srgbClr val="CC66FF"/>
                </a:solidFill>
                <a:latin typeface="Tahoma" panose="020B0604030504040204" pitchFamily="34" charset="0"/>
                <a:ea typeface="Calibri" panose="020F0502020204030204" pitchFamily="34" charset="0"/>
              </a:rPr>
              <a:t>INTERPRETATION</a:t>
            </a:r>
            <a:endParaRPr lang="en-US" sz="4800" dirty="0">
              <a:solidFill>
                <a:srgbClr val="CC66FF"/>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2:5</a:t>
            </a:r>
          </a:p>
        </p:txBody>
      </p:sp>
      <p:sp>
        <p:nvSpPr>
          <p:cNvPr id="9" name="TextBox 8">
            <a:extLst>
              <a:ext uri="{FF2B5EF4-FFF2-40B4-BE49-F238E27FC236}">
                <a16:creationId xmlns:a16="http://schemas.microsoft.com/office/drawing/2014/main" id="{7BD024BD-6759-4473-83CB-713E74AC9453}"/>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king answered and said to the Chaldeans,</a:t>
            </a:r>
          </a:p>
          <a:p>
            <a:pPr algn="ctr"/>
            <a:r>
              <a:rPr lang="en-US" sz="4000" dirty="0"/>
              <a:t>“Make known to me the dream and its </a:t>
            </a:r>
            <a:r>
              <a:rPr lang="en-US" sz="4000" u="sng" dirty="0"/>
              <a:t>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D7CB0A80-D6A1-454C-BEF9-0C254B13FA5F}"/>
              </a:ext>
            </a:extLst>
          </p:cNvPr>
          <p:cNvSpPr txBox="1"/>
          <p:nvPr/>
        </p:nvSpPr>
        <p:spPr>
          <a:xfrm>
            <a:off x="4839891" y="4481847"/>
            <a:ext cx="2509744" cy="338554"/>
          </a:xfrm>
          <a:prstGeom prst="rect">
            <a:avLst/>
          </a:prstGeom>
          <a:noFill/>
        </p:spPr>
        <p:txBody>
          <a:bodyPr wrap="square" rtlCol="0">
            <a:spAutoFit/>
          </a:bodyPr>
          <a:lstStyle/>
          <a:p>
            <a:pPr algn="ctr"/>
            <a:r>
              <a:rPr lang="en-US" sz="1600" i="1" dirty="0">
                <a:solidFill>
                  <a:srgbClr val="C00000"/>
                </a:solidFill>
              </a:rPr>
              <a:t>Tap or click your answer</a:t>
            </a:r>
          </a:p>
        </p:txBody>
      </p:sp>
      <p:grpSp>
        <p:nvGrpSpPr>
          <p:cNvPr id="10" name="Group 9">
            <a:extLst>
              <a:ext uri="{FF2B5EF4-FFF2-40B4-BE49-F238E27FC236}">
                <a16:creationId xmlns:a16="http://schemas.microsoft.com/office/drawing/2014/main" id="{7EAAC65E-1CBC-4F1A-85C8-ADE980712CD9}"/>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7F9F73CD-ED36-4830-9BAC-7BA7FA96380F}"/>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8741D3D-81E9-497E-97AC-3D9E1EE72497}"/>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7132B1CD-2D2E-48F2-BAA6-BE79EB62DEC1}"/>
                </a:ext>
              </a:extLst>
            </p:cNvPr>
            <p:cNvSpPr txBox="1"/>
            <p:nvPr/>
          </p:nvSpPr>
          <p:spPr>
            <a:xfrm>
              <a:off x="3403134" y="3158571"/>
              <a:ext cx="5480986" cy="707886"/>
            </a:xfrm>
            <a:prstGeom prst="rect">
              <a:avLst/>
            </a:prstGeom>
            <a:noFill/>
          </p:spPr>
          <p:txBody>
            <a:bodyPr wrap="square" rtlCol="0">
              <a:prstTxWarp prst="textStop">
                <a:avLst/>
              </a:prstTxWarp>
              <a:spAutoFit/>
            </a:bodyPr>
            <a:lstStyle/>
            <a:p>
              <a:pPr algn="ctr"/>
              <a:r>
                <a:rPr lang="en-US" sz="4000" b="1" dirty="0">
                  <a:solidFill>
                    <a:srgbClr val="FFE9AB"/>
                  </a:solidFill>
                </a:rPr>
                <a:t>INTERPRETATION</a:t>
              </a:r>
              <a:endParaRPr lang="en-US" sz="4000" dirty="0">
                <a:solidFill>
                  <a:srgbClr val="FFE9AB"/>
                </a:solidFill>
              </a:endParaRPr>
            </a:p>
          </p:txBody>
        </p:sp>
        <p:sp>
          <p:nvSpPr>
            <p:cNvPr id="16" name="TextBox 15">
              <a:extLst>
                <a:ext uri="{FF2B5EF4-FFF2-40B4-BE49-F238E27FC236}">
                  <a16:creationId xmlns:a16="http://schemas.microsoft.com/office/drawing/2014/main" id="{D4C5B9B6-D6A9-4707-9D61-735CB3B08588}"/>
                </a:ext>
              </a:extLst>
            </p:cNvPr>
            <p:cNvSpPr txBox="1"/>
            <p:nvPr/>
          </p:nvSpPr>
          <p:spPr>
            <a:xfrm>
              <a:off x="4704407" y="4159531"/>
              <a:ext cx="2783186"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22" name="Rectangle 21">
            <a:hlinkClick r:id="rId3" action="ppaction://hlinksldjump"/>
            <a:extLst>
              <a:ext uri="{FF2B5EF4-FFF2-40B4-BE49-F238E27FC236}">
                <a16:creationId xmlns:a16="http://schemas.microsoft.com/office/drawing/2014/main" id="{8ABB2072-223D-4817-AA49-64D505BF66D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3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 of silver 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CD759C27-EA21-41F5-92A4-FE5D647EAF53}"/>
              </a:ext>
            </a:extLst>
          </p:cNvPr>
          <p:cNvSpPr/>
          <p:nvPr/>
        </p:nvSpPr>
        <p:spPr>
          <a:xfrm rot="21120000">
            <a:off x="844414" y="4766170"/>
            <a:ext cx="2941771"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GREECE</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94174278-C24E-4318-A1BA-DC3CE6161F6C}"/>
              </a:ext>
            </a:extLst>
          </p:cNvPr>
          <p:cNvSpPr/>
          <p:nvPr/>
        </p:nvSpPr>
        <p:spPr>
          <a:xfrm rot="60000">
            <a:off x="1793045" y="5837536"/>
            <a:ext cx="6253176"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MODERN NATIONS</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1453317-CEE1-4D34-870D-BEB7EF52806C}"/>
              </a:ext>
            </a:extLst>
          </p:cNvPr>
          <p:cNvSpPr/>
          <p:nvPr/>
        </p:nvSpPr>
        <p:spPr>
          <a:xfrm rot="180000">
            <a:off x="6560726" y="5017410"/>
            <a:ext cx="4831361"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F97FAF35-CAD5-4D22-B3D5-8534FF9B8862}"/>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2150A32A-CB02-4E8A-BA21-FEBC9E1CC43A}"/>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51B2EBA-64CD-4776-8592-0271ACF2FE8D}"/>
                </a:ext>
              </a:extLst>
            </p:cNvPr>
            <p:cNvSpPr txBox="1"/>
            <p:nvPr/>
          </p:nvSpPr>
          <p:spPr>
            <a:xfrm>
              <a:off x="3496990" y="2538340"/>
              <a:ext cx="5293895" cy="1692771"/>
            </a:xfrm>
            <a:prstGeom prst="rect">
              <a:avLst/>
            </a:prstGeom>
            <a:noFill/>
          </p:spPr>
          <p:txBody>
            <a:bodyPr wrap="square" rtlCol="0">
              <a:spAutoFit/>
            </a:bodyPr>
            <a:lstStyle/>
            <a:p>
              <a:pPr algn="ctr"/>
              <a:r>
                <a:rPr lang="en-US" sz="8000" b="1" dirty="0">
                  <a:solidFill>
                    <a:schemeClr val="accent6">
                      <a:lumMod val="50000"/>
                    </a:schemeClr>
                  </a:solidFill>
                </a:rPr>
                <a:t>Hmmm!</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EEA29A79-B9C3-4444-863D-F62B709CE0A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779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 of silver 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CD759C27-EA21-41F5-92A4-FE5D647EAF53}"/>
              </a:ext>
            </a:extLst>
          </p:cNvPr>
          <p:cNvSpPr/>
          <p:nvPr/>
        </p:nvSpPr>
        <p:spPr>
          <a:xfrm rot="21120000">
            <a:off x="844414" y="4766170"/>
            <a:ext cx="2941771"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GREECE</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94174278-C24E-4318-A1BA-DC3CE6161F6C}"/>
              </a:ext>
            </a:extLst>
          </p:cNvPr>
          <p:cNvSpPr/>
          <p:nvPr/>
        </p:nvSpPr>
        <p:spPr>
          <a:xfrm rot="60000">
            <a:off x="1793045" y="5837536"/>
            <a:ext cx="6253176"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MODERN NATIONS</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1453317-CEE1-4D34-870D-BEB7EF52806C}"/>
              </a:ext>
            </a:extLst>
          </p:cNvPr>
          <p:cNvSpPr/>
          <p:nvPr/>
        </p:nvSpPr>
        <p:spPr>
          <a:xfrm rot="180000">
            <a:off x="6560726" y="5017410"/>
            <a:ext cx="4831361"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43376EDC-7406-48D9-9EE1-13AD2A5AC68E}"/>
              </a:ext>
            </a:extLst>
          </p:cNvPr>
          <p:cNvSpPr txBox="1"/>
          <p:nvPr/>
        </p:nvSpPr>
        <p:spPr>
          <a:xfrm>
            <a:off x="5237669" y="448677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5A93B153-7834-4F23-AAE6-19B4E3961FF2}"/>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550536FF-D456-486F-A7C4-6743A187AF11}"/>
              </a:ext>
            </a:extLst>
          </p:cNvPr>
          <p:cNvSpPr/>
          <p:nvPr/>
        </p:nvSpPr>
        <p:spPr>
          <a:xfrm rot="-480000">
            <a:off x="781478" y="4738255"/>
            <a:ext cx="3006751" cy="855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47091DBD-BE66-4535-8B01-5A04E57761C3}"/>
              </a:ext>
            </a:extLst>
          </p:cNvPr>
          <p:cNvSpPr/>
          <p:nvPr/>
        </p:nvSpPr>
        <p:spPr>
          <a:xfrm rot="60000">
            <a:off x="1793045" y="5837021"/>
            <a:ext cx="6253176" cy="831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BE311A06-5CCE-45CA-81DC-6F75C96B9D0F}"/>
              </a:ext>
            </a:extLst>
          </p:cNvPr>
          <p:cNvSpPr/>
          <p:nvPr/>
        </p:nvSpPr>
        <p:spPr>
          <a:xfrm rot="180000">
            <a:off x="6557326" y="5017410"/>
            <a:ext cx="4831361"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471741"/>
      </p:ext>
    </p:extLst>
  </p:cSld>
  <p:clrMapOvr>
    <a:masterClrMapping/>
  </p:clrMapOvr>
  <p:transition>
    <p:fade/>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 of silver 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10" name="Rectangle 9">
            <a:extLst>
              <a:ext uri="{FF2B5EF4-FFF2-40B4-BE49-F238E27FC236}">
                <a16:creationId xmlns:a16="http://schemas.microsoft.com/office/drawing/2014/main" id="{71453317-CEE1-4D34-870D-BEB7EF52806C}"/>
              </a:ext>
            </a:extLst>
          </p:cNvPr>
          <p:cNvSpPr/>
          <p:nvPr/>
        </p:nvSpPr>
        <p:spPr>
          <a:xfrm rot="180000">
            <a:off x="6560726" y="5017410"/>
            <a:ext cx="4831361"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45919B2-B6E2-465C-BBA8-6B9480E5A027}"/>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B05A13B9-8255-473A-964E-B3140E05BD2B}"/>
              </a:ext>
            </a:extLst>
          </p:cNvPr>
          <p:cNvGrpSpPr/>
          <p:nvPr/>
        </p:nvGrpSpPr>
        <p:grpSpPr>
          <a:xfrm rot="20456090">
            <a:off x="466746" y="3650899"/>
            <a:ext cx="2036982" cy="1379208"/>
            <a:chOff x="683427" y="4578696"/>
            <a:chExt cx="1683459" cy="1139841"/>
          </a:xfrm>
        </p:grpSpPr>
        <p:sp>
          <p:nvSpPr>
            <p:cNvPr id="11" name="Cloud 10">
              <a:extLst>
                <a:ext uri="{FF2B5EF4-FFF2-40B4-BE49-F238E27FC236}">
                  <a16:creationId xmlns:a16="http://schemas.microsoft.com/office/drawing/2014/main" id="{C794ADCE-24E7-44C8-8B4D-834E6FD55896}"/>
                </a:ext>
              </a:extLst>
            </p:cNvPr>
            <p:cNvSpPr/>
            <p:nvPr/>
          </p:nvSpPr>
          <p:spPr>
            <a:xfrm rot="614678">
              <a:off x="683427" y="4578696"/>
              <a:ext cx="1677798" cy="1139841"/>
            </a:xfrm>
            <a:prstGeom prst="cloud">
              <a:avLst/>
            </a:prstGeom>
            <a:solidFill>
              <a:srgbClr val="FFFF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8B136EB-3DA9-4A78-84EA-871E7872B4A3}"/>
                </a:ext>
              </a:extLst>
            </p:cNvPr>
            <p:cNvSpPr txBox="1"/>
            <p:nvPr/>
          </p:nvSpPr>
          <p:spPr>
            <a:xfrm>
              <a:off x="696638" y="4913309"/>
              <a:ext cx="1670248" cy="455306"/>
            </a:xfrm>
            <a:prstGeom prst="rect">
              <a:avLst/>
            </a:prstGeom>
            <a:noFill/>
          </p:spPr>
          <p:txBody>
            <a:bodyPr wrap="square" rtlCol="0">
              <a:spAutoFit/>
            </a:bodyPr>
            <a:lstStyle/>
            <a:p>
              <a:pPr algn="ctr">
                <a:lnSpc>
                  <a:spcPct val="70000"/>
                </a:lnSpc>
              </a:pPr>
              <a:r>
                <a:rPr lang="en-US" sz="4000" b="1" dirty="0">
                  <a:solidFill>
                    <a:srgbClr val="C00000"/>
                  </a:solidFill>
                </a:rPr>
                <a:t>Got it!</a:t>
              </a:r>
              <a:endParaRPr lang="en-US" sz="4800" b="1" dirty="0">
                <a:solidFill>
                  <a:srgbClr val="C00000"/>
                </a:solidFill>
              </a:endParaRPr>
            </a:p>
          </p:txBody>
        </p:sp>
      </p:grpSp>
      <p:grpSp>
        <p:nvGrpSpPr>
          <p:cNvPr id="13" name="Group 12">
            <a:extLst>
              <a:ext uri="{FF2B5EF4-FFF2-40B4-BE49-F238E27FC236}">
                <a16:creationId xmlns:a16="http://schemas.microsoft.com/office/drawing/2014/main" id="{04581301-04F2-4E7A-96D0-B8AA83086B35}"/>
              </a:ext>
            </a:extLst>
          </p:cNvPr>
          <p:cNvGrpSpPr/>
          <p:nvPr/>
        </p:nvGrpSpPr>
        <p:grpSpPr>
          <a:xfrm>
            <a:off x="9675103" y="3638552"/>
            <a:ext cx="2030136" cy="1379208"/>
            <a:chOff x="507258" y="4459012"/>
            <a:chExt cx="2030136" cy="1379208"/>
          </a:xfrm>
        </p:grpSpPr>
        <p:sp>
          <p:nvSpPr>
            <p:cNvPr id="14" name="Cloud 13">
              <a:extLst>
                <a:ext uri="{FF2B5EF4-FFF2-40B4-BE49-F238E27FC236}">
                  <a16:creationId xmlns:a16="http://schemas.microsoft.com/office/drawing/2014/main" id="{6387A74C-E879-4541-8F50-32A3DED8FB42}"/>
                </a:ext>
              </a:extLst>
            </p:cNvPr>
            <p:cNvSpPr/>
            <p:nvPr/>
          </p:nvSpPr>
          <p:spPr>
            <a:xfrm rot="614678">
              <a:off x="507258" y="4459012"/>
              <a:ext cx="2030136" cy="1379208"/>
            </a:xfrm>
            <a:prstGeom prst="cloud">
              <a:avLst/>
            </a:prstGeom>
            <a:solidFill>
              <a:srgbClr val="FFFF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AC990C0-ECF1-4785-ACA5-28A09F3ED97D}"/>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00000"/>
                  </a:solidFill>
                </a:rPr>
                <a:t>1 point</a:t>
              </a:r>
            </a:p>
          </p:txBody>
        </p:sp>
      </p:grpSp>
      <p:sp>
        <p:nvSpPr>
          <p:cNvPr id="16" name="Rectangle 15">
            <a:hlinkClick r:id="rId3" action="ppaction://hlinksldjump"/>
            <a:extLst>
              <a:ext uri="{FF2B5EF4-FFF2-40B4-BE49-F238E27FC236}">
                <a16:creationId xmlns:a16="http://schemas.microsoft.com/office/drawing/2014/main" id="{89724CA8-62DA-43C1-9B0A-7DC35E4FCBD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550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par>
                          <p:cTn id="19" fill="hold">
                            <p:stCondLst>
                              <p:cond delay="15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2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 of silver 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CD759C27-EA21-41F5-92A4-FE5D647EAF53}"/>
              </a:ext>
            </a:extLst>
          </p:cNvPr>
          <p:cNvSpPr/>
          <p:nvPr/>
        </p:nvSpPr>
        <p:spPr>
          <a:xfrm rot="21120000">
            <a:off x="844414" y="4766170"/>
            <a:ext cx="2941771"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GREECE</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94174278-C24E-4318-A1BA-DC3CE6161F6C}"/>
              </a:ext>
            </a:extLst>
          </p:cNvPr>
          <p:cNvSpPr/>
          <p:nvPr/>
        </p:nvSpPr>
        <p:spPr>
          <a:xfrm rot="60000">
            <a:off x="1793045" y="5837536"/>
            <a:ext cx="6253176"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MODERN NATIONS</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1453317-CEE1-4D34-870D-BEB7EF52806C}"/>
              </a:ext>
            </a:extLst>
          </p:cNvPr>
          <p:cNvSpPr/>
          <p:nvPr/>
        </p:nvSpPr>
        <p:spPr>
          <a:xfrm rot="180000">
            <a:off x="6560726" y="5017410"/>
            <a:ext cx="4831361"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E408EFAC-7DEA-4B9B-98D2-F22E3535BE1B}"/>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BB358CCD-E584-41F7-B28A-C98C8D726EF9}"/>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3469F59-BEB4-4678-BB71-A6561A6976E3}"/>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9B5CDD9E-179C-44CB-B8E2-8E80F3583D5C}"/>
                </a:ext>
              </a:extLst>
            </p:cNvPr>
            <p:cNvSpPr txBox="1"/>
            <p:nvPr/>
          </p:nvSpPr>
          <p:spPr>
            <a:xfrm>
              <a:off x="3730390" y="3158571"/>
              <a:ext cx="4812632" cy="707886"/>
            </a:xfrm>
            <a:prstGeom prst="rect">
              <a:avLst/>
            </a:prstGeom>
            <a:noFill/>
          </p:spPr>
          <p:txBody>
            <a:bodyPr wrap="square" rtlCol="0">
              <a:prstTxWarp prst="textStop">
                <a:avLst/>
              </a:prstTxWarp>
              <a:spAutoFit/>
            </a:bodyPr>
            <a:lstStyle/>
            <a:p>
              <a:pPr algn="ctr"/>
              <a:r>
                <a:rPr lang="en-US" sz="4000" b="1" dirty="0">
                  <a:solidFill>
                    <a:srgbClr val="FFE9AB"/>
                  </a:solidFill>
                </a:rPr>
                <a:t>MEDO-PERSIA</a:t>
              </a:r>
              <a:endParaRPr lang="en-US" sz="4000" dirty="0">
                <a:solidFill>
                  <a:srgbClr val="FFE9AB"/>
                </a:solidFill>
              </a:endParaRPr>
            </a:p>
          </p:txBody>
        </p:sp>
        <p:sp>
          <p:nvSpPr>
            <p:cNvPr id="16" name="TextBox 15">
              <a:extLst>
                <a:ext uri="{FF2B5EF4-FFF2-40B4-BE49-F238E27FC236}">
                  <a16:creationId xmlns:a16="http://schemas.microsoft.com/office/drawing/2014/main" id="{7CF115BB-F7EA-42E5-A94E-58EF9F051084}"/>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4C70CF60-EF20-496A-85CF-01D88182210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723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B475A8-CEB2-7722-87A6-31B547BD99A8}"/>
              </a:ext>
            </a:extLst>
          </p:cNvPr>
          <p:cNvSpPr txBox="1"/>
          <p:nvPr/>
        </p:nvSpPr>
        <p:spPr>
          <a:xfrm>
            <a:off x="4830916" y="444512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chest and arms of silver represent </a:t>
            </a:r>
            <a:r>
              <a:rPr lang="en-US" sz="4000" i="1" u="sng" dirty="0">
                <a:solidFill>
                  <a:srgbClr val="C00000"/>
                </a:solidFill>
                <a:uFill>
                  <a:solidFill>
                    <a:schemeClr val="tx1"/>
                  </a:solidFill>
                </a:uFill>
              </a:rPr>
              <a:t>MEDO-PERSIA</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CD759C27-EA21-41F5-92A4-FE5D647EAF53}"/>
              </a:ext>
            </a:extLst>
          </p:cNvPr>
          <p:cNvSpPr/>
          <p:nvPr/>
        </p:nvSpPr>
        <p:spPr>
          <a:xfrm rot="21120000">
            <a:off x="844414" y="4766170"/>
            <a:ext cx="2941771"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GREECE</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94174278-C24E-4318-A1BA-DC3CE6161F6C}"/>
              </a:ext>
            </a:extLst>
          </p:cNvPr>
          <p:cNvSpPr/>
          <p:nvPr/>
        </p:nvSpPr>
        <p:spPr>
          <a:xfrm rot="60000">
            <a:off x="1793045" y="5837536"/>
            <a:ext cx="6253176"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MODERN NATIONS</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1453317-CEE1-4D34-870D-BEB7EF52806C}"/>
              </a:ext>
            </a:extLst>
          </p:cNvPr>
          <p:cNvSpPr/>
          <p:nvPr/>
        </p:nvSpPr>
        <p:spPr>
          <a:xfrm rot="180000">
            <a:off x="6560726" y="5017410"/>
            <a:ext cx="4831361"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7BEA8103-A0B9-46AB-BD00-A0615522EA6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705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88DC743-42AC-4441-A529-13274008010B}"/>
              </a:ext>
            </a:extLst>
          </p:cNvPr>
          <p:cNvGrpSpPr/>
          <p:nvPr/>
        </p:nvGrpSpPr>
        <p:grpSpPr>
          <a:xfrm>
            <a:off x="0" y="0"/>
            <a:ext cx="9154306" cy="6857998"/>
            <a:chOff x="0" y="0"/>
            <a:chExt cx="9154306" cy="6857998"/>
          </a:xfrm>
        </p:grpSpPr>
        <p:grpSp>
          <p:nvGrpSpPr>
            <p:cNvPr id="3" name="Group 2">
              <a:extLst>
                <a:ext uri="{FF2B5EF4-FFF2-40B4-BE49-F238E27FC236}">
                  <a16:creationId xmlns:a16="http://schemas.microsoft.com/office/drawing/2014/main" id="{9A98C710-9288-459C-8E10-5005843003A4}"/>
                </a:ext>
              </a:extLst>
            </p:cNvPr>
            <p:cNvGrpSpPr/>
            <p:nvPr/>
          </p:nvGrpSpPr>
          <p:grpSpPr>
            <a:xfrm>
              <a:off x="0" y="0"/>
              <a:ext cx="9154306" cy="6857998"/>
              <a:chOff x="0" y="0"/>
              <a:chExt cx="9154306" cy="6857998"/>
            </a:xfrm>
          </p:grpSpPr>
          <p:pic>
            <p:nvPicPr>
              <p:cNvPr id="4" name="Picture 3" descr="A picture containing text, map&#10;&#10;Description automatically generated">
                <a:extLst>
                  <a:ext uri="{FF2B5EF4-FFF2-40B4-BE49-F238E27FC236}">
                    <a16:creationId xmlns:a16="http://schemas.microsoft.com/office/drawing/2014/main" id="{0BB5A600-102B-4F5A-8466-3B16FBB1A16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tretch>
                <a:fillRect/>
              </a:stretch>
            </p:blipFill>
            <p:spPr>
              <a:xfrm>
                <a:off x="0" y="0"/>
                <a:ext cx="9154306" cy="6857998"/>
              </a:xfrm>
              <a:prstGeom prst="rect">
                <a:avLst/>
              </a:prstGeom>
            </p:spPr>
          </p:pic>
          <p:sp>
            <p:nvSpPr>
              <p:cNvPr id="12" name="TextBox 11">
                <a:extLst>
                  <a:ext uri="{FF2B5EF4-FFF2-40B4-BE49-F238E27FC236}">
                    <a16:creationId xmlns:a16="http://schemas.microsoft.com/office/drawing/2014/main" id="{9AD67055-54AF-4283-A4AC-FC403B6A9B11}"/>
                  </a:ext>
                </a:extLst>
              </p:cNvPr>
              <p:cNvSpPr txBox="1"/>
              <p:nvPr/>
            </p:nvSpPr>
            <p:spPr>
              <a:xfrm>
                <a:off x="2612581" y="186521"/>
                <a:ext cx="3965510" cy="1077218"/>
              </a:xfrm>
              <a:prstGeom prst="rect">
                <a:avLst/>
              </a:prstGeom>
              <a:solidFill>
                <a:srgbClr val="CCECFF"/>
              </a:solidFill>
              <a:ln w="38100">
                <a:solidFill>
                  <a:srgbClr val="001A6C"/>
                </a:solidFill>
              </a:ln>
            </p:spPr>
            <p:txBody>
              <a:bodyPr wrap="square" rtlCol="0">
                <a:spAutoFit/>
              </a:bodyPr>
              <a:lstStyle/>
              <a:p>
                <a:pPr algn="ctr"/>
                <a:r>
                  <a:rPr lang="en-US" sz="3200" dirty="0"/>
                  <a:t>The Persian Empire</a:t>
                </a:r>
              </a:p>
              <a:p>
                <a:pPr algn="ctr"/>
                <a:r>
                  <a:rPr lang="en-US" sz="3200" dirty="0"/>
                  <a:t>c. 538-330 B.C.</a:t>
                </a:r>
              </a:p>
            </p:txBody>
          </p:sp>
        </p:grpSp>
        <p:grpSp>
          <p:nvGrpSpPr>
            <p:cNvPr id="11" name="Group 10">
              <a:extLst>
                <a:ext uri="{FF2B5EF4-FFF2-40B4-BE49-F238E27FC236}">
                  <a16:creationId xmlns:a16="http://schemas.microsoft.com/office/drawing/2014/main" id="{AA085BFD-B9EF-49AF-9827-204ABE1DFE2F}"/>
                </a:ext>
              </a:extLst>
            </p:cNvPr>
            <p:cNvGrpSpPr/>
            <p:nvPr/>
          </p:nvGrpSpPr>
          <p:grpSpPr>
            <a:xfrm>
              <a:off x="2684477" y="3573710"/>
              <a:ext cx="219512" cy="253068"/>
              <a:chOff x="4748169" y="5201174"/>
              <a:chExt cx="219512" cy="253068"/>
            </a:xfrm>
          </p:grpSpPr>
          <p:sp>
            <p:nvSpPr>
              <p:cNvPr id="14" name="Isosceles Triangle 13">
                <a:extLst>
                  <a:ext uri="{FF2B5EF4-FFF2-40B4-BE49-F238E27FC236}">
                    <a16:creationId xmlns:a16="http://schemas.microsoft.com/office/drawing/2014/main" id="{ED9AF85F-04AE-4FB2-8FCA-3BB7F165B166}"/>
                  </a:ext>
                </a:extLst>
              </p:cNvPr>
              <p:cNvSpPr/>
              <p:nvPr/>
            </p:nvSpPr>
            <p:spPr>
              <a:xfrm>
                <a:off x="4748169" y="5201174"/>
                <a:ext cx="218114" cy="1845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E1B9F604-1C38-4636-B67B-89937A35F32A}"/>
                  </a:ext>
                </a:extLst>
              </p:cNvPr>
              <p:cNvSpPr/>
              <p:nvPr/>
            </p:nvSpPr>
            <p:spPr>
              <a:xfrm flipV="1">
                <a:off x="4749567" y="5269684"/>
                <a:ext cx="218114" cy="184558"/>
              </a:xfrm>
              <a:prstGeom prst="triangle">
                <a:avLst/>
              </a:prstGeom>
              <a:solidFill>
                <a:srgbClr val="F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a:extLst>
              <a:ext uri="{FF2B5EF4-FFF2-40B4-BE49-F238E27FC236}">
                <a16:creationId xmlns:a16="http://schemas.microsoft.com/office/drawing/2014/main" id="{EC15AE05-6F04-4DB9-B59B-CCBB4AD63E54}"/>
              </a:ext>
            </a:extLst>
          </p:cNvPr>
          <p:cNvSpPr txBox="1"/>
          <p:nvPr/>
        </p:nvSpPr>
        <p:spPr>
          <a:xfrm>
            <a:off x="11024" y="6642555"/>
            <a:ext cx="827032" cy="215444"/>
          </a:xfrm>
          <a:prstGeom prst="rect">
            <a:avLst/>
          </a:prstGeom>
          <a:noFill/>
        </p:spPr>
        <p:txBody>
          <a:bodyPr wrap="square" rtlCol="0">
            <a:spAutoFit/>
          </a:bodyPr>
          <a:lstStyle/>
          <a:p>
            <a:r>
              <a:rPr lang="en-US" sz="800" dirty="0"/>
              <a:t>Lion Publishing</a:t>
            </a:r>
          </a:p>
        </p:txBody>
      </p:sp>
      <p:grpSp>
        <p:nvGrpSpPr>
          <p:cNvPr id="2" name="Group 1">
            <a:extLst>
              <a:ext uri="{FF2B5EF4-FFF2-40B4-BE49-F238E27FC236}">
                <a16:creationId xmlns:a16="http://schemas.microsoft.com/office/drawing/2014/main" id="{5B179EAF-D2B5-4DF2-959E-428B838A3942}"/>
              </a:ext>
            </a:extLst>
          </p:cNvPr>
          <p:cNvGrpSpPr/>
          <p:nvPr/>
        </p:nvGrpSpPr>
        <p:grpSpPr>
          <a:xfrm>
            <a:off x="6867972" y="1263739"/>
            <a:ext cx="2896507" cy="1744824"/>
            <a:chOff x="6867972" y="1263739"/>
            <a:chExt cx="2896507" cy="1744824"/>
          </a:xfrm>
        </p:grpSpPr>
        <p:sp>
          <p:nvSpPr>
            <p:cNvPr id="16" name="Arrow: Right 15">
              <a:extLst>
                <a:ext uri="{FF2B5EF4-FFF2-40B4-BE49-F238E27FC236}">
                  <a16:creationId xmlns:a16="http://schemas.microsoft.com/office/drawing/2014/main" id="{3D6DC97C-9BDF-4804-80EE-A56472A4F140}"/>
                </a:ext>
              </a:extLst>
            </p:cNvPr>
            <p:cNvSpPr/>
            <p:nvPr/>
          </p:nvSpPr>
          <p:spPr>
            <a:xfrm flipH="1">
              <a:off x="6867972" y="1263739"/>
              <a:ext cx="2711447" cy="1744824"/>
            </a:xfrm>
            <a:prstGeom prst="rightArrow">
              <a:avLst/>
            </a:prstGeom>
            <a:solidFill>
              <a:srgbClr val="B9D4EE"/>
            </a:solidFill>
            <a:ln w="38100">
              <a:solidFill>
                <a:srgbClr val="FFF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2889915-6CA9-48E4-A800-078254F47B52}"/>
                </a:ext>
              </a:extLst>
            </p:cNvPr>
            <p:cNvSpPr txBox="1"/>
            <p:nvPr/>
          </p:nvSpPr>
          <p:spPr>
            <a:xfrm>
              <a:off x="7347851" y="1714044"/>
              <a:ext cx="2416628" cy="830997"/>
            </a:xfrm>
            <a:prstGeom prst="rect">
              <a:avLst/>
            </a:prstGeom>
            <a:noFill/>
          </p:spPr>
          <p:txBody>
            <a:bodyPr wrap="square" rtlCol="0">
              <a:spAutoFit/>
            </a:bodyPr>
            <a:lstStyle/>
            <a:p>
              <a:pPr algn="ctr"/>
              <a:r>
                <a:rPr lang="en-US" sz="2400" b="1" dirty="0">
                  <a:solidFill>
                    <a:srgbClr val="C00000"/>
                  </a:solidFill>
                </a:rPr>
                <a:t>Chest &amp; Arms</a:t>
              </a:r>
            </a:p>
            <a:p>
              <a:pPr algn="ctr"/>
              <a:r>
                <a:rPr lang="en-US" sz="2400" b="1" dirty="0">
                  <a:solidFill>
                    <a:srgbClr val="C00000"/>
                  </a:solidFill>
                </a:rPr>
                <a:t>of Silver</a:t>
              </a:r>
            </a:p>
          </p:txBody>
        </p:sp>
      </p:grpSp>
      <p:pic>
        <p:nvPicPr>
          <p:cNvPr id="13" name="Picture 12">
            <a:extLst>
              <a:ext uri="{FF2B5EF4-FFF2-40B4-BE49-F238E27FC236}">
                <a16:creationId xmlns:a16="http://schemas.microsoft.com/office/drawing/2014/main" id="{D7F16DD7-E982-4022-A496-7775734191B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554010" y="0"/>
            <a:ext cx="2294232" cy="6858000"/>
          </a:xfrm>
          <a:prstGeom prst="rect">
            <a:avLst/>
          </a:prstGeom>
        </p:spPr>
      </p:pic>
      <p:sp>
        <p:nvSpPr>
          <p:cNvPr id="6" name="TextBox 5">
            <a:extLst>
              <a:ext uri="{FF2B5EF4-FFF2-40B4-BE49-F238E27FC236}">
                <a16:creationId xmlns:a16="http://schemas.microsoft.com/office/drawing/2014/main" id="{24D8D625-6178-1E8C-B948-BDCBDE1D4A1B}"/>
              </a:ext>
            </a:extLst>
          </p:cNvPr>
          <p:cNvSpPr txBox="1"/>
          <p:nvPr/>
        </p:nvSpPr>
        <p:spPr>
          <a:xfrm>
            <a:off x="5200462" y="6519446"/>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sp>
        <p:nvSpPr>
          <p:cNvPr id="15" name="Rectangle 14">
            <a:hlinkClick r:id="rId5" action="ppaction://hlinksldjump"/>
            <a:extLst>
              <a:ext uri="{FF2B5EF4-FFF2-40B4-BE49-F238E27FC236}">
                <a16:creationId xmlns:a16="http://schemas.microsoft.com/office/drawing/2014/main" id="{B73C513F-06AC-471B-AD67-3DFE8E2EAAC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42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409104851"/>
      </p:ext>
    </p:extLst>
  </p:cSld>
  <p:clrMapOvr>
    <a:masterClrMapping/>
  </p:clrMapOvr>
  <p:transition advClick="0" advTm="0">
    <p:fade/>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of bronze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TextBox 7">
            <a:extLst>
              <a:ext uri="{FF2B5EF4-FFF2-40B4-BE49-F238E27FC236}">
                <a16:creationId xmlns:a16="http://schemas.microsoft.com/office/drawing/2014/main" id="{728FF990-74A4-4B95-A69A-68787C338C2A}"/>
              </a:ext>
            </a:extLst>
          </p:cNvPr>
          <p:cNvSpPr txBox="1"/>
          <p:nvPr/>
        </p:nvSpPr>
        <p:spPr>
          <a:xfrm>
            <a:off x="4425765" y="4497854"/>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4FEB8F71-66EC-4ADE-B622-4562AE9CBF2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5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of bronze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562B6247-2E8D-43C5-B2BE-1B4594EA71CB}"/>
              </a:ext>
            </a:extLst>
          </p:cNvPr>
          <p:cNvSpPr/>
          <p:nvPr/>
        </p:nvSpPr>
        <p:spPr>
          <a:xfrm rot="-480000">
            <a:off x="732447" y="4784832"/>
            <a:ext cx="2941771" cy="830997"/>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GREECE</a:t>
            </a:r>
            <a:endParaRPr lang="en-US" sz="4800" dirty="0">
              <a:solidFill>
                <a:srgbClr val="FF66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2AF8011-1659-414B-9839-A7C881B49A12}"/>
              </a:ext>
            </a:extLst>
          </p:cNvPr>
          <p:cNvSpPr/>
          <p:nvPr/>
        </p:nvSpPr>
        <p:spPr>
          <a:xfrm rot="240000">
            <a:off x="2708419" y="5789073"/>
            <a:ext cx="2410870" cy="830997"/>
          </a:xfrm>
          <a:prstGeom prst="rect">
            <a:avLst/>
          </a:prstGeom>
          <a:ln>
            <a:noFill/>
          </a:ln>
        </p:spPr>
        <p:txBody>
          <a:bodyPr>
            <a:prstTxWarp prst="textStop">
              <a:avLst/>
            </a:prstTxWarp>
            <a:spAutoFit/>
          </a:bodyPr>
          <a:lstStyle/>
          <a:p>
            <a:pPr algn="ctr"/>
            <a:r>
              <a:rPr lang="en-US" sz="4800" b="1" dirty="0">
                <a:solidFill>
                  <a:srgbClr val="00B050"/>
                </a:solidFill>
                <a:latin typeface="Tahoma" panose="020B0604030504040204" pitchFamily="34" charset="0"/>
                <a:ea typeface="Calibri" panose="020F0502020204030204" pitchFamily="34" charset="0"/>
              </a:rPr>
              <a:t>ROME</a:t>
            </a:r>
            <a:endParaRPr lang="en-US" sz="4800" dirty="0">
              <a:solidFill>
                <a:srgbClr val="00B05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C9C2C86-E973-4C52-B9A7-F40800E70DB8}"/>
              </a:ext>
            </a:extLst>
          </p:cNvPr>
          <p:cNvSpPr/>
          <p:nvPr/>
        </p:nvSpPr>
        <p:spPr>
          <a:xfrm rot="300000">
            <a:off x="4918154" y="5196209"/>
            <a:ext cx="6559593"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MODERN NATIONS</a:t>
            </a:r>
            <a:endParaRPr lang="en-US" sz="4800" dirty="0">
              <a:solidFill>
                <a:srgbClr val="C00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D6EFD943-CAF7-4FB4-B4F0-2D87F54087FB}"/>
              </a:ext>
            </a:extLst>
          </p:cNvPr>
          <p:cNvSpPr txBox="1"/>
          <p:nvPr/>
        </p:nvSpPr>
        <p:spPr>
          <a:xfrm>
            <a:off x="5237669" y="448677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FB6D3DF1-6599-48E9-B617-5D37D0F2F8AF}"/>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5ED9A100-D32A-4D99-A575-B4B2C0364526}"/>
              </a:ext>
            </a:extLst>
          </p:cNvPr>
          <p:cNvSpPr/>
          <p:nvPr/>
        </p:nvSpPr>
        <p:spPr>
          <a:xfrm rot="-480000">
            <a:off x="702395" y="4789702"/>
            <a:ext cx="2963261" cy="815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4B95B6B2-78D1-4AB9-B19A-C8212D63348D}"/>
              </a:ext>
            </a:extLst>
          </p:cNvPr>
          <p:cNvSpPr/>
          <p:nvPr/>
        </p:nvSpPr>
        <p:spPr>
          <a:xfrm rot="240000">
            <a:off x="2707574" y="5783639"/>
            <a:ext cx="2434442" cy="836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CC52CE6F-4F1A-4887-904A-F05701F49E92}"/>
              </a:ext>
            </a:extLst>
          </p:cNvPr>
          <p:cNvSpPr/>
          <p:nvPr/>
        </p:nvSpPr>
        <p:spPr>
          <a:xfrm rot="300000">
            <a:off x="4904509" y="5211451"/>
            <a:ext cx="6598556" cy="833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594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5"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ppt_w</p:attrName>
                                        </p:attrNameLst>
                                      </p:cBhvr>
                                      <p:tavLst>
                                        <p:tav tm="0" fmla="#ppt_w*sin(2.5*pi*$)">
                                          <p:val>
                                            <p:fltVal val="0"/>
                                          </p:val>
                                        </p:tav>
                                        <p:tav tm="100000">
                                          <p:val>
                                            <p:fltVal val="1"/>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1250"/>
                            </p:stCondLst>
                            <p:childTnLst>
                              <p:par>
                                <p:cTn id="17" presetID="3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90"/>
                                          </p:val>
                                        </p:tav>
                                        <p:tav tm="100000">
                                          <p:val>
                                            <p:fltVal val="0"/>
                                          </p:val>
                                        </p:tav>
                                      </p:tavLst>
                                    </p:anim>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of bronze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562B6247-2E8D-43C5-B2BE-1B4594EA71CB}"/>
              </a:ext>
            </a:extLst>
          </p:cNvPr>
          <p:cNvSpPr/>
          <p:nvPr/>
        </p:nvSpPr>
        <p:spPr>
          <a:xfrm rot="21120000">
            <a:off x="732447" y="4784832"/>
            <a:ext cx="2941771"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GREECE</a:t>
            </a:r>
            <a:endParaRPr lang="en-US" sz="4800" dirty="0">
              <a:solidFill>
                <a:srgbClr val="FF6600"/>
              </a:solidFill>
              <a:latin typeface="Tahoma" panose="020B060403050404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8CCC0921-AC27-4D0B-9A9E-6CF90AF817C2}"/>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6ED49749-9864-423E-BD95-B5B5B3A6C8E6}"/>
              </a:ext>
            </a:extLst>
          </p:cNvPr>
          <p:cNvGrpSpPr/>
          <p:nvPr/>
        </p:nvGrpSpPr>
        <p:grpSpPr>
          <a:xfrm rot="20456090">
            <a:off x="466933" y="3498019"/>
            <a:ext cx="2030131" cy="1379208"/>
            <a:chOff x="683427" y="4578696"/>
            <a:chExt cx="1677798" cy="1139841"/>
          </a:xfrm>
        </p:grpSpPr>
        <p:sp>
          <p:nvSpPr>
            <p:cNvPr id="11" name="Cloud 10">
              <a:extLst>
                <a:ext uri="{FF2B5EF4-FFF2-40B4-BE49-F238E27FC236}">
                  <a16:creationId xmlns:a16="http://schemas.microsoft.com/office/drawing/2014/main" id="{3F49224E-88AF-4E92-AD90-4A8DA5B46A95}"/>
                </a:ext>
              </a:extLst>
            </p:cNvPr>
            <p:cNvSpPr/>
            <p:nvPr/>
          </p:nvSpPr>
          <p:spPr>
            <a:xfrm rot="614678">
              <a:off x="683427" y="4578696"/>
              <a:ext cx="1677798" cy="1139841"/>
            </a:xfrm>
            <a:prstGeom prst="cloud">
              <a:avLst/>
            </a:prstGeom>
            <a:solidFill>
              <a:srgbClr val="DC0000"/>
            </a:solidFill>
            <a:ln w="28575">
              <a:solidFill>
                <a:srgbClr val="FFF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316817-D830-4B5B-A8D4-0D7E6C4841A4}"/>
                </a:ext>
              </a:extLst>
            </p:cNvPr>
            <p:cNvSpPr txBox="1"/>
            <p:nvPr/>
          </p:nvSpPr>
          <p:spPr>
            <a:xfrm>
              <a:off x="686246" y="4943380"/>
              <a:ext cx="1670248" cy="455306"/>
            </a:xfrm>
            <a:prstGeom prst="rect">
              <a:avLst/>
            </a:prstGeom>
            <a:noFill/>
          </p:spPr>
          <p:txBody>
            <a:bodyPr wrap="square" rtlCol="0">
              <a:spAutoFit/>
            </a:bodyPr>
            <a:lstStyle/>
            <a:p>
              <a:pPr algn="ctr">
                <a:lnSpc>
                  <a:spcPct val="70000"/>
                </a:lnSpc>
              </a:pPr>
              <a:r>
                <a:rPr lang="en-US" sz="4000" b="1" spc="-300" dirty="0">
                  <a:solidFill>
                    <a:srgbClr val="FFF6DD"/>
                  </a:solidFill>
                </a:rPr>
                <a:t>CORRECT!</a:t>
              </a:r>
              <a:endParaRPr lang="en-US" sz="4800" b="1" spc="-300" dirty="0">
                <a:solidFill>
                  <a:srgbClr val="FFF6DD"/>
                </a:solidFill>
              </a:endParaRPr>
            </a:p>
          </p:txBody>
        </p:sp>
      </p:grpSp>
      <p:grpSp>
        <p:nvGrpSpPr>
          <p:cNvPr id="13" name="Group 12">
            <a:extLst>
              <a:ext uri="{FF2B5EF4-FFF2-40B4-BE49-F238E27FC236}">
                <a16:creationId xmlns:a16="http://schemas.microsoft.com/office/drawing/2014/main" id="{3F429E44-9415-4B3D-9D71-24A9AF0867DB}"/>
              </a:ext>
            </a:extLst>
          </p:cNvPr>
          <p:cNvGrpSpPr/>
          <p:nvPr/>
        </p:nvGrpSpPr>
        <p:grpSpPr>
          <a:xfrm>
            <a:off x="9675103" y="3484552"/>
            <a:ext cx="2030136" cy="1379208"/>
            <a:chOff x="507258" y="4459012"/>
            <a:chExt cx="2030136" cy="1379208"/>
          </a:xfrm>
        </p:grpSpPr>
        <p:sp>
          <p:nvSpPr>
            <p:cNvPr id="14" name="Cloud 13">
              <a:extLst>
                <a:ext uri="{FF2B5EF4-FFF2-40B4-BE49-F238E27FC236}">
                  <a16:creationId xmlns:a16="http://schemas.microsoft.com/office/drawing/2014/main" id="{EE0FD65A-7FDA-4E8A-906D-CA235CE5A46B}"/>
                </a:ext>
              </a:extLst>
            </p:cNvPr>
            <p:cNvSpPr/>
            <p:nvPr/>
          </p:nvSpPr>
          <p:spPr>
            <a:xfrm rot="614678">
              <a:off x="507258" y="4459012"/>
              <a:ext cx="2030136" cy="1379208"/>
            </a:xfrm>
            <a:prstGeom prst="cloud">
              <a:avLst/>
            </a:prstGeom>
            <a:solidFill>
              <a:srgbClr val="DC0000"/>
            </a:solidFill>
            <a:ln w="28575">
              <a:solidFill>
                <a:srgbClr val="FFF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46F12B6-A963-4610-B5F9-0F825AA53E84}"/>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F6DD"/>
                  </a:solidFill>
                </a:rPr>
                <a:t>2 points</a:t>
              </a:r>
            </a:p>
          </p:txBody>
        </p:sp>
      </p:grpSp>
      <p:sp>
        <p:nvSpPr>
          <p:cNvPr id="16" name="Rectangle 15">
            <a:hlinkClick r:id="rId3" action="ppaction://hlinksldjump"/>
            <a:extLst>
              <a:ext uri="{FF2B5EF4-FFF2-40B4-BE49-F238E27FC236}">
                <a16:creationId xmlns:a16="http://schemas.microsoft.com/office/drawing/2014/main" id="{DDD6837E-BF39-45CD-84FB-30F91C721B4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549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56043"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2:5</a:t>
            </a:r>
          </a:p>
        </p:txBody>
      </p:sp>
      <p:sp>
        <p:nvSpPr>
          <p:cNvPr id="9" name="TextBox 8">
            <a:extLst>
              <a:ext uri="{FF2B5EF4-FFF2-40B4-BE49-F238E27FC236}">
                <a16:creationId xmlns:a16="http://schemas.microsoft.com/office/drawing/2014/main" id="{7BD024BD-6759-4473-83CB-713E74AC9453}"/>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king answered and said to the Chaldeans,</a:t>
            </a:r>
          </a:p>
          <a:p>
            <a:pPr algn="ctr"/>
            <a:r>
              <a:rPr lang="en-US" sz="4000" spc="-150" dirty="0"/>
              <a:t>“Make known to me the dream and its </a:t>
            </a:r>
            <a:r>
              <a:rPr lang="en-US" sz="4000" i="1" u="sng" spc="-150" dirty="0">
                <a:solidFill>
                  <a:srgbClr val="C00000"/>
                </a:solidFill>
                <a:uFill>
                  <a:solidFill>
                    <a:schemeClr val="tx1"/>
                  </a:solidFill>
                </a:uFill>
              </a:rPr>
              <a:t>INTERPRETATION</a:t>
            </a:r>
            <a:r>
              <a:rPr lang="en-US" sz="4000" i="1" spc="-15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907FE544-ED2E-4D1C-9658-56087016362F}"/>
              </a:ext>
            </a:extLst>
          </p:cNvPr>
          <p:cNvSpPr/>
          <p:nvPr/>
        </p:nvSpPr>
        <p:spPr>
          <a:xfrm rot="420000">
            <a:off x="737509" y="4706157"/>
            <a:ext cx="2431215" cy="830997"/>
          </a:xfrm>
          <a:prstGeom prst="rect">
            <a:avLst/>
          </a:prstGeom>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CAUSE</a:t>
            </a:r>
            <a:endParaRPr lang="en-US" sz="4800" dirty="0">
              <a:solidFill>
                <a:srgbClr val="FF6600"/>
              </a:solidFill>
              <a:latin typeface="Tahoma" panose="020B060403050404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E85E3276-B22E-44DF-ADD2-103AE6B8A2B9}"/>
              </a:ext>
            </a:extLst>
          </p:cNvPr>
          <p:cNvSpPr/>
          <p:nvPr/>
        </p:nvSpPr>
        <p:spPr>
          <a:xfrm rot="-180000">
            <a:off x="6721717" y="4742393"/>
            <a:ext cx="4854938" cy="830997"/>
          </a:xfrm>
          <a:prstGeom prst="rect">
            <a:avLst/>
          </a:prstGeom>
        </p:spPr>
        <p:txBody>
          <a:bodyPr>
            <a:prstTxWarp prst="textStop">
              <a:avLst/>
            </a:prstTxWarp>
            <a:spAutoFit/>
          </a:bodyPr>
          <a:lstStyle/>
          <a:p>
            <a:pPr algn="ctr"/>
            <a:r>
              <a:rPr lang="en-US" sz="4800" b="1" spc="300" dirty="0">
                <a:solidFill>
                  <a:srgbClr val="009900"/>
                </a:solidFill>
                <a:latin typeface="Tahoma" panose="020B0604030504040204" pitchFamily="34" charset="0"/>
                <a:ea typeface="Calibri" panose="020F0502020204030204" pitchFamily="34" charset="0"/>
              </a:rPr>
              <a:t>IMPORTANCE</a:t>
            </a:r>
            <a:endParaRPr lang="en-US" sz="4800" spc="300" dirty="0">
              <a:solidFill>
                <a:srgbClr val="009900"/>
              </a:solidFill>
              <a:latin typeface="Tahoma" panose="020B060403050404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5DE2C04B-84F0-4683-A442-2918DD9870E6}"/>
              </a:ext>
            </a:extLst>
          </p:cNvPr>
          <p:cNvSpPr/>
          <p:nvPr/>
        </p:nvSpPr>
        <p:spPr>
          <a:xfrm>
            <a:off x="1579836" y="5816348"/>
            <a:ext cx="6936543" cy="830997"/>
          </a:xfrm>
          <a:prstGeom prst="rect">
            <a:avLst/>
          </a:prstGeom>
        </p:spPr>
        <p:txBody>
          <a:bodyPr>
            <a:prstTxWarp prst="textStop">
              <a:avLst/>
            </a:prstTxWarp>
            <a:spAutoFit/>
          </a:bodyPr>
          <a:lstStyle/>
          <a:p>
            <a:pPr algn="ctr"/>
            <a:r>
              <a:rPr lang="en-US" sz="4800" b="1" spc="300" dirty="0">
                <a:solidFill>
                  <a:srgbClr val="CC66FF"/>
                </a:solidFill>
                <a:latin typeface="Tahoma" panose="020B0604030504040204" pitchFamily="34" charset="0"/>
                <a:ea typeface="Calibri" panose="020F0502020204030204" pitchFamily="34" charset="0"/>
              </a:rPr>
              <a:t>INTERPRETATION</a:t>
            </a:r>
            <a:endParaRPr lang="en-US" sz="4800" dirty="0">
              <a:solidFill>
                <a:srgbClr val="CC66FF"/>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962B6638-4789-4EDC-8EDE-943EF4249AB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8F7DDEE-6F1F-59E2-E1AB-564DF0C1A70B}"/>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spTree>
    <p:extLst>
      <p:ext uri="{BB962C8B-B14F-4D97-AF65-F5344CB8AC3E}">
        <p14:creationId xmlns:p14="http://schemas.microsoft.com/office/powerpoint/2010/main" val="194820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 grpId="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of bronze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562B6247-2E8D-43C5-B2BE-1B4594EA71CB}"/>
              </a:ext>
            </a:extLst>
          </p:cNvPr>
          <p:cNvSpPr/>
          <p:nvPr/>
        </p:nvSpPr>
        <p:spPr>
          <a:xfrm rot="21120000">
            <a:off x="732447" y="4784832"/>
            <a:ext cx="2941771"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GREECE</a:t>
            </a:r>
            <a:endParaRPr lang="en-US" sz="4800" dirty="0">
              <a:solidFill>
                <a:srgbClr val="FF66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2AF8011-1659-414B-9839-A7C881B49A12}"/>
              </a:ext>
            </a:extLst>
          </p:cNvPr>
          <p:cNvSpPr/>
          <p:nvPr/>
        </p:nvSpPr>
        <p:spPr>
          <a:xfrm rot="240000">
            <a:off x="2708419" y="5789073"/>
            <a:ext cx="2410870" cy="830997"/>
          </a:xfrm>
          <a:prstGeom prst="rect">
            <a:avLst/>
          </a:prstGeom>
        </p:spPr>
        <p:txBody>
          <a:bodyPr>
            <a:prstTxWarp prst="textStop">
              <a:avLst/>
            </a:prstTxWarp>
            <a:spAutoFit/>
          </a:bodyPr>
          <a:lstStyle/>
          <a:p>
            <a:pPr algn="ctr"/>
            <a:r>
              <a:rPr lang="en-US" sz="4800" b="1" dirty="0">
                <a:solidFill>
                  <a:srgbClr val="00B050"/>
                </a:solidFill>
                <a:latin typeface="Tahoma" panose="020B0604030504040204" pitchFamily="34" charset="0"/>
                <a:ea typeface="Calibri" panose="020F0502020204030204" pitchFamily="34" charset="0"/>
              </a:rPr>
              <a:t>ROME</a:t>
            </a:r>
            <a:endParaRPr lang="en-US" sz="4800" dirty="0">
              <a:solidFill>
                <a:srgbClr val="00B05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C9C2C86-E973-4C52-B9A7-F40800E70DB8}"/>
              </a:ext>
            </a:extLst>
          </p:cNvPr>
          <p:cNvSpPr/>
          <p:nvPr/>
        </p:nvSpPr>
        <p:spPr>
          <a:xfrm rot="300000">
            <a:off x="4918154" y="5196209"/>
            <a:ext cx="6559593"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MODERN NATIONS</a:t>
            </a:r>
            <a:endParaRPr lang="en-US" sz="4800" dirty="0">
              <a:solidFill>
                <a:srgbClr val="C00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8B2783B9-8DD2-4C17-A2F4-3E3A195425EF}"/>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262ADBC9-F971-4266-9E78-47D4B38D76C7}"/>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BFFCC49-9FF4-435A-B4A9-71A79039451F}"/>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Oops!</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89E78360-8D2C-4196-BA49-E28588D6D8C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768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of bronze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562B6247-2E8D-43C5-B2BE-1B4594EA71CB}"/>
              </a:ext>
            </a:extLst>
          </p:cNvPr>
          <p:cNvSpPr/>
          <p:nvPr/>
        </p:nvSpPr>
        <p:spPr>
          <a:xfrm rot="21120000">
            <a:off x="732447" y="4784832"/>
            <a:ext cx="2941771" cy="830997"/>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GREECE</a:t>
            </a:r>
            <a:endParaRPr lang="en-US" sz="4800" dirty="0">
              <a:solidFill>
                <a:srgbClr val="FF66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2AF8011-1659-414B-9839-A7C881B49A12}"/>
              </a:ext>
            </a:extLst>
          </p:cNvPr>
          <p:cNvSpPr/>
          <p:nvPr/>
        </p:nvSpPr>
        <p:spPr>
          <a:xfrm rot="240000">
            <a:off x="2708419" y="5789073"/>
            <a:ext cx="2410870" cy="830997"/>
          </a:xfrm>
          <a:prstGeom prst="rect">
            <a:avLst/>
          </a:prstGeom>
          <a:ln>
            <a:noFill/>
          </a:ln>
        </p:spPr>
        <p:txBody>
          <a:bodyPr>
            <a:prstTxWarp prst="textStop">
              <a:avLst/>
            </a:prstTxWarp>
            <a:spAutoFit/>
          </a:bodyPr>
          <a:lstStyle/>
          <a:p>
            <a:pPr algn="ctr"/>
            <a:r>
              <a:rPr lang="en-US" sz="4800" b="1" dirty="0">
                <a:solidFill>
                  <a:srgbClr val="00B050"/>
                </a:solidFill>
                <a:latin typeface="Tahoma" panose="020B0604030504040204" pitchFamily="34" charset="0"/>
                <a:ea typeface="Calibri" panose="020F0502020204030204" pitchFamily="34" charset="0"/>
              </a:rPr>
              <a:t>ROME</a:t>
            </a:r>
            <a:endParaRPr lang="en-US" sz="4800" dirty="0">
              <a:solidFill>
                <a:srgbClr val="00B05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C9C2C86-E973-4C52-B9A7-F40800E70DB8}"/>
              </a:ext>
            </a:extLst>
          </p:cNvPr>
          <p:cNvSpPr/>
          <p:nvPr/>
        </p:nvSpPr>
        <p:spPr>
          <a:xfrm rot="300000">
            <a:off x="4918154" y="5196209"/>
            <a:ext cx="6559593"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MODERN NATIONS</a:t>
            </a:r>
            <a:endParaRPr lang="en-US" sz="4800" dirty="0">
              <a:solidFill>
                <a:srgbClr val="C00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D6EFD943-CAF7-4FB4-B4F0-2D87F54087FB}"/>
              </a:ext>
            </a:extLst>
          </p:cNvPr>
          <p:cNvSpPr txBox="1"/>
          <p:nvPr/>
        </p:nvSpPr>
        <p:spPr>
          <a:xfrm>
            <a:off x="5237669" y="448677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7FF4BF7B-05EC-4A82-A498-F7DEC1F8C0E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D6F54472-14BC-403A-9908-A94AC419D0E3}"/>
              </a:ext>
            </a:extLst>
          </p:cNvPr>
          <p:cNvSpPr/>
          <p:nvPr/>
        </p:nvSpPr>
        <p:spPr>
          <a:xfrm rot="-480000">
            <a:off x="702395" y="4789702"/>
            <a:ext cx="2963261" cy="815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5D7A9DED-5A24-472E-91FC-70074669BFAE}"/>
              </a:ext>
            </a:extLst>
          </p:cNvPr>
          <p:cNvSpPr/>
          <p:nvPr/>
        </p:nvSpPr>
        <p:spPr>
          <a:xfrm rot="240000">
            <a:off x="2707574" y="5783639"/>
            <a:ext cx="2434442" cy="836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6635B10E-9322-4690-977C-D81288AD9272}"/>
              </a:ext>
            </a:extLst>
          </p:cNvPr>
          <p:cNvSpPr/>
          <p:nvPr/>
        </p:nvSpPr>
        <p:spPr>
          <a:xfrm rot="300000">
            <a:off x="4904509" y="5211451"/>
            <a:ext cx="6598556" cy="833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783125"/>
      </p:ext>
    </p:extLst>
  </p:cSld>
  <p:clrMapOvr>
    <a:masterClrMapping/>
  </p:clrMapOvr>
  <p:transition>
    <p:fade/>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of bronze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562B6247-2E8D-43C5-B2BE-1B4594EA71CB}"/>
              </a:ext>
            </a:extLst>
          </p:cNvPr>
          <p:cNvSpPr/>
          <p:nvPr/>
        </p:nvSpPr>
        <p:spPr>
          <a:xfrm rot="21120000">
            <a:off x="732447" y="4784832"/>
            <a:ext cx="2941771"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GREECE</a:t>
            </a:r>
            <a:endParaRPr lang="en-US" sz="4800" dirty="0">
              <a:solidFill>
                <a:srgbClr val="FF6600"/>
              </a:solidFill>
              <a:latin typeface="Tahoma" panose="020B060403050404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8CCC0921-AC27-4D0B-9A9E-6CF90AF817C2}"/>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6ED49749-9864-423E-BD95-B5B5B3A6C8E6}"/>
              </a:ext>
            </a:extLst>
          </p:cNvPr>
          <p:cNvGrpSpPr/>
          <p:nvPr/>
        </p:nvGrpSpPr>
        <p:grpSpPr>
          <a:xfrm rot="20456090">
            <a:off x="466933" y="3498019"/>
            <a:ext cx="2030131" cy="1379208"/>
            <a:chOff x="683427" y="4578696"/>
            <a:chExt cx="1677798" cy="1139841"/>
          </a:xfrm>
        </p:grpSpPr>
        <p:sp>
          <p:nvSpPr>
            <p:cNvPr id="11" name="Cloud 10">
              <a:extLst>
                <a:ext uri="{FF2B5EF4-FFF2-40B4-BE49-F238E27FC236}">
                  <a16:creationId xmlns:a16="http://schemas.microsoft.com/office/drawing/2014/main" id="{3F49224E-88AF-4E92-AD90-4A8DA5B46A95}"/>
                </a:ext>
              </a:extLst>
            </p:cNvPr>
            <p:cNvSpPr/>
            <p:nvPr/>
          </p:nvSpPr>
          <p:spPr>
            <a:xfrm rot="614678">
              <a:off x="683427" y="4578696"/>
              <a:ext cx="1677798" cy="1139841"/>
            </a:xfrm>
            <a:prstGeom prst="cloud">
              <a:avLst/>
            </a:prstGeom>
            <a:solidFill>
              <a:srgbClr val="DC0000"/>
            </a:solidFill>
            <a:ln w="28575">
              <a:solidFill>
                <a:srgbClr val="FFF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316817-D830-4B5B-A8D4-0D7E6C4841A4}"/>
                </a:ext>
              </a:extLst>
            </p:cNvPr>
            <p:cNvSpPr txBox="1"/>
            <p:nvPr/>
          </p:nvSpPr>
          <p:spPr>
            <a:xfrm>
              <a:off x="686246" y="4943380"/>
              <a:ext cx="1670248" cy="455306"/>
            </a:xfrm>
            <a:prstGeom prst="rect">
              <a:avLst/>
            </a:prstGeom>
            <a:noFill/>
          </p:spPr>
          <p:txBody>
            <a:bodyPr wrap="square" rtlCol="0">
              <a:spAutoFit/>
            </a:bodyPr>
            <a:lstStyle/>
            <a:p>
              <a:pPr algn="ctr">
                <a:lnSpc>
                  <a:spcPct val="70000"/>
                </a:lnSpc>
              </a:pPr>
              <a:r>
                <a:rPr lang="en-US" sz="4000" b="1" dirty="0">
                  <a:solidFill>
                    <a:srgbClr val="FFF6DD"/>
                  </a:solidFill>
                </a:rPr>
                <a:t>Okay!</a:t>
              </a:r>
              <a:endParaRPr lang="en-US" sz="4800" b="1" dirty="0">
                <a:solidFill>
                  <a:srgbClr val="FFF6DD"/>
                </a:solidFill>
              </a:endParaRPr>
            </a:p>
          </p:txBody>
        </p:sp>
      </p:grpSp>
      <p:grpSp>
        <p:nvGrpSpPr>
          <p:cNvPr id="13" name="Group 12">
            <a:extLst>
              <a:ext uri="{FF2B5EF4-FFF2-40B4-BE49-F238E27FC236}">
                <a16:creationId xmlns:a16="http://schemas.microsoft.com/office/drawing/2014/main" id="{3F429E44-9415-4B3D-9D71-24A9AF0867DB}"/>
              </a:ext>
            </a:extLst>
          </p:cNvPr>
          <p:cNvGrpSpPr/>
          <p:nvPr/>
        </p:nvGrpSpPr>
        <p:grpSpPr>
          <a:xfrm>
            <a:off x="9675103" y="3484552"/>
            <a:ext cx="2030136" cy="1379208"/>
            <a:chOff x="507258" y="4459012"/>
            <a:chExt cx="2030136" cy="1379208"/>
          </a:xfrm>
        </p:grpSpPr>
        <p:sp>
          <p:nvSpPr>
            <p:cNvPr id="14" name="Cloud 13">
              <a:extLst>
                <a:ext uri="{FF2B5EF4-FFF2-40B4-BE49-F238E27FC236}">
                  <a16:creationId xmlns:a16="http://schemas.microsoft.com/office/drawing/2014/main" id="{EE0FD65A-7FDA-4E8A-906D-CA235CE5A46B}"/>
                </a:ext>
              </a:extLst>
            </p:cNvPr>
            <p:cNvSpPr/>
            <p:nvPr/>
          </p:nvSpPr>
          <p:spPr>
            <a:xfrm rot="614678">
              <a:off x="507258" y="4459012"/>
              <a:ext cx="2030136" cy="1379208"/>
            </a:xfrm>
            <a:prstGeom prst="cloud">
              <a:avLst/>
            </a:prstGeom>
            <a:solidFill>
              <a:srgbClr val="DC0000"/>
            </a:solidFill>
            <a:ln w="28575">
              <a:solidFill>
                <a:srgbClr val="FFF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46F12B6-A963-4610-B5F9-0F825AA53E84}"/>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F6DD"/>
                  </a:solidFill>
                </a:rPr>
                <a:t>1 point</a:t>
              </a:r>
            </a:p>
          </p:txBody>
        </p:sp>
      </p:grpSp>
      <p:sp>
        <p:nvSpPr>
          <p:cNvPr id="16" name="Rectangle 15">
            <a:hlinkClick r:id="rId3" action="ppaction://hlinksldjump"/>
            <a:extLst>
              <a:ext uri="{FF2B5EF4-FFF2-40B4-BE49-F238E27FC236}">
                <a16:creationId xmlns:a16="http://schemas.microsoft.com/office/drawing/2014/main" id="{8A4B3AB2-12F7-4392-A195-B87AF8C486A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103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of bronze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562B6247-2E8D-43C5-B2BE-1B4594EA71CB}"/>
              </a:ext>
            </a:extLst>
          </p:cNvPr>
          <p:cNvSpPr/>
          <p:nvPr/>
        </p:nvSpPr>
        <p:spPr>
          <a:xfrm rot="21120000">
            <a:off x="732447" y="4784832"/>
            <a:ext cx="2941771"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GREECE</a:t>
            </a:r>
            <a:endParaRPr lang="en-US" sz="4800" dirty="0">
              <a:solidFill>
                <a:srgbClr val="FF66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2AF8011-1659-414B-9839-A7C881B49A12}"/>
              </a:ext>
            </a:extLst>
          </p:cNvPr>
          <p:cNvSpPr/>
          <p:nvPr/>
        </p:nvSpPr>
        <p:spPr>
          <a:xfrm rot="240000">
            <a:off x="2708419" y="5789073"/>
            <a:ext cx="2410870" cy="830997"/>
          </a:xfrm>
          <a:prstGeom prst="rect">
            <a:avLst/>
          </a:prstGeom>
        </p:spPr>
        <p:txBody>
          <a:bodyPr>
            <a:prstTxWarp prst="textStop">
              <a:avLst/>
            </a:prstTxWarp>
            <a:spAutoFit/>
          </a:bodyPr>
          <a:lstStyle/>
          <a:p>
            <a:pPr algn="ctr"/>
            <a:r>
              <a:rPr lang="en-US" sz="4800" b="1" dirty="0">
                <a:solidFill>
                  <a:srgbClr val="00B050"/>
                </a:solidFill>
                <a:latin typeface="Tahoma" panose="020B0604030504040204" pitchFamily="34" charset="0"/>
                <a:ea typeface="Calibri" panose="020F0502020204030204" pitchFamily="34" charset="0"/>
              </a:rPr>
              <a:t>ROME</a:t>
            </a:r>
            <a:endParaRPr lang="en-US" sz="4800" dirty="0">
              <a:solidFill>
                <a:srgbClr val="00B05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C9C2C86-E973-4C52-B9A7-F40800E70DB8}"/>
              </a:ext>
            </a:extLst>
          </p:cNvPr>
          <p:cNvSpPr/>
          <p:nvPr/>
        </p:nvSpPr>
        <p:spPr>
          <a:xfrm rot="300000">
            <a:off x="4918154" y="5196209"/>
            <a:ext cx="6559593"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MODERN NATIONS</a:t>
            </a:r>
            <a:endParaRPr lang="en-US" sz="4800" dirty="0">
              <a:solidFill>
                <a:srgbClr val="C00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BED36DB1-273A-4CD0-8686-EAFAD9C1EE94}"/>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DCF18435-B229-44D1-B72C-51D12BAFD22E}"/>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F28971-BA19-459F-A109-26375A66DB66}"/>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0CE9307F-544B-4D73-9865-09059697547E}"/>
                </a:ext>
              </a:extLst>
            </p:cNvPr>
            <p:cNvSpPr txBox="1"/>
            <p:nvPr/>
          </p:nvSpPr>
          <p:spPr>
            <a:xfrm>
              <a:off x="4148015" y="3158571"/>
              <a:ext cx="3977382" cy="707886"/>
            </a:xfrm>
            <a:prstGeom prst="rect">
              <a:avLst/>
            </a:prstGeom>
            <a:noFill/>
          </p:spPr>
          <p:txBody>
            <a:bodyPr wrap="square" rtlCol="0">
              <a:prstTxWarp prst="textStop">
                <a:avLst/>
              </a:prstTxWarp>
              <a:spAutoFit/>
            </a:bodyPr>
            <a:lstStyle/>
            <a:p>
              <a:pPr algn="ctr"/>
              <a:r>
                <a:rPr lang="en-US" sz="4000" b="1" dirty="0">
                  <a:solidFill>
                    <a:srgbClr val="FFE9AB"/>
                  </a:solidFill>
                </a:rPr>
                <a:t>GREECE</a:t>
              </a:r>
              <a:endParaRPr lang="en-US" sz="4000" dirty="0">
                <a:solidFill>
                  <a:srgbClr val="FFE9AB"/>
                </a:solidFill>
              </a:endParaRPr>
            </a:p>
          </p:txBody>
        </p:sp>
        <p:sp>
          <p:nvSpPr>
            <p:cNvPr id="16" name="TextBox 15">
              <a:extLst>
                <a:ext uri="{FF2B5EF4-FFF2-40B4-BE49-F238E27FC236}">
                  <a16:creationId xmlns:a16="http://schemas.microsoft.com/office/drawing/2014/main" id="{505A2F31-D1C0-4A00-83AA-6AE472985605}"/>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083BE4D3-602D-4F1C-9163-422D613FF43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264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B40BF0-97F6-1317-5B71-0EDCE5809E2B}"/>
              </a:ext>
            </a:extLst>
          </p:cNvPr>
          <p:cNvSpPr txBox="1"/>
          <p:nvPr/>
        </p:nvSpPr>
        <p:spPr>
          <a:xfrm>
            <a:off x="4830916" y="444512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middle and thighs of bronze represent </a:t>
            </a:r>
            <a:r>
              <a:rPr lang="en-US" sz="4000" i="1" u="sng" dirty="0">
                <a:solidFill>
                  <a:srgbClr val="C00000"/>
                </a:solidFill>
                <a:uFill>
                  <a:solidFill>
                    <a:schemeClr val="tx1"/>
                  </a:solidFill>
                </a:uFill>
              </a:rPr>
              <a:t>GREECE</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2:39</a:t>
            </a:r>
          </a:p>
        </p:txBody>
      </p:sp>
      <p:sp>
        <p:nvSpPr>
          <p:cNvPr id="8" name="Rectangle 7">
            <a:extLst>
              <a:ext uri="{FF2B5EF4-FFF2-40B4-BE49-F238E27FC236}">
                <a16:creationId xmlns:a16="http://schemas.microsoft.com/office/drawing/2014/main" id="{562B6247-2E8D-43C5-B2BE-1B4594EA71CB}"/>
              </a:ext>
            </a:extLst>
          </p:cNvPr>
          <p:cNvSpPr/>
          <p:nvPr/>
        </p:nvSpPr>
        <p:spPr>
          <a:xfrm rot="21120000">
            <a:off x="732447" y="4784832"/>
            <a:ext cx="2941771"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GREECE</a:t>
            </a:r>
            <a:endParaRPr lang="en-US" sz="4800" dirty="0">
              <a:solidFill>
                <a:srgbClr val="FF66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2AF8011-1659-414B-9839-A7C881B49A12}"/>
              </a:ext>
            </a:extLst>
          </p:cNvPr>
          <p:cNvSpPr/>
          <p:nvPr/>
        </p:nvSpPr>
        <p:spPr>
          <a:xfrm rot="240000">
            <a:off x="2708419" y="5789073"/>
            <a:ext cx="2410870" cy="830997"/>
          </a:xfrm>
          <a:prstGeom prst="rect">
            <a:avLst/>
          </a:prstGeom>
        </p:spPr>
        <p:txBody>
          <a:bodyPr>
            <a:prstTxWarp prst="textStop">
              <a:avLst/>
            </a:prstTxWarp>
            <a:spAutoFit/>
          </a:bodyPr>
          <a:lstStyle/>
          <a:p>
            <a:pPr algn="ctr"/>
            <a:r>
              <a:rPr lang="en-US" sz="4800" b="1" dirty="0">
                <a:solidFill>
                  <a:srgbClr val="00B050"/>
                </a:solidFill>
                <a:latin typeface="Tahoma" panose="020B0604030504040204" pitchFamily="34" charset="0"/>
                <a:ea typeface="Calibri" panose="020F0502020204030204" pitchFamily="34" charset="0"/>
              </a:rPr>
              <a:t>ROME</a:t>
            </a:r>
            <a:endParaRPr lang="en-US" sz="4800" dirty="0">
              <a:solidFill>
                <a:srgbClr val="00B05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C9C2C86-E973-4C52-B9A7-F40800E70DB8}"/>
              </a:ext>
            </a:extLst>
          </p:cNvPr>
          <p:cNvSpPr/>
          <p:nvPr/>
        </p:nvSpPr>
        <p:spPr>
          <a:xfrm rot="300000">
            <a:off x="4918154" y="5196209"/>
            <a:ext cx="6559593"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MODERN NATIONS</a:t>
            </a:r>
            <a:endParaRPr lang="en-US" sz="4800" dirty="0">
              <a:solidFill>
                <a:srgbClr val="C000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1BF52BEB-62AB-43FE-B53B-4E5252F59C4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20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2C3EA0C-1D6C-41F9-8210-C1DA46A7E2C0}"/>
              </a:ext>
            </a:extLst>
          </p:cNvPr>
          <p:cNvGrpSpPr/>
          <p:nvPr/>
        </p:nvGrpSpPr>
        <p:grpSpPr>
          <a:xfrm>
            <a:off x="0" y="0"/>
            <a:ext cx="9143999" cy="6857999"/>
            <a:chOff x="0" y="0"/>
            <a:chExt cx="9143999" cy="6857999"/>
          </a:xfrm>
        </p:grpSpPr>
        <p:grpSp>
          <p:nvGrpSpPr>
            <p:cNvPr id="3" name="Group 2">
              <a:extLst>
                <a:ext uri="{FF2B5EF4-FFF2-40B4-BE49-F238E27FC236}">
                  <a16:creationId xmlns:a16="http://schemas.microsoft.com/office/drawing/2014/main" id="{0E2A573F-694F-4B75-8F56-DDAECB9F3DB6}"/>
                </a:ext>
              </a:extLst>
            </p:cNvPr>
            <p:cNvGrpSpPr/>
            <p:nvPr/>
          </p:nvGrpSpPr>
          <p:grpSpPr>
            <a:xfrm>
              <a:off x="0" y="0"/>
              <a:ext cx="9143999" cy="6857999"/>
              <a:chOff x="0" y="0"/>
              <a:chExt cx="9143999" cy="6857999"/>
            </a:xfrm>
          </p:grpSpPr>
          <p:pic>
            <p:nvPicPr>
              <p:cNvPr id="7" name="Picture 6" descr="A picture containing text, map&#10;&#10;Description automatically generated">
                <a:extLst>
                  <a:ext uri="{FF2B5EF4-FFF2-40B4-BE49-F238E27FC236}">
                    <a16:creationId xmlns:a16="http://schemas.microsoft.com/office/drawing/2014/main" id="{2AE037E1-0DF3-43D8-806C-B2037AEA36A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14" name="TextBox 13">
                <a:extLst>
                  <a:ext uri="{FF2B5EF4-FFF2-40B4-BE49-F238E27FC236}">
                    <a16:creationId xmlns:a16="http://schemas.microsoft.com/office/drawing/2014/main" id="{ECB16C0E-E595-4AD8-BC4B-030E5C069E48}"/>
                  </a:ext>
                </a:extLst>
              </p:cNvPr>
              <p:cNvSpPr txBox="1"/>
              <p:nvPr/>
            </p:nvSpPr>
            <p:spPr>
              <a:xfrm>
                <a:off x="2743191" y="186521"/>
                <a:ext cx="3965510" cy="1077218"/>
              </a:xfrm>
              <a:prstGeom prst="rect">
                <a:avLst/>
              </a:prstGeom>
              <a:solidFill>
                <a:srgbClr val="CCECFF"/>
              </a:solidFill>
              <a:ln w="38100">
                <a:solidFill>
                  <a:srgbClr val="001A6C"/>
                </a:solidFill>
              </a:ln>
            </p:spPr>
            <p:txBody>
              <a:bodyPr wrap="square" rtlCol="0">
                <a:spAutoFit/>
              </a:bodyPr>
              <a:lstStyle/>
              <a:p>
                <a:pPr algn="ctr"/>
                <a:r>
                  <a:rPr lang="en-US" sz="3200" dirty="0"/>
                  <a:t>The Greek Empire</a:t>
                </a:r>
              </a:p>
              <a:p>
                <a:pPr algn="ctr"/>
                <a:r>
                  <a:rPr lang="en-US" sz="3200" dirty="0"/>
                  <a:t>c. 330-147 B.C.</a:t>
                </a:r>
              </a:p>
            </p:txBody>
          </p:sp>
        </p:grpSp>
        <p:grpSp>
          <p:nvGrpSpPr>
            <p:cNvPr id="12" name="Group 11">
              <a:extLst>
                <a:ext uri="{FF2B5EF4-FFF2-40B4-BE49-F238E27FC236}">
                  <a16:creationId xmlns:a16="http://schemas.microsoft.com/office/drawing/2014/main" id="{97DB71B3-464A-4B2F-BA7B-ECADB1F8D1EE}"/>
                </a:ext>
              </a:extLst>
            </p:cNvPr>
            <p:cNvGrpSpPr/>
            <p:nvPr/>
          </p:nvGrpSpPr>
          <p:grpSpPr>
            <a:xfrm>
              <a:off x="2684477" y="3858936"/>
              <a:ext cx="219512" cy="253068"/>
              <a:chOff x="4748169" y="5201174"/>
              <a:chExt cx="219512" cy="253068"/>
            </a:xfrm>
          </p:grpSpPr>
          <p:sp>
            <p:nvSpPr>
              <p:cNvPr id="13" name="Isosceles Triangle 12">
                <a:extLst>
                  <a:ext uri="{FF2B5EF4-FFF2-40B4-BE49-F238E27FC236}">
                    <a16:creationId xmlns:a16="http://schemas.microsoft.com/office/drawing/2014/main" id="{79F5419A-36F4-4276-B05E-5EF420E96978}"/>
                  </a:ext>
                </a:extLst>
              </p:cNvPr>
              <p:cNvSpPr/>
              <p:nvPr/>
            </p:nvSpPr>
            <p:spPr>
              <a:xfrm>
                <a:off x="4748169" y="5201174"/>
                <a:ext cx="218114" cy="1845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6E4FAF9-456F-49C9-8E0F-8EA152C23396}"/>
                  </a:ext>
                </a:extLst>
              </p:cNvPr>
              <p:cNvSpPr/>
              <p:nvPr/>
            </p:nvSpPr>
            <p:spPr>
              <a:xfrm flipV="1">
                <a:off x="4749567" y="5269684"/>
                <a:ext cx="218114" cy="184558"/>
              </a:xfrm>
              <a:prstGeom prst="triangle">
                <a:avLst/>
              </a:prstGeom>
              <a:solidFill>
                <a:srgbClr val="F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a:extLst>
              <a:ext uri="{FF2B5EF4-FFF2-40B4-BE49-F238E27FC236}">
                <a16:creationId xmlns:a16="http://schemas.microsoft.com/office/drawing/2014/main" id="{DCF4E1B5-B88E-4BE3-B5A1-732DFB66C1B7}"/>
              </a:ext>
            </a:extLst>
          </p:cNvPr>
          <p:cNvSpPr txBox="1"/>
          <p:nvPr/>
        </p:nvSpPr>
        <p:spPr>
          <a:xfrm>
            <a:off x="11024" y="6642555"/>
            <a:ext cx="827032" cy="215444"/>
          </a:xfrm>
          <a:prstGeom prst="rect">
            <a:avLst/>
          </a:prstGeom>
          <a:noFill/>
        </p:spPr>
        <p:txBody>
          <a:bodyPr wrap="square" rtlCol="0">
            <a:spAutoFit/>
          </a:bodyPr>
          <a:lstStyle/>
          <a:p>
            <a:r>
              <a:rPr lang="en-US" sz="800" dirty="0"/>
              <a:t>Lion Publishing</a:t>
            </a:r>
          </a:p>
        </p:txBody>
      </p:sp>
      <p:grpSp>
        <p:nvGrpSpPr>
          <p:cNvPr id="2" name="Group 1">
            <a:extLst>
              <a:ext uri="{FF2B5EF4-FFF2-40B4-BE49-F238E27FC236}">
                <a16:creationId xmlns:a16="http://schemas.microsoft.com/office/drawing/2014/main" id="{C78DA9F8-333B-4DBF-86C6-D16B6A617846}"/>
              </a:ext>
            </a:extLst>
          </p:cNvPr>
          <p:cNvGrpSpPr/>
          <p:nvPr/>
        </p:nvGrpSpPr>
        <p:grpSpPr>
          <a:xfrm rot="21303245">
            <a:off x="7189189" y="2232584"/>
            <a:ext cx="2735735" cy="1744824"/>
            <a:chOff x="7113688" y="2006081"/>
            <a:chExt cx="2735735" cy="1744824"/>
          </a:xfrm>
        </p:grpSpPr>
        <p:sp>
          <p:nvSpPr>
            <p:cNvPr id="17" name="Arrow: Right 16">
              <a:extLst>
                <a:ext uri="{FF2B5EF4-FFF2-40B4-BE49-F238E27FC236}">
                  <a16:creationId xmlns:a16="http://schemas.microsoft.com/office/drawing/2014/main" id="{2DE1A8E0-BA8E-4844-9B05-50E81F5479F3}"/>
                </a:ext>
              </a:extLst>
            </p:cNvPr>
            <p:cNvSpPr/>
            <p:nvPr/>
          </p:nvSpPr>
          <p:spPr>
            <a:xfrm rot="641702" flipH="1" flipV="1">
              <a:off x="7113688" y="2006081"/>
              <a:ext cx="2711447" cy="1744824"/>
            </a:xfrm>
            <a:prstGeom prst="rightArrow">
              <a:avLst/>
            </a:prstGeom>
            <a:solidFill>
              <a:srgbClr val="C56304"/>
            </a:solidFill>
            <a:ln w="38100">
              <a:solidFill>
                <a:srgbClr val="FFF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E7929CD-59D4-4EFF-9FB7-D86C2D999028}"/>
                </a:ext>
              </a:extLst>
            </p:cNvPr>
            <p:cNvSpPr txBox="1"/>
            <p:nvPr/>
          </p:nvSpPr>
          <p:spPr>
            <a:xfrm rot="641702">
              <a:off x="7432795" y="2497812"/>
              <a:ext cx="2416628" cy="830997"/>
            </a:xfrm>
            <a:prstGeom prst="rect">
              <a:avLst/>
            </a:prstGeom>
            <a:noFill/>
          </p:spPr>
          <p:txBody>
            <a:bodyPr wrap="square" rtlCol="0">
              <a:spAutoFit/>
            </a:bodyPr>
            <a:lstStyle/>
            <a:p>
              <a:pPr algn="ctr"/>
              <a:r>
                <a:rPr lang="en-US" sz="2400" b="1" dirty="0">
                  <a:solidFill>
                    <a:srgbClr val="FFF6DD"/>
                  </a:solidFill>
                </a:rPr>
                <a:t>Middle &amp; Thighs of Bronze</a:t>
              </a:r>
            </a:p>
          </p:txBody>
        </p:sp>
      </p:grpSp>
      <p:pic>
        <p:nvPicPr>
          <p:cNvPr id="11" name="Picture 10">
            <a:extLst>
              <a:ext uri="{FF2B5EF4-FFF2-40B4-BE49-F238E27FC236}">
                <a16:creationId xmlns:a16="http://schemas.microsoft.com/office/drawing/2014/main" id="{E222703A-B053-44E5-980B-E0D958A56E4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67812" y="-37322"/>
            <a:ext cx="2183109" cy="6820674"/>
          </a:xfrm>
          <a:prstGeom prst="rect">
            <a:avLst/>
          </a:prstGeom>
        </p:spPr>
      </p:pic>
      <p:sp>
        <p:nvSpPr>
          <p:cNvPr id="5" name="TextBox 4">
            <a:extLst>
              <a:ext uri="{FF2B5EF4-FFF2-40B4-BE49-F238E27FC236}">
                <a16:creationId xmlns:a16="http://schemas.microsoft.com/office/drawing/2014/main" id="{8A3E1BE6-9AE1-7297-9145-78E46CFAB7F8}"/>
              </a:ext>
            </a:extLst>
          </p:cNvPr>
          <p:cNvSpPr txBox="1"/>
          <p:nvPr/>
        </p:nvSpPr>
        <p:spPr>
          <a:xfrm>
            <a:off x="5204805" y="6539684"/>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sp>
        <p:nvSpPr>
          <p:cNvPr id="16" name="Rectangle 15">
            <a:hlinkClick r:id="rId5" action="ppaction://hlinksldjump"/>
            <a:extLst>
              <a:ext uri="{FF2B5EF4-FFF2-40B4-BE49-F238E27FC236}">
                <a16:creationId xmlns:a16="http://schemas.microsoft.com/office/drawing/2014/main" id="{01DD936B-A143-406E-8B51-80BCAF35ADE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30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793084498"/>
      </p:ext>
    </p:extLst>
  </p:cSld>
  <p:clrMapOvr>
    <a:masterClrMapping/>
  </p:clrMapOvr>
  <p:transition advClick="0" advTm="0">
    <p:fade/>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 of iron</a:t>
            </a:r>
          </a:p>
          <a:p>
            <a:pPr algn="ctr"/>
            <a:r>
              <a:rPr lang="en-US" sz="4000" dirty="0"/>
              <a:t>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2:40</a:t>
            </a:r>
          </a:p>
        </p:txBody>
      </p:sp>
      <p:sp>
        <p:nvSpPr>
          <p:cNvPr id="8" name="TextBox 7">
            <a:extLst>
              <a:ext uri="{FF2B5EF4-FFF2-40B4-BE49-F238E27FC236}">
                <a16:creationId xmlns:a16="http://schemas.microsoft.com/office/drawing/2014/main" id="{3E0974CA-65AF-4BA5-8D29-AD945CB2260D}"/>
              </a:ext>
            </a:extLst>
          </p:cNvPr>
          <p:cNvSpPr txBox="1"/>
          <p:nvPr/>
        </p:nvSpPr>
        <p:spPr>
          <a:xfrm>
            <a:off x="4425765" y="4497853"/>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E8B9D3AA-F930-4994-9AA3-0733EBDF257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029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 of iron</a:t>
            </a:r>
          </a:p>
          <a:p>
            <a:pPr algn="ctr"/>
            <a:r>
              <a:rPr lang="en-US" sz="4000" dirty="0"/>
              <a:t>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2:40</a:t>
            </a:r>
          </a:p>
        </p:txBody>
      </p:sp>
      <p:sp>
        <p:nvSpPr>
          <p:cNvPr id="8" name="Rectangle 7">
            <a:extLst>
              <a:ext uri="{FF2B5EF4-FFF2-40B4-BE49-F238E27FC236}">
                <a16:creationId xmlns:a16="http://schemas.microsoft.com/office/drawing/2014/main" id="{E7DCE7E0-DD80-4939-A307-AA55D69477D6}"/>
              </a:ext>
            </a:extLst>
          </p:cNvPr>
          <p:cNvSpPr/>
          <p:nvPr/>
        </p:nvSpPr>
        <p:spPr>
          <a:xfrm rot="-480000">
            <a:off x="594689" y="4803494"/>
            <a:ext cx="3235948"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BABYLON</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5E6FD345-9706-410F-A981-01212D53973C}"/>
              </a:ext>
            </a:extLst>
          </p:cNvPr>
          <p:cNvSpPr/>
          <p:nvPr/>
        </p:nvSpPr>
        <p:spPr>
          <a:xfrm rot="240000">
            <a:off x="2708419" y="5789073"/>
            <a:ext cx="2410870"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ROME</a:t>
            </a:r>
            <a:endParaRPr lang="en-US" sz="4800" dirty="0">
              <a:solidFill>
                <a:srgbClr val="FF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94A09EE5-D4A2-40BD-B2D8-89E0E6B89E57}"/>
              </a:ext>
            </a:extLst>
          </p:cNvPr>
          <p:cNvSpPr/>
          <p:nvPr/>
        </p:nvSpPr>
        <p:spPr>
          <a:xfrm rot="300000">
            <a:off x="4918154" y="5196209"/>
            <a:ext cx="6559593"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201C96A2-96E5-45E1-9FD4-E163E48A2FC9}"/>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93428E60-EF37-409E-BB48-4F1759FC8FE6}"/>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620F9876-B17B-41D9-A0A7-EADDFA69792A}"/>
              </a:ext>
            </a:extLst>
          </p:cNvPr>
          <p:cNvSpPr/>
          <p:nvPr/>
        </p:nvSpPr>
        <p:spPr>
          <a:xfrm rot="-480000">
            <a:off x="570016" y="4825327"/>
            <a:ext cx="3253839" cy="79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6FE4161D-03B7-4602-9D08-143DBCD346EE}"/>
              </a:ext>
            </a:extLst>
          </p:cNvPr>
          <p:cNvSpPr/>
          <p:nvPr/>
        </p:nvSpPr>
        <p:spPr>
          <a:xfrm rot="240000">
            <a:off x="2708419" y="5789073"/>
            <a:ext cx="241087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0396ED5B-2F28-48BE-9EDE-DE6E57245A46}"/>
              </a:ext>
            </a:extLst>
          </p:cNvPr>
          <p:cNvSpPr/>
          <p:nvPr/>
        </p:nvSpPr>
        <p:spPr>
          <a:xfrm rot="300000">
            <a:off x="4908550" y="5196209"/>
            <a:ext cx="6559593"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145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5"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ppt_w</p:attrName>
                                        </p:attrNameLst>
                                      </p:cBhvr>
                                      <p:tavLst>
                                        <p:tav tm="0" fmla="#ppt_w*sin(2.5*pi*$)">
                                          <p:val>
                                            <p:fltVal val="0"/>
                                          </p:val>
                                        </p:tav>
                                        <p:tav tm="100000">
                                          <p:val>
                                            <p:fltVal val="1"/>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1250"/>
                            </p:stCondLst>
                            <p:childTnLst>
                              <p:par>
                                <p:cTn id="17" presetID="3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90"/>
                                          </p:val>
                                        </p:tav>
                                        <p:tav tm="100000">
                                          <p:val>
                                            <p:fltVal val="0"/>
                                          </p:val>
                                        </p:tav>
                                      </p:tavLst>
                                    </p:anim>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 of iron</a:t>
            </a:r>
          </a:p>
          <a:p>
            <a:pPr algn="ctr"/>
            <a:r>
              <a:rPr lang="en-US" sz="4000" dirty="0"/>
              <a:t>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2:40</a:t>
            </a:r>
          </a:p>
        </p:txBody>
      </p:sp>
      <p:sp>
        <p:nvSpPr>
          <p:cNvPr id="9" name="Rectangle 8">
            <a:extLst>
              <a:ext uri="{FF2B5EF4-FFF2-40B4-BE49-F238E27FC236}">
                <a16:creationId xmlns:a16="http://schemas.microsoft.com/office/drawing/2014/main" id="{5E6FD345-9706-410F-A981-01212D53973C}"/>
              </a:ext>
            </a:extLst>
          </p:cNvPr>
          <p:cNvSpPr/>
          <p:nvPr/>
        </p:nvSpPr>
        <p:spPr>
          <a:xfrm rot="240000">
            <a:off x="2708419" y="5789073"/>
            <a:ext cx="2410870"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ROME</a:t>
            </a:r>
            <a:endParaRPr lang="en-US" sz="4800" dirty="0">
              <a:solidFill>
                <a:srgbClr val="FF0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19E3C967-45C5-4FF0-BDD3-1C774805A203}"/>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1C6A1FE0-3F02-45C7-8345-461CF97CB243}"/>
              </a:ext>
            </a:extLst>
          </p:cNvPr>
          <p:cNvGrpSpPr/>
          <p:nvPr/>
        </p:nvGrpSpPr>
        <p:grpSpPr>
          <a:xfrm rot="20456090">
            <a:off x="466933" y="3940781"/>
            <a:ext cx="2030131" cy="1379208"/>
            <a:chOff x="683427" y="4578696"/>
            <a:chExt cx="1677798" cy="1139841"/>
          </a:xfrm>
        </p:grpSpPr>
        <p:sp>
          <p:nvSpPr>
            <p:cNvPr id="11" name="Cloud 10">
              <a:extLst>
                <a:ext uri="{FF2B5EF4-FFF2-40B4-BE49-F238E27FC236}">
                  <a16:creationId xmlns:a16="http://schemas.microsoft.com/office/drawing/2014/main" id="{DA027682-9F53-46BB-8E31-96605848E459}"/>
                </a:ext>
              </a:extLst>
            </p:cNvPr>
            <p:cNvSpPr/>
            <p:nvPr/>
          </p:nvSpPr>
          <p:spPr>
            <a:xfrm rot="614678">
              <a:off x="683427" y="4578696"/>
              <a:ext cx="1677798" cy="1139841"/>
            </a:xfrm>
            <a:prstGeom prst="cloud">
              <a:avLst/>
            </a:prstGeom>
            <a:solidFill>
              <a:srgbClr val="006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3E492A-A336-4811-B825-965851AD6360}"/>
                </a:ext>
              </a:extLst>
            </p:cNvPr>
            <p:cNvSpPr txBox="1"/>
            <p:nvPr/>
          </p:nvSpPr>
          <p:spPr>
            <a:xfrm>
              <a:off x="686246" y="4765328"/>
              <a:ext cx="1670248" cy="811411"/>
            </a:xfrm>
            <a:prstGeom prst="rect">
              <a:avLst/>
            </a:prstGeom>
            <a:noFill/>
          </p:spPr>
          <p:txBody>
            <a:bodyPr wrap="square" rtlCol="0">
              <a:spAutoFit/>
            </a:bodyPr>
            <a:lstStyle/>
            <a:p>
              <a:pPr algn="ctr">
                <a:lnSpc>
                  <a:spcPct val="70000"/>
                </a:lnSpc>
              </a:pPr>
              <a:r>
                <a:rPr lang="en-US" sz="4000" b="1" spc="-300" dirty="0">
                  <a:solidFill>
                    <a:schemeClr val="bg1"/>
                  </a:solidFill>
                </a:rPr>
                <a:t>YOU’RE RIGHT!</a:t>
              </a:r>
              <a:endParaRPr lang="en-US" sz="4800" b="1" spc="-300" dirty="0">
                <a:solidFill>
                  <a:schemeClr val="bg1"/>
                </a:solidFill>
              </a:endParaRPr>
            </a:p>
          </p:txBody>
        </p:sp>
      </p:grpSp>
      <p:grpSp>
        <p:nvGrpSpPr>
          <p:cNvPr id="13" name="Group 12">
            <a:extLst>
              <a:ext uri="{FF2B5EF4-FFF2-40B4-BE49-F238E27FC236}">
                <a16:creationId xmlns:a16="http://schemas.microsoft.com/office/drawing/2014/main" id="{62C036A5-E8E9-4D07-B033-76149908DBA4}"/>
              </a:ext>
            </a:extLst>
          </p:cNvPr>
          <p:cNvGrpSpPr/>
          <p:nvPr/>
        </p:nvGrpSpPr>
        <p:grpSpPr>
          <a:xfrm>
            <a:off x="9675103" y="3927314"/>
            <a:ext cx="2030136" cy="1379208"/>
            <a:chOff x="507258" y="4459012"/>
            <a:chExt cx="2030136" cy="1379208"/>
          </a:xfrm>
        </p:grpSpPr>
        <p:sp>
          <p:nvSpPr>
            <p:cNvPr id="14" name="Cloud 13">
              <a:extLst>
                <a:ext uri="{FF2B5EF4-FFF2-40B4-BE49-F238E27FC236}">
                  <a16:creationId xmlns:a16="http://schemas.microsoft.com/office/drawing/2014/main" id="{7D44EEA1-C001-4D30-B559-323A981E805F}"/>
                </a:ext>
              </a:extLst>
            </p:cNvPr>
            <p:cNvSpPr/>
            <p:nvPr/>
          </p:nvSpPr>
          <p:spPr>
            <a:xfrm rot="614678">
              <a:off x="507258" y="4459012"/>
              <a:ext cx="2030136" cy="1379208"/>
            </a:xfrm>
            <a:prstGeom prst="cloud">
              <a:avLst/>
            </a:prstGeom>
            <a:solidFill>
              <a:srgbClr val="006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C51253F-458A-4DB1-84E6-077694E12967}"/>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bg1"/>
                  </a:solidFill>
                </a:rPr>
                <a:t>2 points</a:t>
              </a:r>
            </a:p>
          </p:txBody>
        </p:sp>
      </p:grpSp>
      <p:sp>
        <p:nvSpPr>
          <p:cNvPr id="16" name="Rectangle 15">
            <a:hlinkClick r:id="rId3" action="ppaction://hlinksldjump"/>
            <a:extLst>
              <a:ext uri="{FF2B5EF4-FFF2-40B4-BE49-F238E27FC236}">
                <a16:creationId xmlns:a16="http://schemas.microsoft.com/office/drawing/2014/main" id="{28225512-1DD3-4CBA-BDA7-0548CC69B36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607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1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598177727"/>
      </p:ext>
    </p:extLst>
  </p:cSld>
  <p:clrMapOvr>
    <a:masterClrMapping/>
  </p:clrMapOvr>
  <p:transition advClick="0" advTm="0">
    <p:fade/>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 of iron</a:t>
            </a:r>
          </a:p>
          <a:p>
            <a:pPr algn="ctr"/>
            <a:r>
              <a:rPr lang="en-US" sz="4000" dirty="0"/>
              <a:t>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2:40</a:t>
            </a:r>
          </a:p>
        </p:txBody>
      </p:sp>
      <p:sp>
        <p:nvSpPr>
          <p:cNvPr id="8" name="Rectangle 7">
            <a:extLst>
              <a:ext uri="{FF2B5EF4-FFF2-40B4-BE49-F238E27FC236}">
                <a16:creationId xmlns:a16="http://schemas.microsoft.com/office/drawing/2014/main" id="{E7DCE7E0-DD80-4939-A307-AA55D69477D6}"/>
              </a:ext>
            </a:extLst>
          </p:cNvPr>
          <p:cNvSpPr/>
          <p:nvPr/>
        </p:nvSpPr>
        <p:spPr>
          <a:xfrm rot="21120000">
            <a:off x="594689" y="4803494"/>
            <a:ext cx="3235948"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BABYLON</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5E6FD345-9706-410F-A981-01212D53973C}"/>
              </a:ext>
            </a:extLst>
          </p:cNvPr>
          <p:cNvSpPr/>
          <p:nvPr/>
        </p:nvSpPr>
        <p:spPr>
          <a:xfrm rot="240000">
            <a:off x="2708419" y="5789073"/>
            <a:ext cx="2410870"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ROME</a:t>
            </a:r>
            <a:endParaRPr lang="en-US" sz="4800" dirty="0">
              <a:solidFill>
                <a:srgbClr val="FF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94A09EE5-D4A2-40BD-B2D8-89E0E6B89E57}"/>
              </a:ext>
            </a:extLst>
          </p:cNvPr>
          <p:cNvSpPr/>
          <p:nvPr/>
        </p:nvSpPr>
        <p:spPr>
          <a:xfrm rot="300000">
            <a:off x="4918154" y="5196209"/>
            <a:ext cx="6559593"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5749960C-3CAA-4C1F-92D9-7CD11C6DFF85}"/>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52BCDE57-F064-49C4-89CD-0CCAA203BEE0}"/>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C15126C-D74A-4517-9670-F830A52E3EAF}"/>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Sorry!</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C07AF247-F165-41E6-BD58-108CBB06D2A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620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 of iron</a:t>
            </a:r>
          </a:p>
          <a:p>
            <a:pPr algn="ctr"/>
            <a:r>
              <a:rPr lang="en-US" sz="4000" dirty="0"/>
              <a:t>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2:40</a:t>
            </a:r>
          </a:p>
        </p:txBody>
      </p:sp>
      <p:sp>
        <p:nvSpPr>
          <p:cNvPr id="8" name="Rectangle 7">
            <a:extLst>
              <a:ext uri="{FF2B5EF4-FFF2-40B4-BE49-F238E27FC236}">
                <a16:creationId xmlns:a16="http://schemas.microsoft.com/office/drawing/2014/main" id="{E7DCE7E0-DD80-4939-A307-AA55D69477D6}"/>
              </a:ext>
            </a:extLst>
          </p:cNvPr>
          <p:cNvSpPr/>
          <p:nvPr/>
        </p:nvSpPr>
        <p:spPr>
          <a:xfrm rot="21120000">
            <a:off x="594689" y="4803494"/>
            <a:ext cx="3235948"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BABYLON</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5E6FD345-9706-410F-A981-01212D53973C}"/>
              </a:ext>
            </a:extLst>
          </p:cNvPr>
          <p:cNvSpPr/>
          <p:nvPr/>
        </p:nvSpPr>
        <p:spPr>
          <a:xfrm rot="240000">
            <a:off x="2708419" y="5789073"/>
            <a:ext cx="2410870" cy="830997"/>
          </a:xfrm>
          <a:prstGeom prst="rect">
            <a:avLst/>
          </a:prstGeom>
          <a:ln>
            <a:noFill/>
          </a:ln>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ROME</a:t>
            </a:r>
            <a:endParaRPr lang="en-US" sz="4800" dirty="0">
              <a:solidFill>
                <a:srgbClr val="FF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94A09EE5-D4A2-40BD-B2D8-89E0E6B89E57}"/>
              </a:ext>
            </a:extLst>
          </p:cNvPr>
          <p:cNvSpPr/>
          <p:nvPr/>
        </p:nvSpPr>
        <p:spPr>
          <a:xfrm rot="300000">
            <a:off x="4918154" y="5196209"/>
            <a:ext cx="6559593" cy="830997"/>
          </a:xfrm>
          <a:prstGeom prst="rect">
            <a:avLst/>
          </a:prstGeom>
          <a:ln>
            <a:noFill/>
          </a:ln>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201C96A2-96E5-45E1-9FD4-E163E48A2FC9}"/>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C39094DA-D7D2-426A-9392-F6FCE9F7C34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A0C98CC8-AAB5-4496-ACB8-172196AB149E}"/>
              </a:ext>
            </a:extLst>
          </p:cNvPr>
          <p:cNvSpPr/>
          <p:nvPr/>
        </p:nvSpPr>
        <p:spPr>
          <a:xfrm rot="-480000">
            <a:off x="570016" y="4825327"/>
            <a:ext cx="3253839" cy="79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AA227CEF-B994-411A-A927-4D80D25C6ACA}"/>
              </a:ext>
            </a:extLst>
          </p:cNvPr>
          <p:cNvSpPr/>
          <p:nvPr/>
        </p:nvSpPr>
        <p:spPr>
          <a:xfrm rot="240000">
            <a:off x="2708419" y="5789073"/>
            <a:ext cx="241087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E11C2AB0-6F88-4AED-B4C6-B04587E17F19}"/>
              </a:ext>
            </a:extLst>
          </p:cNvPr>
          <p:cNvSpPr/>
          <p:nvPr/>
        </p:nvSpPr>
        <p:spPr>
          <a:xfrm rot="300000">
            <a:off x="4908550" y="5196209"/>
            <a:ext cx="6559593"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568243"/>
      </p:ext>
    </p:extLst>
  </p:cSld>
  <p:clrMapOvr>
    <a:masterClrMapping/>
  </p:clrMapOvr>
  <p:transition>
    <p:fade/>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 of iron</a:t>
            </a:r>
          </a:p>
          <a:p>
            <a:pPr algn="ctr"/>
            <a:r>
              <a:rPr lang="en-US" sz="4000" dirty="0"/>
              <a:t>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2:40</a:t>
            </a:r>
          </a:p>
        </p:txBody>
      </p:sp>
      <p:sp>
        <p:nvSpPr>
          <p:cNvPr id="9" name="Rectangle 8">
            <a:extLst>
              <a:ext uri="{FF2B5EF4-FFF2-40B4-BE49-F238E27FC236}">
                <a16:creationId xmlns:a16="http://schemas.microsoft.com/office/drawing/2014/main" id="{5E6FD345-9706-410F-A981-01212D53973C}"/>
              </a:ext>
            </a:extLst>
          </p:cNvPr>
          <p:cNvSpPr/>
          <p:nvPr/>
        </p:nvSpPr>
        <p:spPr>
          <a:xfrm rot="240000">
            <a:off x="2708419" y="5789073"/>
            <a:ext cx="2410870"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ROME</a:t>
            </a:r>
            <a:endParaRPr lang="en-US" sz="4800" dirty="0">
              <a:solidFill>
                <a:srgbClr val="FF0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19E3C967-45C5-4FF0-BDD3-1C774805A203}"/>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1C6A1FE0-3F02-45C7-8345-461CF97CB243}"/>
              </a:ext>
            </a:extLst>
          </p:cNvPr>
          <p:cNvGrpSpPr/>
          <p:nvPr/>
        </p:nvGrpSpPr>
        <p:grpSpPr>
          <a:xfrm rot="20456090">
            <a:off x="466918" y="3940689"/>
            <a:ext cx="2030695" cy="1379208"/>
            <a:chOff x="683427" y="4578696"/>
            <a:chExt cx="1678264" cy="1139841"/>
          </a:xfrm>
        </p:grpSpPr>
        <p:sp>
          <p:nvSpPr>
            <p:cNvPr id="11" name="Cloud 10">
              <a:extLst>
                <a:ext uri="{FF2B5EF4-FFF2-40B4-BE49-F238E27FC236}">
                  <a16:creationId xmlns:a16="http://schemas.microsoft.com/office/drawing/2014/main" id="{DA027682-9F53-46BB-8E31-96605848E459}"/>
                </a:ext>
              </a:extLst>
            </p:cNvPr>
            <p:cNvSpPr/>
            <p:nvPr/>
          </p:nvSpPr>
          <p:spPr>
            <a:xfrm rot="614678">
              <a:off x="683427" y="4578696"/>
              <a:ext cx="1677798" cy="1139841"/>
            </a:xfrm>
            <a:prstGeom prst="cloud">
              <a:avLst/>
            </a:prstGeom>
            <a:solidFill>
              <a:srgbClr val="006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3E492A-A336-4811-B825-965851AD6360}"/>
                </a:ext>
              </a:extLst>
            </p:cNvPr>
            <p:cNvSpPr txBox="1"/>
            <p:nvPr/>
          </p:nvSpPr>
          <p:spPr>
            <a:xfrm>
              <a:off x="691443" y="4750293"/>
              <a:ext cx="1670248" cy="811411"/>
            </a:xfrm>
            <a:prstGeom prst="rect">
              <a:avLst/>
            </a:prstGeom>
            <a:noFill/>
          </p:spPr>
          <p:txBody>
            <a:bodyPr wrap="square" rtlCol="0">
              <a:spAutoFit/>
            </a:bodyPr>
            <a:lstStyle/>
            <a:p>
              <a:pPr algn="ctr">
                <a:lnSpc>
                  <a:spcPct val="70000"/>
                </a:lnSpc>
              </a:pPr>
              <a:r>
                <a:rPr lang="en-US" sz="4000" b="1" dirty="0">
                  <a:solidFill>
                    <a:schemeClr val="bg1"/>
                  </a:solidFill>
                </a:rPr>
                <a:t>On it now!</a:t>
              </a:r>
              <a:endParaRPr lang="en-US" sz="4800" b="1" dirty="0">
                <a:solidFill>
                  <a:schemeClr val="bg1"/>
                </a:solidFill>
              </a:endParaRPr>
            </a:p>
          </p:txBody>
        </p:sp>
      </p:grpSp>
      <p:grpSp>
        <p:nvGrpSpPr>
          <p:cNvPr id="13" name="Group 12">
            <a:extLst>
              <a:ext uri="{FF2B5EF4-FFF2-40B4-BE49-F238E27FC236}">
                <a16:creationId xmlns:a16="http://schemas.microsoft.com/office/drawing/2014/main" id="{62C036A5-E8E9-4D07-B033-76149908DBA4}"/>
              </a:ext>
            </a:extLst>
          </p:cNvPr>
          <p:cNvGrpSpPr/>
          <p:nvPr/>
        </p:nvGrpSpPr>
        <p:grpSpPr>
          <a:xfrm>
            <a:off x="9675103" y="3927314"/>
            <a:ext cx="2030136" cy="1379208"/>
            <a:chOff x="507258" y="4459012"/>
            <a:chExt cx="2030136" cy="1379208"/>
          </a:xfrm>
        </p:grpSpPr>
        <p:sp>
          <p:nvSpPr>
            <p:cNvPr id="14" name="Cloud 13">
              <a:extLst>
                <a:ext uri="{FF2B5EF4-FFF2-40B4-BE49-F238E27FC236}">
                  <a16:creationId xmlns:a16="http://schemas.microsoft.com/office/drawing/2014/main" id="{7D44EEA1-C001-4D30-B559-323A981E805F}"/>
                </a:ext>
              </a:extLst>
            </p:cNvPr>
            <p:cNvSpPr/>
            <p:nvPr/>
          </p:nvSpPr>
          <p:spPr>
            <a:xfrm rot="614678">
              <a:off x="507258" y="4459012"/>
              <a:ext cx="2030136" cy="1379208"/>
            </a:xfrm>
            <a:prstGeom prst="cloud">
              <a:avLst/>
            </a:prstGeom>
            <a:solidFill>
              <a:srgbClr val="006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C51253F-458A-4DB1-84E6-077694E12967}"/>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bg1"/>
                  </a:solidFill>
                </a:rPr>
                <a:t>1 point</a:t>
              </a:r>
            </a:p>
          </p:txBody>
        </p:sp>
      </p:grpSp>
      <p:sp>
        <p:nvSpPr>
          <p:cNvPr id="16" name="Rectangle 15">
            <a:hlinkClick r:id="rId3" action="ppaction://hlinksldjump"/>
            <a:extLst>
              <a:ext uri="{FF2B5EF4-FFF2-40B4-BE49-F238E27FC236}">
                <a16:creationId xmlns:a16="http://schemas.microsoft.com/office/drawing/2014/main" id="{29EA77D0-DCE1-4E68-903F-92B7D982CC1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119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1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 of iron</a:t>
            </a:r>
          </a:p>
          <a:p>
            <a:pPr algn="ctr"/>
            <a:r>
              <a:rPr lang="en-US" sz="4000" dirty="0"/>
              <a:t>represent </a:t>
            </a:r>
            <a:r>
              <a:rPr lang="en-US" sz="4000" u="sng" dirty="0"/>
              <a:t>______</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2:40</a:t>
            </a:r>
          </a:p>
        </p:txBody>
      </p:sp>
      <p:sp>
        <p:nvSpPr>
          <p:cNvPr id="8" name="Rectangle 7">
            <a:extLst>
              <a:ext uri="{FF2B5EF4-FFF2-40B4-BE49-F238E27FC236}">
                <a16:creationId xmlns:a16="http://schemas.microsoft.com/office/drawing/2014/main" id="{E7DCE7E0-DD80-4939-A307-AA55D69477D6}"/>
              </a:ext>
            </a:extLst>
          </p:cNvPr>
          <p:cNvSpPr/>
          <p:nvPr/>
        </p:nvSpPr>
        <p:spPr>
          <a:xfrm rot="21120000">
            <a:off x="594689" y="4803494"/>
            <a:ext cx="3235948"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BABYLON</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5E6FD345-9706-410F-A981-01212D53973C}"/>
              </a:ext>
            </a:extLst>
          </p:cNvPr>
          <p:cNvSpPr/>
          <p:nvPr/>
        </p:nvSpPr>
        <p:spPr>
          <a:xfrm rot="240000">
            <a:off x="2708419" y="5789073"/>
            <a:ext cx="2410870"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ROME</a:t>
            </a:r>
            <a:endParaRPr lang="en-US" sz="4800" dirty="0">
              <a:solidFill>
                <a:srgbClr val="FF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94A09EE5-D4A2-40BD-B2D8-89E0E6B89E57}"/>
              </a:ext>
            </a:extLst>
          </p:cNvPr>
          <p:cNvSpPr/>
          <p:nvPr/>
        </p:nvSpPr>
        <p:spPr>
          <a:xfrm rot="300000">
            <a:off x="4918154" y="5196209"/>
            <a:ext cx="6559593"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AEA26050-E928-4C5A-80EA-A599351BD392}"/>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CCEA1228-8BED-45A8-BFFB-034BC0A829E5}"/>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04550F2-926C-4A3F-BEAB-753D6452C6E0}"/>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45F91378-9D70-4991-90F9-5F16C16332B9}"/>
                </a:ext>
              </a:extLst>
            </p:cNvPr>
            <p:cNvSpPr txBox="1"/>
            <p:nvPr/>
          </p:nvSpPr>
          <p:spPr>
            <a:xfrm>
              <a:off x="4493160" y="3158571"/>
              <a:ext cx="3287093" cy="707886"/>
            </a:xfrm>
            <a:prstGeom prst="rect">
              <a:avLst/>
            </a:prstGeom>
            <a:noFill/>
          </p:spPr>
          <p:txBody>
            <a:bodyPr wrap="square" rtlCol="0">
              <a:prstTxWarp prst="textStop">
                <a:avLst/>
              </a:prstTxWarp>
              <a:spAutoFit/>
            </a:bodyPr>
            <a:lstStyle/>
            <a:p>
              <a:pPr algn="ctr"/>
              <a:r>
                <a:rPr lang="en-US" sz="4000" b="1" dirty="0">
                  <a:solidFill>
                    <a:srgbClr val="FFE9AB"/>
                  </a:solidFill>
                </a:rPr>
                <a:t>ROME</a:t>
              </a:r>
              <a:endParaRPr lang="en-US" sz="4000" dirty="0">
                <a:solidFill>
                  <a:srgbClr val="FFE9AB"/>
                </a:solidFill>
              </a:endParaRPr>
            </a:p>
          </p:txBody>
        </p:sp>
        <p:sp>
          <p:nvSpPr>
            <p:cNvPr id="16" name="TextBox 15">
              <a:extLst>
                <a:ext uri="{FF2B5EF4-FFF2-40B4-BE49-F238E27FC236}">
                  <a16:creationId xmlns:a16="http://schemas.microsoft.com/office/drawing/2014/main" id="{AF399CF7-9004-4BD6-BA82-CB752DD14167}"/>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0E133B08-03A3-4B0D-8F8B-08C9CFD6E88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318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52BBA6-5CB7-F613-C386-390EE0B78C5C}"/>
              </a:ext>
            </a:extLst>
          </p:cNvPr>
          <p:cNvSpPr txBox="1"/>
          <p:nvPr/>
        </p:nvSpPr>
        <p:spPr>
          <a:xfrm>
            <a:off x="4830916" y="444512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legs of iron</a:t>
            </a:r>
          </a:p>
          <a:p>
            <a:pPr algn="ctr"/>
            <a:r>
              <a:rPr lang="en-US" sz="4000" dirty="0"/>
              <a:t>represent </a:t>
            </a:r>
            <a:r>
              <a:rPr lang="en-US" sz="4000" i="1" u="sng" dirty="0">
                <a:solidFill>
                  <a:srgbClr val="C00000"/>
                </a:solidFill>
                <a:uFill>
                  <a:solidFill>
                    <a:schemeClr val="tx1"/>
                  </a:solidFill>
                </a:uFill>
              </a:rPr>
              <a:t>ROME</a:t>
            </a:r>
            <a:r>
              <a:rPr lang="en-US" sz="4000" dirty="0"/>
              <a:t>.</a:t>
            </a:r>
            <a:r>
              <a:rPr lang="en-US"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156A796F-2C7F-408E-A442-92CFC941CC36}"/>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2:40</a:t>
            </a:r>
          </a:p>
        </p:txBody>
      </p:sp>
      <p:sp>
        <p:nvSpPr>
          <p:cNvPr id="8" name="Rectangle 7">
            <a:extLst>
              <a:ext uri="{FF2B5EF4-FFF2-40B4-BE49-F238E27FC236}">
                <a16:creationId xmlns:a16="http://schemas.microsoft.com/office/drawing/2014/main" id="{E7DCE7E0-DD80-4939-A307-AA55D69477D6}"/>
              </a:ext>
            </a:extLst>
          </p:cNvPr>
          <p:cNvSpPr/>
          <p:nvPr/>
        </p:nvSpPr>
        <p:spPr>
          <a:xfrm rot="21120000">
            <a:off x="594689" y="4803494"/>
            <a:ext cx="3235948"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BABYLON</a:t>
            </a:r>
            <a:endParaRPr lang="en-US" sz="4800" dirty="0">
              <a:solidFill>
                <a:srgbClr val="C0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5E6FD345-9706-410F-A981-01212D53973C}"/>
              </a:ext>
            </a:extLst>
          </p:cNvPr>
          <p:cNvSpPr/>
          <p:nvPr/>
        </p:nvSpPr>
        <p:spPr>
          <a:xfrm rot="240000">
            <a:off x="2708419" y="5789073"/>
            <a:ext cx="2410870" cy="830997"/>
          </a:xfrm>
          <a:prstGeom prst="rect">
            <a:avLst/>
          </a:prstGeom>
        </p:spPr>
        <p:txBody>
          <a:bodyPr>
            <a:prstTxWarp prst="textStop">
              <a:avLst/>
            </a:prstTxWarp>
            <a:spAutoFit/>
          </a:bodyPr>
          <a:lstStyle/>
          <a:p>
            <a:pPr algn="ctr"/>
            <a:r>
              <a:rPr lang="en-US" sz="4800" b="1" dirty="0">
                <a:solidFill>
                  <a:srgbClr val="FF0000"/>
                </a:solidFill>
                <a:latin typeface="Tahoma" panose="020B0604030504040204" pitchFamily="34" charset="0"/>
                <a:ea typeface="Calibri" panose="020F0502020204030204" pitchFamily="34" charset="0"/>
              </a:rPr>
              <a:t>ROME</a:t>
            </a:r>
            <a:endParaRPr lang="en-US" sz="4800" dirty="0">
              <a:solidFill>
                <a:srgbClr val="FF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94A09EE5-D4A2-40BD-B2D8-89E0E6B89E57}"/>
              </a:ext>
            </a:extLst>
          </p:cNvPr>
          <p:cNvSpPr/>
          <p:nvPr/>
        </p:nvSpPr>
        <p:spPr>
          <a:xfrm rot="300000">
            <a:off x="4918154" y="5196209"/>
            <a:ext cx="6559593" cy="830997"/>
          </a:xfrm>
          <a:prstGeom prst="rect">
            <a:avLst/>
          </a:prstGeom>
        </p:spPr>
        <p:txBody>
          <a:bodyPr>
            <a:prstTxWarp prst="textStop">
              <a:avLst/>
            </a:prstTxWarp>
            <a:spAutoFit/>
          </a:bodyPr>
          <a:lstStyle/>
          <a:p>
            <a:pPr algn="ctr"/>
            <a:r>
              <a:rPr lang="en-US" sz="4800" b="1" dirty="0">
                <a:solidFill>
                  <a:srgbClr val="0000FF"/>
                </a:solidFill>
                <a:latin typeface="Tahoma" panose="020B0604030504040204" pitchFamily="34" charset="0"/>
                <a:ea typeface="Calibri" panose="020F0502020204030204" pitchFamily="34" charset="0"/>
              </a:rPr>
              <a:t>MEDO-PERSIA</a:t>
            </a:r>
            <a:endParaRPr lang="en-US" sz="4800" dirty="0">
              <a:solidFill>
                <a:srgbClr val="0000FF"/>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65B1E59D-FEEA-4D9F-A253-31556BEAF26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850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B1AAFA5-2D85-482E-AF94-3FD83B548A73}"/>
              </a:ext>
            </a:extLst>
          </p:cNvPr>
          <p:cNvGrpSpPr/>
          <p:nvPr/>
        </p:nvGrpSpPr>
        <p:grpSpPr>
          <a:xfrm>
            <a:off x="-1" y="0"/>
            <a:ext cx="9143997" cy="6857998"/>
            <a:chOff x="-1" y="0"/>
            <a:chExt cx="9143997" cy="6857998"/>
          </a:xfrm>
        </p:grpSpPr>
        <p:grpSp>
          <p:nvGrpSpPr>
            <p:cNvPr id="3" name="Group 2">
              <a:extLst>
                <a:ext uri="{FF2B5EF4-FFF2-40B4-BE49-F238E27FC236}">
                  <a16:creationId xmlns:a16="http://schemas.microsoft.com/office/drawing/2014/main" id="{AB9A06B3-B3DC-4C90-AB8B-4AD3289B2163}"/>
                </a:ext>
              </a:extLst>
            </p:cNvPr>
            <p:cNvGrpSpPr/>
            <p:nvPr/>
          </p:nvGrpSpPr>
          <p:grpSpPr>
            <a:xfrm>
              <a:off x="-1" y="0"/>
              <a:ext cx="9143997" cy="6857998"/>
              <a:chOff x="-1" y="0"/>
              <a:chExt cx="9143997" cy="6857998"/>
            </a:xfrm>
          </p:grpSpPr>
          <p:pic>
            <p:nvPicPr>
              <p:cNvPr id="7" name="Picture 6" descr="A picture containing text, map&#10;&#10;Description automatically generated">
                <a:extLst>
                  <a:ext uri="{FF2B5EF4-FFF2-40B4-BE49-F238E27FC236}">
                    <a16:creationId xmlns:a16="http://schemas.microsoft.com/office/drawing/2014/main" id="{CDE26925-F545-40F5-AB60-F483EE32F3F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12" name="TextBox 11">
                <a:extLst>
                  <a:ext uri="{FF2B5EF4-FFF2-40B4-BE49-F238E27FC236}">
                    <a16:creationId xmlns:a16="http://schemas.microsoft.com/office/drawing/2014/main" id="{409AE98F-4037-4E77-9E6C-51BCCE0518A0}"/>
                  </a:ext>
                </a:extLst>
              </p:cNvPr>
              <p:cNvSpPr txBox="1"/>
              <p:nvPr/>
            </p:nvSpPr>
            <p:spPr>
              <a:xfrm>
                <a:off x="3125746" y="186521"/>
                <a:ext cx="3605009" cy="1077218"/>
              </a:xfrm>
              <a:prstGeom prst="rect">
                <a:avLst/>
              </a:prstGeom>
              <a:solidFill>
                <a:srgbClr val="CCECFF"/>
              </a:solidFill>
              <a:ln w="38100">
                <a:solidFill>
                  <a:srgbClr val="001A6C"/>
                </a:solidFill>
              </a:ln>
            </p:spPr>
            <p:txBody>
              <a:bodyPr wrap="square" rtlCol="0">
                <a:spAutoFit/>
              </a:bodyPr>
              <a:lstStyle/>
              <a:p>
                <a:pPr algn="ctr"/>
                <a:r>
                  <a:rPr lang="en-US" sz="3200" dirty="0"/>
                  <a:t>The Roman Empire</a:t>
                </a:r>
              </a:p>
              <a:p>
                <a:pPr algn="ctr"/>
                <a:r>
                  <a:rPr lang="en-US" sz="3200" dirty="0"/>
                  <a:t>c. 147 B.C.-476 A.D.</a:t>
                </a:r>
              </a:p>
            </p:txBody>
          </p:sp>
        </p:grpSp>
        <p:grpSp>
          <p:nvGrpSpPr>
            <p:cNvPr id="13" name="Group 12">
              <a:extLst>
                <a:ext uri="{FF2B5EF4-FFF2-40B4-BE49-F238E27FC236}">
                  <a16:creationId xmlns:a16="http://schemas.microsoft.com/office/drawing/2014/main" id="{858B47C7-4387-45BF-B4EF-7DD03270B9FF}"/>
                </a:ext>
              </a:extLst>
            </p:cNvPr>
            <p:cNvGrpSpPr/>
            <p:nvPr/>
          </p:nvGrpSpPr>
          <p:grpSpPr>
            <a:xfrm>
              <a:off x="7286470" y="4915948"/>
              <a:ext cx="219512" cy="253068"/>
              <a:chOff x="4748169" y="5201174"/>
              <a:chExt cx="219512" cy="253068"/>
            </a:xfrm>
          </p:grpSpPr>
          <p:sp>
            <p:nvSpPr>
              <p:cNvPr id="15" name="Isosceles Triangle 14">
                <a:extLst>
                  <a:ext uri="{FF2B5EF4-FFF2-40B4-BE49-F238E27FC236}">
                    <a16:creationId xmlns:a16="http://schemas.microsoft.com/office/drawing/2014/main" id="{51A4B2A2-F4D8-4A2D-9954-149BAB584A65}"/>
                  </a:ext>
                </a:extLst>
              </p:cNvPr>
              <p:cNvSpPr/>
              <p:nvPr/>
            </p:nvSpPr>
            <p:spPr>
              <a:xfrm>
                <a:off x="4748169" y="5201174"/>
                <a:ext cx="218114" cy="1845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50B57DD-601E-4412-90C7-32D55385CCFE}"/>
                  </a:ext>
                </a:extLst>
              </p:cNvPr>
              <p:cNvSpPr/>
              <p:nvPr/>
            </p:nvSpPr>
            <p:spPr>
              <a:xfrm flipV="1">
                <a:off x="4749567" y="5269684"/>
                <a:ext cx="218114" cy="184558"/>
              </a:xfrm>
              <a:prstGeom prst="triangle">
                <a:avLst/>
              </a:prstGeom>
              <a:solidFill>
                <a:srgbClr val="F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extBox 8">
            <a:extLst>
              <a:ext uri="{FF2B5EF4-FFF2-40B4-BE49-F238E27FC236}">
                <a16:creationId xmlns:a16="http://schemas.microsoft.com/office/drawing/2014/main" id="{D91E9D7F-9248-4942-A468-ED75FED2B41B}"/>
              </a:ext>
            </a:extLst>
          </p:cNvPr>
          <p:cNvSpPr txBox="1"/>
          <p:nvPr/>
        </p:nvSpPr>
        <p:spPr>
          <a:xfrm>
            <a:off x="11024" y="6642555"/>
            <a:ext cx="827032" cy="215444"/>
          </a:xfrm>
          <a:prstGeom prst="rect">
            <a:avLst/>
          </a:prstGeom>
          <a:noFill/>
        </p:spPr>
        <p:txBody>
          <a:bodyPr wrap="square" rtlCol="0">
            <a:spAutoFit/>
          </a:bodyPr>
          <a:lstStyle/>
          <a:p>
            <a:r>
              <a:rPr lang="en-US" sz="800" dirty="0"/>
              <a:t>Lion Publishing</a:t>
            </a:r>
          </a:p>
        </p:txBody>
      </p:sp>
      <p:grpSp>
        <p:nvGrpSpPr>
          <p:cNvPr id="2" name="Group 1">
            <a:extLst>
              <a:ext uri="{FF2B5EF4-FFF2-40B4-BE49-F238E27FC236}">
                <a16:creationId xmlns:a16="http://schemas.microsoft.com/office/drawing/2014/main" id="{DBE76571-651B-49FC-BAB2-61A388BF0F56}"/>
              </a:ext>
            </a:extLst>
          </p:cNvPr>
          <p:cNvGrpSpPr/>
          <p:nvPr/>
        </p:nvGrpSpPr>
        <p:grpSpPr>
          <a:xfrm>
            <a:off x="7390858" y="3752573"/>
            <a:ext cx="2799587" cy="1744824"/>
            <a:chOff x="7567027" y="3691480"/>
            <a:chExt cx="2799587" cy="1744824"/>
          </a:xfrm>
        </p:grpSpPr>
        <p:sp>
          <p:nvSpPr>
            <p:cNvPr id="17" name="Arrow: Right 16">
              <a:extLst>
                <a:ext uri="{FF2B5EF4-FFF2-40B4-BE49-F238E27FC236}">
                  <a16:creationId xmlns:a16="http://schemas.microsoft.com/office/drawing/2014/main" id="{DB3AD717-14BE-4B54-9091-C5F9A5C1DFFB}"/>
                </a:ext>
              </a:extLst>
            </p:cNvPr>
            <p:cNvSpPr/>
            <p:nvPr/>
          </p:nvSpPr>
          <p:spPr>
            <a:xfrm rot="711327" flipH="1" flipV="1">
              <a:off x="7567027" y="3691480"/>
              <a:ext cx="2711447" cy="1744824"/>
            </a:xfrm>
            <a:prstGeom prst="rightArrow">
              <a:avLst/>
            </a:prstGeom>
            <a:solidFill>
              <a:srgbClr val="4E4C5C"/>
            </a:solidFill>
            <a:ln w="38100">
              <a:solidFill>
                <a:srgbClr val="FFF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82F468C-9EB2-4B5C-8097-75514AEFC88C}"/>
                </a:ext>
              </a:extLst>
            </p:cNvPr>
            <p:cNvSpPr txBox="1"/>
            <p:nvPr/>
          </p:nvSpPr>
          <p:spPr>
            <a:xfrm rot="711327">
              <a:off x="7949986" y="4348601"/>
              <a:ext cx="2416628" cy="461665"/>
            </a:xfrm>
            <a:prstGeom prst="rect">
              <a:avLst/>
            </a:prstGeom>
            <a:noFill/>
          </p:spPr>
          <p:txBody>
            <a:bodyPr wrap="square" rtlCol="0">
              <a:spAutoFit/>
            </a:bodyPr>
            <a:lstStyle/>
            <a:p>
              <a:pPr algn="ctr"/>
              <a:r>
                <a:rPr lang="en-US" sz="2400" b="1" dirty="0">
                  <a:solidFill>
                    <a:srgbClr val="FFF6DD"/>
                  </a:solidFill>
                </a:rPr>
                <a:t>Legs of Iron</a:t>
              </a:r>
            </a:p>
          </p:txBody>
        </p:sp>
      </p:grpSp>
      <p:pic>
        <p:nvPicPr>
          <p:cNvPr id="14" name="Picture 13">
            <a:extLst>
              <a:ext uri="{FF2B5EF4-FFF2-40B4-BE49-F238E27FC236}">
                <a16:creationId xmlns:a16="http://schemas.microsoft.com/office/drawing/2014/main" id="{FF445257-4C8E-46DD-A8C8-EE86D2A0D63B}"/>
              </a:ext>
            </a:extLst>
          </p:cNvPr>
          <p:cNvPicPr>
            <a:picLocks noChangeAspect="1"/>
          </p:cNvPicPr>
          <p:nvPr/>
        </p:nvPicPr>
        <p:blipFill rotWithShape="1">
          <a:blip r:embed="rId4">
            <a:clrChange>
              <a:clrFrom>
                <a:srgbClr val="FFFFFF"/>
              </a:clrFrom>
              <a:clrTo>
                <a:srgbClr val="FFFFFF">
                  <a:alpha val="0"/>
                </a:srgbClr>
              </a:clrTo>
            </a:clrChange>
          </a:blip>
          <a:srcRect t="3561"/>
          <a:stretch/>
        </p:blipFill>
        <p:spPr>
          <a:xfrm>
            <a:off x="9592079" y="74641"/>
            <a:ext cx="2369774" cy="6708711"/>
          </a:xfrm>
          <a:prstGeom prst="rect">
            <a:avLst/>
          </a:prstGeom>
        </p:spPr>
      </p:pic>
      <p:sp>
        <p:nvSpPr>
          <p:cNvPr id="4" name="TextBox 3">
            <a:extLst>
              <a:ext uri="{FF2B5EF4-FFF2-40B4-BE49-F238E27FC236}">
                <a16:creationId xmlns:a16="http://schemas.microsoft.com/office/drawing/2014/main" id="{1A452464-9CD2-5FE0-7A62-5C8B449DA2D0}"/>
              </a:ext>
            </a:extLst>
          </p:cNvPr>
          <p:cNvSpPr txBox="1"/>
          <p:nvPr/>
        </p:nvSpPr>
        <p:spPr>
          <a:xfrm>
            <a:off x="5223160" y="6553699"/>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sp>
        <p:nvSpPr>
          <p:cNvPr id="16" name="Rectangle 15">
            <a:hlinkClick r:id="rId5" action="ppaction://hlinksldjump"/>
            <a:extLst>
              <a:ext uri="{FF2B5EF4-FFF2-40B4-BE49-F238E27FC236}">
                <a16:creationId xmlns:a16="http://schemas.microsoft.com/office/drawing/2014/main" id="{9D8DDF97-7C46-43A3-A4E7-AF922F9DC0F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37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974393166"/>
      </p:ext>
    </p:extLst>
  </p:cSld>
  <p:clrMapOvr>
    <a:masterClrMapping/>
  </p:clrMapOvr>
  <p:transition advClick="0" advTm="0">
    <p:fade/>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iron and clay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2:41-43</a:t>
            </a:r>
          </a:p>
        </p:txBody>
      </p:sp>
      <p:sp>
        <p:nvSpPr>
          <p:cNvPr id="7" name="TextBox 6">
            <a:extLst>
              <a:ext uri="{FF2B5EF4-FFF2-40B4-BE49-F238E27FC236}">
                <a16:creationId xmlns:a16="http://schemas.microsoft.com/office/drawing/2014/main" id="{0C022F3A-5ECD-4DD1-8DB5-58AF11AEEBAA}"/>
              </a:ext>
            </a:extLst>
          </p:cNvPr>
          <p:cNvSpPr txBox="1"/>
          <p:nvPr/>
        </p:nvSpPr>
        <p:spPr>
          <a:xfrm>
            <a:off x="4425765" y="4497856"/>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2449B5C6-8DAD-43D2-B8AB-C09A618FDAD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421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iron and clay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2:41-43</a:t>
            </a:r>
          </a:p>
        </p:txBody>
      </p:sp>
      <p:sp>
        <p:nvSpPr>
          <p:cNvPr id="7" name="Rectangle 6">
            <a:extLst>
              <a:ext uri="{FF2B5EF4-FFF2-40B4-BE49-F238E27FC236}">
                <a16:creationId xmlns:a16="http://schemas.microsoft.com/office/drawing/2014/main" id="{ABB42E20-9385-4750-B8FF-4C2A52EEFC86}"/>
              </a:ext>
            </a:extLst>
          </p:cNvPr>
          <p:cNvSpPr/>
          <p:nvPr/>
        </p:nvSpPr>
        <p:spPr>
          <a:xfrm rot="-120000">
            <a:off x="673263" y="5024485"/>
            <a:ext cx="6578805" cy="686775"/>
          </a:xfrm>
          <a:prstGeom prst="rect">
            <a:avLst/>
          </a:prstGeom>
          <a:ln>
            <a:noFill/>
          </a:ln>
        </p:spPr>
        <p:txBody>
          <a:bodyPr>
            <a:prstTxWarp prst="textStop">
              <a:avLst/>
            </a:prstTxWarp>
            <a:spAutoFit/>
          </a:bodyPr>
          <a:lstStyle/>
          <a:p>
            <a:pPr algn="ctr"/>
            <a:r>
              <a:rPr lang="en-US" sz="4800" b="1" dirty="0">
                <a:solidFill>
                  <a:srgbClr val="CC0099"/>
                </a:solidFill>
                <a:latin typeface="Tahoma" panose="020B0604030504040204" pitchFamily="34" charset="0"/>
                <a:ea typeface="Calibri" panose="020F0502020204030204" pitchFamily="34" charset="0"/>
              </a:rPr>
              <a:t>MODERN NATIONS</a:t>
            </a:r>
            <a:endParaRPr lang="en-US" sz="4800" dirty="0">
              <a:solidFill>
                <a:srgbClr val="CC0099"/>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3FF2D43-35A8-4EE0-892E-D5EA6188C4FD}"/>
              </a:ext>
            </a:extLst>
          </p:cNvPr>
          <p:cNvSpPr/>
          <p:nvPr/>
        </p:nvSpPr>
        <p:spPr>
          <a:xfrm rot="360000">
            <a:off x="8564980" y="4826153"/>
            <a:ext cx="2410870" cy="686775"/>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ROME</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D234A7C-0008-4231-9060-89400E06D1D9}"/>
              </a:ext>
            </a:extLst>
          </p:cNvPr>
          <p:cNvSpPr/>
          <p:nvPr/>
        </p:nvSpPr>
        <p:spPr>
          <a:xfrm rot="-60000">
            <a:off x="2909414" y="5903418"/>
            <a:ext cx="8762099" cy="686775"/>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A FIFTH WORLD EMPIRE</a:t>
            </a:r>
            <a:endParaRPr lang="en-US" sz="4800" dirty="0">
              <a:solidFill>
                <a:srgbClr val="FF66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9340E5A4-E038-4324-84C9-CA6DE2AD46F9}"/>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3381E5B9-30EE-4476-AC43-EE0600CDE5E7}"/>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A5260AA3-0041-4614-ADB5-C9C6526C6309}"/>
              </a:ext>
            </a:extLst>
          </p:cNvPr>
          <p:cNvSpPr/>
          <p:nvPr/>
        </p:nvSpPr>
        <p:spPr>
          <a:xfrm rot="-120000">
            <a:off x="665018" y="5011388"/>
            <a:ext cx="6590805" cy="676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68008DD9-CC9F-4FEC-A4E8-DB270692D4D1}"/>
              </a:ext>
            </a:extLst>
          </p:cNvPr>
          <p:cNvSpPr/>
          <p:nvPr/>
        </p:nvSpPr>
        <p:spPr>
          <a:xfrm rot="-60000">
            <a:off x="2897579" y="5874343"/>
            <a:ext cx="8763990" cy="74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DA493700-99AE-479D-AA8F-5E3727F4D678}"/>
              </a:ext>
            </a:extLst>
          </p:cNvPr>
          <p:cNvSpPr/>
          <p:nvPr/>
        </p:nvSpPr>
        <p:spPr>
          <a:xfrm rot="360000">
            <a:off x="8538358" y="4825327"/>
            <a:ext cx="2434442" cy="72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323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iron and clay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grpSp>
        <p:nvGrpSpPr>
          <p:cNvPr id="10" name="Group 9">
            <a:extLst>
              <a:ext uri="{FF2B5EF4-FFF2-40B4-BE49-F238E27FC236}">
                <a16:creationId xmlns:a16="http://schemas.microsoft.com/office/drawing/2014/main" id="{5A2ACF80-46BA-46E3-8A1B-DB14FC028913}"/>
              </a:ext>
            </a:extLst>
          </p:cNvPr>
          <p:cNvGrpSpPr/>
          <p:nvPr/>
        </p:nvGrpSpPr>
        <p:grpSpPr>
          <a:xfrm rot="20456090">
            <a:off x="466503" y="3678348"/>
            <a:ext cx="2045745" cy="1379208"/>
            <a:chOff x="683427" y="4578696"/>
            <a:chExt cx="1690702" cy="1139841"/>
          </a:xfrm>
        </p:grpSpPr>
        <p:sp>
          <p:nvSpPr>
            <p:cNvPr id="11" name="Cloud 10">
              <a:extLst>
                <a:ext uri="{FF2B5EF4-FFF2-40B4-BE49-F238E27FC236}">
                  <a16:creationId xmlns:a16="http://schemas.microsoft.com/office/drawing/2014/main" id="{47DD1382-876B-4B53-86D6-7376642C31CA}"/>
                </a:ext>
              </a:extLst>
            </p:cNvPr>
            <p:cNvSpPr/>
            <p:nvPr/>
          </p:nvSpPr>
          <p:spPr>
            <a:xfrm rot="614678">
              <a:off x="683427" y="4578696"/>
              <a:ext cx="1677798" cy="1139841"/>
            </a:xfrm>
            <a:prstGeom prst="cloud">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3A1597F-DF1F-4C24-8B16-BD9D96AC67A3}"/>
                </a:ext>
              </a:extLst>
            </p:cNvPr>
            <p:cNvSpPr txBox="1"/>
            <p:nvPr/>
          </p:nvSpPr>
          <p:spPr>
            <a:xfrm>
              <a:off x="703881" y="4763008"/>
              <a:ext cx="1670248" cy="811411"/>
            </a:xfrm>
            <a:prstGeom prst="rect">
              <a:avLst/>
            </a:prstGeom>
            <a:noFill/>
          </p:spPr>
          <p:txBody>
            <a:bodyPr wrap="square" rtlCol="0">
              <a:spAutoFit/>
            </a:bodyPr>
            <a:lstStyle/>
            <a:p>
              <a:pPr algn="ctr">
                <a:lnSpc>
                  <a:spcPct val="70000"/>
                </a:lnSpc>
              </a:pPr>
              <a:r>
                <a:rPr lang="en-US" sz="4000" b="1" spc="-300" dirty="0">
                  <a:solidFill>
                    <a:srgbClr val="C00000"/>
                  </a:solidFill>
                </a:rPr>
                <a:t>PURE GENIUS!</a:t>
              </a:r>
              <a:endParaRPr lang="en-US" sz="4800" b="1" spc="-300" dirty="0">
                <a:solidFill>
                  <a:srgbClr val="C00000"/>
                </a:solidFill>
              </a:endParaRPr>
            </a:p>
          </p:txBody>
        </p:sp>
      </p:grpSp>
      <p:sp>
        <p:nvSpPr>
          <p:cNvPr id="8" name="Rectangle 7">
            <a:extLst>
              <a:ext uri="{FF2B5EF4-FFF2-40B4-BE49-F238E27FC236}">
                <a16:creationId xmlns:a16="http://schemas.microsoft.com/office/drawing/2014/main" id="{6FC1170B-FD04-4465-B5E0-F3512E04A51D}"/>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2:41-43</a:t>
            </a:r>
          </a:p>
        </p:txBody>
      </p:sp>
      <p:sp>
        <p:nvSpPr>
          <p:cNvPr id="7" name="Rectangle 6">
            <a:extLst>
              <a:ext uri="{FF2B5EF4-FFF2-40B4-BE49-F238E27FC236}">
                <a16:creationId xmlns:a16="http://schemas.microsoft.com/office/drawing/2014/main" id="{ABB42E20-9385-4750-B8FF-4C2A52EEFC86}"/>
              </a:ext>
            </a:extLst>
          </p:cNvPr>
          <p:cNvSpPr/>
          <p:nvPr/>
        </p:nvSpPr>
        <p:spPr>
          <a:xfrm rot="21480000">
            <a:off x="673263" y="5024485"/>
            <a:ext cx="6578805" cy="686775"/>
          </a:xfrm>
          <a:prstGeom prst="rect">
            <a:avLst/>
          </a:prstGeom>
        </p:spPr>
        <p:txBody>
          <a:bodyPr>
            <a:prstTxWarp prst="textStop">
              <a:avLst/>
            </a:prstTxWarp>
            <a:spAutoFit/>
          </a:bodyPr>
          <a:lstStyle/>
          <a:p>
            <a:pPr algn="ctr"/>
            <a:r>
              <a:rPr lang="en-US" sz="4800" b="1" dirty="0">
                <a:solidFill>
                  <a:srgbClr val="CC0099"/>
                </a:solidFill>
                <a:latin typeface="Tahoma" panose="020B0604030504040204" pitchFamily="34" charset="0"/>
                <a:ea typeface="Calibri" panose="020F0502020204030204" pitchFamily="34" charset="0"/>
              </a:rPr>
              <a:t>MODERN NATIONS</a:t>
            </a:r>
            <a:endParaRPr lang="en-US" sz="4800" dirty="0">
              <a:solidFill>
                <a:srgbClr val="CC0099"/>
              </a:solidFill>
              <a:latin typeface="Tahoma" panose="020B060403050404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2F071FFF-C4FF-41DE-BFD1-57128572301E}"/>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141B7457-73C5-4C0F-BE99-FDB303CEBBA9}"/>
              </a:ext>
            </a:extLst>
          </p:cNvPr>
          <p:cNvGrpSpPr/>
          <p:nvPr/>
        </p:nvGrpSpPr>
        <p:grpSpPr>
          <a:xfrm>
            <a:off x="9675103" y="3667432"/>
            <a:ext cx="2030136" cy="1379208"/>
            <a:chOff x="507258" y="4459012"/>
            <a:chExt cx="2030136" cy="1379208"/>
          </a:xfrm>
        </p:grpSpPr>
        <p:sp>
          <p:nvSpPr>
            <p:cNvPr id="14" name="Cloud 13">
              <a:extLst>
                <a:ext uri="{FF2B5EF4-FFF2-40B4-BE49-F238E27FC236}">
                  <a16:creationId xmlns:a16="http://schemas.microsoft.com/office/drawing/2014/main" id="{2472D118-EEC6-4D00-8C4A-7A907189D065}"/>
                </a:ext>
              </a:extLst>
            </p:cNvPr>
            <p:cNvSpPr/>
            <p:nvPr/>
          </p:nvSpPr>
          <p:spPr>
            <a:xfrm rot="614678">
              <a:off x="507258" y="4459012"/>
              <a:ext cx="2030136" cy="1379208"/>
            </a:xfrm>
            <a:prstGeom prst="cloud">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E56AA37-47C2-4C4F-8174-B233C82F743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00000"/>
                  </a:solidFill>
                </a:rPr>
                <a:t>2 points</a:t>
              </a:r>
            </a:p>
          </p:txBody>
        </p:sp>
      </p:grpSp>
      <p:sp>
        <p:nvSpPr>
          <p:cNvPr id="16" name="Rectangle 15">
            <a:hlinkClick r:id="rId3" action="ppaction://hlinksldjump"/>
            <a:extLst>
              <a:ext uri="{FF2B5EF4-FFF2-40B4-BE49-F238E27FC236}">
                <a16:creationId xmlns:a16="http://schemas.microsoft.com/office/drawing/2014/main" id="{45472224-DBD1-43DC-9C73-9FEE3B1502E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6221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6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The Chaldeans answered the king, “The thing that the </a:t>
            </a:r>
            <a:r>
              <a:rPr lang="en-US" sz="3800" spc="-10" dirty="0"/>
              <a:t>king asks is difficult, and no one can show it to the king </a:t>
            </a:r>
            <a:r>
              <a:rPr lang="en-US" sz="3800" dirty="0"/>
              <a:t>except the </a:t>
            </a:r>
            <a:r>
              <a:rPr lang="en-US" sz="3800" u="sng" dirty="0"/>
              <a:t>______</a:t>
            </a:r>
            <a:r>
              <a:rPr lang="en-US" sz="3800" dirty="0"/>
              <a:t>, whose dwelling is not with flesh.”</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2:10-11</a:t>
            </a:r>
          </a:p>
        </p:txBody>
      </p:sp>
      <p:sp>
        <p:nvSpPr>
          <p:cNvPr id="7" name="TextBox 6">
            <a:extLst>
              <a:ext uri="{FF2B5EF4-FFF2-40B4-BE49-F238E27FC236}">
                <a16:creationId xmlns:a16="http://schemas.microsoft.com/office/drawing/2014/main" id="{F3A114A0-E826-4420-AF26-911151AA955C}"/>
              </a:ext>
            </a:extLst>
          </p:cNvPr>
          <p:cNvSpPr txBox="1"/>
          <p:nvPr/>
        </p:nvSpPr>
        <p:spPr>
          <a:xfrm>
            <a:off x="4424529" y="4832104"/>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8" name="Rectangle 7">
            <a:hlinkClick r:id="rId3" action="ppaction://hlinksldjump"/>
            <a:extLst>
              <a:ext uri="{FF2B5EF4-FFF2-40B4-BE49-F238E27FC236}">
                <a16:creationId xmlns:a16="http://schemas.microsoft.com/office/drawing/2014/main" id="{B6B21E06-CF83-4FFE-B1C9-4D60D8D8A35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688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iron and clay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2:41-43</a:t>
            </a:r>
          </a:p>
        </p:txBody>
      </p:sp>
      <p:sp>
        <p:nvSpPr>
          <p:cNvPr id="7" name="Rectangle 6">
            <a:extLst>
              <a:ext uri="{FF2B5EF4-FFF2-40B4-BE49-F238E27FC236}">
                <a16:creationId xmlns:a16="http://schemas.microsoft.com/office/drawing/2014/main" id="{ABB42E20-9385-4750-B8FF-4C2A52EEFC86}"/>
              </a:ext>
            </a:extLst>
          </p:cNvPr>
          <p:cNvSpPr/>
          <p:nvPr/>
        </p:nvSpPr>
        <p:spPr>
          <a:xfrm rot="21480000">
            <a:off x="673263" y="5024485"/>
            <a:ext cx="6578805" cy="686775"/>
          </a:xfrm>
          <a:prstGeom prst="rect">
            <a:avLst/>
          </a:prstGeom>
        </p:spPr>
        <p:txBody>
          <a:bodyPr>
            <a:prstTxWarp prst="textStop">
              <a:avLst/>
            </a:prstTxWarp>
            <a:spAutoFit/>
          </a:bodyPr>
          <a:lstStyle/>
          <a:p>
            <a:pPr algn="ctr"/>
            <a:r>
              <a:rPr lang="en-US" sz="4800" b="1" dirty="0">
                <a:solidFill>
                  <a:srgbClr val="CC0099"/>
                </a:solidFill>
                <a:latin typeface="Tahoma" panose="020B0604030504040204" pitchFamily="34" charset="0"/>
                <a:ea typeface="Calibri" panose="020F0502020204030204" pitchFamily="34" charset="0"/>
              </a:rPr>
              <a:t>MODERN NATIONS</a:t>
            </a:r>
            <a:endParaRPr lang="en-US" sz="4800" dirty="0">
              <a:solidFill>
                <a:srgbClr val="CC0099"/>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3FF2D43-35A8-4EE0-892E-D5EA6188C4FD}"/>
              </a:ext>
            </a:extLst>
          </p:cNvPr>
          <p:cNvSpPr/>
          <p:nvPr/>
        </p:nvSpPr>
        <p:spPr>
          <a:xfrm rot="360000">
            <a:off x="8564980" y="4826153"/>
            <a:ext cx="2410870" cy="686775"/>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ROME</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D234A7C-0008-4231-9060-89400E06D1D9}"/>
              </a:ext>
            </a:extLst>
          </p:cNvPr>
          <p:cNvSpPr/>
          <p:nvPr/>
        </p:nvSpPr>
        <p:spPr>
          <a:xfrm rot="-60000">
            <a:off x="2909414" y="5903418"/>
            <a:ext cx="8762099" cy="686775"/>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A FIFTH WORLD EMPIRE</a:t>
            </a:r>
            <a:endParaRPr lang="en-US" sz="4800" dirty="0">
              <a:solidFill>
                <a:srgbClr val="FF66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25A16E11-C19C-4711-966B-57EDB6D82569}"/>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29BA3124-5D61-464A-B187-BC82C3234B06}"/>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3EBD58B-AEDA-4A54-8CBA-3E27BFC976AE}"/>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err="1">
                  <a:solidFill>
                    <a:schemeClr val="accent6">
                      <a:lumMod val="50000"/>
                    </a:schemeClr>
                  </a:solidFill>
                </a:rPr>
                <a:t>Ohhh</a:t>
              </a:r>
              <a:r>
                <a:rPr lang="en-US" sz="9600" b="1" dirty="0">
                  <a:solidFill>
                    <a:schemeClr val="accent6">
                      <a:lumMod val="50000"/>
                    </a:schemeClr>
                  </a:solidFill>
                </a:rPr>
                <a:t>!</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20C32CFF-2F71-498A-BA2F-F40768804FC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049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iron and clay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2:41-43</a:t>
            </a:r>
          </a:p>
        </p:txBody>
      </p:sp>
      <p:sp>
        <p:nvSpPr>
          <p:cNvPr id="7" name="Rectangle 6">
            <a:extLst>
              <a:ext uri="{FF2B5EF4-FFF2-40B4-BE49-F238E27FC236}">
                <a16:creationId xmlns:a16="http://schemas.microsoft.com/office/drawing/2014/main" id="{ABB42E20-9385-4750-B8FF-4C2A52EEFC86}"/>
              </a:ext>
            </a:extLst>
          </p:cNvPr>
          <p:cNvSpPr/>
          <p:nvPr/>
        </p:nvSpPr>
        <p:spPr>
          <a:xfrm rot="21480000">
            <a:off x="673263" y="5024485"/>
            <a:ext cx="6578805" cy="686775"/>
          </a:xfrm>
          <a:prstGeom prst="rect">
            <a:avLst/>
          </a:prstGeom>
          <a:ln>
            <a:noFill/>
          </a:ln>
        </p:spPr>
        <p:txBody>
          <a:bodyPr>
            <a:prstTxWarp prst="textStop">
              <a:avLst/>
            </a:prstTxWarp>
            <a:spAutoFit/>
          </a:bodyPr>
          <a:lstStyle/>
          <a:p>
            <a:pPr algn="ctr"/>
            <a:r>
              <a:rPr lang="en-US" sz="4800" b="1" dirty="0">
                <a:solidFill>
                  <a:srgbClr val="CC0099"/>
                </a:solidFill>
                <a:latin typeface="Tahoma" panose="020B0604030504040204" pitchFamily="34" charset="0"/>
                <a:ea typeface="Calibri" panose="020F0502020204030204" pitchFamily="34" charset="0"/>
              </a:rPr>
              <a:t>MODERN NATIONS</a:t>
            </a:r>
            <a:endParaRPr lang="en-US" sz="4800" dirty="0">
              <a:solidFill>
                <a:srgbClr val="CC0099"/>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3FF2D43-35A8-4EE0-892E-D5EA6188C4FD}"/>
              </a:ext>
            </a:extLst>
          </p:cNvPr>
          <p:cNvSpPr/>
          <p:nvPr/>
        </p:nvSpPr>
        <p:spPr>
          <a:xfrm rot="360000">
            <a:off x="8564980" y="4826153"/>
            <a:ext cx="2410870" cy="686775"/>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ROME</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D234A7C-0008-4231-9060-89400E06D1D9}"/>
              </a:ext>
            </a:extLst>
          </p:cNvPr>
          <p:cNvSpPr/>
          <p:nvPr/>
        </p:nvSpPr>
        <p:spPr>
          <a:xfrm rot="-60000">
            <a:off x="2909414" y="5903418"/>
            <a:ext cx="8762099" cy="686775"/>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A FIFTH WORLD EMPIRE</a:t>
            </a:r>
            <a:endParaRPr lang="en-US" sz="4800" dirty="0">
              <a:solidFill>
                <a:srgbClr val="FF66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9340E5A4-E038-4324-84C9-CA6DE2AD46F9}"/>
              </a:ext>
            </a:extLst>
          </p:cNvPr>
          <p:cNvSpPr txBox="1"/>
          <p:nvPr/>
        </p:nvSpPr>
        <p:spPr>
          <a:xfrm>
            <a:off x="5315587" y="4486773"/>
            <a:ext cx="1558353"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557050F7-4139-45FD-A225-86324F29FFE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71EB701B-D24D-48D9-A18A-20AB30B0FA1B}"/>
              </a:ext>
            </a:extLst>
          </p:cNvPr>
          <p:cNvSpPr/>
          <p:nvPr/>
        </p:nvSpPr>
        <p:spPr>
          <a:xfrm rot="-120000">
            <a:off x="665018" y="5011388"/>
            <a:ext cx="6590805" cy="676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8900971D-BA16-460C-80C7-8BC11BBE6221}"/>
              </a:ext>
            </a:extLst>
          </p:cNvPr>
          <p:cNvSpPr/>
          <p:nvPr/>
        </p:nvSpPr>
        <p:spPr>
          <a:xfrm rot="-60000">
            <a:off x="2897579" y="5874343"/>
            <a:ext cx="8763990" cy="74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E318AB7B-5F2C-43E8-8532-BDD364BF1E70}"/>
              </a:ext>
            </a:extLst>
          </p:cNvPr>
          <p:cNvSpPr/>
          <p:nvPr/>
        </p:nvSpPr>
        <p:spPr>
          <a:xfrm rot="360000">
            <a:off x="8538358" y="4825327"/>
            <a:ext cx="2434442" cy="72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610679"/>
      </p:ext>
    </p:extLst>
  </p:cSld>
  <p:clrMapOvr>
    <a:masterClrMapping/>
  </p:clrMapOvr>
  <p:transition>
    <p:fade/>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iron and clay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2:41-43</a:t>
            </a:r>
          </a:p>
        </p:txBody>
      </p:sp>
      <p:sp>
        <p:nvSpPr>
          <p:cNvPr id="7" name="Rectangle 6">
            <a:extLst>
              <a:ext uri="{FF2B5EF4-FFF2-40B4-BE49-F238E27FC236}">
                <a16:creationId xmlns:a16="http://schemas.microsoft.com/office/drawing/2014/main" id="{ABB42E20-9385-4750-B8FF-4C2A52EEFC86}"/>
              </a:ext>
            </a:extLst>
          </p:cNvPr>
          <p:cNvSpPr/>
          <p:nvPr/>
        </p:nvSpPr>
        <p:spPr>
          <a:xfrm rot="21480000">
            <a:off x="673263" y="5024485"/>
            <a:ext cx="6578805" cy="686775"/>
          </a:xfrm>
          <a:prstGeom prst="rect">
            <a:avLst/>
          </a:prstGeom>
        </p:spPr>
        <p:txBody>
          <a:bodyPr>
            <a:prstTxWarp prst="textStop">
              <a:avLst/>
            </a:prstTxWarp>
            <a:spAutoFit/>
          </a:bodyPr>
          <a:lstStyle/>
          <a:p>
            <a:pPr algn="ctr"/>
            <a:r>
              <a:rPr lang="en-US" sz="4800" b="1" dirty="0">
                <a:solidFill>
                  <a:srgbClr val="CC0099"/>
                </a:solidFill>
                <a:latin typeface="Tahoma" panose="020B0604030504040204" pitchFamily="34" charset="0"/>
                <a:ea typeface="Calibri" panose="020F0502020204030204" pitchFamily="34" charset="0"/>
              </a:rPr>
              <a:t>MODERN NATIONS</a:t>
            </a:r>
            <a:endParaRPr lang="en-US" sz="4800" dirty="0">
              <a:solidFill>
                <a:srgbClr val="CC0099"/>
              </a:solidFill>
              <a:latin typeface="Tahoma" panose="020B060403050404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2F071FFF-C4FF-41DE-BFD1-57128572301E}"/>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5A2ACF80-46BA-46E3-8A1B-DB14FC028913}"/>
              </a:ext>
            </a:extLst>
          </p:cNvPr>
          <p:cNvGrpSpPr/>
          <p:nvPr/>
        </p:nvGrpSpPr>
        <p:grpSpPr>
          <a:xfrm rot="20456090">
            <a:off x="466512" y="3678404"/>
            <a:ext cx="2045410" cy="1379208"/>
            <a:chOff x="683427" y="4578696"/>
            <a:chExt cx="1690426" cy="1139841"/>
          </a:xfrm>
        </p:grpSpPr>
        <p:sp>
          <p:nvSpPr>
            <p:cNvPr id="11" name="Cloud 10">
              <a:extLst>
                <a:ext uri="{FF2B5EF4-FFF2-40B4-BE49-F238E27FC236}">
                  <a16:creationId xmlns:a16="http://schemas.microsoft.com/office/drawing/2014/main" id="{47DD1382-876B-4B53-86D6-7376642C31CA}"/>
                </a:ext>
              </a:extLst>
            </p:cNvPr>
            <p:cNvSpPr/>
            <p:nvPr/>
          </p:nvSpPr>
          <p:spPr>
            <a:xfrm rot="614678">
              <a:off x="683427" y="4578696"/>
              <a:ext cx="1677798" cy="1139841"/>
            </a:xfrm>
            <a:prstGeom prst="cloud">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3A1597F-DF1F-4C24-8B16-BD9D96AC67A3}"/>
                </a:ext>
              </a:extLst>
            </p:cNvPr>
            <p:cNvSpPr txBox="1"/>
            <p:nvPr/>
          </p:nvSpPr>
          <p:spPr>
            <a:xfrm>
              <a:off x="703605" y="4788161"/>
              <a:ext cx="1670248" cy="811411"/>
            </a:xfrm>
            <a:prstGeom prst="rect">
              <a:avLst/>
            </a:prstGeom>
            <a:noFill/>
          </p:spPr>
          <p:txBody>
            <a:bodyPr wrap="square" rtlCol="0">
              <a:spAutoFit/>
            </a:bodyPr>
            <a:lstStyle/>
            <a:p>
              <a:pPr algn="ctr">
                <a:lnSpc>
                  <a:spcPct val="70000"/>
                </a:lnSpc>
              </a:pPr>
              <a:r>
                <a:rPr lang="en-US" sz="4000" b="1" dirty="0">
                  <a:solidFill>
                    <a:srgbClr val="C00000"/>
                  </a:solidFill>
                </a:rPr>
                <a:t>Got it now!</a:t>
              </a:r>
              <a:endParaRPr lang="en-US" sz="4800" b="1" dirty="0">
                <a:solidFill>
                  <a:srgbClr val="C00000"/>
                </a:solidFill>
              </a:endParaRPr>
            </a:p>
          </p:txBody>
        </p:sp>
      </p:grpSp>
      <p:grpSp>
        <p:nvGrpSpPr>
          <p:cNvPr id="13" name="Group 12">
            <a:extLst>
              <a:ext uri="{FF2B5EF4-FFF2-40B4-BE49-F238E27FC236}">
                <a16:creationId xmlns:a16="http://schemas.microsoft.com/office/drawing/2014/main" id="{141B7457-73C5-4C0F-BE99-FDB303CEBBA9}"/>
              </a:ext>
            </a:extLst>
          </p:cNvPr>
          <p:cNvGrpSpPr/>
          <p:nvPr/>
        </p:nvGrpSpPr>
        <p:grpSpPr>
          <a:xfrm>
            <a:off x="9675103" y="3667432"/>
            <a:ext cx="2030136" cy="1379208"/>
            <a:chOff x="507258" y="4459012"/>
            <a:chExt cx="2030136" cy="1379208"/>
          </a:xfrm>
        </p:grpSpPr>
        <p:sp>
          <p:nvSpPr>
            <p:cNvPr id="14" name="Cloud 13">
              <a:extLst>
                <a:ext uri="{FF2B5EF4-FFF2-40B4-BE49-F238E27FC236}">
                  <a16:creationId xmlns:a16="http://schemas.microsoft.com/office/drawing/2014/main" id="{2472D118-EEC6-4D00-8C4A-7A907189D065}"/>
                </a:ext>
              </a:extLst>
            </p:cNvPr>
            <p:cNvSpPr/>
            <p:nvPr/>
          </p:nvSpPr>
          <p:spPr>
            <a:xfrm rot="614678">
              <a:off x="507258" y="4459012"/>
              <a:ext cx="2030136" cy="1379208"/>
            </a:xfrm>
            <a:prstGeom prst="cloud">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E56AA37-47C2-4C4F-8174-B233C82F743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00000"/>
                  </a:solidFill>
                </a:rPr>
                <a:t>1 point</a:t>
              </a:r>
            </a:p>
          </p:txBody>
        </p:sp>
      </p:grpSp>
      <p:sp>
        <p:nvSpPr>
          <p:cNvPr id="16" name="Rectangle 15">
            <a:hlinkClick r:id="rId3" action="ppaction://hlinksldjump"/>
            <a:extLst>
              <a:ext uri="{FF2B5EF4-FFF2-40B4-BE49-F238E27FC236}">
                <a16:creationId xmlns:a16="http://schemas.microsoft.com/office/drawing/2014/main" id="{9218E612-F0C8-4713-A17D-7EE04886A72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257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60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iron and clay represent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2:41-43</a:t>
            </a:r>
          </a:p>
        </p:txBody>
      </p:sp>
      <p:sp>
        <p:nvSpPr>
          <p:cNvPr id="7" name="Rectangle 6">
            <a:extLst>
              <a:ext uri="{FF2B5EF4-FFF2-40B4-BE49-F238E27FC236}">
                <a16:creationId xmlns:a16="http://schemas.microsoft.com/office/drawing/2014/main" id="{ABB42E20-9385-4750-B8FF-4C2A52EEFC86}"/>
              </a:ext>
            </a:extLst>
          </p:cNvPr>
          <p:cNvSpPr/>
          <p:nvPr/>
        </p:nvSpPr>
        <p:spPr>
          <a:xfrm rot="21480000">
            <a:off x="673263" y="5024485"/>
            <a:ext cx="6578805" cy="686775"/>
          </a:xfrm>
          <a:prstGeom prst="rect">
            <a:avLst/>
          </a:prstGeom>
        </p:spPr>
        <p:txBody>
          <a:bodyPr>
            <a:prstTxWarp prst="textStop">
              <a:avLst/>
            </a:prstTxWarp>
            <a:spAutoFit/>
          </a:bodyPr>
          <a:lstStyle/>
          <a:p>
            <a:pPr algn="ctr"/>
            <a:r>
              <a:rPr lang="en-US" sz="4800" b="1" dirty="0">
                <a:solidFill>
                  <a:srgbClr val="CC0099"/>
                </a:solidFill>
                <a:latin typeface="Tahoma" panose="020B0604030504040204" pitchFamily="34" charset="0"/>
                <a:ea typeface="Calibri" panose="020F0502020204030204" pitchFamily="34" charset="0"/>
              </a:rPr>
              <a:t>MODERN NATIONS</a:t>
            </a:r>
            <a:endParaRPr lang="en-US" sz="4800" dirty="0">
              <a:solidFill>
                <a:srgbClr val="CC0099"/>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3FF2D43-35A8-4EE0-892E-D5EA6188C4FD}"/>
              </a:ext>
            </a:extLst>
          </p:cNvPr>
          <p:cNvSpPr/>
          <p:nvPr/>
        </p:nvSpPr>
        <p:spPr>
          <a:xfrm rot="360000">
            <a:off x="8564980" y="4826153"/>
            <a:ext cx="2410870" cy="686775"/>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ROME</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D234A7C-0008-4231-9060-89400E06D1D9}"/>
              </a:ext>
            </a:extLst>
          </p:cNvPr>
          <p:cNvSpPr/>
          <p:nvPr/>
        </p:nvSpPr>
        <p:spPr>
          <a:xfrm rot="-60000">
            <a:off x="2909414" y="5903418"/>
            <a:ext cx="8762099" cy="686775"/>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A FIFTH WORLD EMPIRE</a:t>
            </a:r>
            <a:endParaRPr lang="en-US" sz="4800" dirty="0">
              <a:solidFill>
                <a:srgbClr val="FF66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748260EB-F6CE-4729-A17A-409253AA2DFE}"/>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8D3BDDB7-1EC0-4226-A70A-D81D7A4FE299}"/>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2C5EF9-2AB2-47D2-97CE-0994A204F106}"/>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94059833-DF06-484F-A9F7-FF966B398DCC}"/>
                </a:ext>
              </a:extLst>
            </p:cNvPr>
            <p:cNvSpPr txBox="1"/>
            <p:nvPr/>
          </p:nvSpPr>
          <p:spPr>
            <a:xfrm>
              <a:off x="3576384" y="3158571"/>
              <a:ext cx="5293895" cy="707886"/>
            </a:xfrm>
            <a:prstGeom prst="rect">
              <a:avLst/>
            </a:prstGeom>
            <a:noFill/>
          </p:spPr>
          <p:txBody>
            <a:bodyPr wrap="square" rtlCol="0">
              <a:prstTxWarp prst="textStop">
                <a:avLst/>
              </a:prstTxWarp>
              <a:spAutoFit/>
            </a:bodyPr>
            <a:lstStyle/>
            <a:p>
              <a:pPr algn="ctr"/>
              <a:r>
                <a:rPr lang="en-US" sz="4000" b="1" dirty="0">
                  <a:solidFill>
                    <a:srgbClr val="FFE9AB"/>
                  </a:solidFill>
                </a:rPr>
                <a:t>MODERN NATIONS</a:t>
              </a:r>
              <a:endParaRPr lang="en-US" sz="4000" dirty="0">
                <a:solidFill>
                  <a:srgbClr val="FFE9AB"/>
                </a:solidFill>
              </a:endParaRPr>
            </a:p>
          </p:txBody>
        </p:sp>
        <p:sp>
          <p:nvSpPr>
            <p:cNvPr id="16" name="TextBox 15">
              <a:extLst>
                <a:ext uri="{FF2B5EF4-FFF2-40B4-BE49-F238E27FC236}">
                  <a16:creationId xmlns:a16="http://schemas.microsoft.com/office/drawing/2014/main" id="{E7D1336A-07AD-4AA5-ACED-0CCD53C4C5B3}"/>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97F8BCEA-4DC2-4CD2-80E9-942816BCCA6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778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E4C1EB-C9D5-5D81-E831-D2B68DD5A1AB}"/>
              </a:ext>
            </a:extLst>
          </p:cNvPr>
          <p:cNvSpPr txBox="1"/>
          <p:nvPr/>
        </p:nvSpPr>
        <p:spPr>
          <a:xfrm>
            <a:off x="4830916" y="444512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feet of iron and clay represent </a:t>
            </a:r>
            <a:r>
              <a:rPr lang="en-US" sz="4000" i="1" u="sng" dirty="0">
                <a:solidFill>
                  <a:srgbClr val="C00000"/>
                </a:solidFill>
                <a:uFill>
                  <a:solidFill>
                    <a:schemeClr val="tx1"/>
                  </a:solidFill>
                </a:uFill>
              </a:rPr>
              <a:t>MODERN NATIONS</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646949"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2:41-43</a:t>
            </a:r>
          </a:p>
        </p:txBody>
      </p:sp>
      <p:sp>
        <p:nvSpPr>
          <p:cNvPr id="7" name="Rectangle 6">
            <a:extLst>
              <a:ext uri="{FF2B5EF4-FFF2-40B4-BE49-F238E27FC236}">
                <a16:creationId xmlns:a16="http://schemas.microsoft.com/office/drawing/2014/main" id="{ABB42E20-9385-4750-B8FF-4C2A52EEFC86}"/>
              </a:ext>
            </a:extLst>
          </p:cNvPr>
          <p:cNvSpPr/>
          <p:nvPr/>
        </p:nvSpPr>
        <p:spPr>
          <a:xfrm rot="21480000">
            <a:off x="673263" y="5024485"/>
            <a:ext cx="6578805" cy="686775"/>
          </a:xfrm>
          <a:prstGeom prst="rect">
            <a:avLst/>
          </a:prstGeom>
        </p:spPr>
        <p:txBody>
          <a:bodyPr>
            <a:prstTxWarp prst="textStop">
              <a:avLst/>
            </a:prstTxWarp>
            <a:spAutoFit/>
          </a:bodyPr>
          <a:lstStyle/>
          <a:p>
            <a:pPr algn="ctr"/>
            <a:r>
              <a:rPr lang="en-US" sz="4800" b="1" dirty="0">
                <a:solidFill>
                  <a:srgbClr val="CC0099"/>
                </a:solidFill>
                <a:latin typeface="Tahoma" panose="020B0604030504040204" pitchFamily="34" charset="0"/>
                <a:ea typeface="Calibri" panose="020F0502020204030204" pitchFamily="34" charset="0"/>
              </a:rPr>
              <a:t>MODERN NATIONS</a:t>
            </a:r>
            <a:endParaRPr lang="en-US" sz="4800" dirty="0">
              <a:solidFill>
                <a:srgbClr val="CC0099"/>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3FF2D43-35A8-4EE0-892E-D5EA6188C4FD}"/>
              </a:ext>
            </a:extLst>
          </p:cNvPr>
          <p:cNvSpPr/>
          <p:nvPr/>
        </p:nvSpPr>
        <p:spPr>
          <a:xfrm rot="360000">
            <a:off x="8564980" y="4826153"/>
            <a:ext cx="2410870" cy="686775"/>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ROME</a:t>
            </a:r>
            <a:endParaRPr lang="en-US" sz="4800" dirty="0">
              <a:solidFill>
                <a:srgbClr val="008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D234A7C-0008-4231-9060-89400E06D1D9}"/>
              </a:ext>
            </a:extLst>
          </p:cNvPr>
          <p:cNvSpPr/>
          <p:nvPr/>
        </p:nvSpPr>
        <p:spPr>
          <a:xfrm rot="-60000">
            <a:off x="2909414" y="5903418"/>
            <a:ext cx="8762099" cy="686775"/>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A FIFTH WORLD EMPIRE</a:t>
            </a:r>
            <a:endParaRPr lang="en-US" sz="4800" dirty="0">
              <a:solidFill>
                <a:srgbClr val="FF66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8C6EBF66-F2ED-4720-B320-F82290589BC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966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E2EF5B-EAC3-40BD-BB55-CEB90B72E0DD}"/>
              </a:ext>
            </a:extLst>
          </p:cNvPr>
          <p:cNvPicPr>
            <a:picLocks noChangeAspect="1"/>
          </p:cNvPicPr>
          <p:nvPr/>
        </p:nvPicPr>
        <p:blipFill rotWithShape="1">
          <a:blip r:embed="rId2">
            <a:clrChange>
              <a:clrFrom>
                <a:srgbClr val="FFFFFF"/>
              </a:clrFrom>
              <a:clrTo>
                <a:srgbClr val="FFFFFF">
                  <a:alpha val="0"/>
                </a:srgbClr>
              </a:clrTo>
            </a:clrChange>
          </a:blip>
          <a:srcRect t="3537"/>
          <a:stretch/>
        </p:blipFill>
        <p:spPr>
          <a:xfrm>
            <a:off x="9560330" y="111968"/>
            <a:ext cx="2418497" cy="6708711"/>
          </a:xfrm>
          <a:prstGeom prst="rect">
            <a:avLst/>
          </a:prstGeom>
        </p:spPr>
      </p:pic>
      <p:grpSp>
        <p:nvGrpSpPr>
          <p:cNvPr id="17" name="Group 16">
            <a:extLst>
              <a:ext uri="{FF2B5EF4-FFF2-40B4-BE49-F238E27FC236}">
                <a16:creationId xmlns:a16="http://schemas.microsoft.com/office/drawing/2014/main" id="{EC9CD92C-12C5-4286-BB1B-3DCF4144F72F}"/>
              </a:ext>
            </a:extLst>
          </p:cNvPr>
          <p:cNvGrpSpPr/>
          <p:nvPr/>
        </p:nvGrpSpPr>
        <p:grpSpPr>
          <a:xfrm>
            <a:off x="-1008" y="0"/>
            <a:ext cx="9008852" cy="6858000"/>
            <a:chOff x="-1008" y="0"/>
            <a:chExt cx="9008852" cy="6858000"/>
          </a:xfrm>
        </p:grpSpPr>
        <p:pic>
          <p:nvPicPr>
            <p:cNvPr id="16" name="Picture 15">
              <a:extLst>
                <a:ext uri="{FF2B5EF4-FFF2-40B4-BE49-F238E27FC236}">
                  <a16:creationId xmlns:a16="http://schemas.microsoft.com/office/drawing/2014/main" id="{A4B85023-9BB1-4813-9688-B440F820F545}"/>
                </a:ext>
              </a:extLst>
            </p:cNvPr>
            <p:cNvPicPr>
              <a:picLocks noChangeAspect="1"/>
            </p:cNvPicPr>
            <p:nvPr/>
          </p:nvPicPr>
          <p:blipFill rotWithShape="1">
            <a:blip r:embed="rId3"/>
            <a:srcRect l="1011" t="1034" r="1117" b="1633"/>
            <a:stretch/>
          </p:blipFill>
          <p:spPr>
            <a:xfrm>
              <a:off x="-1008" y="0"/>
              <a:ext cx="9008852" cy="6858000"/>
            </a:xfrm>
            <a:prstGeom prst="rect">
              <a:avLst/>
            </a:prstGeom>
          </p:spPr>
        </p:pic>
        <p:sp>
          <p:nvSpPr>
            <p:cNvPr id="6" name="TextBox 5">
              <a:extLst>
                <a:ext uri="{FF2B5EF4-FFF2-40B4-BE49-F238E27FC236}">
                  <a16:creationId xmlns:a16="http://schemas.microsoft.com/office/drawing/2014/main" id="{5DAACE1A-3B6C-4A6F-9A3F-41C016BD2333}"/>
                </a:ext>
              </a:extLst>
            </p:cNvPr>
            <p:cNvSpPr txBox="1"/>
            <p:nvPr/>
          </p:nvSpPr>
          <p:spPr>
            <a:xfrm>
              <a:off x="2883157" y="317150"/>
              <a:ext cx="3605009" cy="1077218"/>
            </a:xfrm>
            <a:prstGeom prst="rect">
              <a:avLst/>
            </a:prstGeom>
            <a:solidFill>
              <a:srgbClr val="CCECFF"/>
            </a:solidFill>
            <a:ln w="38100">
              <a:solidFill>
                <a:srgbClr val="001A6C"/>
              </a:solidFill>
            </a:ln>
          </p:spPr>
          <p:txBody>
            <a:bodyPr wrap="square" rtlCol="0">
              <a:spAutoFit/>
            </a:bodyPr>
            <a:lstStyle/>
            <a:p>
              <a:pPr algn="ctr"/>
              <a:r>
                <a:rPr lang="en-US" sz="3200" dirty="0"/>
                <a:t>Modern Nations</a:t>
              </a:r>
            </a:p>
            <a:p>
              <a:pPr algn="ctr"/>
              <a:r>
                <a:rPr lang="en-US" sz="3200" dirty="0"/>
                <a:t>“The Latter Days”</a:t>
              </a:r>
            </a:p>
          </p:txBody>
        </p:sp>
      </p:grpSp>
      <p:grpSp>
        <p:nvGrpSpPr>
          <p:cNvPr id="11" name="Group 10">
            <a:extLst>
              <a:ext uri="{FF2B5EF4-FFF2-40B4-BE49-F238E27FC236}">
                <a16:creationId xmlns:a16="http://schemas.microsoft.com/office/drawing/2014/main" id="{3BB372CB-EF2B-4808-A3FB-5492BF8A0D21}"/>
              </a:ext>
            </a:extLst>
          </p:cNvPr>
          <p:cNvGrpSpPr/>
          <p:nvPr/>
        </p:nvGrpSpPr>
        <p:grpSpPr>
          <a:xfrm>
            <a:off x="7610834" y="4601603"/>
            <a:ext cx="2826687" cy="1744824"/>
            <a:chOff x="7610834" y="4601603"/>
            <a:chExt cx="2826687" cy="1744824"/>
          </a:xfrm>
        </p:grpSpPr>
        <p:sp>
          <p:nvSpPr>
            <p:cNvPr id="12" name="Arrow: Right 11">
              <a:extLst>
                <a:ext uri="{FF2B5EF4-FFF2-40B4-BE49-F238E27FC236}">
                  <a16:creationId xmlns:a16="http://schemas.microsoft.com/office/drawing/2014/main" id="{9979968B-C931-4E87-8A7C-80188EDFA2A2}"/>
                </a:ext>
              </a:extLst>
            </p:cNvPr>
            <p:cNvSpPr/>
            <p:nvPr/>
          </p:nvSpPr>
          <p:spPr>
            <a:xfrm rot="1798005" flipH="1" flipV="1">
              <a:off x="7610834" y="4601603"/>
              <a:ext cx="2711447" cy="1744824"/>
            </a:xfrm>
            <a:prstGeom prst="rightArrow">
              <a:avLst/>
            </a:prstGeom>
            <a:blipFill dpi="0" rotWithShape="1">
              <a:blip r:embed="rId4">
                <a:extLst>
                  <a:ext uri="{28A0092B-C50C-407E-A947-70E740481C1C}">
                    <a14:useLocalDpi xmlns:a14="http://schemas.microsoft.com/office/drawing/2010/main" val="0"/>
                  </a:ext>
                </a:extLst>
              </a:blip>
              <a:srcRect/>
              <a:stretch>
                <a:fillRect/>
              </a:stretch>
            </a:blipFill>
            <a:ln w="38100">
              <a:solidFill>
                <a:srgbClr val="FFF6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C7E0A1-FDEC-4FD0-8608-5D58E3D429B8}"/>
                </a:ext>
              </a:extLst>
            </p:cNvPr>
            <p:cNvSpPr txBox="1"/>
            <p:nvPr/>
          </p:nvSpPr>
          <p:spPr>
            <a:xfrm rot="1798005">
              <a:off x="8020893" y="5181731"/>
              <a:ext cx="2416628" cy="830997"/>
            </a:xfrm>
            <a:prstGeom prst="rect">
              <a:avLst/>
            </a:prstGeom>
            <a:noFill/>
          </p:spPr>
          <p:txBody>
            <a:bodyPr wrap="square" rtlCol="0">
              <a:spAutoFit/>
            </a:bodyPr>
            <a:lstStyle/>
            <a:p>
              <a:pPr algn="ctr"/>
              <a:r>
                <a:rPr lang="en-US" sz="2400" b="1" dirty="0">
                  <a:solidFill>
                    <a:srgbClr val="FFF6DD"/>
                  </a:solidFill>
                </a:rPr>
                <a:t>Feet</a:t>
              </a:r>
            </a:p>
            <a:p>
              <a:pPr algn="ctr"/>
              <a:r>
                <a:rPr lang="en-US" sz="2400" b="1" dirty="0">
                  <a:solidFill>
                    <a:srgbClr val="FFF6DD"/>
                  </a:solidFill>
                </a:rPr>
                <a:t>of Iron &amp; Clay</a:t>
              </a:r>
            </a:p>
          </p:txBody>
        </p:sp>
      </p:grpSp>
      <p:sp>
        <p:nvSpPr>
          <p:cNvPr id="2" name="TextBox 1">
            <a:extLst>
              <a:ext uri="{FF2B5EF4-FFF2-40B4-BE49-F238E27FC236}">
                <a16:creationId xmlns:a16="http://schemas.microsoft.com/office/drawing/2014/main" id="{06F63313-4583-45A1-E09B-36B2972BB859}"/>
              </a:ext>
            </a:extLst>
          </p:cNvPr>
          <p:cNvSpPr txBox="1"/>
          <p:nvPr/>
        </p:nvSpPr>
        <p:spPr>
          <a:xfrm>
            <a:off x="5063616" y="6521905"/>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sp>
        <p:nvSpPr>
          <p:cNvPr id="9" name="Rectangle 8">
            <a:hlinkClick r:id="rId5" action="ppaction://hlinksldjump"/>
            <a:extLst>
              <a:ext uri="{FF2B5EF4-FFF2-40B4-BE49-F238E27FC236}">
                <a16:creationId xmlns:a16="http://schemas.microsoft.com/office/drawing/2014/main" id="{4F1C2743-9407-41DA-95F0-64498B4F257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6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ircle(out)">
                                      <p:cBhvr>
                                        <p:cTn id="11" dur="1000"/>
                                        <p:tgtEl>
                                          <p:spTgt spid="17"/>
                                        </p:tgtEl>
                                      </p:cBhvr>
                                    </p:animEffect>
                                  </p:childTnLst>
                                </p:cTn>
                              </p:par>
                            </p:childTnLst>
                          </p:cTn>
                        </p:par>
                        <p:par>
                          <p:cTn id="12" fill="hold">
                            <p:stCondLst>
                              <p:cond delay="2000"/>
                            </p:stCondLst>
                            <p:childTnLst>
                              <p:par>
                                <p:cTn id="13" presetID="10" presetClass="entr" presetSubtype="0" fill="hold" grpId="0" nodeType="after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1054075836"/>
      </p:ext>
    </p:extLst>
  </p:cSld>
  <p:clrMapOvr>
    <a:masterClrMapping/>
  </p:clrMapOvr>
  <p:transition advClick="0" advTm="0">
    <p:fade/>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17448"/>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In Nebuchadnezzar’s dream, the stone that strikes </a:t>
            </a:r>
          </a:p>
          <a:p>
            <a:pPr algn="ctr">
              <a:lnSpc>
                <a:spcPct val="90000"/>
              </a:lnSpc>
            </a:pPr>
            <a:r>
              <a:rPr lang="en-US" sz="3800" dirty="0"/>
              <a:t>the image on its feet represents God’s overthrow of </a:t>
            </a:r>
            <a:r>
              <a:rPr lang="en-US" sz="3800" u="sng" dirty="0"/>
              <a:t>______</a:t>
            </a:r>
            <a:r>
              <a:rPr lang="en-US" sz="38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599640" y="1610924"/>
            <a:ext cx="6973384"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2:34-35,</a:t>
            </a:r>
            <a:r>
              <a:rPr lang="en-US" sz="32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 </a:t>
            </a: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44-45</a:t>
            </a:r>
          </a:p>
        </p:txBody>
      </p:sp>
      <p:sp>
        <p:nvSpPr>
          <p:cNvPr id="7" name="TextBox 6">
            <a:extLst>
              <a:ext uri="{FF2B5EF4-FFF2-40B4-BE49-F238E27FC236}">
                <a16:creationId xmlns:a16="http://schemas.microsoft.com/office/drawing/2014/main" id="{A62071EF-14BF-4262-B201-E36A5715E9BF}"/>
              </a:ext>
            </a:extLst>
          </p:cNvPr>
          <p:cNvSpPr txBox="1"/>
          <p:nvPr/>
        </p:nvSpPr>
        <p:spPr>
          <a:xfrm>
            <a:off x="4425765" y="4844367"/>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1A7BD121-255A-445F-ACC2-4140A37CA66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935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17448"/>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In Nebuchadnezzar’s dream, the stone that strikes </a:t>
            </a:r>
          </a:p>
          <a:p>
            <a:pPr algn="ctr">
              <a:lnSpc>
                <a:spcPct val="90000"/>
              </a:lnSpc>
            </a:pPr>
            <a:r>
              <a:rPr lang="en-US" sz="3800" dirty="0"/>
              <a:t>the image on its feet represents God’s overthrow of </a:t>
            </a:r>
            <a:r>
              <a:rPr lang="en-US" sz="3800" u="sng" dirty="0"/>
              <a:t>______</a:t>
            </a:r>
            <a:r>
              <a:rPr lang="en-US" sz="38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599640" y="1610924"/>
            <a:ext cx="6973384"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2:34-35,</a:t>
            </a:r>
            <a:r>
              <a:rPr lang="en-US" sz="32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 </a:t>
            </a: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44-45</a:t>
            </a:r>
          </a:p>
        </p:txBody>
      </p:sp>
      <p:sp>
        <p:nvSpPr>
          <p:cNvPr id="7" name="Rectangle 6">
            <a:extLst>
              <a:ext uri="{FF2B5EF4-FFF2-40B4-BE49-F238E27FC236}">
                <a16:creationId xmlns:a16="http://schemas.microsoft.com/office/drawing/2014/main" id="{EF9702EF-432C-44F1-AC99-29E3E2B7E413}"/>
              </a:ext>
            </a:extLst>
          </p:cNvPr>
          <p:cNvSpPr/>
          <p:nvPr/>
        </p:nvSpPr>
        <p:spPr>
          <a:xfrm rot="-360000">
            <a:off x="688594" y="5093735"/>
            <a:ext cx="4149005" cy="755452"/>
          </a:xfrm>
          <a:prstGeom prst="rect">
            <a:avLst/>
          </a:prstGeom>
          <a:ln>
            <a:noFill/>
          </a:ln>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BABYLON</a:t>
            </a:r>
            <a:endParaRPr lang="en-US" sz="4800" dirty="0">
              <a:solidFill>
                <a:srgbClr val="FFC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6AC991B-AEEF-4043-9A7A-F95816399CF8}"/>
              </a:ext>
            </a:extLst>
          </p:cNvPr>
          <p:cNvSpPr/>
          <p:nvPr/>
        </p:nvSpPr>
        <p:spPr>
          <a:xfrm rot="360000">
            <a:off x="9026065" y="4963543"/>
            <a:ext cx="2410870" cy="755452"/>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ROME</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2F52A4C9-1D0D-424F-ACBD-52AB4B3B97F9}"/>
              </a:ext>
            </a:extLst>
          </p:cNvPr>
          <p:cNvSpPr/>
          <p:nvPr/>
        </p:nvSpPr>
        <p:spPr>
          <a:xfrm rot="-60000">
            <a:off x="1794984" y="5945752"/>
            <a:ext cx="8730818" cy="755452"/>
          </a:xfrm>
          <a:prstGeom prst="rect">
            <a:avLst/>
          </a:prstGeom>
          <a:ln>
            <a:noFill/>
          </a:ln>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THE KINGDOMS OF MEN</a:t>
            </a:r>
            <a:endParaRPr lang="en-US" sz="4800" dirty="0">
              <a:solidFill>
                <a:srgbClr val="7030A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761F45DD-F107-47E2-8B00-7A329E7BBCB7}"/>
              </a:ext>
            </a:extLst>
          </p:cNvPr>
          <p:cNvSpPr txBox="1"/>
          <p:nvPr/>
        </p:nvSpPr>
        <p:spPr>
          <a:xfrm>
            <a:off x="5315587" y="4842910"/>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34028ECB-E488-41F0-AF3B-24006A31CC68}"/>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41B5E290-681D-4966-81F6-7EC44E32FC8B}"/>
              </a:ext>
            </a:extLst>
          </p:cNvPr>
          <p:cNvSpPr/>
          <p:nvPr/>
        </p:nvSpPr>
        <p:spPr>
          <a:xfrm rot="-360000">
            <a:off x="705523" y="5083579"/>
            <a:ext cx="4132125" cy="786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F168AAC0-5A16-49BF-9D9C-6EFC42747873}"/>
              </a:ext>
            </a:extLst>
          </p:cNvPr>
          <p:cNvSpPr/>
          <p:nvPr/>
        </p:nvSpPr>
        <p:spPr>
          <a:xfrm rot="-60000">
            <a:off x="1769423" y="5949538"/>
            <a:ext cx="8803601" cy="763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00E5B146-2480-459C-AE75-1142D67E4844}"/>
              </a:ext>
            </a:extLst>
          </p:cNvPr>
          <p:cNvSpPr/>
          <p:nvPr/>
        </p:nvSpPr>
        <p:spPr>
          <a:xfrm rot="360000">
            <a:off x="9013371" y="4975761"/>
            <a:ext cx="2485023" cy="748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44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17448"/>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In Nebuchadnezzar’s dream, the stone that strikes </a:t>
            </a:r>
          </a:p>
          <a:p>
            <a:pPr algn="ctr">
              <a:lnSpc>
                <a:spcPct val="90000"/>
              </a:lnSpc>
            </a:pPr>
            <a:r>
              <a:rPr lang="en-US" sz="3800" dirty="0"/>
              <a:t>the image on its feet represents God’s overthrow of </a:t>
            </a:r>
            <a:r>
              <a:rPr lang="en-US" sz="3800" u="sng" dirty="0"/>
              <a:t>______</a:t>
            </a:r>
            <a:r>
              <a:rPr lang="en-US" sz="38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599640" y="1610924"/>
            <a:ext cx="6973384"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2:34-35,</a:t>
            </a:r>
            <a:r>
              <a:rPr lang="en-US" sz="32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 </a:t>
            </a: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44-45</a:t>
            </a:r>
          </a:p>
        </p:txBody>
      </p:sp>
      <p:sp>
        <p:nvSpPr>
          <p:cNvPr id="12" name="Rectangle 11">
            <a:extLst>
              <a:ext uri="{FF2B5EF4-FFF2-40B4-BE49-F238E27FC236}">
                <a16:creationId xmlns:a16="http://schemas.microsoft.com/office/drawing/2014/main" id="{B9038B6F-8574-4216-835A-691AFD434882}"/>
              </a:ext>
            </a:extLst>
          </p:cNvPr>
          <p:cNvSpPr/>
          <p:nvPr/>
        </p:nvSpPr>
        <p:spPr>
          <a:xfrm rot="-60000">
            <a:off x="1794984" y="5945752"/>
            <a:ext cx="8730818" cy="755452"/>
          </a:xfrm>
          <a:prstGeom prst="rect">
            <a:avLst/>
          </a:prstGeom>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THE KINGDOMS OF MEN</a:t>
            </a:r>
            <a:endParaRPr lang="en-US" sz="4800" dirty="0">
              <a:solidFill>
                <a:srgbClr val="7030A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559B0839-D58E-4C7F-91CD-E20EB8E293CA}"/>
              </a:ext>
            </a:extLst>
          </p:cNvPr>
          <p:cNvSpPr txBox="1"/>
          <p:nvPr/>
        </p:nvSpPr>
        <p:spPr>
          <a:xfrm>
            <a:off x="4830916" y="4838620"/>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CD02EDA9-9C1A-4340-ADA6-7280E96FEF26}"/>
              </a:ext>
            </a:extLst>
          </p:cNvPr>
          <p:cNvGrpSpPr/>
          <p:nvPr/>
        </p:nvGrpSpPr>
        <p:grpSpPr>
          <a:xfrm rot="20456090">
            <a:off x="466934" y="4085159"/>
            <a:ext cx="2030132" cy="1379208"/>
            <a:chOff x="683427" y="4578696"/>
            <a:chExt cx="1677798" cy="1139841"/>
          </a:xfrm>
        </p:grpSpPr>
        <p:sp>
          <p:nvSpPr>
            <p:cNvPr id="10" name="Cloud 9">
              <a:extLst>
                <a:ext uri="{FF2B5EF4-FFF2-40B4-BE49-F238E27FC236}">
                  <a16:creationId xmlns:a16="http://schemas.microsoft.com/office/drawing/2014/main" id="{64E2D59F-E874-4589-8DC5-DEBEDEACCEE5}"/>
                </a:ext>
              </a:extLst>
            </p:cNvPr>
            <p:cNvSpPr/>
            <p:nvPr/>
          </p:nvSpPr>
          <p:spPr>
            <a:xfrm rot="614678">
              <a:off x="683427" y="4578696"/>
              <a:ext cx="1677798" cy="1139841"/>
            </a:xfrm>
            <a:prstGeom prst="cloud">
              <a:avLst/>
            </a:prstGeom>
            <a:solidFill>
              <a:srgbClr val="FFE7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2286216-EA08-4F7E-9818-5AB4C1C53E17}"/>
                </a:ext>
              </a:extLst>
            </p:cNvPr>
            <p:cNvSpPr txBox="1"/>
            <p:nvPr/>
          </p:nvSpPr>
          <p:spPr>
            <a:xfrm>
              <a:off x="690612" y="4825752"/>
              <a:ext cx="1670248" cy="811411"/>
            </a:xfrm>
            <a:prstGeom prst="rect">
              <a:avLst/>
            </a:prstGeom>
            <a:noFill/>
          </p:spPr>
          <p:txBody>
            <a:bodyPr wrap="square" rtlCol="0">
              <a:spAutoFit/>
            </a:bodyPr>
            <a:lstStyle/>
            <a:p>
              <a:pPr algn="ctr">
                <a:lnSpc>
                  <a:spcPct val="70000"/>
                </a:lnSpc>
              </a:pPr>
              <a:r>
                <a:rPr lang="en-US" sz="4000" b="1" spc="-300" dirty="0">
                  <a:solidFill>
                    <a:srgbClr val="7030A0"/>
                  </a:solidFill>
                </a:rPr>
                <a:t>REMARK ABLE!</a:t>
              </a:r>
              <a:endParaRPr lang="en-US" sz="4800" b="1" spc="-300" dirty="0">
                <a:solidFill>
                  <a:srgbClr val="7030A0"/>
                </a:solidFill>
              </a:endParaRPr>
            </a:p>
          </p:txBody>
        </p:sp>
      </p:grpSp>
      <p:grpSp>
        <p:nvGrpSpPr>
          <p:cNvPr id="13" name="Group 12">
            <a:extLst>
              <a:ext uri="{FF2B5EF4-FFF2-40B4-BE49-F238E27FC236}">
                <a16:creationId xmlns:a16="http://schemas.microsoft.com/office/drawing/2014/main" id="{89A67773-623B-4E2C-AC04-6735A2FB4DEB}"/>
              </a:ext>
            </a:extLst>
          </p:cNvPr>
          <p:cNvGrpSpPr/>
          <p:nvPr/>
        </p:nvGrpSpPr>
        <p:grpSpPr>
          <a:xfrm>
            <a:off x="9675103" y="4071692"/>
            <a:ext cx="2030136" cy="1379208"/>
            <a:chOff x="507258" y="4459012"/>
            <a:chExt cx="2030136" cy="1379208"/>
          </a:xfrm>
        </p:grpSpPr>
        <p:sp>
          <p:nvSpPr>
            <p:cNvPr id="14" name="Cloud 13">
              <a:extLst>
                <a:ext uri="{FF2B5EF4-FFF2-40B4-BE49-F238E27FC236}">
                  <a16:creationId xmlns:a16="http://schemas.microsoft.com/office/drawing/2014/main" id="{BC18506C-DD7F-4299-B987-A1F326217BCC}"/>
                </a:ext>
              </a:extLst>
            </p:cNvPr>
            <p:cNvSpPr/>
            <p:nvPr/>
          </p:nvSpPr>
          <p:spPr>
            <a:xfrm rot="614678">
              <a:off x="507258" y="4459012"/>
              <a:ext cx="2030136" cy="1379208"/>
            </a:xfrm>
            <a:prstGeom prst="cloud">
              <a:avLst/>
            </a:prstGeom>
            <a:solidFill>
              <a:srgbClr val="FFE7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4B2B0D4-561A-4F0D-93EE-7B8C291A6D16}"/>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7030A0"/>
                  </a:solidFill>
                </a:rPr>
                <a:t>2 points</a:t>
              </a:r>
            </a:p>
          </p:txBody>
        </p:sp>
      </p:grpSp>
      <p:sp>
        <p:nvSpPr>
          <p:cNvPr id="16" name="Rectangle 15">
            <a:hlinkClick r:id="rId3" action="ppaction://hlinksldjump"/>
            <a:extLst>
              <a:ext uri="{FF2B5EF4-FFF2-40B4-BE49-F238E27FC236}">
                <a16:creationId xmlns:a16="http://schemas.microsoft.com/office/drawing/2014/main" id="{15C66928-633C-47CE-BC51-B22329BCF8A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854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7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8939ED-073F-4FDE-B81C-06D477122E7F}"/>
              </a:ext>
            </a:extLst>
          </p:cNvPr>
          <p:cNvSpPr/>
          <p:nvPr/>
        </p:nvSpPr>
        <p:spPr>
          <a:xfrm rot="753292">
            <a:off x="9272714" y="5250763"/>
            <a:ext cx="2440938" cy="830997"/>
          </a:xfrm>
          <a:prstGeom prst="rect">
            <a:avLst/>
          </a:prstGeom>
          <a:ln>
            <a:noFill/>
          </a:ln>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GODS</a:t>
            </a:r>
            <a:endParaRPr lang="en-US" sz="4800" spc="300" dirty="0">
              <a:solidFill>
                <a:srgbClr val="C00000"/>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The Chaldeans answered the king, “The thing that the </a:t>
            </a:r>
            <a:r>
              <a:rPr lang="en-US" sz="3800" spc="-10" dirty="0"/>
              <a:t>king asks is difficult, and no one can show it to the king </a:t>
            </a:r>
            <a:r>
              <a:rPr lang="en-US" sz="3800" dirty="0"/>
              <a:t>except the </a:t>
            </a:r>
            <a:r>
              <a:rPr lang="en-US" sz="3800" u="sng" dirty="0"/>
              <a:t>______</a:t>
            </a:r>
            <a:r>
              <a:rPr lang="en-US" sz="3800" dirty="0"/>
              <a:t>, whose dwelling is not with flesh.”</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2:10-11</a:t>
            </a:r>
          </a:p>
        </p:txBody>
      </p:sp>
      <p:sp>
        <p:nvSpPr>
          <p:cNvPr id="7" name="Rectangle 6">
            <a:extLst>
              <a:ext uri="{FF2B5EF4-FFF2-40B4-BE49-F238E27FC236}">
                <a16:creationId xmlns:a16="http://schemas.microsoft.com/office/drawing/2014/main" id="{977AF874-FD70-453D-AD41-B39B774E6015}"/>
              </a:ext>
            </a:extLst>
          </p:cNvPr>
          <p:cNvSpPr/>
          <p:nvPr/>
        </p:nvSpPr>
        <p:spPr>
          <a:xfrm rot="-480000">
            <a:off x="437486" y="5124150"/>
            <a:ext cx="4307047" cy="830997"/>
          </a:xfrm>
          <a:prstGeom prst="rect">
            <a:avLst/>
          </a:prstGeom>
          <a:ln>
            <a:noFill/>
          </a:ln>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CREATURES</a:t>
            </a:r>
            <a:endParaRPr lang="en-US" sz="48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5205526-B81B-4069-9AB3-56C4D20ABB56}"/>
              </a:ext>
            </a:extLst>
          </p:cNvPr>
          <p:cNvSpPr/>
          <p:nvPr/>
        </p:nvSpPr>
        <p:spPr>
          <a:xfrm>
            <a:off x="4318709" y="5837155"/>
            <a:ext cx="4737752" cy="830997"/>
          </a:xfrm>
          <a:prstGeom prst="rect">
            <a:avLst/>
          </a:prstGeom>
          <a:ln>
            <a:noFill/>
          </a:ln>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IMMORTALS</a:t>
            </a:r>
            <a:endParaRPr lang="en-US" sz="4800" dirty="0">
              <a:solidFill>
                <a:srgbClr val="0000FF"/>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75573489-CE27-4861-A0A6-3383979E1550}"/>
              </a:ext>
            </a:extLst>
          </p:cNvPr>
          <p:cNvSpPr txBox="1"/>
          <p:nvPr/>
        </p:nvSpPr>
        <p:spPr>
          <a:xfrm>
            <a:off x="5237669" y="4828351"/>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C628E4F2-C6A9-4A9D-8144-4D06FF19DEF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7D32A741-18BE-4623-8899-F04C09EE7039}"/>
              </a:ext>
            </a:extLst>
          </p:cNvPr>
          <p:cNvSpPr/>
          <p:nvPr/>
        </p:nvSpPr>
        <p:spPr>
          <a:xfrm rot="-480000">
            <a:off x="420227" y="5124151"/>
            <a:ext cx="4341778" cy="825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8F05FCDE-BE90-4842-8696-0CEECF5E3ECA}"/>
              </a:ext>
            </a:extLst>
          </p:cNvPr>
          <p:cNvSpPr/>
          <p:nvPr/>
        </p:nvSpPr>
        <p:spPr>
          <a:xfrm>
            <a:off x="4310743" y="5818909"/>
            <a:ext cx="4785756" cy="878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5" action="ppaction://hlinksldjump"/>
            <a:extLst>
              <a:ext uri="{FF2B5EF4-FFF2-40B4-BE49-F238E27FC236}">
                <a16:creationId xmlns:a16="http://schemas.microsoft.com/office/drawing/2014/main" id="{0D090A5B-5C0E-4518-9F81-5FAB05988AB9}"/>
              </a:ext>
            </a:extLst>
          </p:cNvPr>
          <p:cNvSpPr/>
          <p:nvPr/>
        </p:nvSpPr>
        <p:spPr>
          <a:xfrm rot="693292">
            <a:off x="9265648" y="5224223"/>
            <a:ext cx="2455070" cy="873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68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0" grpId="0"/>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17448"/>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In Nebuchadnezzar’s dream, the stone that strikes </a:t>
            </a:r>
          </a:p>
          <a:p>
            <a:pPr algn="ctr">
              <a:lnSpc>
                <a:spcPct val="90000"/>
              </a:lnSpc>
            </a:pPr>
            <a:r>
              <a:rPr lang="en-US" sz="3800" dirty="0"/>
              <a:t>the image on its feet represents God’s overthrow of </a:t>
            </a:r>
            <a:r>
              <a:rPr lang="en-US" sz="3800" u="sng" dirty="0"/>
              <a:t>______</a:t>
            </a:r>
            <a:r>
              <a:rPr lang="en-US" sz="38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599640" y="1610924"/>
            <a:ext cx="6973384"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2:34-35,</a:t>
            </a:r>
            <a:r>
              <a:rPr lang="en-US" sz="32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 </a:t>
            </a: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44-45</a:t>
            </a:r>
          </a:p>
        </p:txBody>
      </p:sp>
      <p:sp>
        <p:nvSpPr>
          <p:cNvPr id="7" name="Rectangle 6">
            <a:extLst>
              <a:ext uri="{FF2B5EF4-FFF2-40B4-BE49-F238E27FC236}">
                <a16:creationId xmlns:a16="http://schemas.microsoft.com/office/drawing/2014/main" id="{EF9702EF-432C-44F1-AC99-29E3E2B7E413}"/>
              </a:ext>
            </a:extLst>
          </p:cNvPr>
          <p:cNvSpPr/>
          <p:nvPr/>
        </p:nvSpPr>
        <p:spPr>
          <a:xfrm rot="21240000">
            <a:off x="688594" y="5093735"/>
            <a:ext cx="4149005" cy="755452"/>
          </a:xfrm>
          <a:prstGeom prst="rect">
            <a:avLst/>
          </a:prstGeom>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BABYLON</a:t>
            </a:r>
            <a:endParaRPr lang="en-US" sz="4800" dirty="0">
              <a:solidFill>
                <a:srgbClr val="FFC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6AC991B-AEEF-4043-9A7A-F95816399CF8}"/>
              </a:ext>
            </a:extLst>
          </p:cNvPr>
          <p:cNvSpPr/>
          <p:nvPr/>
        </p:nvSpPr>
        <p:spPr>
          <a:xfrm rot="342534">
            <a:off x="9026065" y="4963543"/>
            <a:ext cx="2410870" cy="755452"/>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ROME</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2F52A4C9-1D0D-424F-ACBD-52AB4B3B97F9}"/>
              </a:ext>
            </a:extLst>
          </p:cNvPr>
          <p:cNvSpPr/>
          <p:nvPr/>
        </p:nvSpPr>
        <p:spPr>
          <a:xfrm rot="-60000">
            <a:off x="1794984" y="5945752"/>
            <a:ext cx="8730818" cy="755452"/>
          </a:xfrm>
          <a:prstGeom prst="rect">
            <a:avLst/>
          </a:prstGeom>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THE KINGDOMS OF MEN</a:t>
            </a:r>
            <a:endParaRPr lang="en-US" sz="4800" dirty="0">
              <a:solidFill>
                <a:srgbClr val="7030A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26C414D3-4B4E-42CE-A3FD-8EE7350694C3}"/>
              </a:ext>
            </a:extLst>
          </p:cNvPr>
          <p:cNvGrpSpPr/>
          <p:nvPr/>
        </p:nvGrpSpPr>
        <p:grpSpPr>
          <a:xfrm>
            <a:off x="3535490" y="1345800"/>
            <a:ext cx="5293895" cy="4389120"/>
            <a:chOff x="3535490" y="1345800"/>
            <a:chExt cx="5293895" cy="4389120"/>
          </a:xfrm>
        </p:grpSpPr>
        <p:sp>
          <p:nvSpPr>
            <p:cNvPr id="13" name="Cloud 12">
              <a:extLst>
                <a:ext uri="{FF2B5EF4-FFF2-40B4-BE49-F238E27FC236}">
                  <a16:creationId xmlns:a16="http://schemas.microsoft.com/office/drawing/2014/main" id="{7B236744-CE9A-42B8-A737-5DAFAC293508}"/>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0D55827-16A5-41B6-9CFD-3F28D278C247}"/>
                </a:ext>
              </a:extLst>
            </p:cNvPr>
            <p:cNvSpPr txBox="1"/>
            <p:nvPr/>
          </p:nvSpPr>
          <p:spPr>
            <a:xfrm>
              <a:off x="3535490" y="2711594"/>
              <a:ext cx="5293895" cy="1692771"/>
            </a:xfrm>
            <a:prstGeom prst="rect">
              <a:avLst/>
            </a:prstGeom>
            <a:noFill/>
          </p:spPr>
          <p:txBody>
            <a:bodyPr wrap="square" rtlCol="0">
              <a:spAutoFit/>
            </a:bodyPr>
            <a:lstStyle/>
            <a:p>
              <a:pPr algn="ctr"/>
              <a:r>
                <a:rPr lang="en-US" sz="8000" b="1" spc="-600" dirty="0">
                  <a:solidFill>
                    <a:schemeClr val="accent6">
                      <a:lumMod val="50000"/>
                    </a:schemeClr>
                  </a:solidFill>
                </a:rPr>
                <a:t>Are you sure?</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44E73348-2A76-4144-925C-1EC7E859B0F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68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17448"/>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In Nebuchadnezzar’s dream, the stone that strikes </a:t>
            </a:r>
          </a:p>
          <a:p>
            <a:pPr algn="ctr">
              <a:lnSpc>
                <a:spcPct val="90000"/>
              </a:lnSpc>
            </a:pPr>
            <a:r>
              <a:rPr lang="en-US" sz="3800" dirty="0"/>
              <a:t>the image on its feet represents God’s overthrow of </a:t>
            </a:r>
            <a:r>
              <a:rPr lang="en-US" sz="3800" u="sng" dirty="0"/>
              <a:t>______</a:t>
            </a:r>
            <a:r>
              <a:rPr lang="en-US" sz="38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599640" y="1610924"/>
            <a:ext cx="6973384"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2:34-35,</a:t>
            </a:r>
            <a:r>
              <a:rPr lang="en-US" sz="32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 </a:t>
            </a: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44-45</a:t>
            </a:r>
          </a:p>
        </p:txBody>
      </p:sp>
      <p:sp>
        <p:nvSpPr>
          <p:cNvPr id="7" name="Rectangle 6">
            <a:extLst>
              <a:ext uri="{FF2B5EF4-FFF2-40B4-BE49-F238E27FC236}">
                <a16:creationId xmlns:a16="http://schemas.microsoft.com/office/drawing/2014/main" id="{EF9702EF-432C-44F1-AC99-29E3E2B7E413}"/>
              </a:ext>
            </a:extLst>
          </p:cNvPr>
          <p:cNvSpPr/>
          <p:nvPr/>
        </p:nvSpPr>
        <p:spPr>
          <a:xfrm rot="21240000">
            <a:off x="688594" y="5093735"/>
            <a:ext cx="4149005" cy="755452"/>
          </a:xfrm>
          <a:prstGeom prst="rect">
            <a:avLst/>
          </a:prstGeom>
          <a:ln>
            <a:noFill/>
          </a:ln>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BABYLON</a:t>
            </a:r>
            <a:endParaRPr lang="en-US" sz="4800" dirty="0">
              <a:solidFill>
                <a:srgbClr val="FFC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6AC991B-AEEF-4043-9A7A-F95816399CF8}"/>
              </a:ext>
            </a:extLst>
          </p:cNvPr>
          <p:cNvSpPr/>
          <p:nvPr/>
        </p:nvSpPr>
        <p:spPr>
          <a:xfrm rot="342534">
            <a:off x="9026065" y="4963543"/>
            <a:ext cx="2410870" cy="755452"/>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ROME</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2F52A4C9-1D0D-424F-ACBD-52AB4B3B97F9}"/>
              </a:ext>
            </a:extLst>
          </p:cNvPr>
          <p:cNvSpPr/>
          <p:nvPr/>
        </p:nvSpPr>
        <p:spPr>
          <a:xfrm rot="-60000">
            <a:off x="1794984" y="5945752"/>
            <a:ext cx="8730818" cy="755452"/>
          </a:xfrm>
          <a:prstGeom prst="rect">
            <a:avLst/>
          </a:prstGeom>
          <a:ln>
            <a:noFill/>
          </a:ln>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THE KINGDOMS OF MEN</a:t>
            </a:r>
            <a:endParaRPr lang="en-US" sz="4800" dirty="0">
              <a:solidFill>
                <a:srgbClr val="7030A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761F45DD-F107-47E2-8B00-7A329E7BBCB7}"/>
              </a:ext>
            </a:extLst>
          </p:cNvPr>
          <p:cNvSpPr txBox="1"/>
          <p:nvPr/>
        </p:nvSpPr>
        <p:spPr>
          <a:xfrm>
            <a:off x="5315587" y="4842910"/>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4483F598-D545-43CB-A8FF-0795785095E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AC841083-EFDE-40D9-A032-DDFD080C5217}"/>
              </a:ext>
            </a:extLst>
          </p:cNvPr>
          <p:cNvSpPr/>
          <p:nvPr/>
        </p:nvSpPr>
        <p:spPr>
          <a:xfrm rot="-360000">
            <a:off x="705523" y="5083579"/>
            <a:ext cx="4132125" cy="786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AC60CB0C-ABAA-4E19-9E1D-741F885E488A}"/>
              </a:ext>
            </a:extLst>
          </p:cNvPr>
          <p:cNvSpPr/>
          <p:nvPr/>
        </p:nvSpPr>
        <p:spPr>
          <a:xfrm rot="-60000">
            <a:off x="1769423" y="5949538"/>
            <a:ext cx="8803601" cy="763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AE83E085-A62C-4044-852D-E73088DC0AF8}"/>
              </a:ext>
            </a:extLst>
          </p:cNvPr>
          <p:cNvSpPr/>
          <p:nvPr/>
        </p:nvSpPr>
        <p:spPr>
          <a:xfrm rot="360000">
            <a:off x="9013371" y="4975761"/>
            <a:ext cx="2485023" cy="748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546156"/>
      </p:ext>
    </p:extLst>
  </p:cSld>
  <p:clrMapOvr>
    <a:masterClrMapping/>
  </p:clrMapOvr>
  <p:transition>
    <p:fade/>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17448"/>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In Nebuchadnezzar’s dream, the stone that strikes </a:t>
            </a:r>
          </a:p>
          <a:p>
            <a:pPr algn="ctr">
              <a:lnSpc>
                <a:spcPct val="90000"/>
              </a:lnSpc>
            </a:pPr>
            <a:r>
              <a:rPr lang="en-US" sz="3800" dirty="0"/>
              <a:t>the image on its feet represents God’s overthrow of </a:t>
            </a:r>
            <a:r>
              <a:rPr lang="en-US" sz="3800" u="sng" dirty="0"/>
              <a:t>______</a:t>
            </a:r>
            <a:r>
              <a:rPr lang="en-US" sz="38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599640" y="1610924"/>
            <a:ext cx="6973384"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2:34-35,</a:t>
            </a:r>
            <a:r>
              <a:rPr lang="en-US" sz="32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 </a:t>
            </a: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44-45</a:t>
            </a:r>
          </a:p>
        </p:txBody>
      </p:sp>
      <p:sp>
        <p:nvSpPr>
          <p:cNvPr id="12" name="Rectangle 11">
            <a:extLst>
              <a:ext uri="{FF2B5EF4-FFF2-40B4-BE49-F238E27FC236}">
                <a16:creationId xmlns:a16="http://schemas.microsoft.com/office/drawing/2014/main" id="{B9038B6F-8574-4216-835A-691AFD434882}"/>
              </a:ext>
            </a:extLst>
          </p:cNvPr>
          <p:cNvSpPr/>
          <p:nvPr/>
        </p:nvSpPr>
        <p:spPr>
          <a:xfrm rot="-60000">
            <a:off x="1794984" y="5945752"/>
            <a:ext cx="8730818" cy="755452"/>
          </a:xfrm>
          <a:prstGeom prst="rect">
            <a:avLst/>
          </a:prstGeom>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THE KINGDOMS OF MEN</a:t>
            </a:r>
            <a:endParaRPr lang="en-US" sz="4800" dirty="0">
              <a:solidFill>
                <a:srgbClr val="7030A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559B0839-D58E-4C7F-91CD-E20EB8E293CA}"/>
              </a:ext>
            </a:extLst>
          </p:cNvPr>
          <p:cNvSpPr txBox="1"/>
          <p:nvPr/>
        </p:nvSpPr>
        <p:spPr>
          <a:xfrm>
            <a:off x="4830916" y="4838620"/>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CD02EDA9-9C1A-4340-ADA6-7280E96FEF26}"/>
              </a:ext>
            </a:extLst>
          </p:cNvPr>
          <p:cNvGrpSpPr/>
          <p:nvPr/>
        </p:nvGrpSpPr>
        <p:grpSpPr>
          <a:xfrm rot="20456090">
            <a:off x="466353" y="4081690"/>
            <a:ext cx="2051364" cy="1379208"/>
            <a:chOff x="683427" y="4578696"/>
            <a:chExt cx="1695344" cy="1139841"/>
          </a:xfrm>
        </p:grpSpPr>
        <p:sp>
          <p:nvSpPr>
            <p:cNvPr id="10" name="Cloud 9">
              <a:extLst>
                <a:ext uri="{FF2B5EF4-FFF2-40B4-BE49-F238E27FC236}">
                  <a16:creationId xmlns:a16="http://schemas.microsoft.com/office/drawing/2014/main" id="{64E2D59F-E874-4589-8DC5-DEBEDEACCEE5}"/>
                </a:ext>
              </a:extLst>
            </p:cNvPr>
            <p:cNvSpPr/>
            <p:nvPr/>
          </p:nvSpPr>
          <p:spPr>
            <a:xfrm rot="614678">
              <a:off x="683427" y="4578696"/>
              <a:ext cx="1677798" cy="1139841"/>
            </a:xfrm>
            <a:prstGeom prst="cloud">
              <a:avLst/>
            </a:prstGeom>
            <a:solidFill>
              <a:srgbClr val="FFE7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2286216-EA08-4F7E-9818-5AB4C1C53E17}"/>
                </a:ext>
              </a:extLst>
            </p:cNvPr>
            <p:cNvSpPr txBox="1"/>
            <p:nvPr/>
          </p:nvSpPr>
          <p:spPr>
            <a:xfrm>
              <a:off x="708523" y="4798280"/>
              <a:ext cx="1670248" cy="811411"/>
            </a:xfrm>
            <a:prstGeom prst="rect">
              <a:avLst/>
            </a:prstGeom>
            <a:noFill/>
          </p:spPr>
          <p:txBody>
            <a:bodyPr wrap="square" rtlCol="0">
              <a:spAutoFit/>
            </a:bodyPr>
            <a:lstStyle/>
            <a:p>
              <a:pPr algn="ctr">
                <a:lnSpc>
                  <a:spcPct val="70000"/>
                </a:lnSpc>
              </a:pPr>
              <a:r>
                <a:rPr lang="en-US" sz="4000" b="1" dirty="0">
                  <a:solidFill>
                    <a:srgbClr val="7030A0"/>
                  </a:solidFill>
                </a:rPr>
                <a:t>That’s it!</a:t>
              </a:r>
              <a:endParaRPr lang="en-US" sz="4800" b="1" dirty="0">
                <a:solidFill>
                  <a:srgbClr val="7030A0"/>
                </a:solidFill>
              </a:endParaRPr>
            </a:p>
          </p:txBody>
        </p:sp>
      </p:grpSp>
      <p:grpSp>
        <p:nvGrpSpPr>
          <p:cNvPr id="13" name="Group 12">
            <a:extLst>
              <a:ext uri="{FF2B5EF4-FFF2-40B4-BE49-F238E27FC236}">
                <a16:creationId xmlns:a16="http://schemas.microsoft.com/office/drawing/2014/main" id="{89A67773-623B-4E2C-AC04-6735A2FB4DEB}"/>
              </a:ext>
            </a:extLst>
          </p:cNvPr>
          <p:cNvGrpSpPr/>
          <p:nvPr/>
        </p:nvGrpSpPr>
        <p:grpSpPr>
          <a:xfrm>
            <a:off x="9675103" y="4071692"/>
            <a:ext cx="2030136" cy="1379208"/>
            <a:chOff x="507258" y="4459012"/>
            <a:chExt cx="2030136" cy="1379208"/>
          </a:xfrm>
        </p:grpSpPr>
        <p:sp>
          <p:nvSpPr>
            <p:cNvPr id="14" name="Cloud 13">
              <a:extLst>
                <a:ext uri="{FF2B5EF4-FFF2-40B4-BE49-F238E27FC236}">
                  <a16:creationId xmlns:a16="http://schemas.microsoft.com/office/drawing/2014/main" id="{BC18506C-DD7F-4299-B987-A1F326217BCC}"/>
                </a:ext>
              </a:extLst>
            </p:cNvPr>
            <p:cNvSpPr/>
            <p:nvPr/>
          </p:nvSpPr>
          <p:spPr>
            <a:xfrm rot="614678">
              <a:off x="507258" y="4459012"/>
              <a:ext cx="2030136" cy="1379208"/>
            </a:xfrm>
            <a:prstGeom prst="cloud">
              <a:avLst/>
            </a:prstGeom>
            <a:solidFill>
              <a:srgbClr val="FFE7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4B2B0D4-561A-4F0D-93EE-7B8C291A6D16}"/>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7030A0"/>
                  </a:solidFill>
                </a:rPr>
                <a:t>1 point</a:t>
              </a:r>
            </a:p>
          </p:txBody>
        </p:sp>
      </p:grpSp>
      <p:sp>
        <p:nvSpPr>
          <p:cNvPr id="16" name="Rectangle 15">
            <a:hlinkClick r:id="rId3" action="ppaction://hlinksldjump"/>
            <a:extLst>
              <a:ext uri="{FF2B5EF4-FFF2-40B4-BE49-F238E27FC236}">
                <a16:creationId xmlns:a16="http://schemas.microsoft.com/office/drawing/2014/main" id="{7C8352C0-0F6E-440F-9D0D-7A1A29AED07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075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7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17448"/>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In Nebuchadnezzar’s dream, the stone that strikes </a:t>
            </a:r>
          </a:p>
          <a:p>
            <a:pPr algn="ctr">
              <a:lnSpc>
                <a:spcPct val="90000"/>
              </a:lnSpc>
            </a:pPr>
            <a:r>
              <a:rPr lang="en-US" sz="3800" dirty="0"/>
              <a:t>the image on its feet represents God’s overthrow of </a:t>
            </a:r>
            <a:r>
              <a:rPr lang="en-US" sz="3800" u="sng" dirty="0"/>
              <a:t>______</a:t>
            </a:r>
            <a:r>
              <a:rPr lang="en-US" sz="38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599640" y="1610924"/>
            <a:ext cx="6973384"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2:34-35,</a:t>
            </a:r>
            <a:r>
              <a:rPr lang="en-US" sz="32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 </a:t>
            </a: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44-45</a:t>
            </a:r>
          </a:p>
        </p:txBody>
      </p:sp>
      <p:sp>
        <p:nvSpPr>
          <p:cNvPr id="7" name="Rectangle 6">
            <a:extLst>
              <a:ext uri="{FF2B5EF4-FFF2-40B4-BE49-F238E27FC236}">
                <a16:creationId xmlns:a16="http://schemas.microsoft.com/office/drawing/2014/main" id="{EF9702EF-432C-44F1-AC99-29E3E2B7E413}"/>
              </a:ext>
            </a:extLst>
          </p:cNvPr>
          <p:cNvSpPr/>
          <p:nvPr/>
        </p:nvSpPr>
        <p:spPr>
          <a:xfrm rot="21240000">
            <a:off x="688594" y="5093735"/>
            <a:ext cx="4149005" cy="755452"/>
          </a:xfrm>
          <a:prstGeom prst="rect">
            <a:avLst/>
          </a:prstGeom>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BABYLON</a:t>
            </a:r>
            <a:endParaRPr lang="en-US" sz="4800" dirty="0">
              <a:solidFill>
                <a:srgbClr val="FFC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6AC991B-AEEF-4043-9A7A-F95816399CF8}"/>
              </a:ext>
            </a:extLst>
          </p:cNvPr>
          <p:cNvSpPr/>
          <p:nvPr/>
        </p:nvSpPr>
        <p:spPr>
          <a:xfrm rot="342534">
            <a:off x="9026065" y="4963543"/>
            <a:ext cx="2410870" cy="755452"/>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ROME</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2F52A4C9-1D0D-424F-ACBD-52AB4B3B97F9}"/>
              </a:ext>
            </a:extLst>
          </p:cNvPr>
          <p:cNvSpPr/>
          <p:nvPr/>
        </p:nvSpPr>
        <p:spPr>
          <a:xfrm rot="-60000">
            <a:off x="1794984" y="5945752"/>
            <a:ext cx="8730818" cy="755452"/>
          </a:xfrm>
          <a:prstGeom prst="rect">
            <a:avLst/>
          </a:prstGeom>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THE KINGDOMS OF MEN</a:t>
            </a:r>
            <a:endParaRPr lang="en-US" sz="4800" dirty="0">
              <a:solidFill>
                <a:srgbClr val="7030A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6D8F7494-06FC-4097-BB3C-DA83B18BD87A}"/>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E8AC8219-EEA4-4530-9CFC-3A42FF3B5E16}"/>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BA59963-4A98-49F6-BBEE-45A208460419}"/>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BDD069C8-61A3-4C03-96C4-376A55221603}"/>
                </a:ext>
              </a:extLst>
            </p:cNvPr>
            <p:cNvSpPr txBox="1"/>
            <p:nvPr/>
          </p:nvSpPr>
          <p:spPr>
            <a:xfrm>
              <a:off x="3489759" y="3158571"/>
              <a:ext cx="5413609" cy="707886"/>
            </a:xfrm>
            <a:prstGeom prst="rect">
              <a:avLst/>
            </a:prstGeom>
            <a:noFill/>
          </p:spPr>
          <p:txBody>
            <a:bodyPr wrap="square" rtlCol="0">
              <a:prstTxWarp prst="textStop">
                <a:avLst/>
              </a:prstTxWarp>
              <a:spAutoFit/>
            </a:bodyPr>
            <a:lstStyle/>
            <a:p>
              <a:pPr algn="ctr"/>
              <a:r>
                <a:rPr lang="en-US" sz="4000" b="1" dirty="0">
                  <a:solidFill>
                    <a:srgbClr val="FFE9AB"/>
                  </a:solidFill>
                </a:rPr>
                <a:t>THE KINGDOMS OF MEN</a:t>
              </a:r>
              <a:endParaRPr lang="en-US" sz="4000" dirty="0">
                <a:solidFill>
                  <a:srgbClr val="FFE9AB"/>
                </a:solidFill>
              </a:endParaRPr>
            </a:p>
          </p:txBody>
        </p:sp>
        <p:sp>
          <p:nvSpPr>
            <p:cNvPr id="16" name="TextBox 15">
              <a:extLst>
                <a:ext uri="{FF2B5EF4-FFF2-40B4-BE49-F238E27FC236}">
                  <a16:creationId xmlns:a16="http://schemas.microsoft.com/office/drawing/2014/main" id="{0759F500-D50D-4DD8-A717-B26D22727F91}"/>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ADD8F782-595F-4C8D-9C89-D3B73B95ED6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131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8D13AD-BC5A-4E0A-B929-998C400E61A7}"/>
              </a:ext>
            </a:extLst>
          </p:cNvPr>
          <p:cNvSpPr txBox="1"/>
          <p:nvPr/>
        </p:nvSpPr>
        <p:spPr>
          <a:xfrm>
            <a:off x="4830916" y="4798793"/>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17448"/>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In Nebuchadnezzar’s dream, the stone that strikes </a:t>
            </a:r>
          </a:p>
          <a:p>
            <a:pPr algn="ctr">
              <a:lnSpc>
                <a:spcPct val="90000"/>
              </a:lnSpc>
            </a:pPr>
            <a:r>
              <a:rPr lang="en-US" sz="3800" dirty="0"/>
              <a:t>the image on its feet represents God’s overthrow of    </a:t>
            </a:r>
            <a:r>
              <a:rPr lang="en-US" sz="3800" i="1" u="sng" dirty="0">
                <a:solidFill>
                  <a:srgbClr val="C00000"/>
                </a:solidFill>
                <a:uFill>
                  <a:solidFill>
                    <a:schemeClr val="tx1"/>
                  </a:solidFill>
                </a:uFill>
              </a:rPr>
              <a:t>THE KINGDOMS OF MEN</a:t>
            </a:r>
            <a:r>
              <a:rPr lang="en-US" sz="3800" dirty="0"/>
              <a:t>.	</a:t>
            </a:r>
          </a:p>
          <a:p>
            <a:pPr algn="ctr"/>
            <a:endParaRPr lang="en-US" sz="800" dirty="0">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6FC1170B-FD04-4465-B5E0-F3512E04A51D}"/>
              </a:ext>
            </a:extLst>
          </p:cNvPr>
          <p:cNvSpPr/>
          <p:nvPr/>
        </p:nvSpPr>
        <p:spPr>
          <a:xfrm>
            <a:off x="3599640" y="1610924"/>
            <a:ext cx="6973384"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2:34-35,</a:t>
            </a:r>
            <a:r>
              <a:rPr lang="en-US" sz="32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 </a:t>
            </a: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44-45</a:t>
            </a:r>
          </a:p>
        </p:txBody>
      </p:sp>
      <p:sp>
        <p:nvSpPr>
          <p:cNvPr id="7" name="Rectangle 6">
            <a:extLst>
              <a:ext uri="{FF2B5EF4-FFF2-40B4-BE49-F238E27FC236}">
                <a16:creationId xmlns:a16="http://schemas.microsoft.com/office/drawing/2014/main" id="{EF9702EF-432C-44F1-AC99-29E3E2B7E413}"/>
              </a:ext>
            </a:extLst>
          </p:cNvPr>
          <p:cNvSpPr/>
          <p:nvPr/>
        </p:nvSpPr>
        <p:spPr>
          <a:xfrm rot="21240000">
            <a:off x="688594" y="5093735"/>
            <a:ext cx="4149005" cy="755452"/>
          </a:xfrm>
          <a:prstGeom prst="rect">
            <a:avLst/>
          </a:prstGeom>
        </p:spPr>
        <p:txBody>
          <a:bodyPr>
            <a:prstTxWarp prst="textStop">
              <a:avLst/>
            </a:prstTxWarp>
            <a:spAutoFit/>
          </a:bodyPr>
          <a:lstStyle/>
          <a:p>
            <a:pPr algn="ctr"/>
            <a:r>
              <a:rPr lang="en-US" sz="4800" b="1" dirty="0">
                <a:solidFill>
                  <a:srgbClr val="FFC000"/>
                </a:solidFill>
                <a:latin typeface="Tahoma" panose="020B0604030504040204" pitchFamily="34" charset="0"/>
                <a:ea typeface="Calibri" panose="020F0502020204030204" pitchFamily="34" charset="0"/>
              </a:rPr>
              <a:t>BABYLON</a:t>
            </a:r>
            <a:endParaRPr lang="en-US" sz="4800" dirty="0">
              <a:solidFill>
                <a:srgbClr val="FFC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6AC991B-AEEF-4043-9A7A-F95816399CF8}"/>
              </a:ext>
            </a:extLst>
          </p:cNvPr>
          <p:cNvSpPr/>
          <p:nvPr/>
        </p:nvSpPr>
        <p:spPr>
          <a:xfrm rot="342534">
            <a:off x="9026065" y="4963543"/>
            <a:ext cx="2410870" cy="755452"/>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ROME</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2F52A4C9-1D0D-424F-ACBD-52AB4B3B97F9}"/>
              </a:ext>
            </a:extLst>
          </p:cNvPr>
          <p:cNvSpPr/>
          <p:nvPr/>
        </p:nvSpPr>
        <p:spPr>
          <a:xfrm rot="-60000">
            <a:off x="1794984" y="5945752"/>
            <a:ext cx="8730818" cy="755452"/>
          </a:xfrm>
          <a:prstGeom prst="rect">
            <a:avLst/>
          </a:prstGeom>
        </p:spPr>
        <p:txBody>
          <a:bodyPr>
            <a:prstTxWarp prst="textStop">
              <a:avLst/>
            </a:prstTxWarp>
            <a:spAutoFit/>
          </a:bodyPr>
          <a:lstStyle/>
          <a:p>
            <a:pPr algn="ctr"/>
            <a:r>
              <a:rPr lang="en-US" sz="4800" b="1" dirty="0">
                <a:solidFill>
                  <a:srgbClr val="7030A0"/>
                </a:solidFill>
                <a:latin typeface="Tahoma" panose="020B0604030504040204" pitchFamily="34" charset="0"/>
                <a:ea typeface="Calibri" panose="020F0502020204030204" pitchFamily="34" charset="0"/>
              </a:rPr>
              <a:t>THE KINGDOMS OF MEN</a:t>
            </a:r>
            <a:endParaRPr lang="en-US" sz="4800" dirty="0">
              <a:solidFill>
                <a:srgbClr val="7030A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F873C59E-D37D-4887-BF09-064866D9FD2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90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89501B3-FE0E-4058-A9DE-5EB13EFF307A}"/>
              </a:ext>
            </a:extLst>
          </p:cNvPr>
          <p:cNvGrpSpPr/>
          <p:nvPr/>
        </p:nvGrpSpPr>
        <p:grpSpPr>
          <a:xfrm>
            <a:off x="111965" y="186611"/>
            <a:ext cx="6354147" cy="6494107"/>
            <a:chOff x="5542384" y="214604"/>
            <a:chExt cx="6354147" cy="6494107"/>
          </a:xfrm>
          <a:solidFill>
            <a:srgbClr val="413B2F"/>
          </a:solidFill>
        </p:grpSpPr>
        <p:sp>
          <p:nvSpPr>
            <p:cNvPr id="6" name="Rectangle 5">
              <a:extLst>
                <a:ext uri="{FF2B5EF4-FFF2-40B4-BE49-F238E27FC236}">
                  <a16:creationId xmlns:a16="http://schemas.microsoft.com/office/drawing/2014/main" id="{B7E6EFC4-39E3-41E5-9644-67445CADECF9}"/>
                </a:ext>
              </a:extLst>
            </p:cNvPr>
            <p:cNvSpPr/>
            <p:nvPr/>
          </p:nvSpPr>
          <p:spPr>
            <a:xfrm>
              <a:off x="5542384" y="214604"/>
              <a:ext cx="6354147" cy="6494107"/>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4D6CEC-4216-454D-A158-907E42AC6038}"/>
                </a:ext>
              </a:extLst>
            </p:cNvPr>
            <p:cNvSpPr/>
            <p:nvPr/>
          </p:nvSpPr>
          <p:spPr>
            <a:xfrm>
              <a:off x="5679531" y="239286"/>
              <a:ext cx="6096000" cy="6386107"/>
            </a:xfrm>
            <a:prstGeom prst="rect">
              <a:avLst/>
            </a:prstGeom>
            <a:noFill/>
          </p:spPr>
          <p:txBody>
            <a:bodyPr>
              <a:spAutoFit/>
            </a:bodyPr>
            <a:lstStyle/>
            <a:p>
              <a:pPr algn="just">
                <a:lnSpc>
                  <a:spcPct val="125000"/>
                </a:lnSpc>
              </a:pPr>
              <a:r>
                <a:rPr lang="en-US" sz="3000" dirty="0">
                  <a:solidFill>
                    <a:srgbClr val="FFF6DD"/>
                  </a:solidFill>
                  <a:latin typeface="Times New Roman" panose="02020603050405020304" pitchFamily="18" charset="0"/>
                  <a:cs typeface="Times New Roman" panose="02020603050405020304" pitchFamily="18" charset="0"/>
                </a:rPr>
                <a:t>And in the days of those kings the God of heaven will set up a kingdom that shall never be destroyed, nor shall the kingdom be left to another people. It shall break in pieces all these kingdoms and bring them to an end, and it shall stand forever, just as you saw that a stone was cut from a mountain by no human hand, and that it broke in pieces the iron, the bronze, the clay, the silver, and the gold.</a:t>
              </a:r>
            </a:p>
          </p:txBody>
        </p:sp>
      </p:grpSp>
      <p:pic>
        <p:nvPicPr>
          <p:cNvPr id="3" name="Picture 2" descr="A picture containing outdoor, cake, chocolate, piece&#10;&#10;Description automatically generated">
            <a:extLst>
              <a:ext uri="{FF2B5EF4-FFF2-40B4-BE49-F238E27FC236}">
                <a16:creationId xmlns:a16="http://schemas.microsoft.com/office/drawing/2014/main" id="{C99E9375-2127-444B-8ACC-7FF27080204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148760" y="18661"/>
            <a:ext cx="6085834" cy="6687271"/>
          </a:xfrm>
          <a:prstGeom prst="rect">
            <a:avLst/>
          </a:prstGeom>
        </p:spPr>
      </p:pic>
      <p:sp>
        <p:nvSpPr>
          <p:cNvPr id="2" name="TextBox 1">
            <a:extLst>
              <a:ext uri="{FF2B5EF4-FFF2-40B4-BE49-F238E27FC236}">
                <a16:creationId xmlns:a16="http://schemas.microsoft.com/office/drawing/2014/main" id="{9BFBFFF4-35FD-C356-6E3C-B236C6E9B13B}"/>
              </a:ext>
            </a:extLst>
          </p:cNvPr>
          <p:cNvSpPr txBox="1"/>
          <p:nvPr/>
        </p:nvSpPr>
        <p:spPr>
          <a:xfrm>
            <a:off x="6254771" y="6081222"/>
            <a:ext cx="1728140" cy="688137"/>
          </a:xfrm>
          <a:prstGeom prst="rect">
            <a:avLst/>
          </a:prstGeom>
          <a:noFill/>
        </p:spPr>
        <p:txBody>
          <a:bodyPr wrap="square" rtlCol="0">
            <a:spAutoFit/>
          </a:bodyPr>
          <a:lstStyle/>
          <a:p>
            <a:pPr algn="ctr">
              <a:lnSpc>
                <a:spcPct val="80000"/>
              </a:lnSpc>
            </a:pPr>
            <a:r>
              <a:rPr lang="en-US" sz="1600" i="1" spc="-50" dirty="0">
                <a:solidFill>
                  <a:srgbClr val="C00000"/>
                </a:solidFill>
              </a:rPr>
              <a:t>Tap the screen </a:t>
            </a:r>
          </a:p>
          <a:p>
            <a:pPr algn="ctr">
              <a:lnSpc>
                <a:spcPct val="80000"/>
              </a:lnSpc>
            </a:pPr>
            <a:r>
              <a:rPr lang="en-US" sz="1600" i="1" spc="-50" dirty="0">
                <a:solidFill>
                  <a:srgbClr val="C00000"/>
                </a:solidFill>
              </a:rPr>
              <a:t>to return to </a:t>
            </a:r>
          </a:p>
          <a:p>
            <a:pPr algn="ctr">
              <a:lnSpc>
                <a:spcPct val="80000"/>
              </a:lnSpc>
            </a:pPr>
            <a:r>
              <a:rPr lang="en-US" sz="1600" i="1" spc="-50" dirty="0">
                <a:solidFill>
                  <a:srgbClr val="C00000"/>
                </a:solidFill>
              </a:rPr>
              <a:t>the Menu Board</a:t>
            </a:r>
          </a:p>
        </p:txBody>
      </p:sp>
      <p:sp>
        <p:nvSpPr>
          <p:cNvPr id="8" name="Rectangle 7">
            <a:hlinkClick r:id="rId3" action="ppaction://hlinksldjump"/>
            <a:extLst>
              <a:ext uri="{FF2B5EF4-FFF2-40B4-BE49-F238E27FC236}">
                <a16:creationId xmlns:a16="http://schemas.microsoft.com/office/drawing/2014/main" id="{4AFC9FD8-9069-43EE-8B51-139952862C1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24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4078672015"/>
      </p:ext>
    </p:extLst>
  </p:cSld>
  <p:clrMapOvr>
    <a:masterClrMapping/>
  </p:clrMapOvr>
  <p:transition advClick="0" advTm="0">
    <p:fade/>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great mountain that fills the whole earth represents the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TextBox 7">
            <a:extLst>
              <a:ext uri="{FF2B5EF4-FFF2-40B4-BE49-F238E27FC236}">
                <a16:creationId xmlns:a16="http://schemas.microsoft.com/office/drawing/2014/main" id="{B0745DF7-8555-4975-AD06-3EA47EB2E297}"/>
              </a:ext>
            </a:extLst>
          </p:cNvPr>
          <p:cNvSpPr txBox="1"/>
          <p:nvPr/>
        </p:nvSpPr>
        <p:spPr>
          <a:xfrm>
            <a:off x="4425765" y="4497854"/>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7E3AF7C5-F69F-4185-845E-63BCA7699A2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953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great mountain that fills the whole earth represents the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1ADBDCE5-B78D-4E78-ADA5-1AECEF62C777}"/>
              </a:ext>
            </a:extLst>
          </p:cNvPr>
          <p:cNvSpPr/>
          <p:nvPr/>
        </p:nvSpPr>
        <p:spPr>
          <a:xfrm rot="-480000">
            <a:off x="6559214" y="5742632"/>
            <a:ext cx="5097459" cy="646331"/>
          </a:xfrm>
          <a:prstGeom prst="rect">
            <a:avLst/>
          </a:prstGeom>
          <a:ln>
            <a:noFill/>
          </a:ln>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AF6D08B-14B4-4747-B35C-F2E252F420F1}"/>
              </a:ext>
            </a:extLst>
          </p:cNvPr>
          <p:cNvSpPr/>
          <p:nvPr/>
        </p:nvSpPr>
        <p:spPr>
          <a:xfrm rot="-180000">
            <a:off x="3486886" y="4961234"/>
            <a:ext cx="5981483" cy="646331"/>
          </a:xfrm>
          <a:prstGeom prst="rect">
            <a:avLst/>
          </a:prstGeom>
          <a:ln>
            <a:noFill/>
          </a:ln>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KINGDOM OF BABYLON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832A0A8-87A1-4ACC-A3B1-089D1E317AAA}"/>
              </a:ext>
            </a:extLst>
          </p:cNvPr>
          <p:cNvSpPr/>
          <p:nvPr/>
        </p:nvSpPr>
        <p:spPr>
          <a:xfrm rot="300000">
            <a:off x="487412" y="5854603"/>
            <a:ext cx="5004363" cy="646331"/>
          </a:xfrm>
          <a:prstGeom prst="rect">
            <a:avLst/>
          </a:prstGeom>
          <a:ln>
            <a:noFill/>
          </a:ln>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9C5ED55-3183-48AE-87CE-653A0B8B95F1}"/>
              </a:ext>
            </a:extLst>
          </p:cNvPr>
          <p:cNvSpPr txBox="1"/>
          <p:nvPr/>
        </p:nvSpPr>
        <p:spPr>
          <a:xfrm>
            <a:off x="5315587" y="4481836"/>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31058286-C3E8-4F41-8431-2B4DF01D6A7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91C1BD17-A6DC-4BC8-9E31-3E2DBD124918}"/>
              </a:ext>
            </a:extLst>
          </p:cNvPr>
          <p:cNvSpPr/>
          <p:nvPr/>
        </p:nvSpPr>
        <p:spPr>
          <a:xfrm rot="300000">
            <a:off x="480138" y="5854535"/>
            <a:ext cx="4963886" cy="66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5E7E141B-C358-4FFA-A031-83DB198CA1B9}"/>
              </a:ext>
            </a:extLst>
          </p:cNvPr>
          <p:cNvSpPr/>
          <p:nvPr/>
        </p:nvSpPr>
        <p:spPr>
          <a:xfrm rot="-180000">
            <a:off x="3479470" y="4963886"/>
            <a:ext cx="5925787" cy="657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1C880B3B-6627-4985-865F-A6D54EB82CF9}"/>
              </a:ext>
            </a:extLst>
          </p:cNvPr>
          <p:cNvSpPr/>
          <p:nvPr/>
        </p:nvSpPr>
        <p:spPr>
          <a:xfrm rot="-480000">
            <a:off x="6559214" y="5763646"/>
            <a:ext cx="5097459" cy="625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051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45" presetClass="entr" presetSubtype="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ppt_w</p:attrName>
                                        </p:attrNameLst>
                                      </p:cBhvr>
                                      <p:tavLst>
                                        <p:tav tm="0" fmla="#ppt_w*sin(2.5*pi*$)">
                                          <p:val>
                                            <p:fltVal val="0"/>
                                          </p:val>
                                        </p:tav>
                                        <p:tav tm="100000">
                                          <p:val>
                                            <p:fltVal val="1"/>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childTnLst>
                          </p:cTn>
                        </p:par>
                        <p:par>
                          <p:cTn id="17" fill="hold">
                            <p:stCondLst>
                              <p:cond delay="1250"/>
                            </p:stCondLst>
                            <p:childTnLst>
                              <p:par>
                                <p:cTn id="18" presetID="53" presetClass="entr" presetSubtype="16"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great mountain that fills the whole earth represents the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D3D024F6-2B10-4F9D-BFAE-768E92BB43C1}"/>
              </a:ext>
            </a:extLst>
          </p:cNvPr>
          <p:cNvGrpSpPr/>
          <p:nvPr/>
        </p:nvGrpSpPr>
        <p:grpSpPr>
          <a:xfrm rot="20456090">
            <a:off x="466832" y="3959421"/>
            <a:ext cx="2033838" cy="1379208"/>
            <a:chOff x="683427" y="4578696"/>
            <a:chExt cx="1680861" cy="1139841"/>
          </a:xfrm>
        </p:grpSpPr>
        <p:sp>
          <p:nvSpPr>
            <p:cNvPr id="11" name="Cloud 10">
              <a:extLst>
                <a:ext uri="{FF2B5EF4-FFF2-40B4-BE49-F238E27FC236}">
                  <a16:creationId xmlns:a16="http://schemas.microsoft.com/office/drawing/2014/main" id="{E6B6A0A5-FFD8-4E7C-953E-63E21946C032}"/>
                </a:ext>
              </a:extLst>
            </p:cNvPr>
            <p:cNvSpPr/>
            <p:nvPr/>
          </p:nvSpPr>
          <p:spPr>
            <a:xfrm rot="614678">
              <a:off x="683427" y="4578696"/>
              <a:ext cx="1677798" cy="1139841"/>
            </a:xfrm>
            <a:prstGeom prst="cloud">
              <a:avLst/>
            </a:prstGeom>
            <a:solidFill>
              <a:srgbClr val="FF0000"/>
            </a:solidFill>
            <a:ln w="28575">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D590E0F-6AEE-4F3D-B3B5-8FDF1BD6A9A0}"/>
                </a:ext>
              </a:extLst>
            </p:cNvPr>
            <p:cNvSpPr txBox="1"/>
            <p:nvPr/>
          </p:nvSpPr>
          <p:spPr>
            <a:xfrm>
              <a:off x="694040" y="4742776"/>
              <a:ext cx="1670248" cy="811411"/>
            </a:xfrm>
            <a:prstGeom prst="rect">
              <a:avLst/>
            </a:prstGeom>
            <a:noFill/>
          </p:spPr>
          <p:txBody>
            <a:bodyPr wrap="square" rtlCol="0">
              <a:spAutoFit/>
            </a:bodyPr>
            <a:lstStyle/>
            <a:p>
              <a:pPr algn="ctr">
                <a:lnSpc>
                  <a:spcPct val="70000"/>
                </a:lnSpc>
              </a:pPr>
              <a:r>
                <a:rPr lang="en-US" sz="4000" b="1" spc="-400" dirty="0">
                  <a:solidFill>
                    <a:srgbClr val="66FFFF"/>
                  </a:solidFill>
                </a:rPr>
                <a:t>THAT’S PERFECT!</a:t>
              </a:r>
              <a:endParaRPr lang="en-US" sz="4800" b="1" spc="-400" dirty="0">
                <a:solidFill>
                  <a:srgbClr val="66FFFF"/>
                </a:solidFill>
              </a:endParaRPr>
            </a:p>
          </p:txBody>
        </p:sp>
      </p:gr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10" name="Rectangle 9">
            <a:extLst>
              <a:ext uri="{FF2B5EF4-FFF2-40B4-BE49-F238E27FC236}">
                <a16:creationId xmlns:a16="http://schemas.microsoft.com/office/drawing/2014/main" id="{3832A0A8-87A1-4ACC-A3B1-089D1E317AAA}"/>
              </a:ext>
            </a:extLst>
          </p:cNvPr>
          <p:cNvSpPr/>
          <p:nvPr/>
        </p:nvSpPr>
        <p:spPr>
          <a:xfrm rot="300000">
            <a:off x="487412" y="5854603"/>
            <a:ext cx="5004363" cy="646331"/>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C138C31C-FF74-4A5F-B6BF-35745BB61E27}"/>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67B13323-0CE5-47AC-A887-05A6C561D6B3}"/>
              </a:ext>
            </a:extLst>
          </p:cNvPr>
          <p:cNvGrpSpPr/>
          <p:nvPr/>
        </p:nvGrpSpPr>
        <p:grpSpPr>
          <a:xfrm>
            <a:off x="9675103" y="3946561"/>
            <a:ext cx="2030136" cy="1379208"/>
            <a:chOff x="507258" y="4459012"/>
            <a:chExt cx="2030136" cy="1379208"/>
          </a:xfrm>
        </p:grpSpPr>
        <p:sp>
          <p:nvSpPr>
            <p:cNvPr id="14" name="Cloud 13">
              <a:extLst>
                <a:ext uri="{FF2B5EF4-FFF2-40B4-BE49-F238E27FC236}">
                  <a16:creationId xmlns:a16="http://schemas.microsoft.com/office/drawing/2014/main" id="{317DAE91-CF2B-4D88-9BA9-173A5A3D62D2}"/>
                </a:ext>
              </a:extLst>
            </p:cNvPr>
            <p:cNvSpPr/>
            <p:nvPr/>
          </p:nvSpPr>
          <p:spPr>
            <a:xfrm rot="614678">
              <a:off x="507258" y="4459012"/>
              <a:ext cx="2030136" cy="1379208"/>
            </a:xfrm>
            <a:prstGeom prst="cloud">
              <a:avLst/>
            </a:prstGeom>
            <a:solidFill>
              <a:srgbClr val="FF0000"/>
            </a:solidFill>
            <a:ln w="28575">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F4D8677-7AE0-4C6B-B1A2-BC46A7B07177}"/>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66FFFF"/>
                  </a:solidFill>
                </a:rPr>
                <a:t>2 points</a:t>
              </a:r>
            </a:p>
          </p:txBody>
        </p:sp>
      </p:grpSp>
      <p:sp>
        <p:nvSpPr>
          <p:cNvPr id="16" name="Rectangle 15">
            <a:hlinkClick r:id="rId3" action="ppaction://hlinksldjump"/>
            <a:extLst>
              <a:ext uri="{FF2B5EF4-FFF2-40B4-BE49-F238E27FC236}">
                <a16:creationId xmlns:a16="http://schemas.microsoft.com/office/drawing/2014/main" id="{1FACD8DC-42F1-4DA6-8A98-A3964CEE509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127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par>
                          <p:cTn id="19" fill="hold">
                            <p:stCondLst>
                              <p:cond delay="15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3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The Chaldeans answered the king, “The thing that the </a:t>
            </a:r>
            <a:r>
              <a:rPr lang="en-US" sz="3800" spc="-10" dirty="0"/>
              <a:t>king asks is difficult, and no one can show it to the king </a:t>
            </a:r>
            <a:r>
              <a:rPr lang="en-US" sz="3800" dirty="0"/>
              <a:t>except the </a:t>
            </a:r>
            <a:r>
              <a:rPr lang="en-US" sz="3800" u="sng" dirty="0"/>
              <a:t>______</a:t>
            </a:r>
            <a:r>
              <a:rPr lang="en-US" sz="3800" dirty="0"/>
              <a:t>, whose dwelling is not with flesh.”</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2:10-11</a:t>
            </a:r>
          </a:p>
        </p:txBody>
      </p:sp>
      <p:sp>
        <p:nvSpPr>
          <p:cNvPr id="11" name="TextBox 10">
            <a:extLst>
              <a:ext uri="{FF2B5EF4-FFF2-40B4-BE49-F238E27FC236}">
                <a16:creationId xmlns:a16="http://schemas.microsoft.com/office/drawing/2014/main" id="{BDE12F82-6CA4-4A26-A68F-C67CD00AB174}"/>
              </a:ext>
            </a:extLst>
          </p:cNvPr>
          <p:cNvSpPr txBox="1"/>
          <p:nvPr/>
        </p:nvSpPr>
        <p:spPr>
          <a:xfrm>
            <a:off x="4830916" y="4822873"/>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2" name="Group 11">
            <a:extLst>
              <a:ext uri="{FF2B5EF4-FFF2-40B4-BE49-F238E27FC236}">
                <a16:creationId xmlns:a16="http://schemas.microsoft.com/office/drawing/2014/main" id="{A8FC3E9B-FDDC-4A8D-A456-044B09D398AB}"/>
              </a:ext>
            </a:extLst>
          </p:cNvPr>
          <p:cNvGrpSpPr/>
          <p:nvPr/>
        </p:nvGrpSpPr>
        <p:grpSpPr>
          <a:xfrm rot="20456090">
            <a:off x="465834" y="3857228"/>
            <a:ext cx="2070182" cy="1379208"/>
            <a:chOff x="683427" y="4578696"/>
            <a:chExt cx="1710898" cy="1139841"/>
          </a:xfrm>
        </p:grpSpPr>
        <p:sp>
          <p:nvSpPr>
            <p:cNvPr id="13" name="Cloud 12">
              <a:extLst>
                <a:ext uri="{FF2B5EF4-FFF2-40B4-BE49-F238E27FC236}">
                  <a16:creationId xmlns:a16="http://schemas.microsoft.com/office/drawing/2014/main" id="{6AA36EBF-1071-4BDF-A43C-731ABBD5120F}"/>
                </a:ext>
              </a:extLst>
            </p:cNvPr>
            <p:cNvSpPr/>
            <p:nvPr/>
          </p:nvSpPr>
          <p:spPr>
            <a:xfrm rot="614678">
              <a:off x="683427" y="4578696"/>
              <a:ext cx="1677798" cy="1139841"/>
            </a:xfrm>
            <a:prstGeom prst="cloud">
              <a:avLst/>
            </a:prstGeom>
            <a:solidFill>
              <a:srgbClr val="FFF6DD"/>
            </a:solidFill>
            <a:ln w="28575">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47A71A3-D480-406E-81DD-DEC2A46546C0}"/>
                </a:ext>
              </a:extLst>
            </p:cNvPr>
            <p:cNvSpPr txBox="1"/>
            <p:nvPr/>
          </p:nvSpPr>
          <p:spPr>
            <a:xfrm>
              <a:off x="724077" y="4838168"/>
              <a:ext cx="1670248" cy="811411"/>
            </a:xfrm>
            <a:prstGeom prst="rect">
              <a:avLst/>
            </a:prstGeom>
            <a:noFill/>
          </p:spPr>
          <p:txBody>
            <a:bodyPr wrap="square" rtlCol="0">
              <a:spAutoFit/>
            </a:bodyPr>
            <a:lstStyle/>
            <a:p>
              <a:pPr algn="ctr">
                <a:lnSpc>
                  <a:spcPct val="70000"/>
                </a:lnSpc>
              </a:pPr>
              <a:r>
                <a:rPr lang="en-US" sz="4000" b="1" spc="-200" dirty="0">
                  <a:solidFill>
                    <a:srgbClr val="780000"/>
                  </a:solidFill>
                </a:rPr>
                <a:t>WAY TO GO</a:t>
              </a:r>
              <a:r>
                <a:rPr lang="en-US" sz="4000" b="1" spc="-150" dirty="0">
                  <a:solidFill>
                    <a:srgbClr val="780000"/>
                  </a:solidFill>
                </a:rPr>
                <a:t>!</a:t>
              </a:r>
            </a:p>
          </p:txBody>
        </p:sp>
      </p:grpSp>
      <p:grpSp>
        <p:nvGrpSpPr>
          <p:cNvPr id="15" name="Group 14">
            <a:extLst>
              <a:ext uri="{FF2B5EF4-FFF2-40B4-BE49-F238E27FC236}">
                <a16:creationId xmlns:a16="http://schemas.microsoft.com/office/drawing/2014/main" id="{3DCD0A08-062E-4162-921C-2ABF0F037A6A}"/>
              </a:ext>
            </a:extLst>
          </p:cNvPr>
          <p:cNvGrpSpPr/>
          <p:nvPr/>
        </p:nvGrpSpPr>
        <p:grpSpPr>
          <a:xfrm>
            <a:off x="9675103" y="3869552"/>
            <a:ext cx="2030136" cy="1379208"/>
            <a:chOff x="507258" y="4459012"/>
            <a:chExt cx="2030136" cy="1379208"/>
          </a:xfrm>
          <a:solidFill>
            <a:srgbClr val="FFF6DD"/>
          </a:solidFill>
        </p:grpSpPr>
        <p:sp>
          <p:nvSpPr>
            <p:cNvPr id="16" name="Cloud 15">
              <a:extLst>
                <a:ext uri="{FF2B5EF4-FFF2-40B4-BE49-F238E27FC236}">
                  <a16:creationId xmlns:a16="http://schemas.microsoft.com/office/drawing/2014/main" id="{E25F307A-2626-470E-865C-C8429C0D436B}"/>
                </a:ext>
              </a:extLst>
            </p:cNvPr>
            <p:cNvSpPr/>
            <p:nvPr/>
          </p:nvSpPr>
          <p:spPr>
            <a:xfrm rot="614678">
              <a:off x="507258" y="4459012"/>
              <a:ext cx="2030136" cy="1379208"/>
            </a:xfrm>
            <a:prstGeom prst="cloud">
              <a:avLst/>
            </a:prstGeom>
            <a:grpFill/>
            <a:ln w="28575">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467305-B355-41BD-A466-BE3F6EA971CA}"/>
                </a:ext>
              </a:extLst>
            </p:cNvPr>
            <p:cNvSpPr txBox="1"/>
            <p:nvPr/>
          </p:nvSpPr>
          <p:spPr>
            <a:xfrm>
              <a:off x="755009" y="4620637"/>
              <a:ext cx="1518408" cy="981807"/>
            </a:xfrm>
            <a:prstGeom prst="rect">
              <a:avLst/>
            </a:prstGeom>
            <a:noFill/>
            <a:ln>
              <a:noFill/>
            </a:ln>
          </p:spPr>
          <p:txBody>
            <a:bodyPr wrap="square" rtlCol="0">
              <a:spAutoFit/>
            </a:bodyPr>
            <a:lstStyle/>
            <a:p>
              <a:pPr algn="ctr">
                <a:lnSpc>
                  <a:spcPct val="70000"/>
                </a:lnSpc>
              </a:pPr>
              <a:r>
                <a:rPr lang="en-US" sz="4000" b="1" dirty="0">
                  <a:solidFill>
                    <a:srgbClr val="780000"/>
                  </a:solidFill>
                </a:rPr>
                <a:t>2 points</a:t>
              </a:r>
            </a:p>
          </p:txBody>
        </p:sp>
      </p:grpSp>
      <p:sp>
        <p:nvSpPr>
          <p:cNvPr id="21" name="Rectangle 20">
            <a:extLst>
              <a:ext uri="{FF2B5EF4-FFF2-40B4-BE49-F238E27FC236}">
                <a16:creationId xmlns:a16="http://schemas.microsoft.com/office/drawing/2014/main" id="{A51F2F42-B040-4B57-B39D-89AADDA7CB85}"/>
              </a:ext>
            </a:extLst>
          </p:cNvPr>
          <p:cNvSpPr/>
          <p:nvPr/>
        </p:nvSpPr>
        <p:spPr>
          <a:xfrm rot="753292">
            <a:off x="9272714" y="5250763"/>
            <a:ext cx="2440938"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GODS</a:t>
            </a:r>
            <a:endParaRPr lang="en-US" sz="4800" spc="300" dirty="0">
              <a:solidFill>
                <a:srgbClr val="C00000"/>
              </a:solidFill>
              <a:latin typeface="Tahoma" panose="020B0604030504040204" pitchFamily="34" charset="0"/>
              <a:ea typeface="Calibri" panose="020F0502020204030204" pitchFamily="34" charset="0"/>
            </a:endParaRPr>
          </a:p>
        </p:txBody>
      </p:sp>
      <p:sp>
        <p:nvSpPr>
          <p:cNvPr id="20" name="Rectangle 19">
            <a:hlinkClick r:id="rId3" action="ppaction://hlinksldjump"/>
            <a:extLst>
              <a:ext uri="{FF2B5EF4-FFF2-40B4-BE49-F238E27FC236}">
                <a16:creationId xmlns:a16="http://schemas.microsoft.com/office/drawing/2014/main" id="{99467D89-D328-4C6C-92F2-03476D95BAC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91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 calcmode="lin" valueType="num">
                                      <p:cBhvr>
                                        <p:cTn id="9" dur="250" fill="hold"/>
                                        <p:tgtEl>
                                          <p:spTgt spid="12"/>
                                        </p:tgtEl>
                                        <p:attrNameLst>
                                          <p:attrName>style.rotation</p:attrName>
                                        </p:attrNameLst>
                                      </p:cBhvr>
                                      <p:tavLst>
                                        <p:tav tm="0">
                                          <p:val>
                                            <p:fltVal val="90"/>
                                          </p:val>
                                        </p:tav>
                                        <p:tav tm="100000">
                                          <p:val>
                                            <p:fltVal val="0"/>
                                          </p:val>
                                        </p:tav>
                                      </p:tavLst>
                                    </p:anim>
                                    <p:animEffect transition="in" filter="fade">
                                      <p:cBhvr>
                                        <p:cTn id="10" dur="250"/>
                                        <p:tgtEl>
                                          <p:spTgt spid="12"/>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anim calcmode="lin" valueType="num">
                                      <p:cBhvr>
                                        <p:cTn id="1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1"/>
                                        </p:tgtEl>
                                      </p:cBhvr>
                                    </p:animEffect>
                                  </p:childTnLst>
                                </p:cTn>
                              </p:par>
                            </p:childTnLst>
                          </p:cTn>
                        </p:par>
                        <p:par>
                          <p:cTn id="19" fill="hold">
                            <p:stCondLst>
                              <p:cond delay="1150"/>
                            </p:stCondLst>
                            <p:childTnLst>
                              <p:par>
                                <p:cTn id="20" presetID="21" presetClass="entr" presetSubtype="1" fill="hold" nodeType="after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childTnLst>
                          </p:cTn>
                        </p:par>
                        <p:par>
                          <p:cTn id="23" fill="hold">
                            <p:stCondLst>
                              <p:cond delay="19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great mountain that fills the whole earth represents the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1ADBDCE5-B78D-4E78-ADA5-1AECEF62C777}"/>
              </a:ext>
            </a:extLst>
          </p:cNvPr>
          <p:cNvSpPr/>
          <p:nvPr/>
        </p:nvSpPr>
        <p:spPr>
          <a:xfrm rot="21123874">
            <a:off x="6559214" y="5742632"/>
            <a:ext cx="5097459"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AF6D08B-14B4-4747-B35C-F2E252F420F1}"/>
              </a:ext>
            </a:extLst>
          </p:cNvPr>
          <p:cNvSpPr/>
          <p:nvPr/>
        </p:nvSpPr>
        <p:spPr>
          <a:xfrm rot="21420000">
            <a:off x="3486886" y="4961234"/>
            <a:ext cx="5981483"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KINGDOM OF BABYLON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832A0A8-87A1-4ACC-A3B1-089D1E317AAA}"/>
              </a:ext>
            </a:extLst>
          </p:cNvPr>
          <p:cNvSpPr/>
          <p:nvPr/>
        </p:nvSpPr>
        <p:spPr>
          <a:xfrm rot="300000">
            <a:off x="487412" y="5854603"/>
            <a:ext cx="5004363" cy="646331"/>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5FA69EF3-1305-40B6-A14A-4B0223A5385C}"/>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F1ADC0DE-56F1-470F-AE9D-B55EF3AED815}"/>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05A2D7D-99BA-4256-B318-18353FBC4910}"/>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Uh </a:t>
              </a:r>
              <a:r>
                <a:rPr lang="en-US" sz="9600" b="1" dirty="0" err="1">
                  <a:solidFill>
                    <a:schemeClr val="accent6">
                      <a:lumMod val="50000"/>
                    </a:schemeClr>
                  </a:solidFill>
                </a:rPr>
                <a:t>Uh</a:t>
              </a:r>
              <a:r>
                <a:rPr lang="en-US" sz="9600" b="1" dirty="0">
                  <a:solidFill>
                    <a:schemeClr val="accent6">
                      <a:lumMod val="50000"/>
                    </a:schemeClr>
                  </a:solidFill>
                </a:rPr>
                <a:t>!</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2371D9E4-3798-4643-B1DF-D2E26333D5F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26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great mountain that fills the whole earth represents the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1ADBDCE5-B78D-4E78-ADA5-1AECEF62C777}"/>
              </a:ext>
            </a:extLst>
          </p:cNvPr>
          <p:cNvSpPr/>
          <p:nvPr/>
        </p:nvSpPr>
        <p:spPr>
          <a:xfrm rot="21123874">
            <a:off x="6559214" y="5742632"/>
            <a:ext cx="5097459" cy="646331"/>
          </a:xfrm>
          <a:prstGeom prst="rect">
            <a:avLst/>
          </a:prstGeom>
          <a:ln>
            <a:noFill/>
          </a:ln>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AF6D08B-14B4-4747-B35C-F2E252F420F1}"/>
              </a:ext>
            </a:extLst>
          </p:cNvPr>
          <p:cNvSpPr/>
          <p:nvPr/>
        </p:nvSpPr>
        <p:spPr>
          <a:xfrm rot="21420000">
            <a:off x="3486886" y="4961234"/>
            <a:ext cx="5981483" cy="646331"/>
          </a:xfrm>
          <a:prstGeom prst="rect">
            <a:avLst/>
          </a:prstGeom>
          <a:ln>
            <a:noFill/>
          </a:ln>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KINGDOM OF BABYLON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832A0A8-87A1-4ACC-A3B1-089D1E317AAA}"/>
              </a:ext>
            </a:extLst>
          </p:cNvPr>
          <p:cNvSpPr/>
          <p:nvPr/>
        </p:nvSpPr>
        <p:spPr>
          <a:xfrm rot="300000">
            <a:off x="487412" y="5854603"/>
            <a:ext cx="5004363" cy="646331"/>
          </a:xfrm>
          <a:prstGeom prst="rect">
            <a:avLst/>
          </a:prstGeom>
          <a:ln>
            <a:noFill/>
          </a:ln>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9C5ED55-3183-48AE-87CE-653A0B8B95F1}"/>
              </a:ext>
            </a:extLst>
          </p:cNvPr>
          <p:cNvSpPr txBox="1"/>
          <p:nvPr/>
        </p:nvSpPr>
        <p:spPr>
          <a:xfrm>
            <a:off x="5315587" y="4481836"/>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D2A60E85-971A-4E6E-AE7D-B4BAB94A847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7C799477-3F88-4610-A5A9-C35153ED71C4}"/>
              </a:ext>
            </a:extLst>
          </p:cNvPr>
          <p:cNvSpPr/>
          <p:nvPr/>
        </p:nvSpPr>
        <p:spPr>
          <a:xfrm rot="300000">
            <a:off x="480138" y="5854535"/>
            <a:ext cx="4963886" cy="66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F6559385-BD65-4EB8-8B4C-6FA0F591C1AC}"/>
              </a:ext>
            </a:extLst>
          </p:cNvPr>
          <p:cNvSpPr/>
          <p:nvPr/>
        </p:nvSpPr>
        <p:spPr>
          <a:xfrm rot="-180000">
            <a:off x="3479470" y="4963886"/>
            <a:ext cx="5925787" cy="657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96F3F5BD-53A8-4DC5-A5AF-358861B01333}"/>
              </a:ext>
            </a:extLst>
          </p:cNvPr>
          <p:cNvSpPr/>
          <p:nvPr/>
        </p:nvSpPr>
        <p:spPr>
          <a:xfrm rot="-480000">
            <a:off x="6559214" y="5763646"/>
            <a:ext cx="5097459" cy="625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411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great mountain that fills the whole earth represents the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10" name="Rectangle 9">
            <a:extLst>
              <a:ext uri="{FF2B5EF4-FFF2-40B4-BE49-F238E27FC236}">
                <a16:creationId xmlns:a16="http://schemas.microsoft.com/office/drawing/2014/main" id="{3832A0A8-87A1-4ACC-A3B1-089D1E317AAA}"/>
              </a:ext>
            </a:extLst>
          </p:cNvPr>
          <p:cNvSpPr/>
          <p:nvPr/>
        </p:nvSpPr>
        <p:spPr>
          <a:xfrm rot="300000">
            <a:off x="487412" y="5854603"/>
            <a:ext cx="5004363" cy="646331"/>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C138C31C-FF74-4A5F-B6BF-35745BB61E27}"/>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D3D024F6-2B10-4F9D-BFAE-768E92BB43C1}"/>
              </a:ext>
            </a:extLst>
          </p:cNvPr>
          <p:cNvGrpSpPr/>
          <p:nvPr/>
        </p:nvGrpSpPr>
        <p:grpSpPr>
          <a:xfrm rot="20456090">
            <a:off x="466333" y="3956449"/>
            <a:ext cx="2052033" cy="1379208"/>
            <a:chOff x="683427" y="4578696"/>
            <a:chExt cx="1695898" cy="1139841"/>
          </a:xfrm>
        </p:grpSpPr>
        <p:sp>
          <p:nvSpPr>
            <p:cNvPr id="11" name="Cloud 10">
              <a:extLst>
                <a:ext uri="{FF2B5EF4-FFF2-40B4-BE49-F238E27FC236}">
                  <a16:creationId xmlns:a16="http://schemas.microsoft.com/office/drawing/2014/main" id="{E6B6A0A5-FFD8-4E7C-953E-63E21946C032}"/>
                </a:ext>
              </a:extLst>
            </p:cNvPr>
            <p:cNvSpPr/>
            <p:nvPr/>
          </p:nvSpPr>
          <p:spPr>
            <a:xfrm rot="614678">
              <a:off x="683427" y="4578696"/>
              <a:ext cx="1677798" cy="1139841"/>
            </a:xfrm>
            <a:prstGeom prst="cloud">
              <a:avLst/>
            </a:prstGeom>
            <a:solidFill>
              <a:srgbClr val="FF0000"/>
            </a:solidFill>
            <a:ln w="28575">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D590E0F-6AEE-4F3D-B3B5-8FDF1BD6A9A0}"/>
                </a:ext>
              </a:extLst>
            </p:cNvPr>
            <p:cNvSpPr txBox="1"/>
            <p:nvPr/>
          </p:nvSpPr>
          <p:spPr>
            <a:xfrm>
              <a:off x="709077" y="4926022"/>
              <a:ext cx="1670248" cy="455306"/>
            </a:xfrm>
            <a:prstGeom prst="rect">
              <a:avLst/>
            </a:prstGeom>
            <a:noFill/>
          </p:spPr>
          <p:txBody>
            <a:bodyPr wrap="square" rtlCol="0">
              <a:spAutoFit/>
            </a:bodyPr>
            <a:lstStyle/>
            <a:p>
              <a:pPr algn="ctr">
                <a:lnSpc>
                  <a:spcPct val="70000"/>
                </a:lnSpc>
              </a:pPr>
              <a:r>
                <a:rPr lang="en-US" sz="4000" b="1" dirty="0">
                  <a:solidFill>
                    <a:srgbClr val="66FFFF"/>
                  </a:solidFill>
                </a:rPr>
                <a:t>Yes!</a:t>
              </a:r>
              <a:endParaRPr lang="en-US" sz="4800" b="1" dirty="0">
                <a:solidFill>
                  <a:srgbClr val="66FFFF"/>
                </a:solidFill>
              </a:endParaRPr>
            </a:p>
          </p:txBody>
        </p:sp>
      </p:grpSp>
      <p:grpSp>
        <p:nvGrpSpPr>
          <p:cNvPr id="13" name="Group 12">
            <a:extLst>
              <a:ext uri="{FF2B5EF4-FFF2-40B4-BE49-F238E27FC236}">
                <a16:creationId xmlns:a16="http://schemas.microsoft.com/office/drawing/2014/main" id="{67B13323-0CE5-47AC-A887-05A6C561D6B3}"/>
              </a:ext>
            </a:extLst>
          </p:cNvPr>
          <p:cNvGrpSpPr/>
          <p:nvPr/>
        </p:nvGrpSpPr>
        <p:grpSpPr>
          <a:xfrm>
            <a:off x="9675103" y="3946561"/>
            <a:ext cx="2030136" cy="1379208"/>
            <a:chOff x="507258" y="4459012"/>
            <a:chExt cx="2030136" cy="1379208"/>
          </a:xfrm>
        </p:grpSpPr>
        <p:sp>
          <p:nvSpPr>
            <p:cNvPr id="14" name="Cloud 13">
              <a:extLst>
                <a:ext uri="{FF2B5EF4-FFF2-40B4-BE49-F238E27FC236}">
                  <a16:creationId xmlns:a16="http://schemas.microsoft.com/office/drawing/2014/main" id="{317DAE91-CF2B-4D88-9BA9-173A5A3D62D2}"/>
                </a:ext>
              </a:extLst>
            </p:cNvPr>
            <p:cNvSpPr/>
            <p:nvPr/>
          </p:nvSpPr>
          <p:spPr>
            <a:xfrm rot="614678">
              <a:off x="507258" y="4459012"/>
              <a:ext cx="2030136" cy="1379208"/>
            </a:xfrm>
            <a:prstGeom prst="cloud">
              <a:avLst/>
            </a:prstGeom>
            <a:solidFill>
              <a:srgbClr val="FF0000"/>
            </a:solidFill>
            <a:ln w="28575">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F4D8677-7AE0-4C6B-B1A2-BC46A7B07177}"/>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66FFFF"/>
                  </a:solidFill>
                </a:rPr>
                <a:t>1 point</a:t>
              </a:r>
            </a:p>
          </p:txBody>
        </p:sp>
      </p:grpSp>
      <p:sp>
        <p:nvSpPr>
          <p:cNvPr id="16" name="Rectangle 15">
            <a:hlinkClick r:id="rId3" action="ppaction://hlinksldjump"/>
            <a:extLst>
              <a:ext uri="{FF2B5EF4-FFF2-40B4-BE49-F238E27FC236}">
                <a16:creationId xmlns:a16="http://schemas.microsoft.com/office/drawing/2014/main" id="{3CA4E954-A584-432A-B809-C0DD56A5BB1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970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par>
                          <p:cTn id="19" fill="hold">
                            <p:stCondLst>
                              <p:cond delay="15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3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great mountain that fills the whole earth represents the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1ADBDCE5-B78D-4E78-ADA5-1AECEF62C777}"/>
              </a:ext>
            </a:extLst>
          </p:cNvPr>
          <p:cNvSpPr/>
          <p:nvPr/>
        </p:nvSpPr>
        <p:spPr>
          <a:xfrm rot="21123874">
            <a:off x="6559214" y="5742632"/>
            <a:ext cx="5097459"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AF6D08B-14B4-4747-B35C-F2E252F420F1}"/>
              </a:ext>
            </a:extLst>
          </p:cNvPr>
          <p:cNvSpPr/>
          <p:nvPr/>
        </p:nvSpPr>
        <p:spPr>
          <a:xfrm rot="21420000">
            <a:off x="3486886" y="4961234"/>
            <a:ext cx="5981483"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KINGDOM OF BABYLON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832A0A8-87A1-4ACC-A3B1-089D1E317AAA}"/>
              </a:ext>
            </a:extLst>
          </p:cNvPr>
          <p:cNvSpPr/>
          <p:nvPr/>
        </p:nvSpPr>
        <p:spPr>
          <a:xfrm rot="300000">
            <a:off x="487412" y="5854603"/>
            <a:ext cx="5004363" cy="646331"/>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5FBA2774-6A3E-4417-9502-B80BD278E82E}"/>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48437BD8-A9E6-40F8-94AB-9FC6BCE04DA0}"/>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D7FB3BD-C2A2-4D11-BB42-414D6C1995CA}"/>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6C4189EB-ECEF-4FD9-A4C2-0DE0BB36E24B}"/>
                </a:ext>
              </a:extLst>
            </p:cNvPr>
            <p:cNvSpPr txBox="1"/>
            <p:nvPr/>
          </p:nvSpPr>
          <p:spPr>
            <a:xfrm>
              <a:off x="3480134" y="3158571"/>
              <a:ext cx="5403984" cy="707886"/>
            </a:xfrm>
            <a:prstGeom prst="rect">
              <a:avLst/>
            </a:prstGeom>
            <a:noFill/>
          </p:spPr>
          <p:txBody>
            <a:bodyPr wrap="square" rtlCol="0">
              <a:prstTxWarp prst="textStop">
                <a:avLst/>
              </a:prstTxWarp>
              <a:spAutoFit/>
            </a:bodyPr>
            <a:lstStyle/>
            <a:p>
              <a:pPr algn="ctr"/>
              <a:r>
                <a:rPr lang="en-US" sz="4000" b="1" dirty="0">
                  <a:solidFill>
                    <a:srgbClr val="FFE9AB"/>
                  </a:solidFill>
                </a:rPr>
                <a:t>KINGDOM OF GOD</a:t>
              </a:r>
              <a:endParaRPr lang="en-US" sz="4000" dirty="0">
                <a:solidFill>
                  <a:srgbClr val="FFE9AB"/>
                </a:solidFill>
              </a:endParaRPr>
            </a:p>
          </p:txBody>
        </p:sp>
        <p:sp>
          <p:nvSpPr>
            <p:cNvPr id="16" name="TextBox 15">
              <a:extLst>
                <a:ext uri="{FF2B5EF4-FFF2-40B4-BE49-F238E27FC236}">
                  <a16:creationId xmlns:a16="http://schemas.microsoft.com/office/drawing/2014/main" id="{7A75A1D4-FCDF-4945-9C9B-CB5BAF7EC10C}"/>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99FC7C1A-9812-4A1D-A295-6A972C18C4F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262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FA73A6-3A2C-BF0E-6749-A898A6FD0444}"/>
              </a:ext>
            </a:extLst>
          </p:cNvPr>
          <p:cNvSpPr txBox="1"/>
          <p:nvPr/>
        </p:nvSpPr>
        <p:spPr>
          <a:xfrm>
            <a:off x="4058568" y="432858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44655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In Nebuchadnezzar’s dream, the great mountain that </a:t>
            </a:r>
            <a:r>
              <a:rPr lang="en-US" sz="4000" spc="-50" dirty="0"/>
              <a:t>fills the whole earth represents the </a:t>
            </a:r>
            <a:r>
              <a:rPr lang="en-US" sz="4000" i="1" u="sng" spc="-50" dirty="0">
                <a:solidFill>
                  <a:srgbClr val="C00000"/>
                </a:solidFill>
                <a:uFill>
                  <a:solidFill>
                    <a:schemeClr val="tx1"/>
                  </a:solidFill>
                </a:uFill>
              </a:rPr>
              <a:t>KINGDOM OF GOD</a:t>
            </a:r>
            <a:r>
              <a:rPr lang="en-US" sz="4000" spc="-50" dirty="0"/>
              <a:t>.</a:t>
            </a:r>
            <a:endParaRPr lang="en-US" sz="800" spc="-5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2:44</a:t>
            </a:r>
          </a:p>
        </p:txBody>
      </p:sp>
      <p:sp>
        <p:nvSpPr>
          <p:cNvPr id="8" name="Rectangle 7">
            <a:extLst>
              <a:ext uri="{FF2B5EF4-FFF2-40B4-BE49-F238E27FC236}">
                <a16:creationId xmlns:a16="http://schemas.microsoft.com/office/drawing/2014/main" id="{1ADBDCE5-B78D-4E78-ADA5-1AECEF62C777}"/>
              </a:ext>
            </a:extLst>
          </p:cNvPr>
          <p:cNvSpPr/>
          <p:nvPr/>
        </p:nvSpPr>
        <p:spPr>
          <a:xfrm rot="21123874">
            <a:off x="6559214" y="5742632"/>
            <a:ext cx="5097459" cy="646331"/>
          </a:xfrm>
          <a:prstGeom prst="rect">
            <a:avLst/>
          </a:prstGeom>
        </p:spPr>
        <p:txBody>
          <a:bodyPr>
            <a:prstTxWarp prst="textStop">
              <a:avLst/>
            </a:prstTxWarp>
            <a:spAutoFit/>
          </a:bodyPr>
          <a:lstStyle/>
          <a:p>
            <a:pPr algn="ctr"/>
            <a:r>
              <a:rPr lang="en-US" sz="3600" b="1" spc="-150" dirty="0">
                <a:solidFill>
                  <a:srgbClr val="FF0000"/>
                </a:solidFill>
                <a:latin typeface="Tahoma" panose="020B0604030504040204" pitchFamily="34" charset="0"/>
                <a:ea typeface="Calibri" panose="020F0502020204030204" pitchFamily="34" charset="0"/>
              </a:rPr>
              <a:t>KINGDOMS OF MEN</a:t>
            </a:r>
            <a:endParaRPr lang="en-US" sz="3600" spc="-15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AF6D08B-14B4-4747-B35C-F2E252F420F1}"/>
              </a:ext>
            </a:extLst>
          </p:cNvPr>
          <p:cNvSpPr/>
          <p:nvPr/>
        </p:nvSpPr>
        <p:spPr>
          <a:xfrm rot="21420000">
            <a:off x="3486886" y="4961234"/>
            <a:ext cx="5981483" cy="646331"/>
          </a:xfrm>
          <a:prstGeom prst="rect">
            <a:avLst/>
          </a:prstGeom>
        </p:spPr>
        <p:txBody>
          <a:bodyPr>
            <a:prstTxWarp prst="textStop">
              <a:avLst/>
            </a:prstTxWarp>
            <a:spAutoFit/>
          </a:bodyPr>
          <a:lstStyle/>
          <a:p>
            <a:pPr algn="ctr"/>
            <a:r>
              <a:rPr lang="en-US" sz="3600" b="1" dirty="0">
                <a:solidFill>
                  <a:srgbClr val="C00000"/>
                </a:solidFill>
                <a:latin typeface="Tahoma" panose="020B0604030504040204" pitchFamily="34" charset="0"/>
                <a:ea typeface="Calibri" panose="020F0502020204030204" pitchFamily="34" charset="0"/>
              </a:rPr>
              <a:t>KINGDOM OF BABYLON</a:t>
            </a:r>
            <a:endParaRPr lang="en-US" sz="3600" dirty="0">
              <a:solidFill>
                <a:srgbClr val="C000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3832A0A8-87A1-4ACC-A3B1-089D1E317AAA}"/>
              </a:ext>
            </a:extLst>
          </p:cNvPr>
          <p:cNvSpPr/>
          <p:nvPr/>
        </p:nvSpPr>
        <p:spPr>
          <a:xfrm rot="300000">
            <a:off x="487412" y="5854603"/>
            <a:ext cx="5004363" cy="646331"/>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KINGDOM OF GOD</a:t>
            </a:r>
            <a:endParaRPr lang="en-US" sz="3600" dirty="0">
              <a:solidFill>
                <a:srgbClr val="0000FF"/>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16C8BC57-4EA4-4C84-B95C-11C2DAF1DE7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03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094272750"/>
      </p:ext>
    </p:extLst>
  </p:cSld>
  <p:clrMapOvr>
    <a:masterClrMapping/>
  </p:clrMapOvr>
  <p:transition advClick="0" advTm="0">
    <p:fade/>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 “The dream is certain, and its interpretation is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2:45</a:t>
            </a:r>
          </a:p>
        </p:txBody>
      </p:sp>
      <p:sp>
        <p:nvSpPr>
          <p:cNvPr id="8" name="TextBox 7">
            <a:extLst>
              <a:ext uri="{FF2B5EF4-FFF2-40B4-BE49-F238E27FC236}">
                <a16:creationId xmlns:a16="http://schemas.microsoft.com/office/drawing/2014/main" id="{56880FA9-36B4-4D7A-8F4A-D685D2C1A10A}"/>
              </a:ext>
            </a:extLst>
          </p:cNvPr>
          <p:cNvSpPr txBox="1"/>
          <p:nvPr/>
        </p:nvSpPr>
        <p:spPr>
          <a:xfrm>
            <a:off x="4425765" y="4497853"/>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95E8C4FC-C025-4A32-9C3A-12E086BDD50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2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 “The dream is certain, and its interpretation is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2:45</a:t>
            </a:r>
          </a:p>
        </p:txBody>
      </p:sp>
      <p:sp>
        <p:nvSpPr>
          <p:cNvPr id="8" name="Rectangle 7">
            <a:extLst>
              <a:ext uri="{FF2B5EF4-FFF2-40B4-BE49-F238E27FC236}">
                <a16:creationId xmlns:a16="http://schemas.microsoft.com/office/drawing/2014/main" id="{B6643C68-D30C-4AE7-8F29-93AA78A7E705}"/>
              </a:ext>
            </a:extLst>
          </p:cNvPr>
          <p:cNvSpPr/>
          <p:nvPr/>
        </p:nvSpPr>
        <p:spPr>
          <a:xfrm rot="-480000">
            <a:off x="893865" y="4876647"/>
            <a:ext cx="3235948"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LIKELY</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A90C4324-6205-4A6A-8761-6C27F4698F95}"/>
              </a:ext>
            </a:extLst>
          </p:cNvPr>
          <p:cNvSpPr/>
          <p:nvPr/>
        </p:nvSpPr>
        <p:spPr>
          <a:xfrm>
            <a:off x="3413557" y="5837536"/>
            <a:ext cx="2820993" cy="830997"/>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SURE</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92DB417-A774-4610-8EA9-8161EDC98E8B}"/>
              </a:ext>
            </a:extLst>
          </p:cNvPr>
          <p:cNvSpPr/>
          <p:nvPr/>
        </p:nvSpPr>
        <p:spPr>
          <a:xfrm rot="480000">
            <a:off x="6469726" y="5224267"/>
            <a:ext cx="4840322"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POSSIBLE</a:t>
            </a:r>
            <a:endParaRPr lang="en-US" sz="4800" dirty="0">
              <a:solidFill>
                <a:srgbClr val="C00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A68DE3BC-AE58-45EB-A5B9-569D3F4C5660}"/>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F334A6ED-F626-4C2E-898F-22B993C4D9D1}"/>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F04C249E-EE71-49BF-B7AD-7EA88D0DC730}"/>
              </a:ext>
            </a:extLst>
          </p:cNvPr>
          <p:cNvSpPr/>
          <p:nvPr/>
        </p:nvSpPr>
        <p:spPr>
          <a:xfrm rot="-480000">
            <a:off x="859553" y="4884702"/>
            <a:ext cx="327306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0E656A12-943C-498C-A178-8EA1F2B9C100}"/>
              </a:ext>
            </a:extLst>
          </p:cNvPr>
          <p:cNvSpPr/>
          <p:nvPr/>
        </p:nvSpPr>
        <p:spPr>
          <a:xfrm>
            <a:off x="3355268" y="5818909"/>
            <a:ext cx="2879281" cy="894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088ABA12-42D1-4978-A102-0D841935A003}"/>
              </a:ext>
            </a:extLst>
          </p:cNvPr>
          <p:cNvSpPr/>
          <p:nvPr/>
        </p:nvSpPr>
        <p:spPr>
          <a:xfrm rot="480000">
            <a:off x="6460177" y="5224267"/>
            <a:ext cx="4880039" cy="855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960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5"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ppt_w</p:attrName>
                                        </p:attrNameLst>
                                      </p:cBhvr>
                                      <p:tavLst>
                                        <p:tav tm="0" fmla="#ppt_w*sin(2.5*pi*$)">
                                          <p:val>
                                            <p:fltVal val="0"/>
                                          </p:val>
                                        </p:tav>
                                        <p:tav tm="100000">
                                          <p:val>
                                            <p:fltVal val="1"/>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1250"/>
                            </p:stCondLst>
                            <p:childTnLst>
                              <p:par>
                                <p:cTn id="17" presetID="3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90"/>
                                          </p:val>
                                        </p:tav>
                                        <p:tav tm="100000">
                                          <p:val>
                                            <p:fltVal val="0"/>
                                          </p:val>
                                        </p:tav>
                                      </p:tavLst>
                                    </p:anim>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 “The dream is certain, and its interpretation is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grpSp>
        <p:nvGrpSpPr>
          <p:cNvPr id="10" name="Group 9">
            <a:extLst>
              <a:ext uri="{FF2B5EF4-FFF2-40B4-BE49-F238E27FC236}">
                <a16:creationId xmlns:a16="http://schemas.microsoft.com/office/drawing/2014/main" id="{8EBBBD8F-760C-4235-AF03-F7BCDEDE55D7}"/>
              </a:ext>
            </a:extLst>
          </p:cNvPr>
          <p:cNvGrpSpPr/>
          <p:nvPr/>
        </p:nvGrpSpPr>
        <p:grpSpPr>
          <a:xfrm rot="20456090">
            <a:off x="466524" y="3986468"/>
            <a:ext cx="2045072" cy="1379208"/>
            <a:chOff x="683427" y="4578696"/>
            <a:chExt cx="1690146" cy="1139841"/>
          </a:xfrm>
        </p:grpSpPr>
        <p:sp>
          <p:nvSpPr>
            <p:cNvPr id="11" name="Cloud 10">
              <a:extLst>
                <a:ext uri="{FF2B5EF4-FFF2-40B4-BE49-F238E27FC236}">
                  <a16:creationId xmlns:a16="http://schemas.microsoft.com/office/drawing/2014/main" id="{F0227905-E909-4BEF-8A9E-838DF370B90F}"/>
                </a:ext>
              </a:extLst>
            </p:cNvPr>
            <p:cNvSpPr/>
            <p:nvPr/>
          </p:nvSpPr>
          <p:spPr>
            <a:xfrm rot="614678">
              <a:off x="683427" y="4578696"/>
              <a:ext cx="1677798" cy="1139841"/>
            </a:xfrm>
            <a:prstGeom prst="cloud">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6280C6-AD33-4D04-BDD0-66FC89D5C818}"/>
                </a:ext>
              </a:extLst>
            </p:cNvPr>
            <p:cNvSpPr txBox="1"/>
            <p:nvPr/>
          </p:nvSpPr>
          <p:spPr>
            <a:xfrm>
              <a:off x="703325" y="4813312"/>
              <a:ext cx="1670248" cy="811411"/>
            </a:xfrm>
            <a:prstGeom prst="rect">
              <a:avLst/>
            </a:prstGeom>
            <a:noFill/>
          </p:spPr>
          <p:txBody>
            <a:bodyPr wrap="square" rtlCol="0">
              <a:spAutoFit/>
            </a:bodyPr>
            <a:lstStyle/>
            <a:p>
              <a:pPr algn="ctr">
                <a:lnSpc>
                  <a:spcPct val="70000"/>
                </a:lnSpc>
              </a:pPr>
              <a:r>
                <a:rPr lang="en-US" sz="4000" b="1" spc="-200" dirty="0">
                  <a:solidFill>
                    <a:schemeClr val="accent2">
                      <a:lumMod val="75000"/>
                    </a:schemeClr>
                  </a:solidFill>
                </a:rPr>
                <a:t>IT SURE IS!</a:t>
              </a:r>
            </a:p>
          </p:txBody>
        </p:sp>
      </p:gr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2:45</a:t>
            </a:r>
          </a:p>
        </p:txBody>
      </p:sp>
      <p:sp>
        <p:nvSpPr>
          <p:cNvPr id="9" name="Rectangle 8">
            <a:extLst>
              <a:ext uri="{FF2B5EF4-FFF2-40B4-BE49-F238E27FC236}">
                <a16:creationId xmlns:a16="http://schemas.microsoft.com/office/drawing/2014/main" id="{A90C4324-6205-4A6A-8761-6C27F4698F95}"/>
              </a:ext>
            </a:extLst>
          </p:cNvPr>
          <p:cNvSpPr/>
          <p:nvPr/>
        </p:nvSpPr>
        <p:spPr>
          <a:xfrm>
            <a:off x="3413557" y="5837536"/>
            <a:ext cx="2820993"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SURE</a:t>
            </a:r>
            <a:endParaRPr lang="en-US" sz="4800" dirty="0">
              <a:solidFill>
                <a:srgbClr val="FF66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D0C167EB-32EA-4476-9339-2D307A9DE29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AB90A9A7-CCC1-49BD-9D03-F46B00DB8B5E}"/>
              </a:ext>
            </a:extLst>
          </p:cNvPr>
          <p:cNvGrpSpPr/>
          <p:nvPr/>
        </p:nvGrpSpPr>
        <p:grpSpPr>
          <a:xfrm>
            <a:off x="9675103" y="3975441"/>
            <a:ext cx="2030136" cy="1379208"/>
            <a:chOff x="507258" y="4459012"/>
            <a:chExt cx="2030136" cy="1379208"/>
          </a:xfrm>
        </p:grpSpPr>
        <p:sp>
          <p:nvSpPr>
            <p:cNvPr id="14" name="Cloud 13">
              <a:extLst>
                <a:ext uri="{FF2B5EF4-FFF2-40B4-BE49-F238E27FC236}">
                  <a16:creationId xmlns:a16="http://schemas.microsoft.com/office/drawing/2014/main" id="{9F93E09E-8DBA-4511-90C5-F0E0325BE42C}"/>
                </a:ext>
              </a:extLst>
            </p:cNvPr>
            <p:cNvSpPr/>
            <p:nvPr/>
          </p:nvSpPr>
          <p:spPr>
            <a:xfrm rot="614678">
              <a:off x="507258" y="4459012"/>
              <a:ext cx="2030136" cy="1379208"/>
            </a:xfrm>
            <a:prstGeom prst="cloud">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CDCE745-AC7E-4FFB-A63D-28CC5D48402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accent2">
                      <a:lumMod val="75000"/>
                    </a:schemeClr>
                  </a:solidFill>
                </a:rPr>
                <a:t>2 points</a:t>
              </a:r>
            </a:p>
          </p:txBody>
        </p:sp>
      </p:grpSp>
      <p:sp>
        <p:nvSpPr>
          <p:cNvPr id="16" name="Rectangle 15">
            <a:hlinkClick r:id="rId3" action="ppaction://hlinksldjump"/>
            <a:extLst>
              <a:ext uri="{FF2B5EF4-FFF2-40B4-BE49-F238E27FC236}">
                <a16:creationId xmlns:a16="http://schemas.microsoft.com/office/drawing/2014/main" id="{540B4B6E-2B0D-430C-AA61-6B0FB563031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1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1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 “The dream is certain, and its interpretation is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2:45</a:t>
            </a:r>
          </a:p>
        </p:txBody>
      </p:sp>
      <p:sp>
        <p:nvSpPr>
          <p:cNvPr id="8" name="Rectangle 7">
            <a:extLst>
              <a:ext uri="{FF2B5EF4-FFF2-40B4-BE49-F238E27FC236}">
                <a16:creationId xmlns:a16="http://schemas.microsoft.com/office/drawing/2014/main" id="{B6643C68-D30C-4AE7-8F29-93AA78A7E705}"/>
              </a:ext>
            </a:extLst>
          </p:cNvPr>
          <p:cNvSpPr/>
          <p:nvPr/>
        </p:nvSpPr>
        <p:spPr>
          <a:xfrm rot="21120000">
            <a:off x="893865" y="4876647"/>
            <a:ext cx="3235948"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LIKELY</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A90C4324-6205-4A6A-8761-6C27F4698F95}"/>
              </a:ext>
            </a:extLst>
          </p:cNvPr>
          <p:cNvSpPr/>
          <p:nvPr/>
        </p:nvSpPr>
        <p:spPr>
          <a:xfrm>
            <a:off x="3413557" y="5837536"/>
            <a:ext cx="2820993"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SURE</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92DB417-A774-4610-8EA9-8161EDC98E8B}"/>
              </a:ext>
            </a:extLst>
          </p:cNvPr>
          <p:cNvSpPr/>
          <p:nvPr/>
        </p:nvSpPr>
        <p:spPr>
          <a:xfrm rot="480000">
            <a:off x="6469726" y="5224267"/>
            <a:ext cx="4840322"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POSSIBLE</a:t>
            </a:r>
            <a:endParaRPr lang="en-US" sz="4800" dirty="0">
              <a:solidFill>
                <a:srgbClr val="C00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513DB663-5259-4434-AF07-31F3E08F63C5}"/>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5F35D239-8E67-484B-B182-BB3EFD3A865A}"/>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F8BDD4D-271B-4E24-B48E-87430DE35A97}"/>
                </a:ext>
              </a:extLst>
            </p:cNvPr>
            <p:cNvSpPr txBox="1"/>
            <p:nvPr/>
          </p:nvSpPr>
          <p:spPr>
            <a:xfrm>
              <a:off x="3496990" y="2624969"/>
              <a:ext cx="5293895" cy="1692771"/>
            </a:xfrm>
            <a:prstGeom prst="rect">
              <a:avLst/>
            </a:prstGeom>
            <a:noFill/>
          </p:spPr>
          <p:txBody>
            <a:bodyPr wrap="square" rtlCol="0">
              <a:spAutoFit/>
            </a:bodyPr>
            <a:lstStyle/>
            <a:p>
              <a:pPr algn="ctr"/>
              <a:r>
                <a:rPr lang="en-US" sz="8000" b="1" spc="-300" dirty="0">
                  <a:solidFill>
                    <a:schemeClr val="accent6">
                      <a:lumMod val="50000"/>
                    </a:schemeClr>
                  </a:solidFill>
                </a:rPr>
                <a:t>Much</a:t>
              </a:r>
              <a:r>
                <a:rPr lang="en-US" sz="7200" b="1" spc="-300" dirty="0">
                  <a:solidFill>
                    <a:schemeClr val="accent6">
                      <a:lumMod val="50000"/>
                    </a:schemeClr>
                  </a:solidFill>
                </a:rPr>
                <a:t> </a:t>
              </a:r>
              <a:r>
                <a:rPr lang="en-US" sz="8000" b="1" spc="-300" dirty="0">
                  <a:solidFill>
                    <a:schemeClr val="accent6">
                      <a:lumMod val="50000"/>
                    </a:schemeClr>
                  </a:solidFill>
                </a:rPr>
                <a:t>more!</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32C0888C-EE10-4936-9E51-17939614729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56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The Chaldeans answered the king, “The thing that the </a:t>
            </a:r>
            <a:r>
              <a:rPr lang="en-US" sz="3800" spc="-10" dirty="0"/>
              <a:t>king asks is difficult, and no one can show it to the king </a:t>
            </a:r>
            <a:r>
              <a:rPr lang="en-US" sz="3800" dirty="0"/>
              <a:t>except the </a:t>
            </a:r>
            <a:r>
              <a:rPr lang="en-US" sz="3800" u="sng" dirty="0"/>
              <a:t>______</a:t>
            </a:r>
            <a:r>
              <a:rPr lang="en-US" sz="3800" dirty="0"/>
              <a:t>, whose dwelling is not with flesh.”</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2:10-11</a:t>
            </a:r>
          </a:p>
        </p:txBody>
      </p:sp>
      <p:sp>
        <p:nvSpPr>
          <p:cNvPr id="7" name="Rectangle 6">
            <a:extLst>
              <a:ext uri="{FF2B5EF4-FFF2-40B4-BE49-F238E27FC236}">
                <a16:creationId xmlns:a16="http://schemas.microsoft.com/office/drawing/2014/main" id="{977AF874-FD70-453D-AD41-B39B774E6015}"/>
              </a:ext>
            </a:extLst>
          </p:cNvPr>
          <p:cNvSpPr/>
          <p:nvPr/>
        </p:nvSpPr>
        <p:spPr>
          <a:xfrm rot="21130746">
            <a:off x="437486" y="5124150"/>
            <a:ext cx="4307047"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CREATURES</a:t>
            </a:r>
            <a:endParaRPr lang="en-US" sz="48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5205526-B81B-4069-9AB3-56C4D20ABB56}"/>
              </a:ext>
            </a:extLst>
          </p:cNvPr>
          <p:cNvSpPr/>
          <p:nvPr/>
        </p:nvSpPr>
        <p:spPr>
          <a:xfrm>
            <a:off x="4318709" y="5837155"/>
            <a:ext cx="4737752"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IMMORTALS</a:t>
            </a:r>
            <a:endParaRPr lang="en-US" sz="4800" dirty="0">
              <a:solidFill>
                <a:srgbClr val="0000FF"/>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0DA4AD28-76D8-4123-8725-EFD2ABEF9516}"/>
              </a:ext>
            </a:extLst>
          </p:cNvPr>
          <p:cNvGrpSpPr/>
          <p:nvPr/>
        </p:nvGrpSpPr>
        <p:grpSpPr>
          <a:xfrm>
            <a:off x="3496990" y="1345800"/>
            <a:ext cx="5293895" cy="4389120"/>
            <a:chOff x="3496990" y="1345800"/>
            <a:chExt cx="5293895" cy="4389120"/>
          </a:xfrm>
        </p:grpSpPr>
        <p:sp>
          <p:nvSpPr>
            <p:cNvPr id="12" name="Cloud 11">
              <a:extLst>
                <a:ext uri="{FF2B5EF4-FFF2-40B4-BE49-F238E27FC236}">
                  <a16:creationId xmlns:a16="http://schemas.microsoft.com/office/drawing/2014/main" id="{3DCDCE95-AA8D-4092-847E-64F41DF5A4F4}"/>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0AA800C-3163-41F2-81E3-D34543D9710B}"/>
                </a:ext>
              </a:extLst>
            </p:cNvPr>
            <p:cNvSpPr txBox="1"/>
            <p:nvPr/>
          </p:nvSpPr>
          <p:spPr>
            <a:xfrm>
              <a:off x="3496990" y="2509460"/>
              <a:ext cx="5293895" cy="1692771"/>
            </a:xfrm>
            <a:prstGeom prst="rect">
              <a:avLst/>
            </a:prstGeom>
            <a:noFill/>
          </p:spPr>
          <p:txBody>
            <a:bodyPr wrap="square" rtlCol="0">
              <a:spAutoFit/>
            </a:bodyPr>
            <a:lstStyle/>
            <a:p>
              <a:pPr algn="ctr"/>
              <a:r>
                <a:rPr lang="en-US" sz="8000" b="1" spc="-150" dirty="0">
                  <a:solidFill>
                    <a:schemeClr val="accent6">
                      <a:lumMod val="50000"/>
                    </a:schemeClr>
                  </a:solidFill>
                </a:rPr>
                <a:t>Hmmm!</a:t>
              </a:r>
            </a:p>
            <a:p>
              <a:pPr algn="ctr"/>
              <a:r>
                <a:rPr lang="en-US" sz="2400" dirty="0"/>
                <a:t>Tap and try again</a:t>
              </a:r>
            </a:p>
          </p:txBody>
        </p:sp>
      </p:grpSp>
      <p:sp>
        <p:nvSpPr>
          <p:cNvPr id="14" name="Rectangle 13">
            <a:extLst>
              <a:ext uri="{FF2B5EF4-FFF2-40B4-BE49-F238E27FC236}">
                <a16:creationId xmlns:a16="http://schemas.microsoft.com/office/drawing/2014/main" id="{AD40E866-022A-494B-B088-6C09060AB2F4}"/>
              </a:ext>
            </a:extLst>
          </p:cNvPr>
          <p:cNvSpPr/>
          <p:nvPr/>
        </p:nvSpPr>
        <p:spPr>
          <a:xfrm rot="753292">
            <a:off x="9272714" y="5250763"/>
            <a:ext cx="2440938"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GODS</a:t>
            </a:r>
            <a:endParaRPr lang="en-US" sz="4800" spc="300" dirty="0">
              <a:solidFill>
                <a:srgbClr val="C00000"/>
              </a:solidFill>
              <a:latin typeface="Tahoma" panose="020B0604030504040204" pitchFamily="34" charset="0"/>
              <a:ea typeface="Calibri" panose="020F0502020204030204" pitchFamily="34" charset="0"/>
            </a:endParaRPr>
          </a:p>
        </p:txBody>
      </p:sp>
      <p:sp>
        <p:nvSpPr>
          <p:cNvPr id="15" name="Rectangle 14">
            <a:hlinkClick r:id="rId3" action="ppaction://hlinksldjump"/>
            <a:extLst>
              <a:ext uri="{FF2B5EF4-FFF2-40B4-BE49-F238E27FC236}">
                <a16:creationId xmlns:a16="http://schemas.microsoft.com/office/drawing/2014/main" id="{D13E8673-A3DD-4C94-8AC9-66A2FEEF2D9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44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 “The dream is certain, and its interpretation is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2:45</a:t>
            </a:r>
          </a:p>
        </p:txBody>
      </p:sp>
      <p:sp>
        <p:nvSpPr>
          <p:cNvPr id="8" name="Rectangle 7">
            <a:extLst>
              <a:ext uri="{FF2B5EF4-FFF2-40B4-BE49-F238E27FC236}">
                <a16:creationId xmlns:a16="http://schemas.microsoft.com/office/drawing/2014/main" id="{B6643C68-D30C-4AE7-8F29-93AA78A7E705}"/>
              </a:ext>
            </a:extLst>
          </p:cNvPr>
          <p:cNvSpPr/>
          <p:nvPr/>
        </p:nvSpPr>
        <p:spPr>
          <a:xfrm rot="21120000">
            <a:off x="893865" y="4876647"/>
            <a:ext cx="3235948" cy="830997"/>
          </a:xfrm>
          <a:prstGeom prst="rect">
            <a:avLst/>
          </a:prstGeom>
          <a:ln>
            <a:noFill/>
          </a:ln>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LIKELY</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A90C4324-6205-4A6A-8761-6C27F4698F95}"/>
              </a:ext>
            </a:extLst>
          </p:cNvPr>
          <p:cNvSpPr/>
          <p:nvPr/>
        </p:nvSpPr>
        <p:spPr>
          <a:xfrm>
            <a:off x="3413557" y="5837536"/>
            <a:ext cx="2820993" cy="830997"/>
          </a:xfrm>
          <a:prstGeom prst="rect">
            <a:avLst/>
          </a:prstGeom>
          <a:ln>
            <a:noFill/>
          </a:ln>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SURE</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92DB417-A774-4610-8EA9-8161EDC98E8B}"/>
              </a:ext>
            </a:extLst>
          </p:cNvPr>
          <p:cNvSpPr/>
          <p:nvPr/>
        </p:nvSpPr>
        <p:spPr>
          <a:xfrm rot="480000">
            <a:off x="6469726" y="5224267"/>
            <a:ext cx="4840322" cy="830997"/>
          </a:xfrm>
          <a:prstGeom prst="rect">
            <a:avLst/>
          </a:prstGeom>
          <a:ln>
            <a:noFill/>
          </a:ln>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POSSIBLE</a:t>
            </a:r>
            <a:endParaRPr lang="en-US" sz="4800" dirty="0">
              <a:solidFill>
                <a:srgbClr val="C00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A68DE3BC-AE58-45EB-A5B9-569D3F4C5660}"/>
              </a:ext>
            </a:extLst>
          </p:cNvPr>
          <p:cNvSpPr txBox="1"/>
          <p:nvPr/>
        </p:nvSpPr>
        <p:spPr>
          <a:xfrm>
            <a:off x="5315587" y="4486773"/>
            <a:ext cx="1558353"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06F633E8-E97D-447D-A34D-DD1ADE1BF9CA}"/>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763B28F8-678C-421D-8F4B-59BCD73D19C0}"/>
              </a:ext>
            </a:extLst>
          </p:cNvPr>
          <p:cNvSpPr/>
          <p:nvPr/>
        </p:nvSpPr>
        <p:spPr>
          <a:xfrm rot="-480000">
            <a:off x="889578" y="4884702"/>
            <a:ext cx="3273060"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CB79C11C-FBBF-4D61-B309-6756F7CA4B6B}"/>
              </a:ext>
            </a:extLst>
          </p:cNvPr>
          <p:cNvSpPr/>
          <p:nvPr/>
        </p:nvSpPr>
        <p:spPr>
          <a:xfrm>
            <a:off x="3385293" y="5818909"/>
            <a:ext cx="2879281" cy="894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64DE4BEC-17A2-4AF9-9E32-3D4AE0AACDF4}"/>
              </a:ext>
            </a:extLst>
          </p:cNvPr>
          <p:cNvSpPr/>
          <p:nvPr/>
        </p:nvSpPr>
        <p:spPr>
          <a:xfrm rot="480000">
            <a:off x="6460177" y="5224267"/>
            <a:ext cx="4880039" cy="855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165614"/>
      </p:ext>
    </p:extLst>
  </p:cSld>
  <p:clrMapOvr>
    <a:masterClrMapping/>
  </p:clrMapOvr>
  <p:transition>
    <p:fade/>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 “The dream is certain, and its interpretation is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2:45</a:t>
            </a:r>
          </a:p>
        </p:txBody>
      </p:sp>
      <p:sp>
        <p:nvSpPr>
          <p:cNvPr id="9" name="Rectangle 8">
            <a:extLst>
              <a:ext uri="{FF2B5EF4-FFF2-40B4-BE49-F238E27FC236}">
                <a16:creationId xmlns:a16="http://schemas.microsoft.com/office/drawing/2014/main" id="{A90C4324-6205-4A6A-8761-6C27F4698F95}"/>
              </a:ext>
            </a:extLst>
          </p:cNvPr>
          <p:cNvSpPr/>
          <p:nvPr/>
        </p:nvSpPr>
        <p:spPr>
          <a:xfrm>
            <a:off x="3413557" y="5837536"/>
            <a:ext cx="2820993"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SURE</a:t>
            </a:r>
            <a:endParaRPr lang="en-US" sz="4800" dirty="0">
              <a:solidFill>
                <a:srgbClr val="FF66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D0C167EB-32EA-4476-9339-2D307A9DE29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8EBBBD8F-760C-4235-AF03-F7BCDEDE55D7}"/>
              </a:ext>
            </a:extLst>
          </p:cNvPr>
          <p:cNvGrpSpPr/>
          <p:nvPr/>
        </p:nvGrpSpPr>
        <p:grpSpPr>
          <a:xfrm rot="20456090">
            <a:off x="466248" y="3984816"/>
            <a:ext cx="2055177" cy="1379208"/>
            <a:chOff x="683427" y="4578696"/>
            <a:chExt cx="1698496" cy="1139841"/>
          </a:xfrm>
        </p:grpSpPr>
        <p:sp>
          <p:nvSpPr>
            <p:cNvPr id="11" name="Cloud 10">
              <a:extLst>
                <a:ext uri="{FF2B5EF4-FFF2-40B4-BE49-F238E27FC236}">
                  <a16:creationId xmlns:a16="http://schemas.microsoft.com/office/drawing/2014/main" id="{F0227905-E909-4BEF-8A9E-838DF370B90F}"/>
                </a:ext>
              </a:extLst>
            </p:cNvPr>
            <p:cNvSpPr/>
            <p:nvPr/>
          </p:nvSpPr>
          <p:spPr>
            <a:xfrm rot="614678">
              <a:off x="683427" y="4578696"/>
              <a:ext cx="1677798" cy="1139841"/>
            </a:xfrm>
            <a:prstGeom prst="cloud">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6280C6-AD33-4D04-BDD0-66FC89D5C818}"/>
                </a:ext>
              </a:extLst>
            </p:cNvPr>
            <p:cNvSpPr txBox="1"/>
            <p:nvPr/>
          </p:nvSpPr>
          <p:spPr>
            <a:xfrm>
              <a:off x="711675" y="4918504"/>
              <a:ext cx="1670248" cy="455306"/>
            </a:xfrm>
            <a:prstGeom prst="rect">
              <a:avLst/>
            </a:prstGeom>
            <a:noFill/>
          </p:spPr>
          <p:txBody>
            <a:bodyPr wrap="square" rtlCol="0">
              <a:spAutoFit/>
            </a:bodyPr>
            <a:lstStyle/>
            <a:p>
              <a:pPr algn="ctr">
                <a:lnSpc>
                  <a:spcPct val="70000"/>
                </a:lnSpc>
              </a:pPr>
              <a:r>
                <a:rPr lang="en-US" sz="4000" b="1" dirty="0">
                  <a:solidFill>
                    <a:schemeClr val="accent2">
                      <a:lumMod val="75000"/>
                    </a:schemeClr>
                  </a:solidFill>
                </a:rPr>
                <a:t>Alright!</a:t>
              </a:r>
              <a:endParaRPr lang="en-US" sz="4800" b="1" dirty="0">
                <a:solidFill>
                  <a:schemeClr val="accent2">
                    <a:lumMod val="75000"/>
                  </a:schemeClr>
                </a:solidFill>
              </a:endParaRPr>
            </a:p>
          </p:txBody>
        </p:sp>
      </p:grpSp>
      <p:grpSp>
        <p:nvGrpSpPr>
          <p:cNvPr id="13" name="Group 12">
            <a:extLst>
              <a:ext uri="{FF2B5EF4-FFF2-40B4-BE49-F238E27FC236}">
                <a16:creationId xmlns:a16="http://schemas.microsoft.com/office/drawing/2014/main" id="{AB90A9A7-CCC1-49BD-9D03-F46B00DB8B5E}"/>
              </a:ext>
            </a:extLst>
          </p:cNvPr>
          <p:cNvGrpSpPr/>
          <p:nvPr/>
        </p:nvGrpSpPr>
        <p:grpSpPr>
          <a:xfrm>
            <a:off x="9675103" y="3975441"/>
            <a:ext cx="2030136" cy="1379208"/>
            <a:chOff x="507258" y="4459012"/>
            <a:chExt cx="2030136" cy="1379208"/>
          </a:xfrm>
        </p:grpSpPr>
        <p:sp>
          <p:nvSpPr>
            <p:cNvPr id="14" name="Cloud 13">
              <a:extLst>
                <a:ext uri="{FF2B5EF4-FFF2-40B4-BE49-F238E27FC236}">
                  <a16:creationId xmlns:a16="http://schemas.microsoft.com/office/drawing/2014/main" id="{9F93E09E-8DBA-4511-90C5-F0E0325BE42C}"/>
                </a:ext>
              </a:extLst>
            </p:cNvPr>
            <p:cNvSpPr/>
            <p:nvPr/>
          </p:nvSpPr>
          <p:spPr>
            <a:xfrm rot="614678">
              <a:off x="507258" y="4459012"/>
              <a:ext cx="2030136" cy="1379208"/>
            </a:xfrm>
            <a:prstGeom prst="cloud">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CDCE745-AC7E-4FFB-A63D-28CC5D48402E}"/>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accent2">
                      <a:lumMod val="75000"/>
                    </a:schemeClr>
                  </a:solidFill>
                </a:rPr>
                <a:t>1 point</a:t>
              </a:r>
            </a:p>
          </p:txBody>
        </p:sp>
      </p:grpSp>
      <p:sp>
        <p:nvSpPr>
          <p:cNvPr id="16" name="Rectangle 15">
            <a:hlinkClick r:id="rId3" action="ppaction://hlinksldjump"/>
            <a:extLst>
              <a:ext uri="{FF2B5EF4-FFF2-40B4-BE49-F238E27FC236}">
                <a16:creationId xmlns:a16="http://schemas.microsoft.com/office/drawing/2014/main" id="{A67C8FCE-B3D0-4D00-A05B-152A2469EAD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29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1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19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 “The dream is certain, and its interpretation is </a:t>
            </a:r>
            <a:r>
              <a:rPr lang="en-US" sz="4000" u="sng" dirty="0"/>
              <a:t>______</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2:45</a:t>
            </a:r>
          </a:p>
        </p:txBody>
      </p:sp>
      <p:sp>
        <p:nvSpPr>
          <p:cNvPr id="8" name="Rectangle 7">
            <a:extLst>
              <a:ext uri="{FF2B5EF4-FFF2-40B4-BE49-F238E27FC236}">
                <a16:creationId xmlns:a16="http://schemas.microsoft.com/office/drawing/2014/main" id="{B6643C68-D30C-4AE7-8F29-93AA78A7E705}"/>
              </a:ext>
            </a:extLst>
          </p:cNvPr>
          <p:cNvSpPr/>
          <p:nvPr/>
        </p:nvSpPr>
        <p:spPr>
          <a:xfrm rot="21120000">
            <a:off x="893865" y="4876647"/>
            <a:ext cx="3235948"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LIKELY</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A90C4324-6205-4A6A-8761-6C27F4698F95}"/>
              </a:ext>
            </a:extLst>
          </p:cNvPr>
          <p:cNvSpPr/>
          <p:nvPr/>
        </p:nvSpPr>
        <p:spPr>
          <a:xfrm>
            <a:off x="3413557" y="5837536"/>
            <a:ext cx="2820993"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SURE</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92DB417-A774-4610-8EA9-8161EDC98E8B}"/>
              </a:ext>
            </a:extLst>
          </p:cNvPr>
          <p:cNvSpPr/>
          <p:nvPr/>
        </p:nvSpPr>
        <p:spPr>
          <a:xfrm rot="480000">
            <a:off x="6469726" y="5224267"/>
            <a:ext cx="4840322"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POSSIBLE</a:t>
            </a:r>
            <a:endParaRPr lang="en-US" sz="4800" dirty="0">
              <a:solidFill>
                <a:srgbClr val="C00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14BBA0B6-F1E7-4B70-984B-A8B3AB53E1CA}"/>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8F493A93-6043-4F67-9D07-4750105CB2AF}"/>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6D8A56C-50B0-4B9E-AE35-87A91961A413}"/>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65D2C242-8D38-4CB9-A9E6-4C58833184BD}"/>
                </a:ext>
              </a:extLst>
            </p:cNvPr>
            <p:cNvSpPr txBox="1"/>
            <p:nvPr/>
          </p:nvSpPr>
          <p:spPr>
            <a:xfrm>
              <a:off x="4493160" y="3158571"/>
              <a:ext cx="3287093" cy="707886"/>
            </a:xfrm>
            <a:prstGeom prst="rect">
              <a:avLst/>
            </a:prstGeom>
            <a:noFill/>
          </p:spPr>
          <p:txBody>
            <a:bodyPr wrap="square" rtlCol="0">
              <a:prstTxWarp prst="textStop">
                <a:avLst/>
              </a:prstTxWarp>
              <a:spAutoFit/>
            </a:bodyPr>
            <a:lstStyle/>
            <a:p>
              <a:pPr algn="ctr"/>
              <a:r>
                <a:rPr lang="en-US" sz="4000" b="1" dirty="0">
                  <a:solidFill>
                    <a:srgbClr val="FFE9AB"/>
                  </a:solidFill>
                </a:rPr>
                <a:t>SURE</a:t>
              </a:r>
              <a:endParaRPr lang="en-US" sz="4000" dirty="0">
                <a:solidFill>
                  <a:srgbClr val="FFE9AB"/>
                </a:solidFill>
              </a:endParaRPr>
            </a:p>
          </p:txBody>
        </p:sp>
        <p:sp>
          <p:nvSpPr>
            <p:cNvPr id="16" name="TextBox 15">
              <a:extLst>
                <a:ext uri="{FF2B5EF4-FFF2-40B4-BE49-F238E27FC236}">
                  <a16:creationId xmlns:a16="http://schemas.microsoft.com/office/drawing/2014/main" id="{9CBFCF25-1644-4E13-AF54-400601EE36DF}"/>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28481C02-9BBB-4D97-B0E7-295A04E08E8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07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70FFE5-C54C-B9A7-720D-6F8E1377C1DC}"/>
              </a:ext>
            </a:extLst>
          </p:cNvPr>
          <p:cNvSpPr txBox="1"/>
          <p:nvPr/>
        </p:nvSpPr>
        <p:spPr>
          <a:xfrm>
            <a:off x="4058568" y="445409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King Nebuchadnezzar, “The dream is certain, and its interpretation is </a:t>
            </a:r>
            <a:r>
              <a:rPr lang="en-US" sz="4000" i="1" u="sng" dirty="0">
                <a:solidFill>
                  <a:srgbClr val="C00000"/>
                </a:solidFill>
                <a:uFill>
                  <a:solidFill>
                    <a:schemeClr val="tx1"/>
                  </a:solidFill>
                </a:uFill>
              </a:rPr>
              <a:t>SURE</a:t>
            </a:r>
            <a:r>
              <a:rPr lang="en-US" sz="4000" dirty="0"/>
              <a:t>.” </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2:45</a:t>
            </a:r>
          </a:p>
        </p:txBody>
      </p:sp>
      <p:sp>
        <p:nvSpPr>
          <p:cNvPr id="8" name="Rectangle 7">
            <a:extLst>
              <a:ext uri="{FF2B5EF4-FFF2-40B4-BE49-F238E27FC236}">
                <a16:creationId xmlns:a16="http://schemas.microsoft.com/office/drawing/2014/main" id="{B6643C68-D30C-4AE7-8F29-93AA78A7E705}"/>
              </a:ext>
            </a:extLst>
          </p:cNvPr>
          <p:cNvSpPr/>
          <p:nvPr/>
        </p:nvSpPr>
        <p:spPr>
          <a:xfrm rot="21120000">
            <a:off x="893865" y="4876647"/>
            <a:ext cx="3235948" cy="830997"/>
          </a:xfrm>
          <a:prstGeom prst="rect">
            <a:avLst/>
          </a:prstGeom>
        </p:spPr>
        <p:txBody>
          <a:bodyPr>
            <a:prstTxWarp prst="textStop">
              <a:avLst/>
            </a:prstTxWarp>
            <a:spAutoFit/>
          </a:bodyPr>
          <a:lstStyle/>
          <a:p>
            <a:pPr algn="ctr"/>
            <a:r>
              <a:rPr lang="en-US" sz="4800" b="1" dirty="0">
                <a:solidFill>
                  <a:srgbClr val="008000"/>
                </a:solidFill>
                <a:latin typeface="Tahoma" panose="020B0604030504040204" pitchFamily="34" charset="0"/>
                <a:ea typeface="Calibri" panose="020F0502020204030204" pitchFamily="34" charset="0"/>
              </a:rPr>
              <a:t>LIKELY</a:t>
            </a:r>
            <a:endParaRPr lang="en-US" sz="4800" dirty="0">
              <a:solidFill>
                <a:srgbClr val="008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A90C4324-6205-4A6A-8761-6C27F4698F95}"/>
              </a:ext>
            </a:extLst>
          </p:cNvPr>
          <p:cNvSpPr/>
          <p:nvPr/>
        </p:nvSpPr>
        <p:spPr>
          <a:xfrm>
            <a:off x="3413557" y="5837536"/>
            <a:ext cx="2820993" cy="830997"/>
          </a:xfrm>
          <a:prstGeom prst="rect">
            <a:avLst/>
          </a:prstGeom>
        </p:spPr>
        <p:txBody>
          <a:bodyPr>
            <a:prstTxWarp prst="textStop">
              <a:avLst/>
            </a:prstTxWarp>
            <a:spAutoFit/>
          </a:bodyPr>
          <a:lstStyle/>
          <a:p>
            <a:pPr algn="ctr"/>
            <a:r>
              <a:rPr lang="en-US" sz="4800" b="1" dirty="0">
                <a:solidFill>
                  <a:srgbClr val="FF6600"/>
                </a:solidFill>
                <a:latin typeface="Tahoma" panose="020B0604030504040204" pitchFamily="34" charset="0"/>
                <a:ea typeface="Calibri" panose="020F0502020204030204" pitchFamily="34" charset="0"/>
              </a:rPr>
              <a:t>SURE</a:t>
            </a:r>
            <a:endParaRPr lang="en-US" sz="4800" dirty="0">
              <a:solidFill>
                <a:srgbClr val="FF660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92DB417-A774-4610-8EA9-8161EDC98E8B}"/>
              </a:ext>
            </a:extLst>
          </p:cNvPr>
          <p:cNvSpPr/>
          <p:nvPr/>
        </p:nvSpPr>
        <p:spPr>
          <a:xfrm rot="480000">
            <a:off x="6469726" y="5224267"/>
            <a:ext cx="4840322" cy="830997"/>
          </a:xfrm>
          <a:prstGeom prst="rect">
            <a:avLst/>
          </a:prstGeom>
        </p:spPr>
        <p:txBody>
          <a:bodyPr>
            <a:prstTxWarp prst="textStop">
              <a:avLst/>
            </a:prstTxWarp>
            <a:spAutoFit/>
          </a:bodyPr>
          <a:lstStyle/>
          <a:p>
            <a:pPr algn="ctr"/>
            <a:r>
              <a:rPr lang="en-US" sz="4800" b="1" dirty="0">
                <a:solidFill>
                  <a:srgbClr val="C00000"/>
                </a:solidFill>
                <a:latin typeface="Tahoma" panose="020B0604030504040204" pitchFamily="34" charset="0"/>
                <a:ea typeface="Calibri" panose="020F0502020204030204" pitchFamily="34" charset="0"/>
              </a:rPr>
              <a:t>POSSIBLE</a:t>
            </a:r>
            <a:endParaRPr lang="en-US" sz="4800" dirty="0">
              <a:solidFill>
                <a:srgbClr val="C000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544C37C8-0804-4587-9041-33BD28A4A90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68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4217289603"/>
      </p:ext>
    </p:extLst>
  </p:cSld>
  <p:clrMapOvr>
    <a:masterClrMapping/>
  </p:clrMapOvr>
  <p:transition advClick="0" advTm="0">
    <p:fade/>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explained the dream to Nebuchadnezzar, the king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2:47</a:t>
            </a:r>
          </a:p>
        </p:txBody>
      </p:sp>
      <p:sp>
        <p:nvSpPr>
          <p:cNvPr id="8" name="TextBox 7">
            <a:extLst>
              <a:ext uri="{FF2B5EF4-FFF2-40B4-BE49-F238E27FC236}">
                <a16:creationId xmlns:a16="http://schemas.microsoft.com/office/drawing/2014/main" id="{50D645E7-FCB5-4AB9-8E70-9D672FA8CC01}"/>
              </a:ext>
            </a:extLst>
          </p:cNvPr>
          <p:cNvSpPr txBox="1"/>
          <p:nvPr/>
        </p:nvSpPr>
        <p:spPr>
          <a:xfrm>
            <a:off x="4425765" y="4497855"/>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F87C5704-255E-41E8-AE3D-116CEC51E79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518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explained the dream to Nebuchadnezzar, the king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2:47</a:t>
            </a:r>
          </a:p>
        </p:txBody>
      </p:sp>
      <p:sp>
        <p:nvSpPr>
          <p:cNvPr id="8" name="Rectangle 7">
            <a:extLst>
              <a:ext uri="{FF2B5EF4-FFF2-40B4-BE49-F238E27FC236}">
                <a16:creationId xmlns:a16="http://schemas.microsoft.com/office/drawing/2014/main" id="{838527A8-2D0C-462D-AA33-842C235BF9C9}"/>
              </a:ext>
            </a:extLst>
          </p:cNvPr>
          <p:cNvSpPr/>
          <p:nvPr/>
        </p:nvSpPr>
        <p:spPr>
          <a:xfrm rot="-300000">
            <a:off x="6731899" y="6007122"/>
            <a:ext cx="4906022" cy="534158"/>
          </a:xfrm>
          <a:prstGeom prst="rect">
            <a:avLst/>
          </a:prstGeom>
          <a:ln>
            <a:noFill/>
          </a:ln>
        </p:spPr>
        <p:txBody>
          <a:bodyPr>
            <a:prstTxWarp prst="textStop">
              <a:avLst/>
            </a:prstTxWarp>
            <a:spAutoFit/>
          </a:bodyPr>
          <a:lstStyle/>
          <a:p>
            <a:pPr algn="ctr"/>
            <a:r>
              <a:rPr lang="en-US" sz="3600" b="1" spc="-150" dirty="0">
                <a:solidFill>
                  <a:srgbClr val="FF33CC"/>
                </a:solidFill>
                <a:latin typeface="Tahoma" panose="020B0604030504040204" pitchFamily="34" charset="0"/>
                <a:ea typeface="Calibri" panose="020F0502020204030204" pitchFamily="34" charset="0"/>
              </a:rPr>
              <a:t>PRAISED HIS GODS</a:t>
            </a:r>
            <a:endParaRPr lang="en-US" sz="3600" spc="-150" dirty="0">
              <a:solidFill>
                <a:srgbClr val="FF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4690816-1E77-460D-BEDC-65C3733BB315}"/>
              </a:ext>
            </a:extLst>
          </p:cNvPr>
          <p:cNvSpPr/>
          <p:nvPr/>
        </p:nvSpPr>
        <p:spPr>
          <a:xfrm rot="120000">
            <a:off x="4336782" y="4990018"/>
            <a:ext cx="5981483" cy="534158"/>
          </a:xfrm>
          <a:prstGeom prst="rect">
            <a:avLst/>
          </a:prstGeom>
          <a:ln>
            <a:noFill/>
          </a:ln>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PRAISED DANIEL’S GOD</a:t>
            </a:r>
            <a:endParaRPr lang="en-US" sz="36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0D8AEF06-EFCB-4D07-AF1E-7E581D6A835D}"/>
              </a:ext>
            </a:extLst>
          </p:cNvPr>
          <p:cNvSpPr/>
          <p:nvPr/>
        </p:nvSpPr>
        <p:spPr>
          <a:xfrm rot="120000">
            <a:off x="566906" y="5551081"/>
            <a:ext cx="6055279" cy="534158"/>
          </a:xfrm>
          <a:prstGeom prst="rect">
            <a:avLst/>
          </a:prstGeom>
          <a:ln>
            <a:noFill/>
          </a:ln>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REBUKED HIS WISE MEN</a:t>
            </a:r>
            <a:endParaRPr lang="en-US" sz="3600" dirty="0">
              <a:solidFill>
                <a:srgbClr val="008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0F379ED4-6B96-421F-AF63-D052894B88B0}"/>
              </a:ext>
            </a:extLst>
          </p:cNvPr>
          <p:cNvSpPr txBox="1"/>
          <p:nvPr/>
        </p:nvSpPr>
        <p:spPr>
          <a:xfrm>
            <a:off x="5246058" y="448928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C753869E-0B20-4D5B-9021-443E76767B2D}"/>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A2A47FCC-A8FE-4CE3-9826-8BF779450F3D}"/>
              </a:ext>
            </a:extLst>
          </p:cNvPr>
          <p:cNvSpPr/>
          <p:nvPr/>
        </p:nvSpPr>
        <p:spPr>
          <a:xfrm rot="120000">
            <a:off x="540135" y="5533901"/>
            <a:ext cx="6050670" cy="546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24047261-84B8-4E5B-8B36-04E4793DA07F}"/>
              </a:ext>
            </a:extLst>
          </p:cNvPr>
          <p:cNvSpPr/>
          <p:nvPr/>
        </p:nvSpPr>
        <p:spPr>
          <a:xfrm rot="120000">
            <a:off x="4336782" y="4984860"/>
            <a:ext cx="5981483" cy="534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C95FFF6A-2353-47BB-A1E1-8326081715FA}"/>
              </a:ext>
            </a:extLst>
          </p:cNvPr>
          <p:cNvSpPr/>
          <p:nvPr/>
        </p:nvSpPr>
        <p:spPr>
          <a:xfrm rot="-300000">
            <a:off x="6700732" y="6001965"/>
            <a:ext cx="4958823" cy="534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441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45" presetClass="entr" presetSubtype="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ppt_w</p:attrName>
                                        </p:attrNameLst>
                                      </p:cBhvr>
                                      <p:tavLst>
                                        <p:tav tm="0" fmla="#ppt_w*sin(2.5*pi*$)">
                                          <p:val>
                                            <p:fltVal val="0"/>
                                          </p:val>
                                        </p:tav>
                                        <p:tav tm="100000">
                                          <p:val>
                                            <p:fltVal val="1"/>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childTnLst>
                          </p:cTn>
                        </p:par>
                        <p:par>
                          <p:cTn id="17" fill="hold">
                            <p:stCondLst>
                              <p:cond delay="1250"/>
                            </p:stCondLst>
                            <p:childTnLst>
                              <p:par>
                                <p:cTn id="18" presetID="53" presetClass="entr" presetSubtype="16"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explained the dream to Nebuchadnezzar, the king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2:47</a:t>
            </a:r>
          </a:p>
        </p:txBody>
      </p:sp>
      <p:sp>
        <p:nvSpPr>
          <p:cNvPr id="9" name="Rectangle 8">
            <a:extLst>
              <a:ext uri="{FF2B5EF4-FFF2-40B4-BE49-F238E27FC236}">
                <a16:creationId xmlns:a16="http://schemas.microsoft.com/office/drawing/2014/main" id="{24690816-1E77-460D-BEDC-65C3733BB315}"/>
              </a:ext>
            </a:extLst>
          </p:cNvPr>
          <p:cNvSpPr/>
          <p:nvPr/>
        </p:nvSpPr>
        <p:spPr>
          <a:xfrm rot="21720000">
            <a:off x="4336782" y="4990018"/>
            <a:ext cx="5981483" cy="534158"/>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PRAISED DANIEL’S GOD</a:t>
            </a:r>
            <a:endParaRPr lang="en-US" sz="3600" dirty="0">
              <a:solidFill>
                <a:srgbClr val="0000FF"/>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FCD7639A-3F1F-4B22-9FF2-F60824C1A1FA}"/>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77959B42-82B5-48D9-8AA0-6903F5064E35}"/>
              </a:ext>
            </a:extLst>
          </p:cNvPr>
          <p:cNvGrpSpPr/>
          <p:nvPr/>
        </p:nvGrpSpPr>
        <p:grpSpPr>
          <a:xfrm rot="20456090">
            <a:off x="466933" y="3738651"/>
            <a:ext cx="2030131" cy="1379208"/>
            <a:chOff x="683427" y="4578696"/>
            <a:chExt cx="1677798" cy="1139841"/>
          </a:xfrm>
        </p:grpSpPr>
        <p:sp>
          <p:nvSpPr>
            <p:cNvPr id="11" name="Cloud 10">
              <a:extLst>
                <a:ext uri="{FF2B5EF4-FFF2-40B4-BE49-F238E27FC236}">
                  <a16:creationId xmlns:a16="http://schemas.microsoft.com/office/drawing/2014/main" id="{BFC91F90-9695-45E6-AB0B-C79E3338FE20}"/>
                </a:ext>
              </a:extLst>
            </p:cNvPr>
            <p:cNvSpPr/>
            <p:nvPr/>
          </p:nvSpPr>
          <p:spPr>
            <a:xfrm rot="614678">
              <a:off x="683427" y="4578696"/>
              <a:ext cx="1677798" cy="1139841"/>
            </a:xfrm>
            <a:prstGeom prst="cloud">
              <a:avLst/>
            </a:prstGeom>
            <a:solidFill>
              <a:srgbClr val="FF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C514C66-B1BD-4DE5-B2D6-284BBA8B8FB1}"/>
                </a:ext>
              </a:extLst>
            </p:cNvPr>
            <p:cNvSpPr txBox="1"/>
            <p:nvPr/>
          </p:nvSpPr>
          <p:spPr>
            <a:xfrm>
              <a:off x="686245" y="4765329"/>
              <a:ext cx="1670248" cy="811411"/>
            </a:xfrm>
            <a:prstGeom prst="rect">
              <a:avLst/>
            </a:prstGeom>
            <a:noFill/>
          </p:spPr>
          <p:txBody>
            <a:bodyPr wrap="square" rtlCol="0">
              <a:spAutoFit/>
            </a:bodyPr>
            <a:lstStyle/>
            <a:p>
              <a:pPr algn="ctr">
                <a:lnSpc>
                  <a:spcPct val="70000"/>
                </a:lnSpc>
              </a:pPr>
              <a:r>
                <a:rPr lang="en-US" sz="4000" b="1" spc="-300" dirty="0">
                  <a:solidFill>
                    <a:srgbClr val="0000FF"/>
                  </a:solidFill>
                </a:rPr>
                <a:t>S</a:t>
              </a:r>
              <a:r>
                <a:rPr lang="en-US" sz="3200" b="1" spc="-300" dirty="0">
                  <a:solidFill>
                    <a:srgbClr val="0000FF"/>
                  </a:solidFill>
                </a:rPr>
                <a:t>O</a:t>
              </a:r>
              <a:r>
                <a:rPr lang="en-US" sz="3600" b="1" spc="-300" dirty="0">
                  <a:solidFill>
                    <a:srgbClr val="0000FF"/>
                  </a:solidFill>
                </a:rPr>
                <a:t>O</a:t>
              </a:r>
              <a:r>
                <a:rPr lang="en-US" sz="4000" b="1" spc="-300" dirty="0">
                  <a:solidFill>
                    <a:srgbClr val="0000FF"/>
                  </a:solidFill>
                </a:rPr>
                <a:t>O…</a:t>
              </a:r>
            </a:p>
            <a:p>
              <a:pPr algn="ctr">
                <a:lnSpc>
                  <a:spcPct val="70000"/>
                </a:lnSpc>
              </a:pPr>
              <a:r>
                <a:rPr lang="en-US" sz="4000" b="1" spc="-300" dirty="0">
                  <a:solidFill>
                    <a:srgbClr val="0000FF"/>
                  </a:solidFill>
                </a:rPr>
                <a:t>TRUE!</a:t>
              </a:r>
              <a:endParaRPr lang="en-US" sz="4800" b="1" spc="-300" dirty="0">
                <a:solidFill>
                  <a:srgbClr val="0000FF"/>
                </a:solidFill>
              </a:endParaRPr>
            </a:p>
          </p:txBody>
        </p:sp>
      </p:grpSp>
      <p:grpSp>
        <p:nvGrpSpPr>
          <p:cNvPr id="13" name="Group 12">
            <a:extLst>
              <a:ext uri="{FF2B5EF4-FFF2-40B4-BE49-F238E27FC236}">
                <a16:creationId xmlns:a16="http://schemas.microsoft.com/office/drawing/2014/main" id="{217D4D0D-F75D-4E7A-A765-0102C4D9F82A}"/>
              </a:ext>
            </a:extLst>
          </p:cNvPr>
          <p:cNvGrpSpPr/>
          <p:nvPr/>
        </p:nvGrpSpPr>
        <p:grpSpPr>
          <a:xfrm>
            <a:off x="9675103" y="3725184"/>
            <a:ext cx="2030136" cy="1379208"/>
            <a:chOff x="507258" y="4459012"/>
            <a:chExt cx="2030136" cy="1379208"/>
          </a:xfrm>
        </p:grpSpPr>
        <p:sp>
          <p:nvSpPr>
            <p:cNvPr id="14" name="Cloud 13">
              <a:extLst>
                <a:ext uri="{FF2B5EF4-FFF2-40B4-BE49-F238E27FC236}">
                  <a16:creationId xmlns:a16="http://schemas.microsoft.com/office/drawing/2014/main" id="{BB74BDEF-9FA8-4786-9D7E-76D7D486609F}"/>
                </a:ext>
              </a:extLst>
            </p:cNvPr>
            <p:cNvSpPr/>
            <p:nvPr/>
          </p:nvSpPr>
          <p:spPr>
            <a:xfrm rot="614678">
              <a:off x="507258" y="4459012"/>
              <a:ext cx="2030136" cy="1379208"/>
            </a:xfrm>
            <a:prstGeom prst="cloud">
              <a:avLst/>
            </a:prstGeom>
            <a:solidFill>
              <a:srgbClr val="FF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02F4782-DA1B-4526-A831-0D695023B503}"/>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0000FF"/>
                  </a:solidFill>
                </a:rPr>
                <a:t>2 points</a:t>
              </a:r>
            </a:p>
          </p:txBody>
        </p:sp>
      </p:grpSp>
      <p:sp>
        <p:nvSpPr>
          <p:cNvPr id="16" name="Rectangle 15">
            <a:hlinkClick r:id="rId3" action="ppaction://hlinksldjump"/>
            <a:extLst>
              <a:ext uri="{FF2B5EF4-FFF2-40B4-BE49-F238E27FC236}">
                <a16:creationId xmlns:a16="http://schemas.microsoft.com/office/drawing/2014/main" id="{51A20C61-4C04-4B97-977D-1968C050D52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743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8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6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explained the dream to Nebuchadnezzar, the king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2:47</a:t>
            </a:r>
          </a:p>
        </p:txBody>
      </p:sp>
      <p:sp>
        <p:nvSpPr>
          <p:cNvPr id="8" name="Rectangle 7">
            <a:extLst>
              <a:ext uri="{FF2B5EF4-FFF2-40B4-BE49-F238E27FC236}">
                <a16:creationId xmlns:a16="http://schemas.microsoft.com/office/drawing/2014/main" id="{838527A8-2D0C-462D-AA33-842C235BF9C9}"/>
              </a:ext>
            </a:extLst>
          </p:cNvPr>
          <p:cNvSpPr/>
          <p:nvPr/>
        </p:nvSpPr>
        <p:spPr>
          <a:xfrm rot="21300000">
            <a:off x="6731899" y="6007122"/>
            <a:ext cx="4906022" cy="534158"/>
          </a:xfrm>
          <a:prstGeom prst="rect">
            <a:avLst/>
          </a:prstGeom>
        </p:spPr>
        <p:txBody>
          <a:bodyPr>
            <a:prstTxWarp prst="textStop">
              <a:avLst/>
            </a:prstTxWarp>
            <a:spAutoFit/>
          </a:bodyPr>
          <a:lstStyle/>
          <a:p>
            <a:pPr algn="ctr"/>
            <a:r>
              <a:rPr lang="en-US" sz="3600" b="1" spc="-150" dirty="0">
                <a:solidFill>
                  <a:srgbClr val="FF33CC"/>
                </a:solidFill>
                <a:latin typeface="Tahoma" panose="020B0604030504040204" pitchFamily="34" charset="0"/>
                <a:ea typeface="Calibri" panose="020F0502020204030204" pitchFamily="34" charset="0"/>
              </a:rPr>
              <a:t>PRAISED HIS GODS</a:t>
            </a:r>
            <a:endParaRPr lang="en-US" sz="3600" spc="-150" dirty="0">
              <a:solidFill>
                <a:srgbClr val="FF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4690816-1E77-460D-BEDC-65C3733BB315}"/>
              </a:ext>
            </a:extLst>
          </p:cNvPr>
          <p:cNvSpPr/>
          <p:nvPr/>
        </p:nvSpPr>
        <p:spPr>
          <a:xfrm rot="21720000">
            <a:off x="4336782" y="4990018"/>
            <a:ext cx="5981483" cy="534158"/>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PRAISED DANIEL’S GOD</a:t>
            </a:r>
            <a:endParaRPr lang="en-US" sz="36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0D8AEF06-EFCB-4D07-AF1E-7E581D6A835D}"/>
              </a:ext>
            </a:extLst>
          </p:cNvPr>
          <p:cNvSpPr/>
          <p:nvPr/>
        </p:nvSpPr>
        <p:spPr>
          <a:xfrm rot="120000">
            <a:off x="566906" y="5551081"/>
            <a:ext cx="6055279" cy="534158"/>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REBUKED HIS WISE MEN</a:t>
            </a:r>
            <a:endParaRPr lang="en-US" sz="3600" dirty="0">
              <a:solidFill>
                <a:srgbClr val="008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4ABD2981-42BA-494A-B237-6E0D4DFFCAB0}"/>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A31CBCA9-1B72-4E7F-880B-9E4744E1F186}"/>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FC64D04-2BC2-4D7F-A466-4A08C1E64F50}"/>
                </a:ext>
              </a:extLst>
            </p:cNvPr>
            <p:cNvSpPr txBox="1"/>
            <p:nvPr/>
          </p:nvSpPr>
          <p:spPr>
            <a:xfrm>
              <a:off x="3496990" y="2422836"/>
              <a:ext cx="5293895" cy="2234458"/>
            </a:xfrm>
            <a:prstGeom prst="rect">
              <a:avLst/>
            </a:prstGeom>
            <a:noFill/>
          </p:spPr>
          <p:txBody>
            <a:bodyPr wrap="square" rtlCol="0">
              <a:spAutoFit/>
            </a:bodyPr>
            <a:lstStyle/>
            <a:p>
              <a:pPr algn="ctr">
                <a:lnSpc>
                  <a:spcPct val="80000"/>
                </a:lnSpc>
              </a:pPr>
              <a:r>
                <a:rPr lang="en-US" sz="7200" b="1" dirty="0">
                  <a:solidFill>
                    <a:schemeClr val="accent6">
                      <a:lumMod val="50000"/>
                    </a:schemeClr>
                  </a:solidFill>
                </a:rPr>
                <a:t>Not this time!</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B5052700-CA1C-4FCD-9FB1-3242BF9B41C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415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explained the dream to Nebuchadnezzar, the king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2:47</a:t>
            </a:r>
          </a:p>
        </p:txBody>
      </p:sp>
      <p:sp>
        <p:nvSpPr>
          <p:cNvPr id="8" name="Rectangle 7">
            <a:extLst>
              <a:ext uri="{FF2B5EF4-FFF2-40B4-BE49-F238E27FC236}">
                <a16:creationId xmlns:a16="http://schemas.microsoft.com/office/drawing/2014/main" id="{838527A8-2D0C-462D-AA33-842C235BF9C9}"/>
              </a:ext>
            </a:extLst>
          </p:cNvPr>
          <p:cNvSpPr/>
          <p:nvPr/>
        </p:nvSpPr>
        <p:spPr>
          <a:xfrm rot="21300000">
            <a:off x="6731899" y="6007122"/>
            <a:ext cx="4906022" cy="534158"/>
          </a:xfrm>
          <a:prstGeom prst="rect">
            <a:avLst/>
          </a:prstGeom>
          <a:ln>
            <a:noFill/>
          </a:ln>
        </p:spPr>
        <p:txBody>
          <a:bodyPr>
            <a:prstTxWarp prst="textStop">
              <a:avLst/>
            </a:prstTxWarp>
            <a:spAutoFit/>
          </a:bodyPr>
          <a:lstStyle/>
          <a:p>
            <a:pPr algn="ctr"/>
            <a:r>
              <a:rPr lang="en-US" sz="3600" b="1" spc="-150" dirty="0">
                <a:solidFill>
                  <a:srgbClr val="FF33CC"/>
                </a:solidFill>
                <a:latin typeface="Tahoma" panose="020B0604030504040204" pitchFamily="34" charset="0"/>
                <a:ea typeface="Calibri" panose="020F0502020204030204" pitchFamily="34" charset="0"/>
              </a:rPr>
              <a:t>PRAISED HIS GODS</a:t>
            </a:r>
            <a:endParaRPr lang="en-US" sz="3600" spc="-150" dirty="0">
              <a:solidFill>
                <a:srgbClr val="FF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4690816-1E77-460D-BEDC-65C3733BB315}"/>
              </a:ext>
            </a:extLst>
          </p:cNvPr>
          <p:cNvSpPr/>
          <p:nvPr/>
        </p:nvSpPr>
        <p:spPr>
          <a:xfrm rot="21720000">
            <a:off x="4336782" y="4990018"/>
            <a:ext cx="5981483" cy="534158"/>
          </a:xfrm>
          <a:prstGeom prst="rect">
            <a:avLst/>
          </a:prstGeom>
          <a:ln>
            <a:noFill/>
          </a:ln>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PRAISED DANIEL’S GOD</a:t>
            </a:r>
            <a:endParaRPr lang="en-US" sz="36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0D8AEF06-EFCB-4D07-AF1E-7E581D6A835D}"/>
              </a:ext>
            </a:extLst>
          </p:cNvPr>
          <p:cNvSpPr/>
          <p:nvPr/>
        </p:nvSpPr>
        <p:spPr>
          <a:xfrm rot="120000">
            <a:off x="566906" y="5551081"/>
            <a:ext cx="6055279" cy="534158"/>
          </a:xfrm>
          <a:prstGeom prst="rect">
            <a:avLst/>
          </a:prstGeom>
          <a:ln>
            <a:noFill/>
          </a:ln>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REBUKED HIS WISE MEN</a:t>
            </a:r>
            <a:endParaRPr lang="en-US" sz="3600" dirty="0">
              <a:solidFill>
                <a:srgbClr val="0080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0F379ED4-6B96-421F-AF63-D052894B88B0}"/>
              </a:ext>
            </a:extLst>
          </p:cNvPr>
          <p:cNvSpPr txBox="1"/>
          <p:nvPr/>
        </p:nvSpPr>
        <p:spPr>
          <a:xfrm>
            <a:off x="5246058" y="4489283"/>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A7731E96-3193-445F-A66B-94D96B5FD158}"/>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F047E8D9-1FDE-4C99-8C33-7548BA530DC1}"/>
              </a:ext>
            </a:extLst>
          </p:cNvPr>
          <p:cNvSpPr/>
          <p:nvPr/>
        </p:nvSpPr>
        <p:spPr>
          <a:xfrm rot="120000">
            <a:off x="540135" y="5533901"/>
            <a:ext cx="6050670" cy="546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AC2AD755-0A4B-47BA-AA5B-44183C375D1C}"/>
              </a:ext>
            </a:extLst>
          </p:cNvPr>
          <p:cNvSpPr/>
          <p:nvPr/>
        </p:nvSpPr>
        <p:spPr>
          <a:xfrm rot="120000">
            <a:off x="4336782" y="4984860"/>
            <a:ext cx="5981483" cy="534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7A59D16D-2472-45AF-A4E0-B4A29C560E24}"/>
              </a:ext>
            </a:extLst>
          </p:cNvPr>
          <p:cNvSpPr/>
          <p:nvPr/>
        </p:nvSpPr>
        <p:spPr>
          <a:xfrm rot="-300000">
            <a:off x="6700732" y="6001965"/>
            <a:ext cx="4958823" cy="534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40738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The Chaldeans answered the king, “The thing that the </a:t>
            </a:r>
            <a:r>
              <a:rPr lang="en-US" sz="3800" spc="-10" dirty="0"/>
              <a:t>king asks is difficult, and no one can show it to the king </a:t>
            </a:r>
            <a:r>
              <a:rPr lang="en-US" sz="3800" dirty="0"/>
              <a:t>except the </a:t>
            </a:r>
            <a:r>
              <a:rPr lang="en-US" sz="3800" u="sng" dirty="0"/>
              <a:t>______</a:t>
            </a:r>
            <a:r>
              <a:rPr lang="en-US" sz="3800" dirty="0"/>
              <a:t>, whose dwelling is not with flesh.”</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2:10-11</a:t>
            </a:r>
          </a:p>
        </p:txBody>
      </p:sp>
      <p:sp>
        <p:nvSpPr>
          <p:cNvPr id="7" name="Rectangle 6">
            <a:extLst>
              <a:ext uri="{FF2B5EF4-FFF2-40B4-BE49-F238E27FC236}">
                <a16:creationId xmlns:a16="http://schemas.microsoft.com/office/drawing/2014/main" id="{977AF874-FD70-453D-AD41-B39B774E6015}"/>
              </a:ext>
            </a:extLst>
          </p:cNvPr>
          <p:cNvSpPr/>
          <p:nvPr/>
        </p:nvSpPr>
        <p:spPr>
          <a:xfrm rot="21130746">
            <a:off x="437486" y="5124150"/>
            <a:ext cx="4307047" cy="830997"/>
          </a:xfrm>
          <a:prstGeom prst="rect">
            <a:avLst/>
          </a:prstGeom>
          <a:ln>
            <a:noFill/>
          </a:ln>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CREATURES</a:t>
            </a:r>
            <a:endParaRPr lang="en-US" sz="48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5205526-B81B-4069-9AB3-56C4D20ABB56}"/>
              </a:ext>
            </a:extLst>
          </p:cNvPr>
          <p:cNvSpPr/>
          <p:nvPr/>
        </p:nvSpPr>
        <p:spPr>
          <a:xfrm>
            <a:off x="4318709" y="5837155"/>
            <a:ext cx="4737752" cy="830997"/>
          </a:xfrm>
          <a:prstGeom prst="rect">
            <a:avLst/>
          </a:prstGeom>
          <a:ln>
            <a:noFill/>
          </a:ln>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IMMORTALS</a:t>
            </a:r>
            <a:endParaRPr lang="en-US" sz="4800" dirty="0">
              <a:solidFill>
                <a:srgbClr val="0000FF"/>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75573489-CE27-4861-A0A6-3383979E1550}"/>
              </a:ext>
            </a:extLst>
          </p:cNvPr>
          <p:cNvSpPr txBox="1"/>
          <p:nvPr/>
        </p:nvSpPr>
        <p:spPr>
          <a:xfrm>
            <a:off x="5237669" y="4828351"/>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1" name="Rectangle 10">
            <a:extLst>
              <a:ext uri="{FF2B5EF4-FFF2-40B4-BE49-F238E27FC236}">
                <a16:creationId xmlns:a16="http://schemas.microsoft.com/office/drawing/2014/main" id="{A2AFF9D4-D73B-4E4A-B79C-9E3AF1C571BD}"/>
              </a:ext>
            </a:extLst>
          </p:cNvPr>
          <p:cNvSpPr/>
          <p:nvPr/>
        </p:nvSpPr>
        <p:spPr>
          <a:xfrm rot="753292">
            <a:off x="9272714" y="5250763"/>
            <a:ext cx="2440938" cy="830997"/>
          </a:xfrm>
          <a:prstGeom prst="rect">
            <a:avLst/>
          </a:prstGeom>
          <a:ln>
            <a:noFill/>
          </a:ln>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GODS</a:t>
            </a:r>
            <a:endParaRPr lang="en-US" sz="4800" spc="300" dirty="0">
              <a:solidFill>
                <a:srgbClr val="C00000"/>
              </a:solidFill>
              <a:latin typeface="Tahoma" panose="020B0604030504040204" pitchFamily="34" charset="0"/>
              <a:ea typeface="Calibri" panose="020F0502020204030204" pitchFamily="34" charset="0"/>
            </a:endParaRPr>
          </a:p>
        </p:txBody>
      </p:sp>
      <p:sp>
        <p:nvSpPr>
          <p:cNvPr id="15" name="Rectangle 14">
            <a:hlinkClick r:id="rId3" action="ppaction://hlinksldjump"/>
            <a:extLst>
              <a:ext uri="{FF2B5EF4-FFF2-40B4-BE49-F238E27FC236}">
                <a16:creationId xmlns:a16="http://schemas.microsoft.com/office/drawing/2014/main" id="{84558C5F-5463-4034-B267-F2E2FA616FEF}"/>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2959835C-D4DC-4A65-AA46-AA889D41BBC7}"/>
              </a:ext>
            </a:extLst>
          </p:cNvPr>
          <p:cNvSpPr/>
          <p:nvPr/>
        </p:nvSpPr>
        <p:spPr>
          <a:xfrm rot="-480000">
            <a:off x="420227" y="5124151"/>
            <a:ext cx="4341778" cy="825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A5160436-6922-48B4-8BF6-DEEF4082671D}"/>
              </a:ext>
            </a:extLst>
          </p:cNvPr>
          <p:cNvSpPr/>
          <p:nvPr/>
        </p:nvSpPr>
        <p:spPr>
          <a:xfrm>
            <a:off x="4310743" y="5818909"/>
            <a:ext cx="4785756" cy="878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2C1FC206-4FEE-483E-A0C1-F91698B5BB9A}"/>
              </a:ext>
            </a:extLst>
          </p:cNvPr>
          <p:cNvSpPr/>
          <p:nvPr/>
        </p:nvSpPr>
        <p:spPr>
          <a:xfrm rot="693292">
            <a:off x="9265648" y="5224223"/>
            <a:ext cx="2455070" cy="873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82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explained the dream to Nebuchadnezzar, the king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2:47</a:t>
            </a:r>
          </a:p>
        </p:txBody>
      </p:sp>
      <p:sp>
        <p:nvSpPr>
          <p:cNvPr id="9" name="Rectangle 8">
            <a:extLst>
              <a:ext uri="{FF2B5EF4-FFF2-40B4-BE49-F238E27FC236}">
                <a16:creationId xmlns:a16="http://schemas.microsoft.com/office/drawing/2014/main" id="{24690816-1E77-460D-BEDC-65C3733BB315}"/>
              </a:ext>
            </a:extLst>
          </p:cNvPr>
          <p:cNvSpPr/>
          <p:nvPr/>
        </p:nvSpPr>
        <p:spPr>
          <a:xfrm rot="21720000">
            <a:off x="4336782" y="4990018"/>
            <a:ext cx="5981483" cy="534158"/>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PRAISED DANIEL’S GOD</a:t>
            </a:r>
            <a:endParaRPr lang="en-US" sz="3600" dirty="0">
              <a:solidFill>
                <a:srgbClr val="0000FF"/>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FCD7639A-3F1F-4B22-9FF2-F60824C1A1FA}"/>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0" name="Group 9">
            <a:extLst>
              <a:ext uri="{FF2B5EF4-FFF2-40B4-BE49-F238E27FC236}">
                <a16:creationId xmlns:a16="http://schemas.microsoft.com/office/drawing/2014/main" id="{77959B42-82B5-48D9-8AA0-6903F5064E35}"/>
              </a:ext>
            </a:extLst>
          </p:cNvPr>
          <p:cNvGrpSpPr/>
          <p:nvPr/>
        </p:nvGrpSpPr>
        <p:grpSpPr>
          <a:xfrm rot="20456090">
            <a:off x="466832" y="3738045"/>
            <a:ext cx="2033839" cy="1379208"/>
            <a:chOff x="683427" y="4578696"/>
            <a:chExt cx="1680862" cy="1139841"/>
          </a:xfrm>
        </p:grpSpPr>
        <p:sp>
          <p:nvSpPr>
            <p:cNvPr id="11" name="Cloud 10">
              <a:extLst>
                <a:ext uri="{FF2B5EF4-FFF2-40B4-BE49-F238E27FC236}">
                  <a16:creationId xmlns:a16="http://schemas.microsoft.com/office/drawing/2014/main" id="{BFC91F90-9695-45E6-AB0B-C79E3338FE20}"/>
                </a:ext>
              </a:extLst>
            </p:cNvPr>
            <p:cNvSpPr/>
            <p:nvPr/>
          </p:nvSpPr>
          <p:spPr>
            <a:xfrm rot="614678">
              <a:off x="683427" y="4578696"/>
              <a:ext cx="1677798" cy="1139841"/>
            </a:xfrm>
            <a:prstGeom prst="cloud">
              <a:avLst/>
            </a:prstGeom>
            <a:solidFill>
              <a:srgbClr val="FF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C514C66-B1BD-4DE5-B2D6-284BBA8B8FB1}"/>
                </a:ext>
              </a:extLst>
            </p:cNvPr>
            <p:cNvSpPr txBox="1"/>
            <p:nvPr/>
          </p:nvSpPr>
          <p:spPr>
            <a:xfrm>
              <a:off x="694041" y="4920825"/>
              <a:ext cx="1670248" cy="455306"/>
            </a:xfrm>
            <a:prstGeom prst="rect">
              <a:avLst/>
            </a:prstGeom>
            <a:noFill/>
          </p:spPr>
          <p:txBody>
            <a:bodyPr wrap="square" rtlCol="0">
              <a:spAutoFit/>
            </a:bodyPr>
            <a:lstStyle/>
            <a:p>
              <a:pPr algn="ctr">
                <a:lnSpc>
                  <a:spcPct val="70000"/>
                </a:lnSpc>
              </a:pPr>
              <a:r>
                <a:rPr lang="en-US" sz="4000" b="1" dirty="0">
                  <a:solidFill>
                    <a:srgbClr val="0000FF"/>
                  </a:solidFill>
                </a:rPr>
                <a:t>Yay!</a:t>
              </a:r>
            </a:p>
          </p:txBody>
        </p:sp>
      </p:grpSp>
      <p:grpSp>
        <p:nvGrpSpPr>
          <p:cNvPr id="13" name="Group 12">
            <a:extLst>
              <a:ext uri="{FF2B5EF4-FFF2-40B4-BE49-F238E27FC236}">
                <a16:creationId xmlns:a16="http://schemas.microsoft.com/office/drawing/2014/main" id="{217D4D0D-F75D-4E7A-A765-0102C4D9F82A}"/>
              </a:ext>
            </a:extLst>
          </p:cNvPr>
          <p:cNvGrpSpPr/>
          <p:nvPr/>
        </p:nvGrpSpPr>
        <p:grpSpPr>
          <a:xfrm>
            <a:off x="9675103" y="3725184"/>
            <a:ext cx="2030136" cy="1379208"/>
            <a:chOff x="507258" y="4459012"/>
            <a:chExt cx="2030136" cy="1379208"/>
          </a:xfrm>
        </p:grpSpPr>
        <p:sp>
          <p:nvSpPr>
            <p:cNvPr id="14" name="Cloud 13">
              <a:extLst>
                <a:ext uri="{FF2B5EF4-FFF2-40B4-BE49-F238E27FC236}">
                  <a16:creationId xmlns:a16="http://schemas.microsoft.com/office/drawing/2014/main" id="{BB74BDEF-9FA8-4786-9D7E-76D7D486609F}"/>
                </a:ext>
              </a:extLst>
            </p:cNvPr>
            <p:cNvSpPr/>
            <p:nvPr/>
          </p:nvSpPr>
          <p:spPr>
            <a:xfrm rot="614678">
              <a:off x="507258" y="4459012"/>
              <a:ext cx="2030136" cy="1379208"/>
            </a:xfrm>
            <a:prstGeom prst="cloud">
              <a:avLst/>
            </a:prstGeom>
            <a:solidFill>
              <a:srgbClr val="FF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02F4782-DA1B-4526-A831-0D695023B503}"/>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0000FF"/>
                  </a:solidFill>
                </a:rPr>
                <a:t>1 point</a:t>
              </a:r>
            </a:p>
          </p:txBody>
        </p:sp>
      </p:grpSp>
      <p:sp>
        <p:nvSpPr>
          <p:cNvPr id="16" name="Rectangle 15">
            <a:hlinkClick r:id="rId3" action="ppaction://hlinksldjump"/>
            <a:extLst>
              <a:ext uri="{FF2B5EF4-FFF2-40B4-BE49-F238E27FC236}">
                <a16:creationId xmlns:a16="http://schemas.microsoft.com/office/drawing/2014/main" id="{44BA72A3-2977-44A9-B96C-5E387DE1D1A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800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 calcmode="lin" valueType="num">
                                      <p:cBhvr>
                                        <p:cTn id="9" dur="250" fill="hold"/>
                                        <p:tgtEl>
                                          <p:spTgt spid="10"/>
                                        </p:tgtEl>
                                        <p:attrNameLst>
                                          <p:attrName>style.rotation</p:attrName>
                                        </p:attrNameLst>
                                      </p:cBhvr>
                                      <p:tavLst>
                                        <p:tav tm="0">
                                          <p:val>
                                            <p:fltVal val="90"/>
                                          </p:val>
                                        </p:tav>
                                        <p:tav tm="100000">
                                          <p:val>
                                            <p:fltVal val="0"/>
                                          </p:val>
                                        </p:tav>
                                      </p:tavLst>
                                    </p:anim>
                                    <p:animEffect transition="in" filter="fade">
                                      <p:cBhvr>
                                        <p:cTn id="10" dur="250"/>
                                        <p:tgtEl>
                                          <p:spTgt spid="10"/>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par>
                          <p:cTn id="19" fill="hold">
                            <p:stCondLst>
                              <p:cond delay="18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6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explained the dream to Nebuchadnezzar, the king </a:t>
            </a:r>
            <a:r>
              <a:rPr lang="en-US" sz="4000" u="sng" dirty="0"/>
              <a:t>______</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2:47</a:t>
            </a:r>
          </a:p>
        </p:txBody>
      </p:sp>
      <p:sp>
        <p:nvSpPr>
          <p:cNvPr id="8" name="Rectangle 7">
            <a:extLst>
              <a:ext uri="{FF2B5EF4-FFF2-40B4-BE49-F238E27FC236}">
                <a16:creationId xmlns:a16="http://schemas.microsoft.com/office/drawing/2014/main" id="{838527A8-2D0C-462D-AA33-842C235BF9C9}"/>
              </a:ext>
            </a:extLst>
          </p:cNvPr>
          <p:cNvSpPr/>
          <p:nvPr/>
        </p:nvSpPr>
        <p:spPr>
          <a:xfrm rot="21300000">
            <a:off x="6731899" y="6007122"/>
            <a:ext cx="4906022" cy="534158"/>
          </a:xfrm>
          <a:prstGeom prst="rect">
            <a:avLst/>
          </a:prstGeom>
        </p:spPr>
        <p:txBody>
          <a:bodyPr>
            <a:prstTxWarp prst="textStop">
              <a:avLst/>
            </a:prstTxWarp>
            <a:spAutoFit/>
          </a:bodyPr>
          <a:lstStyle/>
          <a:p>
            <a:pPr algn="ctr"/>
            <a:r>
              <a:rPr lang="en-US" sz="3600" b="1" spc="-150" dirty="0">
                <a:solidFill>
                  <a:srgbClr val="FF33CC"/>
                </a:solidFill>
                <a:latin typeface="Tahoma" panose="020B0604030504040204" pitchFamily="34" charset="0"/>
                <a:ea typeface="Calibri" panose="020F0502020204030204" pitchFamily="34" charset="0"/>
              </a:rPr>
              <a:t>PRAISED HIS GODS</a:t>
            </a:r>
            <a:endParaRPr lang="en-US" sz="3600" spc="-150" dirty="0">
              <a:solidFill>
                <a:srgbClr val="FF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4690816-1E77-460D-BEDC-65C3733BB315}"/>
              </a:ext>
            </a:extLst>
          </p:cNvPr>
          <p:cNvSpPr/>
          <p:nvPr/>
        </p:nvSpPr>
        <p:spPr>
          <a:xfrm rot="21720000">
            <a:off x="4336782" y="4990018"/>
            <a:ext cx="5981483" cy="534158"/>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PRAISED DANIEL’S GOD</a:t>
            </a:r>
            <a:endParaRPr lang="en-US" sz="36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0D8AEF06-EFCB-4D07-AF1E-7E581D6A835D}"/>
              </a:ext>
            </a:extLst>
          </p:cNvPr>
          <p:cNvSpPr/>
          <p:nvPr/>
        </p:nvSpPr>
        <p:spPr>
          <a:xfrm rot="120000">
            <a:off x="566906" y="5551081"/>
            <a:ext cx="6055279" cy="534158"/>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REBUKED HIS WISE MEN</a:t>
            </a:r>
            <a:endParaRPr lang="en-US" sz="3600" dirty="0">
              <a:solidFill>
                <a:srgbClr val="0080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BA359EF5-92B7-4343-A27A-3A95C0220FD7}"/>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92DEE7E6-06BF-45B8-8F8B-94471236D68A}"/>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4BCBE4A-12B7-4045-8682-C301D6BAEB68}"/>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32306EF2-A628-4804-90B6-C8A44E3C5F23}"/>
                </a:ext>
              </a:extLst>
            </p:cNvPr>
            <p:cNvSpPr txBox="1"/>
            <p:nvPr/>
          </p:nvSpPr>
          <p:spPr>
            <a:xfrm>
              <a:off x="3489759" y="3158571"/>
              <a:ext cx="5471361" cy="707886"/>
            </a:xfrm>
            <a:prstGeom prst="rect">
              <a:avLst/>
            </a:prstGeom>
            <a:noFill/>
          </p:spPr>
          <p:txBody>
            <a:bodyPr wrap="square" rtlCol="0">
              <a:prstTxWarp prst="textStop">
                <a:avLst/>
              </a:prstTxWarp>
              <a:spAutoFit/>
            </a:bodyPr>
            <a:lstStyle/>
            <a:p>
              <a:pPr algn="ctr"/>
              <a:r>
                <a:rPr lang="en-US" sz="4000" b="1" dirty="0">
                  <a:solidFill>
                    <a:srgbClr val="FFE9AB"/>
                  </a:solidFill>
                </a:rPr>
                <a:t>PRAISED DANIEL’S GOD</a:t>
              </a:r>
              <a:endParaRPr lang="en-US" sz="4000" dirty="0">
                <a:solidFill>
                  <a:srgbClr val="FFE9AB"/>
                </a:solidFill>
              </a:endParaRPr>
            </a:p>
          </p:txBody>
        </p:sp>
        <p:sp>
          <p:nvSpPr>
            <p:cNvPr id="16" name="TextBox 15">
              <a:extLst>
                <a:ext uri="{FF2B5EF4-FFF2-40B4-BE49-F238E27FC236}">
                  <a16:creationId xmlns:a16="http://schemas.microsoft.com/office/drawing/2014/main" id="{AADA6BED-7CE7-4B2E-A68A-19801C4C9C94}"/>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C00F6E8F-1054-46D8-8D42-9EF394C9D03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236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F05CA1-0B03-5BAB-ABB7-EFCDE99BEFB7}"/>
              </a:ext>
            </a:extLst>
          </p:cNvPr>
          <p:cNvSpPr txBox="1"/>
          <p:nvPr/>
        </p:nvSpPr>
        <p:spPr>
          <a:xfrm>
            <a:off x="4830916" y="444512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69660"/>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explained the dream to Nebuchadnezzar, the king </a:t>
            </a:r>
            <a:r>
              <a:rPr lang="en-US" sz="4000" i="1" u="sng" dirty="0">
                <a:solidFill>
                  <a:srgbClr val="C00000"/>
                </a:solidFill>
                <a:uFill>
                  <a:solidFill>
                    <a:schemeClr val="tx1"/>
                  </a:solidFill>
                </a:uFill>
              </a:rPr>
              <a:t>PRAISED DANIEL’S GOD</a:t>
            </a:r>
            <a:r>
              <a:rPr lang="en-US" sz="4000" dirty="0"/>
              <a:t>.</a:t>
            </a:r>
          </a:p>
          <a:p>
            <a:pPr algn="ct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88E505F5-711F-438A-B0AD-6ADD09D9306B}"/>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2:47</a:t>
            </a:r>
          </a:p>
        </p:txBody>
      </p:sp>
      <p:sp>
        <p:nvSpPr>
          <p:cNvPr id="8" name="Rectangle 7">
            <a:extLst>
              <a:ext uri="{FF2B5EF4-FFF2-40B4-BE49-F238E27FC236}">
                <a16:creationId xmlns:a16="http://schemas.microsoft.com/office/drawing/2014/main" id="{838527A8-2D0C-462D-AA33-842C235BF9C9}"/>
              </a:ext>
            </a:extLst>
          </p:cNvPr>
          <p:cNvSpPr/>
          <p:nvPr/>
        </p:nvSpPr>
        <p:spPr>
          <a:xfrm rot="21300000">
            <a:off x="6731899" y="6007122"/>
            <a:ext cx="4906022" cy="534158"/>
          </a:xfrm>
          <a:prstGeom prst="rect">
            <a:avLst/>
          </a:prstGeom>
        </p:spPr>
        <p:txBody>
          <a:bodyPr>
            <a:prstTxWarp prst="textStop">
              <a:avLst/>
            </a:prstTxWarp>
            <a:spAutoFit/>
          </a:bodyPr>
          <a:lstStyle/>
          <a:p>
            <a:pPr algn="ctr"/>
            <a:r>
              <a:rPr lang="en-US" sz="3600" b="1" spc="-150" dirty="0">
                <a:solidFill>
                  <a:srgbClr val="FF33CC"/>
                </a:solidFill>
                <a:latin typeface="Tahoma" panose="020B0604030504040204" pitchFamily="34" charset="0"/>
                <a:ea typeface="Calibri" panose="020F0502020204030204" pitchFamily="34" charset="0"/>
              </a:rPr>
              <a:t>PRAISED HIS GODS</a:t>
            </a:r>
            <a:endParaRPr lang="en-US" sz="3600" spc="-150" dirty="0">
              <a:solidFill>
                <a:srgbClr val="FF33CC"/>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4690816-1E77-460D-BEDC-65C3733BB315}"/>
              </a:ext>
            </a:extLst>
          </p:cNvPr>
          <p:cNvSpPr/>
          <p:nvPr/>
        </p:nvSpPr>
        <p:spPr>
          <a:xfrm rot="21720000">
            <a:off x="4336782" y="4990018"/>
            <a:ext cx="5981483" cy="534158"/>
          </a:xfrm>
          <a:prstGeom prst="rect">
            <a:avLst/>
          </a:prstGeom>
        </p:spPr>
        <p:txBody>
          <a:bodyPr>
            <a:prstTxWarp prst="textStop">
              <a:avLst/>
            </a:prstTxWarp>
            <a:spAutoFit/>
          </a:bodyPr>
          <a:lstStyle/>
          <a:p>
            <a:pPr algn="ctr"/>
            <a:r>
              <a:rPr lang="en-US" sz="3600" b="1" dirty="0">
                <a:solidFill>
                  <a:srgbClr val="0000FF"/>
                </a:solidFill>
                <a:latin typeface="Tahoma" panose="020B0604030504040204" pitchFamily="34" charset="0"/>
                <a:ea typeface="Calibri" panose="020F0502020204030204" pitchFamily="34" charset="0"/>
              </a:rPr>
              <a:t>PRAISED DANIEL’S GOD</a:t>
            </a:r>
            <a:endParaRPr lang="en-US" sz="36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0D8AEF06-EFCB-4D07-AF1E-7E581D6A835D}"/>
              </a:ext>
            </a:extLst>
          </p:cNvPr>
          <p:cNvSpPr/>
          <p:nvPr/>
        </p:nvSpPr>
        <p:spPr>
          <a:xfrm rot="120000">
            <a:off x="566906" y="5551081"/>
            <a:ext cx="6055279" cy="534158"/>
          </a:xfrm>
          <a:prstGeom prst="rect">
            <a:avLst/>
          </a:prstGeom>
        </p:spPr>
        <p:txBody>
          <a:bodyPr>
            <a:prstTxWarp prst="textStop">
              <a:avLst/>
            </a:prstTxWarp>
            <a:spAutoFit/>
          </a:bodyPr>
          <a:lstStyle/>
          <a:p>
            <a:pPr algn="ctr"/>
            <a:r>
              <a:rPr lang="en-US" sz="3600" b="1" dirty="0">
                <a:solidFill>
                  <a:srgbClr val="008000"/>
                </a:solidFill>
                <a:latin typeface="Tahoma" panose="020B0604030504040204" pitchFamily="34" charset="0"/>
                <a:ea typeface="Calibri" panose="020F0502020204030204" pitchFamily="34" charset="0"/>
              </a:rPr>
              <a:t>REBUKED HIS WISE MEN</a:t>
            </a:r>
            <a:endParaRPr lang="en-US" sz="3600" dirty="0">
              <a:solidFill>
                <a:srgbClr val="0080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DAA81D08-FBB6-43AA-BDCE-394C43DD539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551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9CDB3D-0C5C-4222-8D74-92A1AB000D55}"/>
              </a:ext>
            </a:extLst>
          </p:cNvPr>
          <p:cNvPicPr>
            <a:picLocks noChangeAspect="1"/>
          </p:cNvPicPr>
          <p:nvPr/>
        </p:nvPicPr>
        <p:blipFill>
          <a:blip r:embed="rId3">
            <a:clrChange>
              <a:clrFrom>
                <a:srgbClr val="EFE4B0"/>
              </a:clrFrom>
              <a:clrTo>
                <a:srgbClr val="EFE4B0">
                  <a:alpha val="0"/>
                </a:srgbClr>
              </a:clrTo>
            </a:clrChange>
          </a:blip>
          <a:stretch>
            <a:fillRect/>
          </a:stretch>
        </p:blipFill>
        <p:spPr>
          <a:xfrm>
            <a:off x="189327" y="177282"/>
            <a:ext cx="6945282" cy="6503436"/>
          </a:xfrm>
          <a:prstGeom prst="rect">
            <a:avLst/>
          </a:prstGeom>
        </p:spPr>
      </p:pic>
      <p:grpSp>
        <p:nvGrpSpPr>
          <p:cNvPr id="7" name="Group 6">
            <a:extLst>
              <a:ext uri="{FF2B5EF4-FFF2-40B4-BE49-F238E27FC236}">
                <a16:creationId xmlns:a16="http://schemas.microsoft.com/office/drawing/2014/main" id="{2B7E8F3F-AEE7-468E-A940-50C8461D45BA}"/>
              </a:ext>
            </a:extLst>
          </p:cNvPr>
          <p:cNvGrpSpPr/>
          <p:nvPr/>
        </p:nvGrpSpPr>
        <p:grpSpPr>
          <a:xfrm>
            <a:off x="6951306" y="186611"/>
            <a:ext cx="5047854" cy="6494107"/>
            <a:chOff x="6951306" y="186611"/>
            <a:chExt cx="5047854" cy="6494107"/>
          </a:xfrm>
        </p:grpSpPr>
        <p:sp>
          <p:nvSpPr>
            <p:cNvPr id="5" name="Rectangle 4">
              <a:extLst>
                <a:ext uri="{FF2B5EF4-FFF2-40B4-BE49-F238E27FC236}">
                  <a16:creationId xmlns:a16="http://schemas.microsoft.com/office/drawing/2014/main" id="{8B654DE9-70CC-44D8-BEF8-FA9204F0B3A8}"/>
                </a:ext>
              </a:extLst>
            </p:cNvPr>
            <p:cNvSpPr/>
            <p:nvPr/>
          </p:nvSpPr>
          <p:spPr>
            <a:xfrm>
              <a:off x="6951306" y="186611"/>
              <a:ext cx="5047854" cy="6494107"/>
            </a:xfrm>
            <a:prstGeom prst="rect">
              <a:avLst/>
            </a:prstGeom>
            <a:solidFill>
              <a:srgbClr val="375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9C14BF-9B8B-42EE-A30C-96611E51EC06}"/>
                </a:ext>
              </a:extLst>
            </p:cNvPr>
            <p:cNvSpPr/>
            <p:nvPr/>
          </p:nvSpPr>
          <p:spPr>
            <a:xfrm>
              <a:off x="7175239" y="239874"/>
              <a:ext cx="4655971" cy="6198107"/>
            </a:xfrm>
            <a:prstGeom prst="rect">
              <a:avLst/>
            </a:prstGeom>
            <a:noFill/>
          </p:spPr>
          <p:txBody>
            <a:bodyPr wrap="square">
              <a:spAutoFit/>
            </a:bodyPr>
            <a:lstStyle/>
            <a:p>
              <a:pPr algn="just">
                <a:lnSpc>
                  <a:spcPct val="130000"/>
                </a:lnSpc>
              </a:pPr>
              <a:r>
                <a:rPr lang="en-US" sz="2800" dirty="0">
                  <a:solidFill>
                    <a:srgbClr val="FFF6DD"/>
                  </a:solidFill>
                  <a:latin typeface="Times New Roman" panose="02020603050405020304" pitchFamily="18" charset="0"/>
                  <a:cs typeface="Times New Roman" panose="02020603050405020304" pitchFamily="18" charset="0"/>
                </a:rPr>
                <a:t>Then King Nebuchadnezzar fell upon his face and paid homage to Daniel, and commanded that an offering and incense be offered up to him. The king answered and said to Daniel, “Truly, your God is God of gods and Lord of kings, and a revealer of mysteries, for you have been able to reveal this mystery.”</a:t>
              </a:r>
            </a:p>
          </p:txBody>
        </p:sp>
      </p:grpSp>
      <p:sp>
        <p:nvSpPr>
          <p:cNvPr id="8" name="TextBox 7">
            <a:extLst>
              <a:ext uri="{FF2B5EF4-FFF2-40B4-BE49-F238E27FC236}">
                <a16:creationId xmlns:a16="http://schemas.microsoft.com/office/drawing/2014/main" id="{82A2B3FF-9371-4408-9003-0F27D860457C}"/>
              </a:ext>
            </a:extLst>
          </p:cNvPr>
          <p:cNvSpPr txBox="1"/>
          <p:nvPr/>
        </p:nvSpPr>
        <p:spPr>
          <a:xfrm>
            <a:off x="5014457" y="6654431"/>
            <a:ext cx="1955594" cy="215444"/>
          </a:xfrm>
          <a:prstGeom prst="rect">
            <a:avLst/>
          </a:prstGeom>
          <a:noFill/>
        </p:spPr>
        <p:txBody>
          <a:bodyPr wrap="square" rtlCol="0">
            <a:spAutoFit/>
          </a:bodyPr>
          <a:lstStyle/>
          <a:p>
            <a:pPr algn="r"/>
            <a:r>
              <a:rPr lang="en-US" sz="800" dirty="0"/>
              <a:t>www.unfoldingword.org/sweet-publishing </a:t>
            </a:r>
          </a:p>
        </p:txBody>
      </p:sp>
      <p:sp>
        <p:nvSpPr>
          <p:cNvPr id="9" name="Rectangle 8">
            <a:hlinkClick r:id="rId4" action="ppaction://hlinksldjump"/>
            <a:extLst>
              <a:ext uri="{FF2B5EF4-FFF2-40B4-BE49-F238E27FC236}">
                <a16:creationId xmlns:a16="http://schemas.microsoft.com/office/drawing/2014/main" id="{A7D36D6D-7EBA-4287-9B62-87239DEA772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7E7C84-505D-4BF5-BC62-F71C4C54B721}"/>
              </a:ext>
            </a:extLst>
          </p:cNvPr>
          <p:cNvSpPr txBox="1"/>
          <p:nvPr/>
        </p:nvSpPr>
        <p:spPr>
          <a:xfrm>
            <a:off x="9071458" y="6360633"/>
            <a:ext cx="2927701" cy="276999"/>
          </a:xfrm>
          <a:prstGeom prst="rect">
            <a:avLst/>
          </a:prstGeom>
          <a:noFill/>
        </p:spPr>
        <p:txBody>
          <a:bodyPr wrap="square" rtlCol="0">
            <a:spAutoFit/>
          </a:bodyPr>
          <a:lstStyle/>
          <a:p>
            <a:pPr algn="ctr"/>
            <a:r>
              <a:rPr lang="en-US" sz="1200" i="1" dirty="0">
                <a:solidFill>
                  <a:srgbClr val="FFF6DD"/>
                </a:solidFill>
              </a:rPr>
              <a:t>Tap the screen to return to the Menu Board</a:t>
            </a:r>
          </a:p>
        </p:txBody>
      </p:sp>
    </p:spTree>
    <p:extLst>
      <p:ext uri="{BB962C8B-B14F-4D97-AF65-F5344CB8AC3E}">
        <p14:creationId xmlns:p14="http://schemas.microsoft.com/office/powerpoint/2010/main" val="3129109443"/>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pplause.wav"/>
          </p:stSnd>
        </p:sndAc>
      </p:transition>
    </mc:Choice>
    <mc:Fallback xmlns="">
      <p:transition spd="med">
        <p:fade/>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The Chaldeans answered the king, “The thing that the </a:t>
            </a:r>
            <a:r>
              <a:rPr lang="en-US" sz="3800" spc="-10" dirty="0"/>
              <a:t>king asks is difficult, and no one can show it to the king </a:t>
            </a:r>
            <a:r>
              <a:rPr lang="en-US" sz="3800" dirty="0"/>
              <a:t>except the </a:t>
            </a:r>
            <a:r>
              <a:rPr lang="en-US" sz="3800" u="sng" dirty="0"/>
              <a:t>______</a:t>
            </a:r>
            <a:r>
              <a:rPr lang="en-US" sz="3800" dirty="0"/>
              <a:t>, whose dwelling is not with flesh.”</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2:10-11</a:t>
            </a:r>
          </a:p>
        </p:txBody>
      </p:sp>
      <p:sp>
        <p:nvSpPr>
          <p:cNvPr id="11" name="TextBox 10">
            <a:extLst>
              <a:ext uri="{FF2B5EF4-FFF2-40B4-BE49-F238E27FC236}">
                <a16:creationId xmlns:a16="http://schemas.microsoft.com/office/drawing/2014/main" id="{BDE12F82-6CA4-4A26-A68F-C67CD00AB174}"/>
              </a:ext>
            </a:extLst>
          </p:cNvPr>
          <p:cNvSpPr txBox="1"/>
          <p:nvPr/>
        </p:nvSpPr>
        <p:spPr>
          <a:xfrm>
            <a:off x="4830916" y="4821678"/>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2" name="Group 11">
            <a:extLst>
              <a:ext uri="{FF2B5EF4-FFF2-40B4-BE49-F238E27FC236}">
                <a16:creationId xmlns:a16="http://schemas.microsoft.com/office/drawing/2014/main" id="{A8FC3E9B-FDDC-4A8D-A456-044B09D398AB}"/>
              </a:ext>
            </a:extLst>
          </p:cNvPr>
          <p:cNvGrpSpPr/>
          <p:nvPr/>
        </p:nvGrpSpPr>
        <p:grpSpPr>
          <a:xfrm rot="20456090">
            <a:off x="460434" y="3864860"/>
            <a:ext cx="2036813" cy="1379208"/>
            <a:chOff x="677905" y="4578696"/>
            <a:chExt cx="1683320" cy="1139841"/>
          </a:xfrm>
        </p:grpSpPr>
        <p:sp>
          <p:nvSpPr>
            <p:cNvPr id="13" name="Cloud 12">
              <a:extLst>
                <a:ext uri="{FF2B5EF4-FFF2-40B4-BE49-F238E27FC236}">
                  <a16:creationId xmlns:a16="http://schemas.microsoft.com/office/drawing/2014/main" id="{6AA36EBF-1071-4BDF-A43C-731ABBD5120F}"/>
                </a:ext>
              </a:extLst>
            </p:cNvPr>
            <p:cNvSpPr/>
            <p:nvPr/>
          </p:nvSpPr>
          <p:spPr>
            <a:xfrm rot="614678">
              <a:off x="683427" y="4578696"/>
              <a:ext cx="1677798" cy="1139841"/>
            </a:xfrm>
            <a:prstGeom prst="cloud">
              <a:avLst/>
            </a:prstGeom>
            <a:solidFill>
              <a:srgbClr val="FFF6DD"/>
            </a:solidFill>
            <a:ln w="28575">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47A71A3-D480-406E-81DD-DEC2A46546C0}"/>
                </a:ext>
              </a:extLst>
            </p:cNvPr>
            <p:cNvSpPr txBox="1"/>
            <p:nvPr/>
          </p:nvSpPr>
          <p:spPr>
            <a:xfrm>
              <a:off x="677905" y="4769811"/>
              <a:ext cx="1670248" cy="811411"/>
            </a:xfrm>
            <a:prstGeom prst="rect">
              <a:avLst/>
            </a:prstGeom>
            <a:noFill/>
          </p:spPr>
          <p:txBody>
            <a:bodyPr wrap="square" rtlCol="0">
              <a:spAutoFit/>
            </a:bodyPr>
            <a:lstStyle/>
            <a:p>
              <a:pPr algn="ctr">
                <a:lnSpc>
                  <a:spcPct val="70000"/>
                </a:lnSpc>
              </a:pPr>
              <a:r>
                <a:rPr lang="en-US" sz="4000" b="1" dirty="0">
                  <a:solidFill>
                    <a:srgbClr val="780000"/>
                  </a:solidFill>
                </a:rPr>
                <a:t>On it now!</a:t>
              </a:r>
            </a:p>
          </p:txBody>
        </p:sp>
      </p:grpSp>
      <p:grpSp>
        <p:nvGrpSpPr>
          <p:cNvPr id="15" name="Group 14">
            <a:extLst>
              <a:ext uri="{FF2B5EF4-FFF2-40B4-BE49-F238E27FC236}">
                <a16:creationId xmlns:a16="http://schemas.microsoft.com/office/drawing/2014/main" id="{3DCD0A08-062E-4162-921C-2ABF0F037A6A}"/>
              </a:ext>
            </a:extLst>
          </p:cNvPr>
          <p:cNvGrpSpPr/>
          <p:nvPr/>
        </p:nvGrpSpPr>
        <p:grpSpPr>
          <a:xfrm>
            <a:off x="9675103" y="3869552"/>
            <a:ext cx="2030136" cy="1379208"/>
            <a:chOff x="507258" y="4459012"/>
            <a:chExt cx="2030136" cy="1379208"/>
          </a:xfrm>
          <a:solidFill>
            <a:srgbClr val="FFF6DD"/>
          </a:solidFill>
        </p:grpSpPr>
        <p:sp>
          <p:nvSpPr>
            <p:cNvPr id="16" name="Cloud 15">
              <a:extLst>
                <a:ext uri="{FF2B5EF4-FFF2-40B4-BE49-F238E27FC236}">
                  <a16:creationId xmlns:a16="http://schemas.microsoft.com/office/drawing/2014/main" id="{E25F307A-2626-470E-865C-C8429C0D436B}"/>
                </a:ext>
              </a:extLst>
            </p:cNvPr>
            <p:cNvSpPr/>
            <p:nvPr/>
          </p:nvSpPr>
          <p:spPr>
            <a:xfrm rot="614678">
              <a:off x="507258" y="4459012"/>
              <a:ext cx="2030136" cy="1379208"/>
            </a:xfrm>
            <a:prstGeom prst="cloud">
              <a:avLst/>
            </a:prstGeom>
            <a:grpFill/>
            <a:ln w="28575">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467305-B355-41BD-A466-BE3F6EA971CA}"/>
                </a:ext>
              </a:extLst>
            </p:cNvPr>
            <p:cNvSpPr txBox="1"/>
            <p:nvPr/>
          </p:nvSpPr>
          <p:spPr>
            <a:xfrm>
              <a:off x="755009" y="4639887"/>
              <a:ext cx="1518408" cy="981807"/>
            </a:xfrm>
            <a:prstGeom prst="rect">
              <a:avLst/>
            </a:prstGeom>
            <a:noFill/>
            <a:ln>
              <a:noFill/>
            </a:ln>
          </p:spPr>
          <p:txBody>
            <a:bodyPr wrap="square" rtlCol="0">
              <a:spAutoFit/>
            </a:bodyPr>
            <a:lstStyle/>
            <a:p>
              <a:pPr algn="ctr">
                <a:lnSpc>
                  <a:spcPct val="70000"/>
                </a:lnSpc>
              </a:pPr>
              <a:r>
                <a:rPr lang="en-US" sz="4000" b="1" dirty="0">
                  <a:solidFill>
                    <a:srgbClr val="780000"/>
                  </a:solidFill>
                </a:rPr>
                <a:t>1 point</a:t>
              </a:r>
            </a:p>
          </p:txBody>
        </p:sp>
      </p:grpSp>
      <p:sp>
        <p:nvSpPr>
          <p:cNvPr id="21" name="Rectangle 20">
            <a:extLst>
              <a:ext uri="{FF2B5EF4-FFF2-40B4-BE49-F238E27FC236}">
                <a16:creationId xmlns:a16="http://schemas.microsoft.com/office/drawing/2014/main" id="{9122404C-CEFB-4D29-848E-057897E167E4}"/>
              </a:ext>
            </a:extLst>
          </p:cNvPr>
          <p:cNvSpPr/>
          <p:nvPr/>
        </p:nvSpPr>
        <p:spPr>
          <a:xfrm rot="753292">
            <a:off x="9272714" y="5250763"/>
            <a:ext cx="2440938"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GODS</a:t>
            </a:r>
            <a:endParaRPr lang="en-US" sz="4800" spc="300" dirty="0">
              <a:solidFill>
                <a:srgbClr val="C00000"/>
              </a:solidFill>
              <a:latin typeface="Tahoma" panose="020B0604030504040204" pitchFamily="34" charset="0"/>
              <a:ea typeface="Calibri" panose="020F0502020204030204" pitchFamily="34" charset="0"/>
            </a:endParaRPr>
          </a:p>
        </p:txBody>
      </p:sp>
      <p:sp>
        <p:nvSpPr>
          <p:cNvPr id="20" name="Rectangle 19">
            <a:hlinkClick r:id="rId3" action="ppaction://hlinksldjump"/>
            <a:extLst>
              <a:ext uri="{FF2B5EF4-FFF2-40B4-BE49-F238E27FC236}">
                <a16:creationId xmlns:a16="http://schemas.microsoft.com/office/drawing/2014/main" id="{F7F0867D-3052-4813-A419-AB6379A0820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99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 calcmode="lin" valueType="num">
                                      <p:cBhvr>
                                        <p:cTn id="9" dur="250" fill="hold"/>
                                        <p:tgtEl>
                                          <p:spTgt spid="12"/>
                                        </p:tgtEl>
                                        <p:attrNameLst>
                                          <p:attrName>style.rotation</p:attrName>
                                        </p:attrNameLst>
                                      </p:cBhvr>
                                      <p:tavLst>
                                        <p:tav tm="0">
                                          <p:val>
                                            <p:fltVal val="90"/>
                                          </p:val>
                                        </p:tav>
                                        <p:tav tm="100000">
                                          <p:val>
                                            <p:fltVal val="0"/>
                                          </p:val>
                                        </p:tav>
                                      </p:tavLst>
                                    </p:anim>
                                    <p:animEffect transition="in" filter="fade">
                                      <p:cBhvr>
                                        <p:cTn id="10" dur="250"/>
                                        <p:tgtEl>
                                          <p:spTgt spid="12"/>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anim calcmode="lin" valueType="num">
                                      <p:cBhvr>
                                        <p:cTn id="1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1"/>
                                        </p:tgtEl>
                                      </p:cBhvr>
                                    </p:animEffect>
                                  </p:childTnLst>
                                </p:cTn>
                              </p:par>
                            </p:childTnLst>
                          </p:cTn>
                        </p:par>
                        <p:par>
                          <p:cTn id="19" fill="hold">
                            <p:stCondLst>
                              <p:cond delay="1150"/>
                            </p:stCondLst>
                            <p:childTnLst>
                              <p:par>
                                <p:cTn id="20" presetID="21" presetClass="entr" presetSubtype="1" fill="hold" nodeType="after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childTnLst>
                          </p:cTn>
                        </p:par>
                        <p:par>
                          <p:cTn id="23" fill="hold">
                            <p:stCondLst>
                              <p:cond delay="19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The Chaldeans answered the king, “The thing that the </a:t>
            </a:r>
            <a:r>
              <a:rPr lang="en-US" sz="3800" spc="-10" dirty="0"/>
              <a:t>king asks is difficult, and no one can show it to the king </a:t>
            </a:r>
            <a:r>
              <a:rPr lang="en-US" sz="3800" dirty="0"/>
              <a:t>except the </a:t>
            </a:r>
            <a:r>
              <a:rPr lang="en-US" sz="3800" u="sng" dirty="0"/>
              <a:t>______</a:t>
            </a:r>
            <a:r>
              <a:rPr lang="en-US" sz="3800" dirty="0"/>
              <a:t>, whose dwelling is not with flesh.”</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2:10-11</a:t>
            </a:r>
          </a:p>
        </p:txBody>
      </p:sp>
      <p:sp>
        <p:nvSpPr>
          <p:cNvPr id="7" name="Rectangle 6">
            <a:extLst>
              <a:ext uri="{FF2B5EF4-FFF2-40B4-BE49-F238E27FC236}">
                <a16:creationId xmlns:a16="http://schemas.microsoft.com/office/drawing/2014/main" id="{977AF874-FD70-453D-AD41-B39B774E6015}"/>
              </a:ext>
            </a:extLst>
          </p:cNvPr>
          <p:cNvSpPr/>
          <p:nvPr/>
        </p:nvSpPr>
        <p:spPr>
          <a:xfrm rot="21130746">
            <a:off x="437486" y="5124150"/>
            <a:ext cx="4307047"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CREATURES</a:t>
            </a:r>
            <a:endParaRPr lang="en-US" sz="48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5205526-B81B-4069-9AB3-56C4D20ABB56}"/>
              </a:ext>
            </a:extLst>
          </p:cNvPr>
          <p:cNvSpPr/>
          <p:nvPr/>
        </p:nvSpPr>
        <p:spPr>
          <a:xfrm>
            <a:off x="4318709" y="5837155"/>
            <a:ext cx="4737752"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IMMORTALS</a:t>
            </a:r>
            <a:endParaRPr lang="en-US" sz="4800" dirty="0">
              <a:solidFill>
                <a:srgbClr val="0000FF"/>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09A3C5B6-AFFC-4EA9-8606-9FD2DB77F717}"/>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55B02FE3-077A-4DD3-8651-C32D9A38FEA7}"/>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FD1C78F-D057-4212-B649-E5C734B326A3}"/>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2B2B2CA9-6C3E-4CE7-BC3B-E2B33227550A}"/>
                </a:ext>
              </a:extLst>
            </p:cNvPr>
            <p:cNvSpPr txBox="1"/>
            <p:nvPr/>
          </p:nvSpPr>
          <p:spPr>
            <a:xfrm>
              <a:off x="4596690" y="3158571"/>
              <a:ext cx="3093874" cy="707886"/>
            </a:xfrm>
            <a:prstGeom prst="rect">
              <a:avLst/>
            </a:prstGeom>
            <a:noFill/>
          </p:spPr>
          <p:txBody>
            <a:bodyPr wrap="square" rtlCol="0">
              <a:prstTxWarp prst="textStop">
                <a:avLst/>
              </a:prstTxWarp>
              <a:spAutoFit/>
            </a:bodyPr>
            <a:lstStyle/>
            <a:p>
              <a:pPr algn="ctr"/>
              <a:r>
                <a:rPr lang="en-US" sz="4000" b="1" dirty="0">
                  <a:solidFill>
                    <a:srgbClr val="FFE9AB"/>
                  </a:solidFill>
                </a:rPr>
                <a:t>GODS</a:t>
              </a:r>
              <a:endParaRPr lang="en-US" sz="4000" dirty="0">
                <a:solidFill>
                  <a:srgbClr val="FFE9AB"/>
                </a:solidFill>
              </a:endParaRPr>
            </a:p>
          </p:txBody>
        </p:sp>
        <p:sp>
          <p:nvSpPr>
            <p:cNvPr id="15" name="TextBox 14">
              <a:extLst>
                <a:ext uri="{FF2B5EF4-FFF2-40B4-BE49-F238E27FC236}">
                  <a16:creationId xmlns:a16="http://schemas.microsoft.com/office/drawing/2014/main" id="{D422EA35-7C97-47CB-922E-2623486FC1EB}"/>
                </a:ext>
              </a:extLst>
            </p:cNvPr>
            <p:cNvSpPr txBox="1"/>
            <p:nvPr/>
          </p:nvSpPr>
          <p:spPr>
            <a:xfrm>
              <a:off x="4704407" y="4159531"/>
              <a:ext cx="2783186"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6" name="Rectangle 15">
            <a:extLst>
              <a:ext uri="{FF2B5EF4-FFF2-40B4-BE49-F238E27FC236}">
                <a16:creationId xmlns:a16="http://schemas.microsoft.com/office/drawing/2014/main" id="{020BDF88-2193-46F0-AE1D-E3B50351FA3F}"/>
              </a:ext>
            </a:extLst>
          </p:cNvPr>
          <p:cNvSpPr/>
          <p:nvPr/>
        </p:nvSpPr>
        <p:spPr>
          <a:xfrm rot="753292">
            <a:off x="9272714" y="5250763"/>
            <a:ext cx="2440938"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GODS</a:t>
            </a:r>
            <a:endParaRPr lang="en-US" sz="4800" spc="300" dirty="0">
              <a:solidFill>
                <a:srgbClr val="C00000"/>
              </a:solidFill>
              <a:latin typeface="Tahoma" panose="020B0604030504040204" pitchFamily="34" charset="0"/>
              <a:ea typeface="Calibri" panose="020F0502020204030204" pitchFamily="34" charset="0"/>
            </a:endParaRPr>
          </a:p>
        </p:txBody>
      </p:sp>
      <p:sp>
        <p:nvSpPr>
          <p:cNvPr id="17" name="Rectangle 16">
            <a:hlinkClick r:id="rId3" action="ppaction://hlinksldjump"/>
            <a:extLst>
              <a:ext uri="{FF2B5EF4-FFF2-40B4-BE49-F238E27FC236}">
                <a16:creationId xmlns:a16="http://schemas.microsoft.com/office/drawing/2014/main" id="{C2736B65-CAA1-46CC-9165-61864ED407C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8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672BFE96-4E92-438A-9310-1DC97AC9D3C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3" name="Rectangle 2">
            <a:extLst>
              <a:ext uri="{FF2B5EF4-FFF2-40B4-BE49-F238E27FC236}">
                <a16:creationId xmlns:a16="http://schemas.microsoft.com/office/drawing/2014/main" id="{C8676405-7EBB-4FDF-84CE-B38CC2F48539}"/>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5" name="Rectangle 4">
            <a:extLst>
              <a:ext uri="{FF2B5EF4-FFF2-40B4-BE49-F238E27FC236}">
                <a16:creationId xmlns:a16="http://schemas.microsoft.com/office/drawing/2014/main" id="{68E30B15-F2F6-418D-9AAC-4A5DBC91EFF9}"/>
              </a:ext>
            </a:extLst>
          </p:cNvPr>
          <p:cNvSpPr/>
          <p:nvPr/>
        </p:nvSpPr>
        <p:spPr>
          <a:xfrm>
            <a:off x="5358740" y="1570386"/>
            <a:ext cx="4939622" cy="1015663"/>
          </a:xfrm>
          <a:prstGeom prst="rect">
            <a:avLst/>
          </a:prstGeom>
          <a:noFill/>
        </p:spPr>
        <p:txBody>
          <a:bodyPr wrap="none" lIns="91440" tIns="45720" rIns="91440" bIns="45720">
            <a:spAutoFit/>
          </a:bodyPr>
          <a:lstStyle/>
          <a:p>
            <a:pPr algn="ctr"/>
            <a:r>
              <a:rPr lang="en-US" sz="6000" b="1" cap="none" spc="0" dirty="0">
                <a:ln w="38100">
                  <a:solidFill>
                    <a:schemeClr val="accent2">
                      <a:lumMod val="75000"/>
                    </a:schemeClr>
                  </a:solidFill>
                  <a:prstDash val="solid"/>
                </a:ln>
                <a:solidFill>
                  <a:schemeClr val="accent4"/>
                </a:solidFill>
                <a:effectLst>
                  <a:outerShdw blurRad="38100" dist="22860" dir="5400000" algn="tl" rotWithShape="0">
                    <a:srgbClr val="000000">
                      <a:alpha val="30000"/>
                    </a:srgbClr>
                  </a:outerShdw>
                </a:effectLst>
              </a:rPr>
              <a:t>Tap a Question</a:t>
            </a:r>
          </a:p>
        </p:txBody>
      </p:sp>
      <p:sp>
        <p:nvSpPr>
          <p:cNvPr id="62" name="Rectangle 61">
            <a:hlinkClick r:id="rId3" action="ppaction://hlinksldjump"/>
            <a:extLst>
              <a:ext uri="{FF2B5EF4-FFF2-40B4-BE49-F238E27FC236}">
                <a16:creationId xmlns:a16="http://schemas.microsoft.com/office/drawing/2014/main" id="{EFE9E749-4AD3-4DC2-B557-80FB311578B9}"/>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a:extLst>
              <a:ext uri="{FF2B5EF4-FFF2-40B4-BE49-F238E27FC236}">
                <a16:creationId xmlns:a16="http://schemas.microsoft.com/office/drawing/2014/main" id="{FC6C9795-58FA-4F19-A17B-4FA03A634859}"/>
              </a:ext>
            </a:extLst>
          </p:cNvPr>
          <p:cNvSpPr txBox="1"/>
          <p:nvPr/>
        </p:nvSpPr>
        <p:spPr>
          <a:xfrm>
            <a:off x="502978" y="2867056"/>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4" action="ppaction://hlinksldjump"/>
              </a:rPr>
              <a:t>1</a:t>
            </a:r>
            <a:endParaRPr lang="en-US" sz="4800" b="1" spc="-300" dirty="0"/>
          </a:p>
        </p:txBody>
      </p:sp>
      <p:sp>
        <p:nvSpPr>
          <p:cNvPr id="9" name="TextBox 8">
            <a:extLst>
              <a:ext uri="{FF2B5EF4-FFF2-40B4-BE49-F238E27FC236}">
                <a16:creationId xmlns:a16="http://schemas.microsoft.com/office/drawing/2014/main" id="{0E16C5E9-EFA6-4885-862D-B1073DE53DC1}"/>
              </a:ext>
            </a:extLst>
          </p:cNvPr>
          <p:cNvSpPr txBox="1"/>
          <p:nvPr/>
        </p:nvSpPr>
        <p:spPr>
          <a:xfrm>
            <a:off x="10722646" y="5798527"/>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5" action="ppaction://hlinksldjump"/>
              </a:rPr>
              <a:t>40</a:t>
            </a:r>
            <a:endParaRPr lang="en-US" sz="4800" b="1" spc="-300" dirty="0"/>
          </a:p>
        </p:txBody>
      </p:sp>
      <p:sp>
        <p:nvSpPr>
          <p:cNvPr id="10" name="TextBox 9">
            <a:extLst>
              <a:ext uri="{FF2B5EF4-FFF2-40B4-BE49-F238E27FC236}">
                <a16:creationId xmlns:a16="http://schemas.microsoft.com/office/drawing/2014/main" id="{122B2001-968D-4C7A-8591-F2C1DDCDB0BC}"/>
              </a:ext>
            </a:extLst>
          </p:cNvPr>
          <p:cNvSpPr txBox="1"/>
          <p:nvPr/>
        </p:nvSpPr>
        <p:spPr>
          <a:xfrm>
            <a:off x="1642216" y="2867056"/>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6" action="ppaction://hlinksldjump"/>
              </a:rPr>
              <a:t>2</a:t>
            </a:r>
            <a:endParaRPr lang="en-US" sz="4800" b="1" spc="-300" dirty="0"/>
          </a:p>
        </p:txBody>
      </p:sp>
      <p:sp>
        <p:nvSpPr>
          <p:cNvPr id="11" name="TextBox 10">
            <a:extLst>
              <a:ext uri="{FF2B5EF4-FFF2-40B4-BE49-F238E27FC236}">
                <a16:creationId xmlns:a16="http://schemas.microsoft.com/office/drawing/2014/main" id="{29C28FC0-503A-494C-957A-EBDF608055C8}"/>
              </a:ext>
            </a:extLst>
          </p:cNvPr>
          <p:cNvSpPr txBox="1"/>
          <p:nvPr/>
        </p:nvSpPr>
        <p:spPr>
          <a:xfrm>
            <a:off x="502978" y="3837869"/>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7" action="ppaction://hlinksldjump"/>
              </a:rPr>
              <a:t>11</a:t>
            </a:r>
            <a:endParaRPr lang="en-US" sz="4800" b="1" spc="-300" dirty="0"/>
          </a:p>
        </p:txBody>
      </p:sp>
      <p:sp>
        <p:nvSpPr>
          <p:cNvPr id="12" name="TextBox 11">
            <a:extLst>
              <a:ext uri="{FF2B5EF4-FFF2-40B4-BE49-F238E27FC236}">
                <a16:creationId xmlns:a16="http://schemas.microsoft.com/office/drawing/2014/main" id="{17B4FBE7-1D11-46EA-BC77-B27E350538E0}"/>
              </a:ext>
            </a:extLst>
          </p:cNvPr>
          <p:cNvSpPr txBox="1"/>
          <p:nvPr/>
        </p:nvSpPr>
        <p:spPr>
          <a:xfrm>
            <a:off x="501585" y="4818307"/>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8" action="ppaction://hlinksldjump"/>
              </a:rPr>
              <a:t>21</a:t>
            </a:r>
            <a:endParaRPr lang="en-US" sz="4800" b="1" spc="-300" dirty="0"/>
          </a:p>
        </p:txBody>
      </p:sp>
      <p:sp>
        <p:nvSpPr>
          <p:cNvPr id="13" name="TextBox 12">
            <a:extLst>
              <a:ext uri="{FF2B5EF4-FFF2-40B4-BE49-F238E27FC236}">
                <a16:creationId xmlns:a16="http://schemas.microsoft.com/office/drawing/2014/main" id="{6420B2A8-A183-4292-B550-84C6773DDC06}"/>
              </a:ext>
            </a:extLst>
          </p:cNvPr>
          <p:cNvSpPr txBox="1"/>
          <p:nvPr/>
        </p:nvSpPr>
        <p:spPr>
          <a:xfrm>
            <a:off x="1642216" y="3837869"/>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9" action="ppaction://hlinksldjump"/>
              </a:rPr>
              <a:t>12</a:t>
            </a:r>
            <a:endParaRPr lang="en-US" sz="4800" b="1" spc="-300" dirty="0"/>
          </a:p>
        </p:txBody>
      </p:sp>
      <p:sp>
        <p:nvSpPr>
          <p:cNvPr id="14" name="TextBox 13">
            <a:extLst>
              <a:ext uri="{FF2B5EF4-FFF2-40B4-BE49-F238E27FC236}">
                <a16:creationId xmlns:a16="http://schemas.microsoft.com/office/drawing/2014/main" id="{C2720878-572A-4409-8EEC-074FA05B8804}"/>
              </a:ext>
            </a:extLst>
          </p:cNvPr>
          <p:cNvSpPr txBox="1"/>
          <p:nvPr/>
        </p:nvSpPr>
        <p:spPr>
          <a:xfrm>
            <a:off x="2772517" y="2867056"/>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10" action="ppaction://hlinksldjump"/>
              </a:rPr>
              <a:t>3</a:t>
            </a:r>
            <a:endParaRPr lang="en-US" sz="4800" b="1" spc="-300" dirty="0"/>
          </a:p>
        </p:txBody>
      </p:sp>
      <p:sp>
        <p:nvSpPr>
          <p:cNvPr id="15" name="TextBox 14">
            <a:extLst>
              <a:ext uri="{FF2B5EF4-FFF2-40B4-BE49-F238E27FC236}">
                <a16:creationId xmlns:a16="http://schemas.microsoft.com/office/drawing/2014/main" id="{0585A688-56CC-43E3-9EDB-4906F8083AAF}"/>
              </a:ext>
            </a:extLst>
          </p:cNvPr>
          <p:cNvSpPr txBox="1"/>
          <p:nvPr/>
        </p:nvSpPr>
        <p:spPr>
          <a:xfrm>
            <a:off x="2771829" y="3837868"/>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11" action="ppaction://hlinksldjump"/>
              </a:rPr>
              <a:t>13</a:t>
            </a:r>
            <a:endParaRPr lang="en-US" sz="4800" b="1" spc="-300" dirty="0"/>
          </a:p>
        </p:txBody>
      </p:sp>
      <p:sp>
        <p:nvSpPr>
          <p:cNvPr id="16" name="TextBox 15">
            <a:extLst>
              <a:ext uri="{FF2B5EF4-FFF2-40B4-BE49-F238E27FC236}">
                <a16:creationId xmlns:a16="http://schemas.microsoft.com/office/drawing/2014/main" id="{CC889EB4-9D8A-4626-BD95-FB58AD3B9E7A}"/>
              </a:ext>
            </a:extLst>
          </p:cNvPr>
          <p:cNvSpPr txBox="1"/>
          <p:nvPr/>
        </p:nvSpPr>
        <p:spPr>
          <a:xfrm>
            <a:off x="3912443" y="2876681"/>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12" action="ppaction://hlinksldjump"/>
              </a:rPr>
              <a:t>4</a:t>
            </a:r>
            <a:endParaRPr lang="en-US" sz="4800" b="1" spc="-300" dirty="0"/>
          </a:p>
        </p:txBody>
      </p:sp>
      <p:sp>
        <p:nvSpPr>
          <p:cNvPr id="17" name="TextBox 16">
            <a:extLst>
              <a:ext uri="{FF2B5EF4-FFF2-40B4-BE49-F238E27FC236}">
                <a16:creationId xmlns:a16="http://schemas.microsoft.com/office/drawing/2014/main" id="{932D3749-D1F6-4AB6-B34A-D94EAF40B3DC}"/>
              </a:ext>
            </a:extLst>
          </p:cNvPr>
          <p:cNvSpPr txBox="1"/>
          <p:nvPr/>
        </p:nvSpPr>
        <p:spPr>
          <a:xfrm>
            <a:off x="3912443" y="3851423"/>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13" action="ppaction://hlinksldjump"/>
              </a:rPr>
              <a:t>14</a:t>
            </a:r>
            <a:endParaRPr lang="en-US" sz="4800" b="1" spc="-300" dirty="0"/>
          </a:p>
        </p:txBody>
      </p:sp>
      <p:sp>
        <p:nvSpPr>
          <p:cNvPr id="18" name="TextBox 17">
            <a:extLst>
              <a:ext uri="{FF2B5EF4-FFF2-40B4-BE49-F238E27FC236}">
                <a16:creationId xmlns:a16="http://schemas.microsoft.com/office/drawing/2014/main" id="{9995974B-EC6C-49BC-AAA4-6ACA5CC5FF0C}"/>
              </a:ext>
            </a:extLst>
          </p:cNvPr>
          <p:cNvSpPr txBox="1"/>
          <p:nvPr/>
        </p:nvSpPr>
        <p:spPr>
          <a:xfrm>
            <a:off x="3912443" y="4827932"/>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14" action="ppaction://hlinksldjump"/>
              </a:rPr>
              <a:t>24</a:t>
            </a:r>
            <a:endParaRPr lang="en-US" sz="4800" b="1" spc="-300" dirty="0"/>
          </a:p>
        </p:txBody>
      </p:sp>
      <p:sp>
        <p:nvSpPr>
          <p:cNvPr id="19" name="TextBox 18">
            <a:extLst>
              <a:ext uri="{FF2B5EF4-FFF2-40B4-BE49-F238E27FC236}">
                <a16:creationId xmlns:a16="http://schemas.microsoft.com/office/drawing/2014/main" id="{AB4C37F3-84B5-4B5F-A81C-E930C7BA093F}"/>
              </a:ext>
            </a:extLst>
          </p:cNvPr>
          <p:cNvSpPr txBox="1"/>
          <p:nvPr/>
        </p:nvSpPr>
        <p:spPr>
          <a:xfrm>
            <a:off x="502978" y="5789120"/>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15" action="ppaction://hlinksldjump"/>
              </a:rPr>
              <a:t>31</a:t>
            </a:r>
            <a:endParaRPr lang="en-US" sz="4800" b="1" spc="-300" dirty="0"/>
          </a:p>
        </p:txBody>
      </p:sp>
      <p:sp>
        <p:nvSpPr>
          <p:cNvPr id="20" name="TextBox 19">
            <a:extLst>
              <a:ext uri="{FF2B5EF4-FFF2-40B4-BE49-F238E27FC236}">
                <a16:creationId xmlns:a16="http://schemas.microsoft.com/office/drawing/2014/main" id="{B30C75BC-5D54-49A0-AFDF-DF09C66D1286}"/>
              </a:ext>
            </a:extLst>
          </p:cNvPr>
          <p:cNvSpPr txBox="1"/>
          <p:nvPr/>
        </p:nvSpPr>
        <p:spPr>
          <a:xfrm>
            <a:off x="1642216" y="4816429"/>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16" action="ppaction://hlinksldjump"/>
              </a:rPr>
              <a:t>22</a:t>
            </a:r>
            <a:endParaRPr lang="en-US" sz="4800" b="1" spc="-300" dirty="0"/>
          </a:p>
        </p:txBody>
      </p:sp>
      <p:sp>
        <p:nvSpPr>
          <p:cNvPr id="21" name="TextBox 20">
            <a:extLst>
              <a:ext uri="{FF2B5EF4-FFF2-40B4-BE49-F238E27FC236}">
                <a16:creationId xmlns:a16="http://schemas.microsoft.com/office/drawing/2014/main" id="{29D4306B-A1E0-4BEA-90B2-7EEE27C9327E}"/>
              </a:ext>
            </a:extLst>
          </p:cNvPr>
          <p:cNvSpPr txBox="1"/>
          <p:nvPr/>
        </p:nvSpPr>
        <p:spPr>
          <a:xfrm>
            <a:off x="1642216" y="5785364"/>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17" action="ppaction://hlinksldjump"/>
              </a:rPr>
              <a:t>32</a:t>
            </a:r>
            <a:endParaRPr lang="en-US" sz="4800" b="1" spc="-300" dirty="0"/>
          </a:p>
        </p:txBody>
      </p:sp>
      <p:sp>
        <p:nvSpPr>
          <p:cNvPr id="22" name="TextBox 21">
            <a:extLst>
              <a:ext uri="{FF2B5EF4-FFF2-40B4-BE49-F238E27FC236}">
                <a16:creationId xmlns:a16="http://schemas.microsoft.com/office/drawing/2014/main" id="{E1949479-9A41-4B07-ADEC-DFC3FB8195F5}"/>
              </a:ext>
            </a:extLst>
          </p:cNvPr>
          <p:cNvSpPr txBox="1"/>
          <p:nvPr/>
        </p:nvSpPr>
        <p:spPr>
          <a:xfrm>
            <a:off x="2771829" y="4826054"/>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18" action="ppaction://hlinksldjump"/>
              </a:rPr>
              <a:t>23</a:t>
            </a:r>
            <a:endParaRPr lang="en-US" sz="4800" b="1" spc="-300" dirty="0"/>
          </a:p>
        </p:txBody>
      </p:sp>
      <p:sp>
        <p:nvSpPr>
          <p:cNvPr id="23" name="TextBox 22">
            <a:extLst>
              <a:ext uri="{FF2B5EF4-FFF2-40B4-BE49-F238E27FC236}">
                <a16:creationId xmlns:a16="http://schemas.microsoft.com/office/drawing/2014/main" id="{13FF2715-FD03-4FD2-ABED-3EE0A33212BD}"/>
              </a:ext>
            </a:extLst>
          </p:cNvPr>
          <p:cNvSpPr txBox="1"/>
          <p:nvPr/>
        </p:nvSpPr>
        <p:spPr>
          <a:xfrm>
            <a:off x="2771829" y="5785364"/>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19" action="ppaction://hlinksldjump"/>
              </a:rPr>
              <a:t>33</a:t>
            </a:r>
            <a:endParaRPr lang="en-US" sz="4800" b="1" spc="-300" dirty="0"/>
          </a:p>
        </p:txBody>
      </p:sp>
      <p:sp>
        <p:nvSpPr>
          <p:cNvPr id="24" name="TextBox 23">
            <a:extLst>
              <a:ext uri="{FF2B5EF4-FFF2-40B4-BE49-F238E27FC236}">
                <a16:creationId xmlns:a16="http://schemas.microsoft.com/office/drawing/2014/main" id="{C6A440A5-6481-4BFA-BBC0-9D884DC0B448}"/>
              </a:ext>
            </a:extLst>
          </p:cNvPr>
          <p:cNvSpPr txBox="1"/>
          <p:nvPr/>
        </p:nvSpPr>
        <p:spPr>
          <a:xfrm>
            <a:off x="6179131" y="2874409"/>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20" action="ppaction://hlinksldjump"/>
              </a:rPr>
              <a:t>6</a:t>
            </a:r>
            <a:endParaRPr lang="en-US" sz="4800" b="1" spc="-300" dirty="0"/>
          </a:p>
        </p:txBody>
      </p:sp>
      <p:sp>
        <p:nvSpPr>
          <p:cNvPr id="25" name="TextBox 24">
            <a:extLst>
              <a:ext uri="{FF2B5EF4-FFF2-40B4-BE49-F238E27FC236}">
                <a16:creationId xmlns:a16="http://schemas.microsoft.com/office/drawing/2014/main" id="{51A26399-13A5-486A-B45F-FA13067D82D0}"/>
              </a:ext>
            </a:extLst>
          </p:cNvPr>
          <p:cNvSpPr txBox="1"/>
          <p:nvPr/>
        </p:nvSpPr>
        <p:spPr>
          <a:xfrm>
            <a:off x="5043432" y="5794988"/>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21" action="ppaction://hlinksldjump"/>
              </a:rPr>
              <a:t>35</a:t>
            </a:r>
            <a:endParaRPr lang="en-US" sz="4800" b="1" spc="-300" dirty="0"/>
          </a:p>
        </p:txBody>
      </p:sp>
      <p:sp>
        <p:nvSpPr>
          <p:cNvPr id="26" name="TextBox 25">
            <a:extLst>
              <a:ext uri="{FF2B5EF4-FFF2-40B4-BE49-F238E27FC236}">
                <a16:creationId xmlns:a16="http://schemas.microsoft.com/office/drawing/2014/main" id="{AACBAED7-CFF9-4C4F-B2EE-E139D0BFB260}"/>
              </a:ext>
            </a:extLst>
          </p:cNvPr>
          <p:cNvSpPr txBox="1"/>
          <p:nvPr/>
        </p:nvSpPr>
        <p:spPr>
          <a:xfrm>
            <a:off x="5046408" y="4827932"/>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22" action="ppaction://hlinksldjump"/>
              </a:rPr>
              <a:t>25</a:t>
            </a:r>
            <a:endParaRPr lang="en-US" sz="4800" b="1" spc="-300" dirty="0"/>
          </a:p>
        </p:txBody>
      </p:sp>
      <p:sp>
        <p:nvSpPr>
          <p:cNvPr id="27" name="TextBox 26">
            <a:extLst>
              <a:ext uri="{FF2B5EF4-FFF2-40B4-BE49-F238E27FC236}">
                <a16:creationId xmlns:a16="http://schemas.microsoft.com/office/drawing/2014/main" id="{554010D5-F2A7-4A74-8610-3E1DA91654CA}"/>
              </a:ext>
            </a:extLst>
          </p:cNvPr>
          <p:cNvSpPr txBox="1"/>
          <p:nvPr/>
        </p:nvSpPr>
        <p:spPr>
          <a:xfrm>
            <a:off x="5050305" y="3851445"/>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23" action="ppaction://hlinksldjump"/>
              </a:rPr>
              <a:t>15</a:t>
            </a:r>
            <a:endParaRPr lang="en-US" sz="4800" b="1" spc="-300" dirty="0"/>
          </a:p>
        </p:txBody>
      </p:sp>
      <p:sp>
        <p:nvSpPr>
          <p:cNvPr id="28" name="TextBox 27">
            <a:extLst>
              <a:ext uri="{FF2B5EF4-FFF2-40B4-BE49-F238E27FC236}">
                <a16:creationId xmlns:a16="http://schemas.microsoft.com/office/drawing/2014/main" id="{FFD9E7DF-BC04-4449-94A8-95B316B427FC}"/>
              </a:ext>
            </a:extLst>
          </p:cNvPr>
          <p:cNvSpPr txBox="1"/>
          <p:nvPr/>
        </p:nvSpPr>
        <p:spPr>
          <a:xfrm>
            <a:off x="5051681" y="2876681"/>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24" action="ppaction://hlinksldjump"/>
              </a:rPr>
              <a:t>5</a:t>
            </a:r>
            <a:endParaRPr lang="en-US" sz="4800" b="1" spc="-300" dirty="0"/>
          </a:p>
        </p:txBody>
      </p:sp>
      <p:sp>
        <p:nvSpPr>
          <p:cNvPr id="29" name="TextBox 28">
            <a:extLst>
              <a:ext uri="{FF2B5EF4-FFF2-40B4-BE49-F238E27FC236}">
                <a16:creationId xmlns:a16="http://schemas.microsoft.com/office/drawing/2014/main" id="{CE34717D-C0CD-4B51-B057-96132CBAE29B}"/>
              </a:ext>
            </a:extLst>
          </p:cNvPr>
          <p:cNvSpPr txBox="1"/>
          <p:nvPr/>
        </p:nvSpPr>
        <p:spPr>
          <a:xfrm>
            <a:off x="3912443" y="5789119"/>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25" action="ppaction://hlinksldjump"/>
              </a:rPr>
              <a:t>34</a:t>
            </a:r>
            <a:endParaRPr lang="en-US" sz="4800" b="1" spc="-300" dirty="0"/>
          </a:p>
        </p:txBody>
      </p:sp>
      <p:sp>
        <p:nvSpPr>
          <p:cNvPr id="30" name="TextBox 29">
            <a:extLst>
              <a:ext uri="{FF2B5EF4-FFF2-40B4-BE49-F238E27FC236}">
                <a16:creationId xmlns:a16="http://schemas.microsoft.com/office/drawing/2014/main" id="{DCE9A9DC-D9FE-4F81-ADC9-5F8D6394BBAE}"/>
              </a:ext>
            </a:extLst>
          </p:cNvPr>
          <p:cNvSpPr txBox="1"/>
          <p:nvPr/>
        </p:nvSpPr>
        <p:spPr>
          <a:xfrm>
            <a:off x="6188331" y="3851423"/>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26" action="ppaction://hlinksldjump"/>
              </a:rPr>
              <a:t>16</a:t>
            </a:r>
            <a:endParaRPr lang="en-US" sz="4800" b="1" spc="-300" dirty="0"/>
          </a:p>
        </p:txBody>
      </p:sp>
      <p:sp>
        <p:nvSpPr>
          <p:cNvPr id="31" name="TextBox 30">
            <a:extLst>
              <a:ext uri="{FF2B5EF4-FFF2-40B4-BE49-F238E27FC236}">
                <a16:creationId xmlns:a16="http://schemas.microsoft.com/office/drawing/2014/main" id="{660FA7A0-276B-4700-AFB8-4E7FCE23AE7D}"/>
              </a:ext>
            </a:extLst>
          </p:cNvPr>
          <p:cNvSpPr txBox="1"/>
          <p:nvPr/>
        </p:nvSpPr>
        <p:spPr>
          <a:xfrm>
            <a:off x="6188331" y="4827931"/>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27" action="ppaction://hlinksldjump"/>
              </a:rPr>
              <a:t>26</a:t>
            </a:r>
            <a:endParaRPr lang="en-US" sz="4800" b="1" spc="-300" dirty="0"/>
          </a:p>
        </p:txBody>
      </p:sp>
      <p:sp>
        <p:nvSpPr>
          <p:cNvPr id="32" name="TextBox 31">
            <a:extLst>
              <a:ext uri="{FF2B5EF4-FFF2-40B4-BE49-F238E27FC236}">
                <a16:creationId xmlns:a16="http://schemas.microsoft.com/office/drawing/2014/main" id="{E9B52F8F-1F9A-4E99-BB30-9B7C5B7265CC}"/>
              </a:ext>
            </a:extLst>
          </p:cNvPr>
          <p:cNvSpPr txBox="1"/>
          <p:nvPr/>
        </p:nvSpPr>
        <p:spPr>
          <a:xfrm>
            <a:off x="9588596" y="2874409"/>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28" action="ppaction://hlinksldjump"/>
              </a:rPr>
              <a:t>9</a:t>
            </a:r>
            <a:endParaRPr lang="en-US" sz="4800" b="1" spc="-300" dirty="0"/>
          </a:p>
        </p:txBody>
      </p:sp>
      <p:sp>
        <p:nvSpPr>
          <p:cNvPr id="33" name="TextBox 32">
            <a:extLst>
              <a:ext uri="{FF2B5EF4-FFF2-40B4-BE49-F238E27FC236}">
                <a16:creationId xmlns:a16="http://schemas.microsoft.com/office/drawing/2014/main" id="{484B034D-4F56-439D-B15E-B72C7D4F9240}"/>
              </a:ext>
            </a:extLst>
          </p:cNvPr>
          <p:cNvSpPr txBox="1"/>
          <p:nvPr/>
        </p:nvSpPr>
        <p:spPr>
          <a:xfrm>
            <a:off x="6188331" y="5798744"/>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29" action="ppaction://hlinksldjump"/>
              </a:rPr>
              <a:t>36</a:t>
            </a:r>
            <a:endParaRPr lang="en-US" sz="4800" b="1" spc="-300" dirty="0"/>
          </a:p>
        </p:txBody>
      </p:sp>
      <p:sp>
        <p:nvSpPr>
          <p:cNvPr id="34" name="TextBox 33">
            <a:extLst>
              <a:ext uri="{FF2B5EF4-FFF2-40B4-BE49-F238E27FC236}">
                <a16:creationId xmlns:a16="http://schemas.microsoft.com/office/drawing/2014/main" id="{ED6CDAB5-E189-44EA-A780-134EB3E4C773}"/>
              </a:ext>
            </a:extLst>
          </p:cNvPr>
          <p:cNvSpPr txBox="1"/>
          <p:nvPr/>
        </p:nvSpPr>
        <p:spPr>
          <a:xfrm>
            <a:off x="7315356" y="2881813"/>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30" action="ppaction://hlinksldjump"/>
              </a:rPr>
              <a:t>7</a:t>
            </a:r>
            <a:endParaRPr lang="en-US" sz="4800" b="1" spc="-300" dirty="0"/>
          </a:p>
        </p:txBody>
      </p:sp>
      <p:sp>
        <p:nvSpPr>
          <p:cNvPr id="35" name="TextBox 34">
            <a:extLst>
              <a:ext uri="{FF2B5EF4-FFF2-40B4-BE49-F238E27FC236}">
                <a16:creationId xmlns:a16="http://schemas.microsoft.com/office/drawing/2014/main" id="{A68A6118-5061-43BA-A36A-D429F4DFFF2E}"/>
              </a:ext>
            </a:extLst>
          </p:cNvPr>
          <p:cNvSpPr txBox="1"/>
          <p:nvPr/>
        </p:nvSpPr>
        <p:spPr>
          <a:xfrm>
            <a:off x="7315356" y="3853732"/>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31" action="ppaction://hlinksldjump"/>
              </a:rPr>
              <a:t>17</a:t>
            </a:r>
            <a:endParaRPr lang="en-US" sz="4800" b="1" spc="-300" dirty="0"/>
          </a:p>
        </p:txBody>
      </p:sp>
      <p:sp>
        <p:nvSpPr>
          <p:cNvPr id="36" name="TextBox 35">
            <a:extLst>
              <a:ext uri="{FF2B5EF4-FFF2-40B4-BE49-F238E27FC236}">
                <a16:creationId xmlns:a16="http://schemas.microsoft.com/office/drawing/2014/main" id="{5DCD9A22-D6C3-4369-9983-F10CAECB1738}"/>
              </a:ext>
            </a:extLst>
          </p:cNvPr>
          <p:cNvSpPr txBox="1"/>
          <p:nvPr/>
        </p:nvSpPr>
        <p:spPr>
          <a:xfrm>
            <a:off x="7318011" y="4826825"/>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32" action="ppaction://hlinksldjump"/>
              </a:rPr>
              <a:t>27</a:t>
            </a:r>
            <a:endParaRPr lang="en-US" sz="4800" b="1" spc="-300" dirty="0"/>
          </a:p>
        </p:txBody>
      </p:sp>
      <p:sp>
        <p:nvSpPr>
          <p:cNvPr id="37" name="TextBox 36">
            <a:extLst>
              <a:ext uri="{FF2B5EF4-FFF2-40B4-BE49-F238E27FC236}">
                <a16:creationId xmlns:a16="http://schemas.microsoft.com/office/drawing/2014/main" id="{8FBB4DDD-E940-4E26-865C-F23375F0F93D}"/>
              </a:ext>
            </a:extLst>
          </p:cNvPr>
          <p:cNvSpPr txBox="1"/>
          <p:nvPr/>
        </p:nvSpPr>
        <p:spPr>
          <a:xfrm>
            <a:off x="7320987" y="5798744"/>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33" action="ppaction://hlinksldjump"/>
              </a:rPr>
              <a:t>37</a:t>
            </a:r>
            <a:endParaRPr lang="en-US" sz="4800" b="1" spc="-300" dirty="0"/>
          </a:p>
        </p:txBody>
      </p:sp>
      <p:sp>
        <p:nvSpPr>
          <p:cNvPr id="38" name="TextBox 37">
            <a:extLst>
              <a:ext uri="{FF2B5EF4-FFF2-40B4-BE49-F238E27FC236}">
                <a16:creationId xmlns:a16="http://schemas.microsoft.com/office/drawing/2014/main" id="{F0509F21-1464-419A-B152-1EB5A93CE6A7}"/>
              </a:ext>
            </a:extLst>
          </p:cNvPr>
          <p:cNvSpPr txBox="1"/>
          <p:nvPr/>
        </p:nvSpPr>
        <p:spPr>
          <a:xfrm>
            <a:off x="8452646" y="2873908"/>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34" action="ppaction://hlinksldjump"/>
              </a:rPr>
              <a:t>8</a:t>
            </a:r>
            <a:endParaRPr lang="en-US" sz="4800" b="1" spc="-300" dirty="0"/>
          </a:p>
        </p:txBody>
      </p:sp>
      <p:sp>
        <p:nvSpPr>
          <p:cNvPr id="39" name="TextBox 38">
            <a:extLst>
              <a:ext uri="{FF2B5EF4-FFF2-40B4-BE49-F238E27FC236}">
                <a16:creationId xmlns:a16="http://schemas.microsoft.com/office/drawing/2014/main" id="{939619D4-C192-48F1-820A-81EBD36617BF}"/>
              </a:ext>
            </a:extLst>
          </p:cNvPr>
          <p:cNvSpPr txBox="1"/>
          <p:nvPr/>
        </p:nvSpPr>
        <p:spPr>
          <a:xfrm>
            <a:off x="8458575" y="5796781"/>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35" action="ppaction://hlinksldjump"/>
              </a:rPr>
              <a:t>38</a:t>
            </a:r>
            <a:endParaRPr lang="en-US" sz="4800" b="1" spc="-300" dirty="0"/>
          </a:p>
        </p:txBody>
      </p:sp>
      <p:sp>
        <p:nvSpPr>
          <p:cNvPr id="40" name="TextBox 39">
            <a:extLst>
              <a:ext uri="{FF2B5EF4-FFF2-40B4-BE49-F238E27FC236}">
                <a16:creationId xmlns:a16="http://schemas.microsoft.com/office/drawing/2014/main" id="{13EF2B55-DFFB-405F-8365-E2AD2831CB44}"/>
              </a:ext>
            </a:extLst>
          </p:cNvPr>
          <p:cNvSpPr txBox="1"/>
          <p:nvPr/>
        </p:nvSpPr>
        <p:spPr>
          <a:xfrm>
            <a:off x="8458575" y="4826054"/>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36" action="ppaction://hlinksldjump"/>
              </a:rPr>
              <a:t>28</a:t>
            </a:r>
            <a:endParaRPr lang="en-US" sz="4800" b="1" spc="-300" dirty="0"/>
          </a:p>
        </p:txBody>
      </p:sp>
      <p:sp>
        <p:nvSpPr>
          <p:cNvPr id="41" name="TextBox 40">
            <a:extLst>
              <a:ext uri="{FF2B5EF4-FFF2-40B4-BE49-F238E27FC236}">
                <a16:creationId xmlns:a16="http://schemas.microsoft.com/office/drawing/2014/main" id="{A19CA9A7-1BDA-4D6A-9126-E27F3432F658}"/>
              </a:ext>
            </a:extLst>
          </p:cNvPr>
          <p:cNvSpPr txBox="1"/>
          <p:nvPr/>
        </p:nvSpPr>
        <p:spPr>
          <a:xfrm>
            <a:off x="8452646" y="3849981"/>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37" action="ppaction://hlinksldjump"/>
              </a:rPr>
              <a:t>18</a:t>
            </a:r>
            <a:endParaRPr lang="en-US" sz="4800" b="1" spc="-300" dirty="0"/>
          </a:p>
        </p:txBody>
      </p:sp>
      <p:sp>
        <p:nvSpPr>
          <p:cNvPr id="42" name="TextBox 41">
            <a:extLst>
              <a:ext uri="{FF2B5EF4-FFF2-40B4-BE49-F238E27FC236}">
                <a16:creationId xmlns:a16="http://schemas.microsoft.com/office/drawing/2014/main" id="{EB529614-C2ED-424A-9591-5B2A5784F50A}"/>
              </a:ext>
            </a:extLst>
          </p:cNvPr>
          <p:cNvSpPr txBox="1"/>
          <p:nvPr/>
        </p:nvSpPr>
        <p:spPr>
          <a:xfrm>
            <a:off x="10724821" y="2879566"/>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38" action="ppaction://hlinksldjump"/>
              </a:rPr>
              <a:t>10</a:t>
            </a:r>
            <a:endParaRPr lang="en-US" sz="4800" b="1" spc="-300" dirty="0"/>
          </a:p>
        </p:txBody>
      </p:sp>
      <p:sp>
        <p:nvSpPr>
          <p:cNvPr id="43" name="TextBox 42">
            <a:extLst>
              <a:ext uri="{FF2B5EF4-FFF2-40B4-BE49-F238E27FC236}">
                <a16:creationId xmlns:a16="http://schemas.microsoft.com/office/drawing/2014/main" id="{E536AE3C-7716-42E5-A99A-4CF19D9EAAA2}"/>
              </a:ext>
            </a:extLst>
          </p:cNvPr>
          <p:cNvSpPr txBox="1"/>
          <p:nvPr/>
        </p:nvSpPr>
        <p:spPr>
          <a:xfrm>
            <a:off x="9589296" y="3855568"/>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39" action="ppaction://hlinksldjump"/>
              </a:rPr>
              <a:t>19</a:t>
            </a:r>
            <a:endParaRPr lang="en-US" sz="4800" b="1" spc="-300" dirty="0"/>
          </a:p>
        </p:txBody>
      </p:sp>
      <p:sp>
        <p:nvSpPr>
          <p:cNvPr id="44" name="TextBox 43">
            <a:extLst>
              <a:ext uri="{FF2B5EF4-FFF2-40B4-BE49-F238E27FC236}">
                <a16:creationId xmlns:a16="http://schemas.microsoft.com/office/drawing/2014/main" id="{03BCC8B3-0B73-48A0-9BCC-CBC2DE1B486E}"/>
              </a:ext>
            </a:extLst>
          </p:cNvPr>
          <p:cNvSpPr txBox="1"/>
          <p:nvPr/>
        </p:nvSpPr>
        <p:spPr>
          <a:xfrm>
            <a:off x="9592590" y="4827930"/>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40" action="ppaction://hlinksldjump"/>
              </a:rPr>
              <a:t>29</a:t>
            </a:r>
            <a:endParaRPr lang="en-US" sz="4800" b="1" spc="-300" dirty="0"/>
          </a:p>
        </p:txBody>
      </p:sp>
      <p:sp>
        <p:nvSpPr>
          <p:cNvPr id="45" name="TextBox 44">
            <a:extLst>
              <a:ext uri="{FF2B5EF4-FFF2-40B4-BE49-F238E27FC236}">
                <a16:creationId xmlns:a16="http://schemas.microsoft.com/office/drawing/2014/main" id="{10A57645-1BDF-48EE-B9F2-D1D1A205A749}"/>
              </a:ext>
            </a:extLst>
          </p:cNvPr>
          <p:cNvSpPr txBox="1"/>
          <p:nvPr/>
        </p:nvSpPr>
        <p:spPr>
          <a:xfrm>
            <a:off x="9595423" y="5797053"/>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41" action="ppaction://hlinksldjump"/>
              </a:rPr>
              <a:t>39</a:t>
            </a:r>
            <a:endParaRPr lang="en-US" sz="4800" b="1" spc="-300" dirty="0"/>
          </a:p>
        </p:txBody>
      </p:sp>
      <p:sp>
        <p:nvSpPr>
          <p:cNvPr id="46" name="TextBox 45">
            <a:extLst>
              <a:ext uri="{FF2B5EF4-FFF2-40B4-BE49-F238E27FC236}">
                <a16:creationId xmlns:a16="http://schemas.microsoft.com/office/drawing/2014/main" id="{FD95A6FB-AC2A-4A4F-B274-132B4FD03A8C}"/>
              </a:ext>
            </a:extLst>
          </p:cNvPr>
          <p:cNvSpPr txBox="1"/>
          <p:nvPr/>
        </p:nvSpPr>
        <p:spPr>
          <a:xfrm>
            <a:off x="10722873" y="3851422"/>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42" action="ppaction://hlinksldjump"/>
              </a:rPr>
              <a:t>20</a:t>
            </a:r>
            <a:endParaRPr lang="en-US" sz="4800" b="1" spc="-300" dirty="0"/>
          </a:p>
        </p:txBody>
      </p:sp>
      <p:sp>
        <p:nvSpPr>
          <p:cNvPr id="47" name="TextBox 46">
            <a:extLst>
              <a:ext uri="{FF2B5EF4-FFF2-40B4-BE49-F238E27FC236}">
                <a16:creationId xmlns:a16="http://schemas.microsoft.com/office/drawing/2014/main" id="{CAC53BB7-3EAB-49FC-A3E0-ABC94F0E65F6}"/>
              </a:ext>
            </a:extLst>
          </p:cNvPr>
          <p:cNvSpPr txBox="1"/>
          <p:nvPr/>
        </p:nvSpPr>
        <p:spPr>
          <a:xfrm>
            <a:off x="10723529" y="4827217"/>
            <a:ext cx="947340" cy="830997"/>
          </a:xfrm>
          <a:prstGeom prst="rect">
            <a:avLst/>
          </a:prstGeom>
          <a:solidFill>
            <a:schemeClr val="accent4">
              <a:lumMod val="40000"/>
              <a:lumOff val="60000"/>
            </a:schemeClr>
          </a:solidFill>
          <a:ln>
            <a:noFill/>
          </a:ln>
        </p:spPr>
        <p:txBody>
          <a:bodyPr wrap="square" rtlCol="0">
            <a:spAutoFit/>
          </a:bodyPr>
          <a:lstStyle/>
          <a:p>
            <a:pPr algn="ctr"/>
            <a:r>
              <a:rPr lang="en-US" sz="4800" b="1" spc="-300" dirty="0">
                <a:hlinkClick r:id="rId43" action="ppaction://hlinksldjump"/>
              </a:rPr>
              <a:t>30</a:t>
            </a:r>
            <a:endParaRPr lang="en-US" sz="4800" b="1" spc="-300" dirty="0"/>
          </a:p>
        </p:txBody>
      </p:sp>
    </p:spTree>
    <p:extLst>
      <p:ext uri="{BB962C8B-B14F-4D97-AF65-F5344CB8AC3E}">
        <p14:creationId xmlns:p14="http://schemas.microsoft.com/office/powerpoint/2010/main" val="294401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56F083-D0B4-ACF2-3576-EF778C893C42}"/>
              </a:ext>
            </a:extLst>
          </p:cNvPr>
          <p:cNvSpPr txBox="1"/>
          <p:nvPr/>
        </p:nvSpPr>
        <p:spPr>
          <a:xfrm>
            <a:off x="4058568" y="477683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051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3800" dirty="0"/>
              <a:t>The Chaldeans answered the king, “The thing that the </a:t>
            </a:r>
            <a:r>
              <a:rPr lang="en-US" sz="3800" spc="-10" dirty="0"/>
              <a:t>king asks is difficult, and no one can show it to the king </a:t>
            </a:r>
            <a:r>
              <a:rPr lang="en-US" sz="3800" dirty="0"/>
              <a:t>except the </a:t>
            </a:r>
            <a:r>
              <a:rPr lang="en-US" sz="3800" i="1" u="sng" dirty="0">
                <a:solidFill>
                  <a:srgbClr val="C00000"/>
                </a:solidFill>
                <a:uFill>
                  <a:solidFill>
                    <a:schemeClr val="tx1"/>
                  </a:solidFill>
                </a:uFill>
              </a:rPr>
              <a:t>GODS</a:t>
            </a:r>
            <a:r>
              <a:rPr lang="en-US" sz="3800" dirty="0"/>
              <a:t>, whose dwelling is not with flesh.”</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2:10-11</a:t>
            </a:r>
          </a:p>
        </p:txBody>
      </p:sp>
      <p:sp>
        <p:nvSpPr>
          <p:cNvPr id="7" name="Rectangle 6">
            <a:extLst>
              <a:ext uri="{FF2B5EF4-FFF2-40B4-BE49-F238E27FC236}">
                <a16:creationId xmlns:a16="http://schemas.microsoft.com/office/drawing/2014/main" id="{977AF874-FD70-453D-AD41-B39B774E6015}"/>
              </a:ext>
            </a:extLst>
          </p:cNvPr>
          <p:cNvSpPr/>
          <p:nvPr/>
        </p:nvSpPr>
        <p:spPr>
          <a:xfrm rot="21130746">
            <a:off x="437486" y="5124150"/>
            <a:ext cx="4307047"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CREATURES</a:t>
            </a:r>
            <a:endParaRPr lang="en-US" sz="4800" dirty="0">
              <a:solidFill>
                <a:srgbClr val="FF00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5205526-B81B-4069-9AB3-56C4D20ABB56}"/>
              </a:ext>
            </a:extLst>
          </p:cNvPr>
          <p:cNvSpPr/>
          <p:nvPr/>
        </p:nvSpPr>
        <p:spPr>
          <a:xfrm>
            <a:off x="4318709" y="5837155"/>
            <a:ext cx="4737752"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IMMORTALS</a:t>
            </a:r>
            <a:endParaRPr lang="en-US" sz="48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AF2088CA-D83F-49A7-AA5D-93C6F131AF1A}"/>
              </a:ext>
            </a:extLst>
          </p:cNvPr>
          <p:cNvSpPr/>
          <p:nvPr/>
        </p:nvSpPr>
        <p:spPr>
          <a:xfrm rot="753292">
            <a:off x="9272714" y="5250763"/>
            <a:ext cx="2440938"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GODS</a:t>
            </a:r>
            <a:endParaRPr lang="en-US" sz="4800" spc="300" dirty="0">
              <a:solidFill>
                <a:srgbClr val="C000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C2AA0645-C4D1-4892-822A-419E92D4E21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9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1952437832"/>
      </p:ext>
    </p:extLst>
  </p:cSld>
  <p:clrMapOvr>
    <a:masterClrMapping/>
  </p:clrMapOvr>
  <p:transition advClick="0" advTm="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King Nebuchadnezzar was angry,</a:t>
            </a:r>
          </a:p>
          <a:p>
            <a:pPr algn="ctr">
              <a:lnSpc>
                <a:spcPct val="90000"/>
              </a:lnSpc>
            </a:pPr>
            <a:r>
              <a:rPr lang="en-US" sz="4000" dirty="0"/>
              <a:t>and the </a:t>
            </a:r>
            <a:r>
              <a:rPr lang="en-US" sz="4000" u="sng" dirty="0"/>
              <a:t>_____ </a:t>
            </a:r>
            <a:r>
              <a:rPr lang="en-US" sz="4000" dirty="0"/>
              <a:t>went out</a:t>
            </a:r>
          </a:p>
          <a:p>
            <a:pPr algn="ctr">
              <a:lnSpc>
                <a:spcPct val="90000"/>
              </a:lnSpc>
            </a:pPr>
            <a:r>
              <a:rPr lang="en-US" sz="4000" dirty="0"/>
              <a:t>that the wise men were to be killed.</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2:12-13</a:t>
            </a:r>
          </a:p>
        </p:txBody>
      </p:sp>
      <p:sp>
        <p:nvSpPr>
          <p:cNvPr id="7" name="TextBox 6">
            <a:extLst>
              <a:ext uri="{FF2B5EF4-FFF2-40B4-BE49-F238E27FC236}">
                <a16:creationId xmlns:a16="http://schemas.microsoft.com/office/drawing/2014/main" id="{6E32791E-B43A-4C58-8F88-4725E761EF77}"/>
              </a:ext>
            </a:extLst>
          </p:cNvPr>
          <p:cNvSpPr txBox="1"/>
          <p:nvPr/>
        </p:nvSpPr>
        <p:spPr>
          <a:xfrm>
            <a:off x="4424529" y="4918732"/>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8" name="Rectangle 7">
            <a:hlinkClick r:id="rId3" action="ppaction://hlinksldjump"/>
            <a:extLst>
              <a:ext uri="{FF2B5EF4-FFF2-40B4-BE49-F238E27FC236}">
                <a16:creationId xmlns:a16="http://schemas.microsoft.com/office/drawing/2014/main" id="{53668085-2740-4CCF-BF4D-6B961101F04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735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King Nebuchadnezzar was angry,</a:t>
            </a:r>
          </a:p>
          <a:p>
            <a:pPr algn="ctr">
              <a:lnSpc>
                <a:spcPct val="90000"/>
              </a:lnSpc>
            </a:pPr>
            <a:r>
              <a:rPr lang="en-US" sz="4000" dirty="0"/>
              <a:t>and the </a:t>
            </a:r>
            <a:r>
              <a:rPr lang="en-US" sz="4000" u="sng" dirty="0"/>
              <a:t>_____ </a:t>
            </a:r>
            <a:r>
              <a:rPr lang="en-US" sz="4000" dirty="0"/>
              <a:t>went out</a:t>
            </a:r>
          </a:p>
          <a:p>
            <a:pPr algn="ctr">
              <a:lnSpc>
                <a:spcPct val="90000"/>
              </a:lnSpc>
            </a:pPr>
            <a:r>
              <a:rPr lang="en-US" sz="4000" dirty="0"/>
              <a:t>that the wise men were to be killed.</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2:12-13</a:t>
            </a:r>
          </a:p>
        </p:txBody>
      </p:sp>
      <p:sp>
        <p:nvSpPr>
          <p:cNvPr id="7" name="Rectangle 6">
            <a:extLst>
              <a:ext uri="{FF2B5EF4-FFF2-40B4-BE49-F238E27FC236}">
                <a16:creationId xmlns:a16="http://schemas.microsoft.com/office/drawing/2014/main" id="{D462E205-843E-44D3-9EB0-A017E7A6FD4B}"/>
              </a:ext>
            </a:extLst>
          </p:cNvPr>
          <p:cNvSpPr/>
          <p:nvPr/>
        </p:nvSpPr>
        <p:spPr>
          <a:xfrm rot="-420000">
            <a:off x="778895" y="5146975"/>
            <a:ext cx="3559543" cy="830997"/>
          </a:xfrm>
          <a:prstGeom prst="rect">
            <a:avLst/>
          </a:prstGeom>
          <a:ln>
            <a:noFill/>
          </a:ln>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DECREE</a:t>
            </a:r>
            <a:endParaRPr lang="en-US" sz="4800" dirty="0">
              <a:solidFill>
                <a:srgbClr val="C0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ABD46F8-3792-4925-90FD-E88E1AA63F2D}"/>
              </a:ext>
            </a:extLst>
          </p:cNvPr>
          <p:cNvSpPr/>
          <p:nvPr/>
        </p:nvSpPr>
        <p:spPr>
          <a:xfrm rot="660000">
            <a:off x="8432278" y="5250766"/>
            <a:ext cx="2953535" cy="830997"/>
          </a:xfrm>
          <a:prstGeom prst="rect">
            <a:avLst/>
          </a:prstGeom>
          <a:ln>
            <a:noFill/>
          </a:ln>
        </p:spPr>
        <p:txBody>
          <a:bodyPr>
            <a:prstTxWarp prst="textStop">
              <a:avLst/>
            </a:prstTxWarp>
            <a:spAutoFit/>
          </a:bodyPr>
          <a:lstStyle/>
          <a:p>
            <a:pPr algn="ctr"/>
            <a:r>
              <a:rPr lang="en-US" sz="4800" b="1" spc="300" dirty="0">
                <a:solidFill>
                  <a:srgbClr val="0066FF"/>
                </a:solidFill>
                <a:latin typeface="Tahoma" panose="020B0604030504040204" pitchFamily="34" charset="0"/>
                <a:ea typeface="Calibri" panose="020F0502020204030204" pitchFamily="34" charset="0"/>
              </a:rPr>
              <a:t>NEWS</a:t>
            </a:r>
            <a:endParaRPr lang="en-US" sz="4800" spc="300" dirty="0">
              <a:solidFill>
                <a:srgbClr val="0066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C4920DC-FDD3-41B9-BB05-C0CE75738EBD}"/>
              </a:ext>
            </a:extLst>
          </p:cNvPr>
          <p:cNvSpPr/>
          <p:nvPr/>
        </p:nvSpPr>
        <p:spPr>
          <a:xfrm>
            <a:off x="4385451" y="5849030"/>
            <a:ext cx="3915497" cy="830997"/>
          </a:xfrm>
          <a:prstGeom prst="rect">
            <a:avLst/>
          </a:prstGeom>
          <a:ln>
            <a:noFill/>
          </a:ln>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RUMOR</a:t>
            </a:r>
            <a:endParaRPr lang="en-US" sz="4800" dirty="0">
              <a:solidFill>
                <a:srgbClr val="FF00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0654945C-7665-4362-9A4D-9004B3204EEB}"/>
              </a:ext>
            </a:extLst>
          </p:cNvPr>
          <p:cNvSpPr txBox="1"/>
          <p:nvPr/>
        </p:nvSpPr>
        <p:spPr>
          <a:xfrm>
            <a:off x="5237669" y="4905351"/>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8897FFE7-3CA9-4B6A-A6B8-8EDECE838D2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251160EE-D52E-425A-854E-493EADDCBDA8}"/>
              </a:ext>
            </a:extLst>
          </p:cNvPr>
          <p:cNvSpPr/>
          <p:nvPr/>
        </p:nvSpPr>
        <p:spPr>
          <a:xfrm rot="-420000">
            <a:off x="753144" y="5130141"/>
            <a:ext cx="363230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E4181F4C-80E6-44FE-BB2B-4D42A7A4F20D}"/>
              </a:ext>
            </a:extLst>
          </p:cNvPr>
          <p:cNvSpPr/>
          <p:nvPr/>
        </p:nvSpPr>
        <p:spPr>
          <a:xfrm>
            <a:off x="4375809" y="5842659"/>
            <a:ext cx="3956684" cy="843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0D5F1435-5C43-4397-B5E8-4E89C334F77D}"/>
              </a:ext>
            </a:extLst>
          </p:cNvPr>
          <p:cNvSpPr/>
          <p:nvPr/>
        </p:nvSpPr>
        <p:spPr>
          <a:xfrm rot="660000">
            <a:off x="8446660" y="5243905"/>
            <a:ext cx="2918026" cy="843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2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King Nebuchadnezzar was angry,</a:t>
            </a:r>
          </a:p>
          <a:p>
            <a:pPr algn="ctr">
              <a:lnSpc>
                <a:spcPct val="90000"/>
              </a:lnSpc>
            </a:pPr>
            <a:r>
              <a:rPr lang="en-US" sz="4000" dirty="0"/>
              <a:t>and the </a:t>
            </a:r>
            <a:r>
              <a:rPr lang="en-US" sz="4000" u="sng" dirty="0"/>
              <a:t>_____ </a:t>
            </a:r>
            <a:r>
              <a:rPr lang="en-US" sz="4000" dirty="0"/>
              <a:t>went out</a:t>
            </a:r>
          </a:p>
          <a:p>
            <a:pPr algn="ctr">
              <a:lnSpc>
                <a:spcPct val="90000"/>
              </a:lnSpc>
            </a:pPr>
            <a:r>
              <a:rPr lang="en-US" sz="4000" dirty="0"/>
              <a:t>that the wise men were to be killed.</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2:12-13</a:t>
            </a:r>
          </a:p>
        </p:txBody>
      </p:sp>
      <p:sp>
        <p:nvSpPr>
          <p:cNvPr id="11" name="TextBox 10">
            <a:extLst>
              <a:ext uri="{FF2B5EF4-FFF2-40B4-BE49-F238E27FC236}">
                <a16:creationId xmlns:a16="http://schemas.microsoft.com/office/drawing/2014/main" id="{E1191AA6-3361-4078-9874-3C14E7965741}"/>
              </a:ext>
            </a:extLst>
          </p:cNvPr>
          <p:cNvSpPr txBox="1"/>
          <p:nvPr/>
        </p:nvSpPr>
        <p:spPr>
          <a:xfrm>
            <a:off x="4830916" y="4905998"/>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sp>
        <p:nvSpPr>
          <p:cNvPr id="12" name="Rectangle 11">
            <a:extLst>
              <a:ext uri="{FF2B5EF4-FFF2-40B4-BE49-F238E27FC236}">
                <a16:creationId xmlns:a16="http://schemas.microsoft.com/office/drawing/2014/main" id="{BA9DFD41-EE37-4CE3-8671-0ADB103DC8C5}"/>
              </a:ext>
            </a:extLst>
          </p:cNvPr>
          <p:cNvSpPr/>
          <p:nvPr/>
        </p:nvSpPr>
        <p:spPr>
          <a:xfrm rot="21180000">
            <a:off x="778895" y="5146975"/>
            <a:ext cx="3559543"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DECREE</a:t>
            </a:r>
            <a:endParaRPr lang="en-US" sz="4800" dirty="0">
              <a:solidFill>
                <a:srgbClr val="C00000"/>
              </a:solidFill>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DF635D28-A160-4975-B10A-DC8E4B6B7D44}"/>
              </a:ext>
            </a:extLst>
          </p:cNvPr>
          <p:cNvGrpSpPr/>
          <p:nvPr/>
        </p:nvGrpSpPr>
        <p:grpSpPr>
          <a:xfrm rot="20456090">
            <a:off x="466419" y="3860705"/>
            <a:ext cx="2048887" cy="1379208"/>
            <a:chOff x="683427" y="4578696"/>
            <a:chExt cx="1693298" cy="1139841"/>
          </a:xfrm>
        </p:grpSpPr>
        <p:sp>
          <p:nvSpPr>
            <p:cNvPr id="10" name="Cloud 9">
              <a:extLst>
                <a:ext uri="{FF2B5EF4-FFF2-40B4-BE49-F238E27FC236}">
                  <a16:creationId xmlns:a16="http://schemas.microsoft.com/office/drawing/2014/main" id="{D157F748-3C46-4C2A-8F93-CC3CFD254354}"/>
                </a:ext>
              </a:extLst>
            </p:cNvPr>
            <p:cNvSpPr/>
            <p:nvPr/>
          </p:nvSpPr>
          <p:spPr>
            <a:xfrm rot="614678">
              <a:off x="683427" y="4578696"/>
              <a:ext cx="1677798" cy="1139841"/>
            </a:xfrm>
            <a:prstGeom prst="cloud">
              <a:avLst/>
            </a:prstGeom>
            <a:solidFill>
              <a:srgbClr val="A20000"/>
            </a:solidFill>
            <a:ln w="28575">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1775CCA-7F59-41CD-9FE9-E4C644608EDD}"/>
                </a:ext>
              </a:extLst>
            </p:cNvPr>
            <p:cNvSpPr txBox="1"/>
            <p:nvPr/>
          </p:nvSpPr>
          <p:spPr>
            <a:xfrm>
              <a:off x="706477" y="4755487"/>
              <a:ext cx="1670248" cy="811411"/>
            </a:xfrm>
            <a:prstGeom prst="rect">
              <a:avLst/>
            </a:prstGeom>
            <a:noFill/>
          </p:spPr>
          <p:txBody>
            <a:bodyPr wrap="square" rtlCol="0">
              <a:spAutoFit/>
            </a:bodyPr>
            <a:lstStyle/>
            <a:p>
              <a:pPr algn="ctr">
                <a:lnSpc>
                  <a:spcPct val="70000"/>
                </a:lnSpc>
              </a:pPr>
              <a:r>
                <a:rPr lang="en-US" sz="4000" b="1" spc="-200" dirty="0">
                  <a:solidFill>
                    <a:srgbClr val="FFF6DD"/>
                  </a:solidFill>
                </a:rPr>
                <a:t>WELL DONE!</a:t>
              </a:r>
              <a:endParaRPr lang="en-US" sz="4000" b="1" spc="-150" dirty="0">
                <a:solidFill>
                  <a:srgbClr val="FFF6DD"/>
                </a:solidFill>
              </a:endParaRPr>
            </a:p>
          </p:txBody>
        </p:sp>
      </p:grpSp>
      <p:grpSp>
        <p:nvGrpSpPr>
          <p:cNvPr id="14" name="Group 13">
            <a:extLst>
              <a:ext uri="{FF2B5EF4-FFF2-40B4-BE49-F238E27FC236}">
                <a16:creationId xmlns:a16="http://schemas.microsoft.com/office/drawing/2014/main" id="{0FD4F7A8-D4B3-4FD2-BB1D-661C76DF86A8}"/>
              </a:ext>
            </a:extLst>
          </p:cNvPr>
          <p:cNvGrpSpPr/>
          <p:nvPr/>
        </p:nvGrpSpPr>
        <p:grpSpPr>
          <a:xfrm>
            <a:off x="9675103" y="3869552"/>
            <a:ext cx="2030136" cy="1379208"/>
            <a:chOff x="507258" y="4459012"/>
            <a:chExt cx="2030136" cy="1379208"/>
          </a:xfrm>
        </p:grpSpPr>
        <p:sp>
          <p:nvSpPr>
            <p:cNvPr id="15" name="Cloud 14">
              <a:extLst>
                <a:ext uri="{FF2B5EF4-FFF2-40B4-BE49-F238E27FC236}">
                  <a16:creationId xmlns:a16="http://schemas.microsoft.com/office/drawing/2014/main" id="{C8215B68-8BFE-4FB4-B867-2E083D93EDC8}"/>
                </a:ext>
              </a:extLst>
            </p:cNvPr>
            <p:cNvSpPr/>
            <p:nvPr/>
          </p:nvSpPr>
          <p:spPr>
            <a:xfrm rot="614678">
              <a:off x="507258" y="4459012"/>
              <a:ext cx="2030136" cy="1379208"/>
            </a:xfrm>
            <a:prstGeom prst="cloud">
              <a:avLst/>
            </a:prstGeom>
            <a:solidFill>
              <a:srgbClr val="A20000"/>
            </a:solidFill>
            <a:ln w="28575">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33F73C5-F598-4A25-B651-774ED7E428CE}"/>
                </a:ext>
              </a:extLst>
            </p:cNvPr>
            <p:cNvSpPr txBox="1"/>
            <p:nvPr/>
          </p:nvSpPr>
          <p:spPr>
            <a:xfrm>
              <a:off x="774259" y="4611012"/>
              <a:ext cx="1518408" cy="981807"/>
            </a:xfrm>
            <a:prstGeom prst="rect">
              <a:avLst/>
            </a:prstGeom>
            <a:noFill/>
          </p:spPr>
          <p:txBody>
            <a:bodyPr wrap="square" rtlCol="0">
              <a:spAutoFit/>
            </a:bodyPr>
            <a:lstStyle/>
            <a:p>
              <a:pPr algn="ctr">
                <a:lnSpc>
                  <a:spcPct val="70000"/>
                </a:lnSpc>
              </a:pPr>
              <a:r>
                <a:rPr lang="en-US" sz="4000" b="1" dirty="0">
                  <a:solidFill>
                    <a:srgbClr val="FFF6DD"/>
                  </a:solidFill>
                </a:rPr>
                <a:t>2 points</a:t>
              </a:r>
            </a:p>
          </p:txBody>
        </p:sp>
      </p:grpSp>
      <p:sp>
        <p:nvSpPr>
          <p:cNvPr id="17" name="Rectangle 16">
            <a:hlinkClick r:id="rId3" action="ppaction://hlinksldjump"/>
            <a:extLst>
              <a:ext uri="{FF2B5EF4-FFF2-40B4-BE49-F238E27FC236}">
                <a16:creationId xmlns:a16="http://schemas.microsoft.com/office/drawing/2014/main" id="{48FE570F-561D-4412-BD17-54ED1E81AE8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20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000"/>
                            </p:stCondLst>
                            <p:childTnLst>
                              <p:par>
                                <p:cTn id="20" presetID="21" presetClass="entr" presetSubtype="1" fill="hold" nodeType="afterEffect">
                                  <p:stCondLst>
                                    <p:cond delay="25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500"/>
                                        <p:tgtEl>
                                          <p:spTgt spid="14"/>
                                        </p:tgtEl>
                                      </p:cBhvr>
                                    </p:animEffect>
                                  </p:childTnLst>
                                </p:cTn>
                              </p:par>
                            </p:childTnLst>
                          </p:cTn>
                        </p:par>
                        <p:par>
                          <p:cTn id="23" fill="hold">
                            <p:stCondLst>
                              <p:cond delay="175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King Nebuchadnezzar was angry,</a:t>
            </a:r>
          </a:p>
          <a:p>
            <a:pPr algn="ctr">
              <a:lnSpc>
                <a:spcPct val="90000"/>
              </a:lnSpc>
            </a:pPr>
            <a:r>
              <a:rPr lang="en-US" sz="4000" dirty="0"/>
              <a:t>and the </a:t>
            </a:r>
            <a:r>
              <a:rPr lang="en-US" sz="4000" u="sng" dirty="0"/>
              <a:t>_____ </a:t>
            </a:r>
            <a:r>
              <a:rPr lang="en-US" sz="4000" dirty="0"/>
              <a:t>went out</a:t>
            </a:r>
          </a:p>
          <a:p>
            <a:pPr algn="ctr">
              <a:lnSpc>
                <a:spcPct val="90000"/>
              </a:lnSpc>
            </a:pPr>
            <a:r>
              <a:rPr lang="en-US" sz="4000" dirty="0"/>
              <a:t>that the wise men were to be killed.</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2:12-13</a:t>
            </a:r>
          </a:p>
        </p:txBody>
      </p:sp>
      <p:sp>
        <p:nvSpPr>
          <p:cNvPr id="7" name="Rectangle 6">
            <a:extLst>
              <a:ext uri="{FF2B5EF4-FFF2-40B4-BE49-F238E27FC236}">
                <a16:creationId xmlns:a16="http://schemas.microsoft.com/office/drawing/2014/main" id="{D462E205-843E-44D3-9EB0-A017E7A6FD4B}"/>
              </a:ext>
            </a:extLst>
          </p:cNvPr>
          <p:cNvSpPr/>
          <p:nvPr/>
        </p:nvSpPr>
        <p:spPr>
          <a:xfrm rot="21180000">
            <a:off x="778895" y="5146975"/>
            <a:ext cx="3559543"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DECREE</a:t>
            </a:r>
            <a:endParaRPr lang="en-US" sz="4800" dirty="0">
              <a:solidFill>
                <a:srgbClr val="C0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ABD46F8-3792-4925-90FD-E88E1AA63F2D}"/>
              </a:ext>
            </a:extLst>
          </p:cNvPr>
          <p:cNvSpPr/>
          <p:nvPr/>
        </p:nvSpPr>
        <p:spPr>
          <a:xfrm rot="660000">
            <a:off x="8432278" y="5250766"/>
            <a:ext cx="2953535" cy="830997"/>
          </a:xfrm>
          <a:prstGeom prst="rect">
            <a:avLst/>
          </a:prstGeom>
        </p:spPr>
        <p:txBody>
          <a:bodyPr>
            <a:prstTxWarp prst="textStop">
              <a:avLst/>
            </a:prstTxWarp>
            <a:spAutoFit/>
          </a:bodyPr>
          <a:lstStyle/>
          <a:p>
            <a:pPr algn="ctr"/>
            <a:r>
              <a:rPr lang="en-US" sz="4800" b="1" spc="300" dirty="0">
                <a:solidFill>
                  <a:srgbClr val="0066FF"/>
                </a:solidFill>
                <a:latin typeface="Tahoma" panose="020B0604030504040204" pitchFamily="34" charset="0"/>
                <a:ea typeface="Calibri" panose="020F0502020204030204" pitchFamily="34" charset="0"/>
              </a:rPr>
              <a:t>NEWS</a:t>
            </a:r>
            <a:endParaRPr lang="en-US" sz="4800" spc="300" dirty="0">
              <a:solidFill>
                <a:srgbClr val="0066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C4920DC-FDD3-41B9-BB05-C0CE75738EBD}"/>
              </a:ext>
            </a:extLst>
          </p:cNvPr>
          <p:cNvSpPr/>
          <p:nvPr/>
        </p:nvSpPr>
        <p:spPr>
          <a:xfrm>
            <a:off x="4385451" y="5849030"/>
            <a:ext cx="3915497"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RUMOR</a:t>
            </a:r>
            <a:endParaRPr lang="en-US" sz="4800" dirty="0">
              <a:solidFill>
                <a:srgbClr val="FF000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33278845-0AA6-4108-9FEE-A261F596F30A}"/>
              </a:ext>
            </a:extLst>
          </p:cNvPr>
          <p:cNvGrpSpPr/>
          <p:nvPr/>
        </p:nvGrpSpPr>
        <p:grpSpPr>
          <a:xfrm>
            <a:off x="3496990" y="1345800"/>
            <a:ext cx="5293895" cy="4389120"/>
            <a:chOff x="3496990" y="1345800"/>
            <a:chExt cx="5293895" cy="4389120"/>
          </a:xfrm>
        </p:grpSpPr>
        <p:sp>
          <p:nvSpPr>
            <p:cNvPr id="12" name="Cloud 11">
              <a:extLst>
                <a:ext uri="{FF2B5EF4-FFF2-40B4-BE49-F238E27FC236}">
                  <a16:creationId xmlns:a16="http://schemas.microsoft.com/office/drawing/2014/main" id="{8DED6C2F-5923-4374-9125-CDABBF622D8A}"/>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3CEFE2E-6ADF-4D7D-A448-1587ABC60B7C}"/>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Oops!</a:t>
              </a:r>
            </a:p>
            <a:p>
              <a:pPr algn="ctr"/>
              <a:r>
                <a:rPr lang="en-US" sz="2400" dirty="0"/>
                <a:t>Tap and try again</a:t>
              </a:r>
            </a:p>
          </p:txBody>
        </p:sp>
      </p:grpSp>
      <p:sp>
        <p:nvSpPr>
          <p:cNvPr id="14" name="Rectangle 13">
            <a:hlinkClick r:id="rId3" action="ppaction://hlinksldjump"/>
            <a:extLst>
              <a:ext uri="{FF2B5EF4-FFF2-40B4-BE49-F238E27FC236}">
                <a16:creationId xmlns:a16="http://schemas.microsoft.com/office/drawing/2014/main" id="{42415FBA-416F-42ED-9AC1-4916EB7337D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8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King Nebuchadnezzar was angry,</a:t>
            </a:r>
          </a:p>
          <a:p>
            <a:pPr algn="ctr">
              <a:lnSpc>
                <a:spcPct val="90000"/>
              </a:lnSpc>
            </a:pPr>
            <a:r>
              <a:rPr lang="en-US" sz="4000" dirty="0"/>
              <a:t>and the </a:t>
            </a:r>
            <a:r>
              <a:rPr lang="en-US" sz="4000" u="sng" dirty="0"/>
              <a:t>_____ </a:t>
            </a:r>
            <a:r>
              <a:rPr lang="en-US" sz="4000" dirty="0"/>
              <a:t>went out</a:t>
            </a:r>
          </a:p>
          <a:p>
            <a:pPr algn="ctr">
              <a:lnSpc>
                <a:spcPct val="90000"/>
              </a:lnSpc>
            </a:pPr>
            <a:r>
              <a:rPr lang="en-US" sz="4000" dirty="0"/>
              <a:t>that the wise men were to be killed.</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2:12-13</a:t>
            </a:r>
          </a:p>
        </p:txBody>
      </p:sp>
      <p:sp>
        <p:nvSpPr>
          <p:cNvPr id="7" name="Rectangle 6">
            <a:extLst>
              <a:ext uri="{FF2B5EF4-FFF2-40B4-BE49-F238E27FC236}">
                <a16:creationId xmlns:a16="http://schemas.microsoft.com/office/drawing/2014/main" id="{D462E205-843E-44D3-9EB0-A017E7A6FD4B}"/>
              </a:ext>
            </a:extLst>
          </p:cNvPr>
          <p:cNvSpPr/>
          <p:nvPr/>
        </p:nvSpPr>
        <p:spPr>
          <a:xfrm rot="21180000">
            <a:off x="778895" y="5146975"/>
            <a:ext cx="3559543" cy="830997"/>
          </a:xfrm>
          <a:prstGeom prst="rect">
            <a:avLst/>
          </a:prstGeom>
          <a:ln>
            <a:noFill/>
          </a:ln>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DECREE</a:t>
            </a:r>
            <a:endParaRPr lang="en-US" sz="4800" dirty="0">
              <a:solidFill>
                <a:srgbClr val="C0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ABD46F8-3792-4925-90FD-E88E1AA63F2D}"/>
              </a:ext>
            </a:extLst>
          </p:cNvPr>
          <p:cNvSpPr/>
          <p:nvPr/>
        </p:nvSpPr>
        <p:spPr>
          <a:xfrm rot="660000">
            <a:off x="8432278" y="5250766"/>
            <a:ext cx="2953535" cy="830997"/>
          </a:xfrm>
          <a:prstGeom prst="rect">
            <a:avLst/>
          </a:prstGeom>
          <a:ln>
            <a:noFill/>
          </a:ln>
        </p:spPr>
        <p:txBody>
          <a:bodyPr>
            <a:prstTxWarp prst="textStop">
              <a:avLst/>
            </a:prstTxWarp>
            <a:spAutoFit/>
          </a:bodyPr>
          <a:lstStyle/>
          <a:p>
            <a:pPr algn="ctr"/>
            <a:r>
              <a:rPr lang="en-US" sz="4800" b="1" spc="300" dirty="0">
                <a:solidFill>
                  <a:srgbClr val="0066FF"/>
                </a:solidFill>
                <a:latin typeface="Tahoma" panose="020B0604030504040204" pitchFamily="34" charset="0"/>
                <a:ea typeface="Calibri" panose="020F0502020204030204" pitchFamily="34" charset="0"/>
              </a:rPr>
              <a:t>NEWS</a:t>
            </a:r>
            <a:endParaRPr lang="en-US" sz="4800" spc="300" dirty="0">
              <a:solidFill>
                <a:srgbClr val="0066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C4920DC-FDD3-41B9-BB05-C0CE75738EBD}"/>
              </a:ext>
            </a:extLst>
          </p:cNvPr>
          <p:cNvSpPr/>
          <p:nvPr/>
        </p:nvSpPr>
        <p:spPr>
          <a:xfrm>
            <a:off x="4385451" y="5849030"/>
            <a:ext cx="3915497" cy="830997"/>
          </a:xfrm>
          <a:prstGeom prst="rect">
            <a:avLst/>
          </a:prstGeom>
          <a:ln>
            <a:noFill/>
          </a:ln>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RUMOR</a:t>
            </a:r>
            <a:endParaRPr lang="en-US" sz="4800" dirty="0">
              <a:solidFill>
                <a:srgbClr val="FF00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0654945C-7665-4362-9A4D-9004B3204EEB}"/>
              </a:ext>
            </a:extLst>
          </p:cNvPr>
          <p:cNvSpPr txBox="1"/>
          <p:nvPr/>
        </p:nvSpPr>
        <p:spPr>
          <a:xfrm>
            <a:off x="5237669" y="4905351"/>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A2587051-1C9D-45A9-B8EB-BB52ECC8D6EF}"/>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a:extLst>
              <a:ext uri="{FF2B5EF4-FFF2-40B4-BE49-F238E27FC236}">
                <a16:creationId xmlns:a16="http://schemas.microsoft.com/office/drawing/2014/main" id="{36D909A7-DAE9-477B-8B3C-99B977A26BDF}"/>
              </a:ext>
            </a:extLst>
          </p:cNvPr>
          <p:cNvSpPr/>
          <p:nvPr/>
        </p:nvSpPr>
        <p:spPr>
          <a:xfrm rot="-420000">
            <a:off x="753144" y="5130141"/>
            <a:ext cx="363230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5" action="ppaction://hlinksldjump"/>
            <a:extLst>
              <a:ext uri="{FF2B5EF4-FFF2-40B4-BE49-F238E27FC236}">
                <a16:creationId xmlns:a16="http://schemas.microsoft.com/office/drawing/2014/main" id="{DAAF4DDB-7C35-48AE-8151-018B8C788185}"/>
              </a:ext>
            </a:extLst>
          </p:cNvPr>
          <p:cNvSpPr/>
          <p:nvPr/>
        </p:nvSpPr>
        <p:spPr>
          <a:xfrm>
            <a:off x="4375809" y="5842659"/>
            <a:ext cx="3956684" cy="843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B349A1E9-C3F5-4532-B50A-3525529C76A4}"/>
              </a:ext>
            </a:extLst>
          </p:cNvPr>
          <p:cNvSpPr/>
          <p:nvPr/>
        </p:nvSpPr>
        <p:spPr>
          <a:xfrm rot="660000">
            <a:off x="8446660" y="5243905"/>
            <a:ext cx="2918026" cy="843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51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King Nebuchadnezzar was angry,</a:t>
            </a:r>
          </a:p>
          <a:p>
            <a:pPr algn="ctr">
              <a:lnSpc>
                <a:spcPct val="90000"/>
              </a:lnSpc>
            </a:pPr>
            <a:r>
              <a:rPr lang="en-US" sz="4000" dirty="0"/>
              <a:t>and the </a:t>
            </a:r>
            <a:r>
              <a:rPr lang="en-US" sz="4000" u="sng" dirty="0"/>
              <a:t>_____ </a:t>
            </a:r>
            <a:r>
              <a:rPr lang="en-US" sz="4000" dirty="0"/>
              <a:t>went out</a:t>
            </a:r>
          </a:p>
          <a:p>
            <a:pPr algn="ctr">
              <a:lnSpc>
                <a:spcPct val="90000"/>
              </a:lnSpc>
            </a:pPr>
            <a:r>
              <a:rPr lang="en-US" sz="4000" dirty="0"/>
              <a:t>that the wise men were to be killed.</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2:12-13</a:t>
            </a:r>
          </a:p>
        </p:txBody>
      </p:sp>
      <p:sp>
        <p:nvSpPr>
          <p:cNvPr id="11" name="TextBox 10">
            <a:extLst>
              <a:ext uri="{FF2B5EF4-FFF2-40B4-BE49-F238E27FC236}">
                <a16:creationId xmlns:a16="http://schemas.microsoft.com/office/drawing/2014/main" id="{E1191AA6-3361-4078-9874-3C14E7965741}"/>
              </a:ext>
            </a:extLst>
          </p:cNvPr>
          <p:cNvSpPr txBox="1"/>
          <p:nvPr/>
        </p:nvSpPr>
        <p:spPr>
          <a:xfrm>
            <a:off x="4830916" y="4905998"/>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sp>
        <p:nvSpPr>
          <p:cNvPr id="12" name="Rectangle 11">
            <a:extLst>
              <a:ext uri="{FF2B5EF4-FFF2-40B4-BE49-F238E27FC236}">
                <a16:creationId xmlns:a16="http://schemas.microsoft.com/office/drawing/2014/main" id="{BA9DFD41-EE37-4CE3-8671-0ADB103DC8C5}"/>
              </a:ext>
            </a:extLst>
          </p:cNvPr>
          <p:cNvSpPr/>
          <p:nvPr/>
        </p:nvSpPr>
        <p:spPr>
          <a:xfrm rot="21180000">
            <a:off x="778895" y="5146975"/>
            <a:ext cx="3559543"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DECREE</a:t>
            </a:r>
            <a:endParaRPr lang="en-US" sz="4800" dirty="0">
              <a:solidFill>
                <a:srgbClr val="C00000"/>
              </a:solidFill>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DF635D28-A160-4975-B10A-DC8E4B6B7D44}"/>
              </a:ext>
            </a:extLst>
          </p:cNvPr>
          <p:cNvGrpSpPr/>
          <p:nvPr/>
        </p:nvGrpSpPr>
        <p:grpSpPr>
          <a:xfrm rot="20456090">
            <a:off x="465767" y="3856817"/>
            <a:ext cx="2072698" cy="1379208"/>
            <a:chOff x="683427" y="4578696"/>
            <a:chExt cx="1712977" cy="1139841"/>
          </a:xfrm>
        </p:grpSpPr>
        <p:sp>
          <p:nvSpPr>
            <p:cNvPr id="10" name="Cloud 9">
              <a:extLst>
                <a:ext uri="{FF2B5EF4-FFF2-40B4-BE49-F238E27FC236}">
                  <a16:creationId xmlns:a16="http://schemas.microsoft.com/office/drawing/2014/main" id="{D157F748-3C46-4C2A-8F93-CC3CFD254354}"/>
                </a:ext>
              </a:extLst>
            </p:cNvPr>
            <p:cNvSpPr/>
            <p:nvPr/>
          </p:nvSpPr>
          <p:spPr>
            <a:xfrm rot="614678">
              <a:off x="683427" y="4578696"/>
              <a:ext cx="1677798" cy="1139841"/>
            </a:xfrm>
            <a:prstGeom prst="cloud">
              <a:avLst/>
            </a:prstGeom>
            <a:solidFill>
              <a:srgbClr val="A20000"/>
            </a:solidFill>
            <a:ln w="28575">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1775CCA-7F59-41CD-9FE9-E4C644608EDD}"/>
                </a:ext>
              </a:extLst>
            </p:cNvPr>
            <p:cNvSpPr txBox="1"/>
            <p:nvPr/>
          </p:nvSpPr>
          <p:spPr>
            <a:xfrm>
              <a:off x="726156" y="4795955"/>
              <a:ext cx="1670248" cy="811411"/>
            </a:xfrm>
            <a:prstGeom prst="rect">
              <a:avLst/>
            </a:prstGeom>
            <a:noFill/>
          </p:spPr>
          <p:txBody>
            <a:bodyPr wrap="square" rtlCol="0">
              <a:spAutoFit/>
            </a:bodyPr>
            <a:lstStyle/>
            <a:p>
              <a:pPr algn="ctr">
                <a:lnSpc>
                  <a:spcPct val="70000"/>
                </a:lnSpc>
              </a:pPr>
              <a:r>
                <a:rPr lang="en-US" sz="4000" b="1" dirty="0">
                  <a:solidFill>
                    <a:srgbClr val="FFF6DD"/>
                  </a:solidFill>
                </a:rPr>
                <a:t>That’s it!</a:t>
              </a:r>
            </a:p>
          </p:txBody>
        </p:sp>
      </p:grpSp>
      <p:grpSp>
        <p:nvGrpSpPr>
          <p:cNvPr id="14" name="Group 13">
            <a:extLst>
              <a:ext uri="{FF2B5EF4-FFF2-40B4-BE49-F238E27FC236}">
                <a16:creationId xmlns:a16="http://schemas.microsoft.com/office/drawing/2014/main" id="{0FD4F7A8-D4B3-4FD2-BB1D-661C76DF86A8}"/>
              </a:ext>
            </a:extLst>
          </p:cNvPr>
          <p:cNvGrpSpPr/>
          <p:nvPr/>
        </p:nvGrpSpPr>
        <p:grpSpPr>
          <a:xfrm>
            <a:off x="9675103" y="3869552"/>
            <a:ext cx="2030136" cy="1379208"/>
            <a:chOff x="507258" y="4459012"/>
            <a:chExt cx="2030136" cy="1379208"/>
          </a:xfrm>
        </p:grpSpPr>
        <p:sp>
          <p:nvSpPr>
            <p:cNvPr id="15" name="Cloud 14">
              <a:extLst>
                <a:ext uri="{FF2B5EF4-FFF2-40B4-BE49-F238E27FC236}">
                  <a16:creationId xmlns:a16="http://schemas.microsoft.com/office/drawing/2014/main" id="{C8215B68-8BFE-4FB4-B867-2E083D93EDC8}"/>
                </a:ext>
              </a:extLst>
            </p:cNvPr>
            <p:cNvSpPr/>
            <p:nvPr/>
          </p:nvSpPr>
          <p:spPr>
            <a:xfrm rot="614678">
              <a:off x="507258" y="4459012"/>
              <a:ext cx="2030136" cy="1379208"/>
            </a:xfrm>
            <a:prstGeom prst="cloud">
              <a:avLst/>
            </a:prstGeom>
            <a:solidFill>
              <a:srgbClr val="A20000"/>
            </a:solidFill>
            <a:ln w="28575">
              <a:solidFill>
                <a:srgbClr val="6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33F73C5-F598-4A25-B651-774ED7E428CE}"/>
                </a:ext>
              </a:extLst>
            </p:cNvPr>
            <p:cNvSpPr txBox="1"/>
            <p:nvPr/>
          </p:nvSpPr>
          <p:spPr>
            <a:xfrm>
              <a:off x="774259" y="4611012"/>
              <a:ext cx="1518408" cy="981807"/>
            </a:xfrm>
            <a:prstGeom prst="rect">
              <a:avLst/>
            </a:prstGeom>
            <a:noFill/>
          </p:spPr>
          <p:txBody>
            <a:bodyPr wrap="square" rtlCol="0">
              <a:spAutoFit/>
            </a:bodyPr>
            <a:lstStyle/>
            <a:p>
              <a:pPr algn="ctr">
                <a:lnSpc>
                  <a:spcPct val="70000"/>
                </a:lnSpc>
              </a:pPr>
              <a:r>
                <a:rPr lang="en-US" sz="4000" b="1" dirty="0">
                  <a:solidFill>
                    <a:srgbClr val="FFF6DD"/>
                  </a:solidFill>
                </a:rPr>
                <a:t>1 point</a:t>
              </a:r>
            </a:p>
          </p:txBody>
        </p:sp>
      </p:grpSp>
      <p:sp>
        <p:nvSpPr>
          <p:cNvPr id="17" name="Rectangle 16">
            <a:hlinkClick r:id="rId3" action="ppaction://hlinksldjump"/>
            <a:extLst>
              <a:ext uri="{FF2B5EF4-FFF2-40B4-BE49-F238E27FC236}">
                <a16:creationId xmlns:a16="http://schemas.microsoft.com/office/drawing/2014/main" id="{A38E09FD-6D95-4610-9E31-7F45E586F59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21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750"/>
                            </p:stCondLst>
                            <p:childTnLst>
                              <p:par>
                                <p:cTn id="13" presetID="31" presetClass="entr" presetSubtype="0" fill="hold" nodeType="after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ppt_w</p:attrName>
                                        </p:attrNameLst>
                                      </p:cBhvr>
                                      <p:tavLst>
                                        <p:tav tm="0">
                                          <p:val>
                                            <p:fltVal val="0"/>
                                          </p:val>
                                        </p:tav>
                                        <p:tav tm="100000">
                                          <p:val>
                                            <p:strVal val="#ppt_w"/>
                                          </p:val>
                                        </p:tav>
                                      </p:tavLst>
                                    </p:anim>
                                    <p:anim calcmode="lin" valueType="num">
                                      <p:cBhvr>
                                        <p:cTn id="16" dur="250" fill="hold"/>
                                        <p:tgtEl>
                                          <p:spTgt spid="9"/>
                                        </p:tgtEl>
                                        <p:attrNameLst>
                                          <p:attrName>ppt_h</p:attrName>
                                        </p:attrNameLst>
                                      </p:cBhvr>
                                      <p:tavLst>
                                        <p:tav tm="0">
                                          <p:val>
                                            <p:fltVal val="0"/>
                                          </p:val>
                                        </p:tav>
                                        <p:tav tm="100000">
                                          <p:val>
                                            <p:strVal val="#ppt_h"/>
                                          </p:val>
                                        </p:tav>
                                      </p:tavLst>
                                    </p:anim>
                                    <p:anim calcmode="lin" valueType="num">
                                      <p:cBhvr>
                                        <p:cTn id="17" dur="250" fill="hold"/>
                                        <p:tgtEl>
                                          <p:spTgt spid="9"/>
                                        </p:tgtEl>
                                        <p:attrNameLst>
                                          <p:attrName>style.rotation</p:attrName>
                                        </p:attrNameLst>
                                      </p:cBhvr>
                                      <p:tavLst>
                                        <p:tav tm="0">
                                          <p:val>
                                            <p:fltVal val="90"/>
                                          </p:val>
                                        </p:tav>
                                        <p:tav tm="100000">
                                          <p:val>
                                            <p:fltVal val="0"/>
                                          </p:val>
                                        </p:tav>
                                      </p:tavLst>
                                    </p:anim>
                                    <p:animEffect transition="in" filter="fade">
                                      <p:cBhvr>
                                        <p:cTn id="18" dur="250"/>
                                        <p:tgtEl>
                                          <p:spTgt spid="9"/>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500"/>
                                        <p:tgtEl>
                                          <p:spTgt spid="14"/>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King Nebuchadnezzar was angry,</a:t>
            </a:r>
          </a:p>
          <a:p>
            <a:pPr algn="ctr">
              <a:lnSpc>
                <a:spcPct val="90000"/>
              </a:lnSpc>
            </a:pPr>
            <a:r>
              <a:rPr lang="en-US" sz="4000" dirty="0"/>
              <a:t>and the </a:t>
            </a:r>
            <a:r>
              <a:rPr lang="en-US" sz="4000" u="sng" dirty="0"/>
              <a:t>_____ </a:t>
            </a:r>
            <a:r>
              <a:rPr lang="en-US" sz="4000" dirty="0"/>
              <a:t>went out</a:t>
            </a:r>
          </a:p>
          <a:p>
            <a:pPr algn="ctr">
              <a:lnSpc>
                <a:spcPct val="90000"/>
              </a:lnSpc>
            </a:pPr>
            <a:r>
              <a:rPr lang="en-US" sz="4000" dirty="0"/>
              <a:t>that the wise men were to be killed.</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2:12-13</a:t>
            </a:r>
          </a:p>
        </p:txBody>
      </p:sp>
      <p:sp>
        <p:nvSpPr>
          <p:cNvPr id="7" name="Rectangle 6">
            <a:extLst>
              <a:ext uri="{FF2B5EF4-FFF2-40B4-BE49-F238E27FC236}">
                <a16:creationId xmlns:a16="http://schemas.microsoft.com/office/drawing/2014/main" id="{D462E205-843E-44D3-9EB0-A017E7A6FD4B}"/>
              </a:ext>
            </a:extLst>
          </p:cNvPr>
          <p:cNvSpPr/>
          <p:nvPr/>
        </p:nvSpPr>
        <p:spPr>
          <a:xfrm rot="21180000">
            <a:off x="778895" y="5146975"/>
            <a:ext cx="3559543"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DECREE</a:t>
            </a:r>
            <a:endParaRPr lang="en-US" sz="4800" dirty="0">
              <a:solidFill>
                <a:srgbClr val="C0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ABD46F8-3792-4925-90FD-E88E1AA63F2D}"/>
              </a:ext>
            </a:extLst>
          </p:cNvPr>
          <p:cNvSpPr/>
          <p:nvPr/>
        </p:nvSpPr>
        <p:spPr>
          <a:xfrm rot="660000">
            <a:off x="8432278" y="5250766"/>
            <a:ext cx="2953535" cy="830997"/>
          </a:xfrm>
          <a:prstGeom prst="rect">
            <a:avLst/>
          </a:prstGeom>
        </p:spPr>
        <p:txBody>
          <a:bodyPr>
            <a:prstTxWarp prst="textStop">
              <a:avLst/>
            </a:prstTxWarp>
            <a:spAutoFit/>
          </a:bodyPr>
          <a:lstStyle/>
          <a:p>
            <a:pPr algn="ctr"/>
            <a:r>
              <a:rPr lang="en-US" sz="4800" b="1" spc="300" dirty="0">
                <a:solidFill>
                  <a:srgbClr val="0066FF"/>
                </a:solidFill>
                <a:latin typeface="Tahoma" panose="020B0604030504040204" pitchFamily="34" charset="0"/>
                <a:ea typeface="Calibri" panose="020F0502020204030204" pitchFamily="34" charset="0"/>
              </a:rPr>
              <a:t>NEWS</a:t>
            </a:r>
            <a:endParaRPr lang="en-US" sz="4800" spc="300" dirty="0">
              <a:solidFill>
                <a:srgbClr val="0066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C4920DC-FDD3-41B9-BB05-C0CE75738EBD}"/>
              </a:ext>
            </a:extLst>
          </p:cNvPr>
          <p:cNvSpPr/>
          <p:nvPr/>
        </p:nvSpPr>
        <p:spPr>
          <a:xfrm>
            <a:off x="4385451" y="5849030"/>
            <a:ext cx="3915497"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RUMOR</a:t>
            </a:r>
            <a:endParaRPr lang="en-US" sz="4800" dirty="0">
              <a:solidFill>
                <a:srgbClr val="FF000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0A10AEFF-FBCD-48B9-812B-41896616E712}"/>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70C19B14-EF52-47E5-AB56-51C7AFBD0A04}"/>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4F7ED07-7F64-4F4A-8561-82139BF3F6C9}"/>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45CF9DA2-EE28-4778-A933-2178A5E7A34F}"/>
                </a:ext>
              </a:extLst>
            </p:cNvPr>
            <p:cNvSpPr txBox="1"/>
            <p:nvPr/>
          </p:nvSpPr>
          <p:spPr>
            <a:xfrm>
              <a:off x="4328805" y="3158571"/>
              <a:ext cx="3615802" cy="707886"/>
            </a:xfrm>
            <a:prstGeom prst="rect">
              <a:avLst/>
            </a:prstGeom>
            <a:noFill/>
          </p:spPr>
          <p:txBody>
            <a:bodyPr wrap="square" rtlCol="0">
              <a:prstTxWarp prst="textStop">
                <a:avLst/>
              </a:prstTxWarp>
              <a:spAutoFit/>
            </a:bodyPr>
            <a:lstStyle/>
            <a:p>
              <a:pPr algn="ctr"/>
              <a:r>
                <a:rPr lang="en-US" sz="4000" b="1" dirty="0">
                  <a:solidFill>
                    <a:srgbClr val="FFE9AB"/>
                  </a:solidFill>
                </a:rPr>
                <a:t>DECREE</a:t>
              </a:r>
              <a:endParaRPr lang="en-US" sz="4000" dirty="0">
                <a:solidFill>
                  <a:srgbClr val="FFE9AB"/>
                </a:solidFill>
              </a:endParaRPr>
            </a:p>
          </p:txBody>
        </p:sp>
        <p:sp>
          <p:nvSpPr>
            <p:cNvPr id="15" name="TextBox 14">
              <a:extLst>
                <a:ext uri="{FF2B5EF4-FFF2-40B4-BE49-F238E27FC236}">
                  <a16:creationId xmlns:a16="http://schemas.microsoft.com/office/drawing/2014/main" id="{27B52BE2-3D74-4DC2-A451-325EE79B7B8D}"/>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6" name="Rectangle 15">
            <a:hlinkClick r:id="rId3" action="ppaction://hlinksldjump"/>
            <a:extLst>
              <a:ext uri="{FF2B5EF4-FFF2-40B4-BE49-F238E27FC236}">
                <a16:creationId xmlns:a16="http://schemas.microsoft.com/office/drawing/2014/main" id="{F32D6742-3078-43B2-95D9-682A6B85554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04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F3D78E-EB8E-F853-8503-34A3474E3A54}"/>
              </a:ext>
            </a:extLst>
          </p:cNvPr>
          <p:cNvSpPr txBox="1"/>
          <p:nvPr/>
        </p:nvSpPr>
        <p:spPr>
          <a:xfrm>
            <a:off x="4058568" y="4866472"/>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King Nebuchadnezzar was angry,</a:t>
            </a:r>
          </a:p>
          <a:p>
            <a:pPr algn="ctr">
              <a:lnSpc>
                <a:spcPct val="90000"/>
              </a:lnSpc>
            </a:pPr>
            <a:r>
              <a:rPr lang="en-US" sz="4000" dirty="0"/>
              <a:t>and the </a:t>
            </a:r>
            <a:r>
              <a:rPr lang="en-US" sz="4000" i="1" u="sng" dirty="0">
                <a:solidFill>
                  <a:srgbClr val="C00000"/>
                </a:solidFill>
                <a:uFill>
                  <a:solidFill>
                    <a:schemeClr val="tx1"/>
                  </a:solidFill>
                </a:uFill>
              </a:rPr>
              <a:t>DECREE</a:t>
            </a:r>
            <a:r>
              <a:rPr lang="en-US" sz="4000" dirty="0"/>
              <a:t> went out</a:t>
            </a:r>
          </a:p>
          <a:p>
            <a:pPr algn="ctr">
              <a:lnSpc>
                <a:spcPct val="90000"/>
              </a:lnSpc>
            </a:pPr>
            <a:r>
              <a:rPr lang="en-US" sz="4000" dirty="0"/>
              <a:t>that the wise men were to be killed.</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2:12-13</a:t>
            </a:r>
          </a:p>
        </p:txBody>
      </p:sp>
      <p:sp>
        <p:nvSpPr>
          <p:cNvPr id="7" name="Rectangle 6">
            <a:extLst>
              <a:ext uri="{FF2B5EF4-FFF2-40B4-BE49-F238E27FC236}">
                <a16:creationId xmlns:a16="http://schemas.microsoft.com/office/drawing/2014/main" id="{D462E205-843E-44D3-9EB0-A017E7A6FD4B}"/>
              </a:ext>
            </a:extLst>
          </p:cNvPr>
          <p:cNvSpPr/>
          <p:nvPr/>
        </p:nvSpPr>
        <p:spPr>
          <a:xfrm rot="21180000">
            <a:off x="778895" y="5146975"/>
            <a:ext cx="3559543"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DECREE</a:t>
            </a:r>
            <a:endParaRPr lang="en-US" sz="4800" dirty="0">
              <a:solidFill>
                <a:srgbClr val="C000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ABD46F8-3792-4925-90FD-E88E1AA63F2D}"/>
              </a:ext>
            </a:extLst>
          </p:cNvPr>
          <p:cNvSpPr/>
          <p:nvPr/>
        </p:nvSpPr>
        <p:spPr>
          <a:xfrm rot="660000">
            <a:off x="8432278" y="5250766"/>
            <a:ext cx="2953535" cy="830997"/>
          </a:xfrm>
          <a:prstGeom prst="rect">
            <a:avLst/>
          </a:prstGeom>
        </p:spPr>
        <p:txBody>
          <a:bodyPr>
            <a:prstTxWarp prst="textStop">
              <a:avLst/>
            </a:prstTxWarp>
            <a:spAutoFit/>
          </a:bodyPr>
          <a:lstStyle/>
          <a:p>
            <a:pPr algn="ctr"/>
            <a:r>
              <a:rPr lang="en-US" sz="4800" b="1" spc="300" dirty="0">
                <a:solidFill>
                  <a:srgbClr val="0066FF"/>
                </a:solidFill>
                <a:latin typeface="Tahoma" panose="020B0604030504040204" pitchFamily="34" charset="0"/>
                <a:ea typeface="Calibri" panose="020F0502020204030204" pitchFamily="34" charset="0"/>
              </a:rPr>
              <a:t>NEWS</a:t>
            </a:r>
            <a:endParaRPr lang="en-US" sz="4800" spc="300" dirty="0">
              <a:solidFill>
                <a:srgbClr val="0066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C4920DC-FDD3-41B9-BB05-C0CE75738EBD}"/>
              </a:ext>
            </a:extLst>
          </p:cNvPr>
          <p:cNvSpPr/>
          <p:nvPr/>
        </p:nvSpPr>
        <p:spPr>
          <a:xfrm>
            <a:off x="4385451" y="5849030"/>
            <a:ext cx="3915497"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RUMOR</a:t>
            </a:r>
            <a:endParaRPr lang="en-US" sz="4800" dirty="0">
              <a:solidFill>
                <a:srgbClr val="FF0000"/>
              </a:solidFill>
              <a:latin typeface="Tahoma" panose="020B0604030504040204" pitchFamily="34" charset="0"/>
              <a:ea typeface="Calibri" panose="020F0502020204030204" pitchFamily="34" charset="0"/>
            </a:endParaRPr>
          </a:p>
        </p:txBody>
      </p:sp>
      <p:sp>
        <p:nvSpPr>
          <p:cNvPr id="10" name="Rectangle 9">
            <a:hlinkClick r:id="rId3" action="ppaction://hlinksldjump"/>
            <a:extLst>
              <a:ext uri="{FF2B5EF4-FFF2-40B4-BE49-F238E27FC236}">
                <a16:creationId xmlns:a16="http://schemas.microsoft.com/office/drawing/2014/main" id="{114E9AB8-59B1-4138-B409-1ED05853DB0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2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881085809"/>
      </p:ext>
    </p:extLst>
  </p:cSld>
  <p:clrMapOvr>
    <a:masterClrMapping/>
  </p:clrMapOvr>
  <p:transition advClick="0" advTm="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4255843574"/>
      </p:ext>
    </p:extLst>
  </p:cSld>
  <p:clrMapOvr>
    <a:masterClrMapping/>
  </p:clrMapOvr>
  <p:transition advClick="0" advTm="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a:t>
            </a:r>
            <a:r>
              <a:rPr lang="en-US" sz="4000" u="sng" dirty="0"/>
              <a:t>_____</a:t>
            </a:r>
            <a:r>
              <a:rPr lang="en-US" sz="4000" dirty="0"/>
              <a:t> went in and requested the king </a:t>
            </a:r>
          </a:p>
          <a:p>
            <a:pPr algn="ctr">
              <a:lnSpc>
                <a:spcPct val="90000"/>
              </a:lnSpc>
            </a:pPr>
            <a:r>
              <a:rPr lang="en-US" sz="4000" dirty="0"/>
              <a:t>to appoint him a time,</a:t>
            </a:r>
          </a:p>
          <a:p>
            <a:pPr algn="ctr">
              <a:lnSpc>
                <a:spcPct val="90000"/>
              </a:lnSpc>
            </a:pPr>
            <a:r>
              <a:rPr lang="en-US" sz="4000" dirty="0"/>
              <a:t>that he might show the interpretation to the king.”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7" name="TextBox 6">
            <a:extLst>
              <a:ext uri="{FF2B5EF4-FFF2-40B4-BE49-F238E27FC236}">
                <a16:creationId xmlns:a16="http://schemas.microsoft.com/office/drawing/2014/main" id="{BB4FE7FB-6C47-49BB-8A16-DF46C0EADE7C}"/>
              </a:ext>
            </a:extLst>
          </p:cNvPr>
          <p:cNvSpPr txBox="1"/>
          <p:nvPr/>
        </p:nvSpPr>
        <p:spPr>
          <a:xfrm>
            <a:off x="4424529" y="4918732"/>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8" name="Rectangle 7">
            <a:hlinkClick r:id="rId3" action="ppaction://hlinksldjump"/>
            <a:extLst>
              <a:ext uri="{FF2B5EF4-FFF2-40B4-BE49-F238E27FC236}">
                <a16:creationId xmlns:a16="http://schemas.microsoft.com/office/drawing/2014/main" id="{C92D4637-D338-4F21-824A-EE29E29CD73B}"/>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836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a:t>
            </a:r>
            <a:r>
              <a:rPr lang="en-US" sz="4000" u="sng" dirty="0"/>
              <a:t>_____</a:t>
            </a:r>
            <a:r>
              <a:rPr lang="en-US" sz="4000" dirty="0"/>
              <a:t> went in and requested the king </a:t>
            </a:r>
          </a:p>
          <a:p>
            <a:pPr algn="ctr">
              <a:lnSpc>
                <a:spcPct val="90000"/>
              </a:lnSpc>
            </a:pPr>
            <a:r>
              <a:rPr lang="en-US" sz="4000" dirty="0"/>
              <a:t>to appoint him a time,</a:t>
            </a:r>
          </a:p>
          <a:p>
            <a:pPr algn="ctr">
              <a:lnSpc>
                <a:spcPct val="90000"/>
              </a:lnSpc>
            </a:pPr>
            <a:r>
              <a:rPr lang="en-US" sz="4000" dirty="0"/>
              <a:t>that he might show the interpretation to the king.”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7" name="Rectangle 6">
            <a:extLst>
              <a:ext uri="{FF2B5EF4-FFF2-40B4-BE49-F238E27FC236}">
                <a16:creationId xmlns:a16="http://schemas.microsoft.com/office/drawing/2014/main" id="{51C7A39D-DA83-4896-9797-A9FD992CD841}"/>
              </a:ext>
            </a:extLst>
          </p:cNvPr>
          <p:cNvSpPr/>
          <p:nvPr/>
        </p:nvSpPr>
        <p:spPr>
          <a:xfrm rot="-480000">
            <a:off x="597650" y="5153520"/>
            <a:ext cx="3235948" cy="830997"/>
          </a:xfrm>
          <a:prstGeom prst="rect">
            <a:avLst/>
          </a:prstGeom>
          <a:ln>
            <a:noFill/>
          </a:ln>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ARIOCH</a:t>
            </a:r>
            <a:endParaRPr lang="en-US" sz="4800" dirty="0">
              <a:solidFill>
                <a:srgbClr val="FF66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D065295D-74E1-4416-9AD1-FD943AB2581A}"/>
              </a:ext>
            </a:extLst>
          </p:cNvPr>
          <p:cNvSpPr/>
          <p:nvPr/>
        </p:nvSpPr>
        <p:spPr>
          <a:xfrm rot="660000">
            <a:off x="8535061" y="5270012"/>
            <a:ext cx="3248889" cy="830997"/>
          </a:xfrm>
          <a:prstGeom prst="rect">
            <a:avLst/>
          </a:prstGeom>
          <a:ln>
            <a:noFill/>
          </a:ln>
        </p:spPr>
        <p:txBody>
          <a:bodyPr>
            <a:prstTxWarp prst="textStop">
              <a:avLst/>
            </a:prstTxWarp>
            <a:spAutoFit/>
          </a:bodyPr>
          <a:lstStyle/>
          <a:p>
            <a:pPr algn="ctr"/>
            <a:r>
              <a:rPr lang="en-US" sz="4800" b="1" spc="300" dirty="0">
                <a:solidFill>
                  <a:srgbClr val="9933FF"/>
                </a:solidFill>
                <a:latin typeface="Tahoma" panose="020B0604030504040204" pitchFamily="34" charset="0"/>
                <a:ea typeface="Calibri" panose="020F0502020204030204" pitchFamily="34" charset="0"/>
              </a:rPr>
              <a:t>DANIEL</a:t>
            </a:r>
            <a:endParaRPr lang="en-US" sz="4800" spc="300" dirty="0">
              <a:solidFill>
                <a:srgbClr val="9933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413E8C0-BC0B-4AEF-B1F2-F3AC85D69A4C}"/>
              </a:ext>
            </a:extLst>
          </p:cNvPr>
          <p:cNvSpPr/>
          <p:nvPr/>
        </p:nvSpPr>
        <p:spPr>
          <a:xfrm>
            <a:off x="3851338" y="5785323"/>
            <a:ext cx="4609857" cy="830997"/>
          </a:xfrm>
          <a:prstGeom prst="rect">
            <a:avLst/>
          </a:prstGeom>
          <a:ln>
            <a:noFill/>
          </a:ln>
        </p:spPr>
        <p:txBody>
          <a:bodyPr>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SHADRACH</a:t>
            </a:r>
            <a:endParaRPr lang="en-US" sz="4800" dirty="0">
              <a:solidFill>
                <a:srgbClr val="00B05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627A0FCA-FE1F-4AA0-A5C6-ACEF7F825A31}"/>
              </a:ext>
            </a:extLst>
          </p:cNvPr>
          <p:cNvSpPr txBox="1"/>
          <p:nvPr/>
        </p:nvSpPr>
        <p:spPr>
          <a:xfrm>
            <a:off x="5237669" y="4914976"/>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2D07FCB8-C587-4983-98FD-6605B73BFB08}"/>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4D7D1D9B-4B43-4DA0-994E-266CBF73F9E9}"/>
              </a:ext>
            </a:extLst>
          </p:cNvPr>
          <p:cNvSpPr/>
          <p:nvPr/>
        </p:nvSpPr>
        <p:spPr>
          <a:xfrm rot="-480000">
            <a:off x="581891" y="5130140"/>
            <a:ext cx="326944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5AF1BB7C-8EDF-4490-AE43-29B555880719}"/>
              </a:ext>
            </a:extLst>
          </p:cNvPr>
          <p:cNvSpPr/>
          <p:nvPr/>
        </p:nvSpPr>
        <p:spPr>
          <a:xfrm>
            <a:off x="3822463" y="5783283"/>
            <a:ext cx="4633607" cy="878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74C10B50-99DD-47DE-B231-4174C52BD600}"/>
              </a:ext>
            </a:extLst>
          </p:cNvPr>
          <p:cNvSpPr/>
          <p:nvPr/>
        </p:nvSpPr>
        <p:spPr>
          <a:xfrm rot="660000">
            <a:off x="8484945" y="5224655"/>
            <a:ext cx="3272019" cy="878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4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a:t>
            </a:r>
            <a:r>
              <a:rPr lang="en-US" sz="4000" u="sng" dirty="0"/>
              <a:t>_____</a:t>
            </a:r>
            <a:r>
              <a:rPr lang="en-US" sz="4000" dirty="0"/>
              <a:t> went in and requested the king </a:t>
            </a:r>
          </a:p>
          <a:p>
            <a:pPr algn="ctr">
              <a:lnSpc>
                <a:spcPct val="90000"/>
              </a:lnSpc>
            </a:pPr>
            <a:r>
              <a:rPr lang="en-US" sz="4000" dirty="0"/>
              <a:t>to appoint him a time,</a:t>
            </a:r>
          </a:p>
          <a:p>
            <a:pPr algn="ctr">
              <a:lnSpc>
                <a:spcPct val="90000"/>
              </a:lnSpc>
            </a:pPr>
            <a:r>
              <a:rPr lang="en-US" sz="4000" dirty="0"/>
              <a:t>that he might show the interpretation to the king.”</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8" name="Group 7">
            <a:extLst>
              <a:ext uri="{FF2B5EF4-FFF2-40B4-BE49-F238E27FC236}">
                <a16:creationId xmlns:a16="http://schemas.microsoft.com/office/drawing/2014/main" id="{984EF0D1-EE99-4B08-A88F-0BFF4EC9A57D}"/>
              </a:ext>
            </a:extLst>
          </p:cNvPr>
          <p:cNvGrpSpPr/>
          <p:nvPr/>
        </p:nvGrpSpPr>
        <p:grpSpPr>
          <a:xfrm rot="20456090">
            <a:off x="459789" y="3864969"/>
            <a:ext cx="2037476" cy="1379208"/>
            <a:chOff x="677357" y="4578696"/>
            <a:chExt cx="1683868" cy="1139841"/>
          </a:xfrm>
        </p:grpSpPr>
        <p:sp>
          <p:nvSpPr>
            <p:cNvPr id="9" name="Cloud 8">
              <a:extLst>
                <a:ext uri="{FF2B5EF4-FFF2-40B4-BE49-F238E27FC236}">
                  <a16:creationId xmlns:a16="http://schemas.microsoft.com/office/drawing/2014/main" id="{3C72BBF9-4827-4B52-8282-60A5FDB83233}"/>
                </a:ext>
              </a:extLst>
            </p:cNvPr>
            <p:cNvSpPr/>
            <p:nvPr/>
          </p:nvSpPr>
          <p:spPr>
            <a:xfrm rot="614678">
              <a:off x="683427" y="4578696"/>
              <a:ext cx="1677798" cy="1139841"/>
            </a:xfrm>
            <a:prstGeom prst="cloud">
              <a:avLst/>
            </a:prstGeom>
            <a:solidFill>
              <a:schemeClr val="accent4"/>
            </a:solidFill>
            <a:ln w="28575">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9DB676-CA7F-49C3-BD11-C09A165D6A39}"/>
                </a:ext>
              </a:extLst>
            </p:cNvPr>
            <p:cNvSpPr txBox="1"/>
            <p:nvPr/>
          </p:nvSpPr>
          <p:spPr>
            <a:xfrm>
              <a:off x="677357" y="4902415"/>
              <a:ext cx="1670248" cy="531084"/>
            </a:xfrm>
            <a:prstGeom prst="rect">
              <a:avLst/>
            </a:prstGeom>
            <a:noFill/>
          </p:spPr>
          <p:txBody>
            <a:bodyPr wrap="square" rtlCol="0">
              <a:spAutoFit/>
            </a:bodyPr>
            <a:lstStyle/>
            <a:p>
              <a:pPr algn="ctr">
                <a:lnSpc>
                  <a:spcPct val="70000"/>
                </a:lnSpc>
              </a:pPr>
              <a:r>
                <a:rPr lang="en-US" sz="2800" b="1" spc="-200" dirty="0">
                  <a:solidFill>
                    <a:srgbClr val="C00000"/>
                  </a:solidFill>
                </a:rPr>
                <a:t>Y</a:t>
              </a:r>
              <a:r>
                <a:rPr lang="en-US" sz="3200" b="1" spc="-200" dirty="0">
                  <a:solidFill>
                    <a:srgbClr val="C00000"/>
                  </a:solidFill>
                </a:rPr>
                <a:t>E</a:t>
              </a:r>
              <a:r>
                <a:rPr lang="en-US" sz="3600" b="1" spc="-200" dirty="0">
                  <a:solidFill>
                    <a:srgbClr val="C00000"/>
                  </a:solidFill>
                </a:rPr>
                <a:t>S</a:t>
              </a:r>
              <a:r>
                <a:rPr lang="en-US" sz="4000" b="1" spc="-200" dirty="0">
                  <a:solidFill>
                    <a:srgbClr val="C00000"/>
                  </a:solidFill>
                </a:rPr>
                <a:t>S</a:t>
              </a:r>
              <a:r>
                <a:rPr lang="en-US" sz="4400" b="1" spc="-200" dirty="0">
                  <a:solidFill>
                    <a:srgbClr val="C00000"/>
                  </a:solidFill>
                </a:rPr>
                <a:t>S</a:t>
              </a:r>
              <a:r>
                <a:rPr lang="en-US" sz="4800" b="1" spc="-200" dirty="0">
                  <a:solidFill>
                    <a:srgbClr val="C00000"/>
                  </a:solidFill>
                </a:rPr>
                <a:t>!</a:t>
              </a:r>
              <a:endParaRPr lang="en-US" sz="4800" b="1" spc="-150" dirty="0">
                <a:solidFill>
                  <a:srgbClr val="C00000"/>
                </a:solidFill>
              </a:endParaRPr>
            </a:p>
          </p:txBody>
        </p:sp>
      </p:grpSp>
      <p:sp>
        <p:nvSpPr>
          <p:cNvPr id="6" name="Rectangle 5">
            <a:extLst>
              <a:ext uri="{FF2B5EF4-FFF2-40B4-BE49-F238E27FC236}">
                <a16:creationId xmlns:a16="http://schemas.microsoft.com/office/drawing/2014/main" id="{51431F32-CF4F-48CB-A65D-BAAD0F30098A}"/>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11" name="Rectangle 10">
            <a:extLst>
              <a:ext uri="{FF2B5EF4-FFF2-40B4-BE49-F238E27FC236}">
                <a16:creationId xmlns:a16="http://schemas.microsoft.com/office/drawing/2014/main" id="{24945CD4-53FD-45AF-AC21-00B0251152C2}"/>
              </a:ext>
            </a:extLst>
          </p:cNvPr>
          <p:cNvSpPr/>
          <p:nvPr/>
        </p:nvSpPr>
        <p:spPr>
          <a:xfrm rot="660000">
            <a:off x="8535061" y="5270012"/>
            <a:ext cx="3248889" cy="830997"/>
          </a:xfrm>
          <a:prstGeom prst="rect">
            <a:avLst/>
          </a:prstGeom>
        </p:spPr>
        <p:txBody>
          <a:bodyPr>
            <a:prstTxWarp prst="textStop">
              <a:avLst/>
            </a:prstTxWarp>
            <a:spAutoFit/>
          </a:bodyPr>
          <a:lstStyle/>
          <a:p>
            <a:pPr algn="ctr"/>
            <a:r>
              <a:rPr lang="en-US" sz="4800" b="1" spc="300" dirty="0">
                <a:solidFill>
                  <a:srgbClr val="9933FF"/>
                </a:solidFill>
                <a:latin typeface="Tahoma" panose="020B0604030504040204" pitchFamily="34" charset="0"/>
                <a:ea typeface="Calibri" panose="020F0502020204030204" pitchFamily="34" charset="0"/>
              </a:rPr>
              <a:t>DANIEL</a:t>
            </a:r>
            <a:endParaRPr lang="en-US" sz="4800" spc="300" dirty="0">
              <a:solidFill>
                <a:srgbClr val="9933FF"/>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FADA3633-E146-4F5F-9A3D-ACDD5BC29BCD}"/>
              </a:ext>
            </a:extLst>
          </p:cNvPr>
          <p:cNvSpPr txBox="1"/>
          <p:nvPr/>
        </p:nvSpPr>
        <p:spPr>
          <a:xfrm>
            <a:off x="4830916" y="4905998"/>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2" name="Group 11">
            <a:extLst>
              <a:ext uri="{FF2B5EF4-FFF2-40B4-BE49-F238E27FC236}">
                <a16:creationId xmlns:a16="http://schemas.microsoft.com/office/drawing/2014/main" id="{AC8F2176-21BD-42CB-8C57-61A35B41722F}"/>
              </a:ext>
            </a:extLst>
          </p:cNvPr>
          <p:cNvGrpSpPr/>
          <p:nvPr/>
        </p:nvGrpSpPr>
        <p:grpSpPr>
          <a:xfrm>
            <a:off x="9680406" y="3826257"/>
            <a:ext cx="2030136" cy="1379208"/>
            <a:chOff x="507258" y="4459012"/>
            <a:chExt cx="2030136" cy="1379208"/>
          </a:xfrm>
        </p:grpSpPr>
        <p:sp>
          <p:nvSpPr>
            <p:cNvPr id="13" name="Cloud 12">
              <a:extLst>
                <a:ext uri="{FF2B5EF4-FFF2-40B4-BE49-F238E27FC236}">
                  <a16:creationId xmlns:a16="http://schemas.microsoft.com/office/drawing/2014/main" id="{D8509CB7-1E17-4B62-B632-3E2FA11C923B}"/>
                </a:ext>
              </a:extLst>
            </p:cNvPr>
            <p:cNvSpPr/>
            <p:nvPr/>
          </p:nvSpPr>
          <p:spPr>
            <a:xfrm rot="614678">
              <a:off x="507258" y="4459012"/>
              <a:ext cx="2030136" cy="1379208"/>
            </a:xfrm>
            <a:prstGeom prst="cloud">
              <a:avLst/>
            </a:prstGeom>
            <a:solidFill>
              <a:schemeClr val="accent4"/>
            </a:solidFill>
            <a:ln w="28575">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2A3618A-4071-4E5B-9A0E-A5F211D6D688}"/>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00000"/>
                  </a:solidFill>
                </a:rPr>
                <a:t>2 points</a:t>
              </a:r>
            </a:p>
          </p:txBody>
        </p:sp>
      </p:grpSp>
      <p:sp>
        <p:nvSpPr>
          <p:cNvPr id="15" name="Rectangle 14">
            <a:hlinkClick r:id="rId3" action="ppaction://hlinksldjump"/>
            <a:extLst>
              <a:ext uri="{FF2B5EF4-FFF2-40B4-BE49-F238E27FC236}">
                <a16:creationId xmlns:a16="http://schemas.microsoft.com/office/drawing/2014/main" id="{EBECDBF6-CCF3-4035-97AD-70F16986F09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31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a:t>
            </a:r>
            <a:r>
              <a:rPr lang="en-US" sz="4000" u="sng" dirty="0"/>
              <a:t>_____</a:t>
            </a:r>
            <a:r>
              <a:rPr lang="en-US" sz="4000" dirty="0"/>
              <a:t> went in and requested the king </a:t>
            </a:r>
          </a:p>
          <a:p>
            <a:pPr algn="ctr">
              <a:lnSpc>
                <a:spcPct val="90000"/>
              </a:lnSpc>
            </a:pPr>
            <a:r>
              <a:rPr lang="en-US" sz="4000" dirty="0"/>
              <a:t>to appoint him a time,</a:t>
            </a:r>
          </a:p>
          <a:p>
            <a:pPr algn="ctr">
              <a:lnSpc>
                <a:spcPct val="90000"/>
              </a:lnSpc>
            </a:pPr>
            <a:r>
              <a:rPr lang="en-US" sz="4000" dirty="0"/>
              <a:t>that he might show the interpretation to the king.”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7" name="Rectangle 6">
            <a:extLst>
              <a:ext uri="{FF2B5EF4-FFF2-40B4-BE49-F238E27FC236}">
                <a16:creationId xmlns:a16="http://schemas.microsoft.com/office/drawing/2014/main" id="{51C7A39D-DA83-4896-9797-A9FD992CD841}"/>
              </a:ext>
            </a:extLst>
          </p:cNvPr>
          <p:cNvSpPr/>
          <p:nvPr/>
        </p:nvSpPr>
        <p:spPr>
          <a:xfrm rot="21130746">
            <a:off x="597650" y="5153520"/>
            <a:ext cx="3235948" cy="830997"/>
          </a:xfrm>
          <a:prstGeom prst="rect">
            <a:avLst/>
          </a:prstGeom>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ARIOCH</a:t>
            </a:r>
            <a:endParaRPr lang="en-US" sz="4800" dirty="0">
              <a:solidFill>
                <a:srgbClr val="FF66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D065295D-74E1-4416-9AD1-FD943AB2581A}"/>
              </a:ext>
            </a:extLst>
          </p:cNvPr>
          <p:cNvSpPr/>
          <p:nvPr/>
        </p:nvSpPr>
        <p:spPr>
          <a:xfrm rot="660000">
            <a:off x="8535061" y="5270012"/>
            <a:ext cx="3248889" cy="830997"/>
          </a:xfrm>
          <a:prstGeom prst="rect">
            <a:avLst/>
          </a:prstGeom>
        </p:spPr>
        <p:txBody>
          <a:bodyPr>
            <a:prstTxWarp prst="textStop">
              <a:avLst/>
            </a:prstTxWarp>
            <a:spAutoFit/>
          </a:bodyPr>
          <a:lstStyle/>
          <a:p>
            <a:pPr algn="ctr"/>
            <a:r>
              <a:rPr lang="en-US" sz="4800" b="1" spc="300" dirty="0">
                <a:solidFill>
                  <a:srgbClr val="9933FF"/>
                </a:solidFill>
                <a:latin typeface="Tahoma" panose="020B0604030504040204" pitchFamily="34" charset="0"/>
                <a:ea typeface="Calibri" panose="020F0502020204030204" pitchFamily="34" charset="0"/>
              </a:rPr>
              <a:t>DANIEL</a:t>
            </a:r>
            <a:endParaRPr lang="en-US" sz="4800" spc="300" dirty="0">
              <a:solidFill>
                <a:srgbClr val="9933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413E8C0-BC0B-4AEF-B1F2-F3AC85D69A4C}"/>
              </a:ext>
            </a:extLst>
          </p:cNvPr>
          <p:cNvSpPr/>
          <p:nvPr/>
        </p:nvSpPr>
        <p:spPr>
          <a:xfrm>
            <a:off x="3851338" y="5785323"/>
            <a:ext cx="4609857" cy="830997"/>
          </a:xfrm>
          <a:prstGeom prst="rect">
            <a:avLst/>
          </a:prstGeom>
        </p:spPr>
        <p:txBody>
          <a:bodyPr>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SHADRACH</a:t>
            </a:r>
            <a:endParaRPr lang="en-US" sz="4800" dirty="0">
              <a:solidFill>
                <a:srgbClr val="00B05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82EB153E-F685-406C-941C-F659266163B0}"/>
              </a:ext>
            </a:extLst>
          </p:cNvPr>
          <p:cNvGrpSpPr/>
          <p:nvPr/>
        </p:nvGrpSpPr>
        <p:grpSpPr>
          <a:xfrm>
            <a:off x="3496990" y="1345800"/>
            <a:ext cx="5293895" cy="4389120"/>
            <a:chOff x="3496990" y="1345800"/>
            <a:chExt cx="5293895" cy="4389120"/>
          </a:xfrm>
        </p:grpSpPr>
        <p:sp>
          <p:nvSpPr>
            <p:cNvPr id="12" name="Cloud 11">
              <a:extLst>
                <a:ext uri="{FF2B5EF4-FFF2-40B4-BE49-F238E27FC236}">
                  <a16:creationId xmlns:a16="http://schemas.microsoft.com/office/drawing/2014/main" id="{102C4830-8184-4DC7-ADF5-A9D21055DF84}"/>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59555EA-A143-4308-9CA6-44DC575A4E7D}"/>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Sorry!</a:t>
              </a:r>
            </a:p>
            <a:p>
              <a:pPr algn="ctr"/>
              <a:r>
                <a:rPr lang="en-US" sz="2400" dirty="0"/>
                <a:t>Tap and try again</a:t>
              </a:r>
            </a:p>
          </p:txBody>
        </p:sp>
      </p:grpSp>
      <p:sp>
        <p:nvSpPr>
          <p:cNvPr id="14" name="Rectangle 13">
            <a:hlinkClick r:id="rId3" action="ppaction://hlinksldjump"/>
            <a:extLst>
              <a:ext uri="{FF2B5EF4-FFF2-40B4-BE49-F238E27FC236}">
                <a16:creationId xmlns:a16="http://schemas.microsoft.com/office/drawing/2014/main" id="{596BEBD5-0D0F-4FA1-8DCC-4D144820428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5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a:t>
            </a:r>
            <a:r>
              <a:rPr lang="en-US" sz="4000" u="sng" dirty="0"/>
              <a:t>_____</a:t>
            </a:r>
            <a:r>
              <a:rPr lang="en-US" sz="4000" dirty="0"/>
              <a:t> went in and requested the king </a:t>
            </a:r>
          </a:p>
          <a:p>
            <a:pPr algn="ctr">
              <a:lnSpc>
                <a:spcPct val="90000"/>
              </a:lnSpc>
            </a:pPr>
            <a:r>
              <a:rPr lang="en-US" sz="4000" dirty="0"/>
              <a:t>to appoint him a time,</a:t>
            </a:r>
          </a:p>
          <a:p>
            <a:pPr algn="ctr">
              <a:lnSpc>
                <a:spcPct val="90000"/>
              </a:lnSpc>
            </a:pPr>
            <a:r>
              <a:rPr lang="en-US" sz="4000" dirty="0"/>
              <a:t>that he might show the interpretation to the king.”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7" name="Rectangle 6">
            <a:extLst>
              <a:ext uri="{FF2B5EF4-FFF2-40B4-BE49-F238E27FC236}">
                <a16:creationId xmlns:a16="http://schemas.microsoft.com/office/drawing/2014/main" id="{51C7A39D-DA83-4896-9797-A9FD992CD841}"/>
              </a:ext>
            </a:extLst>
          </p:cNvPr>
          <p:cNvSpPr/>
          <p:nvPr/>
        </p:nvSpPr>
        <p:spPr>
          <a:xfrm rot="21130746">
            <a:off x="597650" y="5153520"/>
            <a:ext cx="3235948" cy="830997"/>
          </a:xfrm>
          <a:prstGeom prst="rect">
            <a:avLst/>
          </a:prstGeom>
          <a:ln>
            <a:noFill/>
          </a:ln>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ARIOCH</a:t>
            </a:r>
            <a:endParaRPr lang="en-US" sz="4800" dirty="0">
              <a:solidFill>
                <a:srgbClr val="FF66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D065295D-74E1-4416-9AD1-FD943AB2581A}"/>
              </a:ext>
            </a:extLst>
          </p:cNvPr>
          <p:cNvSpPr/>
          <p:nvPr/>
        </p:nvSpPr>
        <p:spPr>
          <a:xfrm rot="660000">
            <a:off x="8535061" y="5270012"/>
            <a:ext cx="3248889" cy="830997"/>
          </a:xfrm>
          <a:prstGeom prst="rect">
            <a:avLst/>
          </a:prstGeom>
          <a:ln>
            <a:noFill/>
          </a:ln>
        </p:spPr>
        <p:txBody>
          <a:bodyPr>
            <a:prstTxWarp prst="textStop">
              <a:avLst/>
            </a:prstTxWarp>
            <a:spAutoFit/>
          </a:bodyPr>
          <a:lstStyle/>
          <a:p>
            <a:pPr algn="ctr"/>
            <a:r>
              <a:rPr lang="en-US" sz="4800" b="1" spc="300" dirty="0">
                <a:solidFill>
                  <a:srgbClr val="9933FF"/>
                </a:solidFill>
                <a:latin typeface="Tahoma" panose="020B0604030504040204" pitchFamily="34" charset="0"/>
                <a:ea typeface="Calibri" panose="020F0502020204030204" pitchFamily="34" charset="0"/>
              </a:rPr>
              <a:t>DANIEL</a:t>
            </a:r>
            <a:endParaRPr lang="en-US" sz="4800" spc="300" dirty="0">
              <a:solidFill>
                <a:srgbClr val="9933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413E8C0-BC0B-4AEF-B1F2-F3AC85D69A4C}"/>
              </a:ext>
            </a:extLst>
          </p:cNvPr>
          <p:cNvSpPr/>
          <p:nvPr/>
        </p:nvSpPr>
        <p:spPr>
          <a:xfrm>
            <a:off x="3851338" y="5785323"/>
            <a:ext cx="4609857" cy="830997"/>
          </a:xfrm>
          <a:prstGeom prst="rect">
            <a:avLst/>
          </a:prstGeom>
          <a:ln>
            <a:noFill/>
          </a:ln>
        </p:spPr>
        <p:txBody>
          <a:bodyPr>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SHADRACH</a:t>
            </a:r>
            <a:endParaRPr lang="en-US" sz="4800" dirty="0">
              <a:solidFill>
                <a:srgbClr val="00B05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627A0FCA-FE1F-4AA0-A5C6-ACEF7F825A31}"/>
              </a:ext>
            </a:extLst>
          </p:cNvPr>
          <p:cNvSpPr txBox="1"/>
          <p:nvPr/>
        </p:nvSpPr>
        <p:spPr>
          <a:xfrm>
            <a:off x="5237669" y="4914976"/>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DA9F3764-3AD4-4C26-8613-72E67C141596}"/>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a:extLst>
              <a:ext uri="{FF2B5EF4-FFF2-40B4-BE49-F238E27FC236}">
                <a16:creationId xmlns:a16="http://schemas.microsoft.com/office/drawing/2014/main" id="{228C670A-4D3A-40D3-A6DF-62A7FEC49E14}"/>
              </a:ext>
            </a:extLst>
          </p:cNvPr>
          <p:cNvSpPr/>
          <p:nvPr/>
        </p:nvSpPr>
        <p:spPr>
          <a:xfrm rot="-480000">
            <a:off x="604533" y="5143994"/>
            <a:ext cx="3269447"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3407A686-B08D-4597-B909-94D280E80F96}"/>
              </a:ext>
            </a:extLst>
          </p:cNvPr>
          <p:cNvSpPr/>
          <p:nvPr/>
        </p:nvSpPr>
        <p:spPr>
          <a:xfrm>
            <a:off x="3838355" y="5749637"/>
            <a:ext cx="4633607" cy="878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C72FDA5E-071A-4960-99CD-3A469A525707}"/>
              </a:ext>
            </a:extLst>
          </p:cNvPr>
          <p:cNvSpPr/>
          <p:nvPr/>
        </p:nvSpPr>
        <p:spPr>
          <a:xfrm rot="660000">
            <a:off x="8507587" y="5243634"/>
            <a:ext cx="3272019" cy="878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9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a:t>
            </a:r>
            <a:r>
              <a:rPr lang="en-US" sz="4000" u="sng" dirty="0"/>
              <a:t>_____</a:t>
            </a:r>
            <a:r>
              <a:rPr lang="en-US" sz="4000" dirty="0"/>
              <a:t> went in and requested the king </a:t>
            </a:r>
          </a:p>
          <a:p>
            <a:pPr algn="ctr">
              <a:lnSpc>
                <a:spcPct val="90000"/>
              </a:lnSpc>
            </a:pPr>
            <a:r>
              <a:rPr lang="en-US" sz="4000" dirty="0"/>
              <a:t>to appoint him a time,</a:t>
            </a:r>
          </a:p>
          <a:p>
            <a:pPr algn="ctr">
              <a:lnSpc>
                <a:spcPct val="90000"/>
              </a:lnSpc>
            </a:pPr>
            <a:r>
              <a:rPr lang="en-US" sz="4000" dirty="0"/>
              <a:t>that he might show the interpretation to the king.”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11" name="Rectangle 10">
            <a:extLst>
              <a:ext uri="{FF2B5EF4-FFF2-40B4-BE49-F238E27FC236}">
                <a16:creationId xmlns:a16="http://schemas.microsoft.com/office/drawing/2014/main" id="{24945CD4-53FD-45AF-AC21-00B0251152C2}"/>
              </a:ext>
            </a:extLst>
          </p:cNvPr>
          <p:cNvSpPr/>
          <p:nvPr/>
        </p:nvSpPr>
        <p:spPr>
          <a:xfrm rot="660000">
            <a:off x="8535061" y="5270012"/>
            <a:ext cx="3248889" cy="830997"/>
          </a:xfrm>
          <a:prstGeom prst="rect">
            <a:avLst/>
          </a:prstGeom>
        </p:spPr>
        <p:txBody>
          <a:bodyPr>
            <a:prstTxWarp prst="textStop">
              <a:avLst/>
            </a:prstTxWarp>
            <a:spAutoFit/>
          </a:bodyPr>
          <a:lstStyle/>
          <a:p>
            <a:pPr algn="ctr"/>
            <a:r>
              <a:rPr lang="en-US" sz="4800" b="1" spc="300" dirty="0">
                <a:solidFill>
                  <a:srgbClr val="9933FF"/>
                </a:solidFill>
                <a:latin typeface="Tahoma" panose="020B0604030504040204" pitchFamily="34" charset="0"/>
                <a:ea typeface="Calibri" panose="020F0502020204030204" pitchFamily="34" charset="0"/>
              </a:rPr>
              <a:t>DANIEL</a:t>
            </a:r>
            <a:endParaRPr lang="en-US" sz="4800" spc="300" dirty="0">
              <a:solidFill>
                <a:srgbClr val="9933FF"/>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FADA3633-E146-4F5F-9A3D-ACDD5BC29BCD}"/>
              </a:ext>
            </a:extLst>
          </p:cNvPr>
          <p:cNvSpPr txBox="1"/>
          <p:nvPr/>
        </p:nvSpPr>
        <p:spPr>
          <a:xfrm>
            <a:off x="4830916" y="4905998"/>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8" name="Group 7">
            <a:extLst>
              <a:ext uri="{FF2B5EF4-FFF2-40B4-BE49-F238E27FC236}">
                <a16:creationId xmlns:a16="http://schemas.microsoft.com/office/drawing/2014/main" id="{984EF0D1-EE99-4B08-A88F-0BFF4EC9A57D}"/>
              </a:ext>
            </a:extLst>
          </p:cNvPr>
          <p:cNvGrpSpPr/>
          <p:nvPr/>
        </p:nvGrpSpPr>
        <p:grpSpPr>
          <a:xfrm rot="20456090">
            <a:off x="466930" y="3863773"/>
            <a:ext cx="2030128" cy="1379208"/>
            <a:chOff x="683427" y="4578696"/>
            <a:chExt cx="1677798" cy="1139841"/>
          </a:xfrm>
        </p:grpSpPr>
        <p:sp>
          <p:nvSpPr>
            <p:cNvPr id="9" name="Cloud 8">
              <a:extLst>
                <a:ext uri="{FF2B5EF4-FFF2-40B4-BE49-F238E27FC236}">
                  <a16:creationId xmlns:a16="http://schemas.microsoft.com/office/drawing/2014/main" id="{3C72BBF9-4827-4B52-8282-60A5FDB83233}"/>
                </a:ext>
              </a:extLst>
            </p:cNvPr>
            <p:cNvSpPr/>
            <p:nvPr/>
          </p:nvSpPr>
          <p:spPr>
            <a:xfrm rot="614678">
              <a:off x="683427" y="4578696"/>
              <a:ext cx="1677798" cy="1139841"/>
            </a:xfrm>
            <a:prstGeom prst="cloud">
              <a:avLst/>
            </a:prstGeom>
            <a:solidFill>
              <a:schemeClr val="accent4"/>
            </a:solidFill>
            <a:ln w="28575">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9DB676-CA7F-49C3-BD11-C09A165D6A39}"/>
                </a:ext>
              </a:extLst>
            </p:cNvPr>
            <p:cNvSpPr txBox="1"/>
            <p:nvPr/>
          </p:nvSpPr>
          <p:spPr>
            <a:xfrm>
              <a:off x="690072" y="4927865"/>
              <a:ext cx="1670248" cy="455306"/>
            </a:xfrm>
            <a:prstGeom prst="rect">
              <a:avLst/>
            </a:prstGeom>
            <a:noFill/>
          </p:spPr>
          <p:txBody>
            <a:bodyPr wrap="square" rtlCol="0">
              <a:spAutoFit/>
            </a:bodyPr>
            <a:lstStyle/>
            <a:p>
              <a:pPr algn="ctr">
                <a:lnSpc>
                  <a:spcPct val="70000"/>
                </a:lnSpc>
              </a:pPr>
              <a:r>
                <a:rPr lang="en-US" sz="4000" b="1" dirty="0">
                  <a:solidFill>
                    <a:srgbClr val="C00000"/>
                  </a:solidFill>
                </a:rPr>
                <a:t>Yes!</a:t>
              </a:r>
            </a:p>
          </p:txBody>
        </p:sp>
      </p:grpSp>
      <p:grpSp>
        <p:nvGrpSpPr>
          <p:cNvPr id="12" name="Group 11">
            <a:extLst>
              <a:ext uri="{FF2B5EF4-FFF2-40B4-BE49-F238E27FC236}">
                <a16:creationId xmlns:a16="http://schemas.microsoft.com/office/drawing/2014/main" id="{AC8F2176-21BD-42CB-8C57-61A35B41722F}"/>
              </a:ext>
            </a:extLst>
          </p:cNvPr>
          <p:cNvGrpSpPr/>
          <p:nvPr/>
        </p:nvGrpSpPr>
        <p:grpSpPr>
          <a:xfrm>
            <a:off x="9675103" y="3859926"/>
            <a:ext cx="2030136" cy="1379208"/>
            <a:chOff x="507258" y="4459012"/>
            <a:chExt cx="2030136" cy="1379208"/>
          </a:xfrm>
        </p:grpSpPr>
        <p:sp>
          <p:nvSpPr>
            <p:cNvPr id="13" name="Cloud 12">
              <a:extLst>
                <a:ext uri="{FF2B5EF4-FFF2-40B4-BE49-F238E27FC236}">
                  <a16:creationId xmlns:a16="http://schemas.microsoft.com/office/drawing/2014/main" id="{D8509CB7-1E17-4B62-B632-3E2FA11C923B}"/>
                </a:ext>
              </a:extLst>
            </p:cNvPr>
            <p:cNvSpPr/>
            <p:nvPr/>
          </p:nvSpPr>
          <p:spPr>
            <a:xfrm rot="614678">
              <a:off x="507258" y="4459012"/>
              <a:ext cx="2030136" cy="1379208"/>
            </a:xfrm>
            <a:prstGeom prst="cloud">
              <a:avLst/>
            </a:prstGeom>
            <a:solidFill>
              <a:schemeClr val="accent4"/>
            </a:solidFill>
            <a:ln w="28575">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2A3618A-4071-4E5B-9A0E-A5F211D6D688}"/>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C00000"/>
                  </a:solidFill>
                </a:rPr>
                <a:t>1 point</a:t>
              </a:r>
            </a:p>
          </p:txBody>
        </p:sp>
      </p:grpSp>
      <p:sp>
        <p:nvSpPr>
          <p:cNvPr id="15" name="Rectangle 14">
            <a:hlinkClick r:id="rId3" action="ppaction://hlinksldjump"/>
            <a:extLst>
              <a:ext uri="{FF2B5EF4-FFF2-40B4-BE49-F238E27FC236}">
                <a16:creationId xmlns:a16="http://schemas.microsoft.com/office/drawing/2014/main" id="{C1D1EAAF-4DEF-412F-ACBF-BB2BD3B4229E}"/>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1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dirty="0"/>
              <a:t>“</a:t>
            </a:r>
            <a:r>
              <a:rPr lang="en-US" sz="4000" u="sng" dirty="0"/>
              <a:t>_____</a:t>
            </a:r>
            <a:r>
              <a:rPr lang="en-US" sz="4000" dirty="0"/>
              <a:t> went in and requested the king </a:t>
            </a:r>
          </a:p>
          <a:p>
            <a:pPr algn="ctr">
              <a:lnSpc>
                <a:spcPct val="90000"/>
              </a:lnSpc>
            </a:pPr>
            <a:r>
              <a:rPr lang="en-US" sz="4000" dirty="0"/>
              <a:t>to appoint him a time,</a:t>
            </a:r>
          </a:p>
          <a:p>
            <a:pPr algn="ctr">
              <a:lnSpc>
                <a:spcPct val="90000"/>
              </a:lnSpc>
            </a:pPr>
            <a:r>
              <a:rPr lang="en-US" sz="4000" dirty="0"/>
              <a:t>that he might show the interpretation to the king.”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7" name="Rectangle 6">
            <a:extLst>
              <a:ext uri="{FF2B5EF4-FFF2-40B4-BE49-F238E27FC236}">
                <a16:creationId xmlns:a16="http://schemas.microsoft.com/office/drawing/2014/main" id="{51C7A39D-DA83-4896-9797-A9FD992CD841}"/>
              </a:ext>
            </a:extLst>
          </p:cNvPr>
          <p:cNvSpPr/>
          <p:nvPr/>
        </p:nvSpPr>
        <p:spPr>
          <a:xfrm rot="21130746">
            <a:off x="597650" y="5153520"/>
            <a:ext cx="3235948" cy="830997"/>
          </a:xfrm>
          <a:prstGeom prst="rect">
            <a:avLst/>
          </a:prstGeom>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ARIOCH</a:t>
            </a:r>
            <a:endParaRPr lang="en-US" sz="4800" dirty="0">
              <a:solidFill>
                <a:srgbClr val="FF66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D065295D-74E1-4416-9AD1-FD943AB2581A}"/>
              </a:ext>
            </a:extLst>
          </p:cNvPr>
          <p:cNvSpPr/>
          <p:nvPr/>
        </p:nvSpPr>
        <p:spPr>
          <a:xfrm rot="660000">
            <a:off x="8535061" y="5270012"/>
            <a:ext cx="3248889" cy="830997"/>
          </a:xfrm>
          <a:prstGeom prst="rect">
            <a:avLst/>
          </a:prstGeom>
        </p:spPr>
        <p:txBody>
          <a:bodyPr>
            <a:prstTxWarp prst="textStop">
              <a:avLst/>
            </a:prstTxWarp>
            <a:spAutoFit/>
          </a:bodyPr>
          <a:lstStyle/>
          <a:p>
            <a:pPr algn="ctr"/>
            <a:r>
              <a:rPr lang="en-US" sz="4800" b="1" spc="300" dirty="0">
                <a:solidFill>
                  <a:srgbClr val="9933FF"/>
                </a:solidFill>
                <a:latin typeface="Tahoma" panose="020B0604030504040204" pitchFamily="34" charset="0"/>
                <a:ea typeface="Calibri" panose="020F0502020204030204" pitchFamily="34" charset="0"/>
              </a:rPr>
              <a:t>DANIEL</a:t>
            </a:r>
            <a:endParaRPr lang="en-US" sz="4800" spc="300" dirty="0">
              <a:solidFill>
                <a:srgbClr val="9933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413E8C0-BC0B-4AEF-B1F2-F3AC85D69A4C}"/>
              </a:ext>
            </a:extLst>
          </p:cNvPr>
          <p:cNvSpPr/>
          <p:nvPr/>
        </p:nvSpPr>
        <p:spPr>
          <a:xfrm>
            <a:off x="3851338" y="5785323"/>
            <a:ext cx="4609857" cy="830997"/>
          </a:xfrm>
          <a:prstGeom prst="rect">
            <a:avLst/>
          </a:prstGeom>
        </p:spPr>
        <p:txBody>
          <a:bodyPr>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SHADRACH</a:t>
            </a:r>
            <a:endParaRPr lang="en-US" sz="4800" dirty="0">
              <a:solidFill>
                <a:srgbClr val="00B05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D9011C69-ABEB-4C32-9486-5D4A6259E63D}"/>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043EB935-1545-4942-90D3-541B47CD64CF}"/>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FF5970-5CA1-4DE7-B6B8-68F33A518070}"/>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102A5567-6A56-4019-8243-693A39779086}"/>
                </a:ext>
              </a:extLst>
            </p:cNvPr>
            <p:cNvSpPr txBox="1"/>
            <p:nvPr/>
          </p:nvSpPr>
          <p:spPr>
            <a:xfrm>
              <a:off x="4328805" y="3158571"/>
              <a:ext cx="3615802" cy="707886"/>
            </a:xfrm>
            <a:prstGeom prst="rect">
              <a:avLst/>
            </a:prstGeom>
            <a:noFill/>
          </p:spPr>
          <p:txBody>
            <a:bodyPr wrap="square" rtlCol="0">
              <a:prstTxWarp prst="textStop">
                <a:avLst/>
              </a:prstTxWarp>
              <a:spAutoFit/>
            </a:bodyPr>
            <a:lstStyle/>
            <a:p>
              <a:pPr algn="ctr"/>
              <a:r>
                <a:rPr lang="en-US" sz="4000" b="1" dirty="0">
                  <a:solidFill>
                    <a:srgbClr val="FFE9AB"/>
                  </a:solidFill>
                </a:rPr>
                <a:t>DANIEL</a:t>
              </a:r>
              <a:endParaRPr lang="en-US" sz="4000" dirty="0">
                <a:solidFill>
                  <a:srgbClr val="FFE9AB"/>
                </a:solidFill>
              </a:endParaRPr>
            </a:p>
          </p:txBody>
        </p:sp>
        <p:sp>
          <p:nvSpPr>
            <p:cNvPr id="15" name="TextBox 14">
              <a:extLst>
                <a:ext uri="{FF2B5EF4-FFF2-40B4-BE49-F238E27FC236}">
                  <a16:creationId xmlns:a16="http://schemas.microsoft.com/office/drawing/2014/main" id="{758B9086-E8F5-48DD-951E-1ED11E1DBB59}"/>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6" name="Rectangle 15">
            <a:hlinkClick r:id="rId3" action="ppaction://hlinksldjump"/>
            <a:extLst>
              <a:ext uri="{FF2B5EF4-FFF2-40B4-BE49-F238E27FC236}">
                <a16:creationId xmlns:a16="http://schemas.microsoft.com/office/drawing/2014/main" id="{3D505FA7-35DE-4322-AB31-116057E8E7C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02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557C53-5AF5-BC4F-6600-7E425BC36460}"/>
              </a:ext>
            </a:extLst>
          </p:cNvPr>
          <p:cNvSpPr txBox="1"/>
          <p:nvPr/>
        </p:nvSpPr>
        <p:spPr>
          <a:xfrm>
            <a:off x="4058568" y="487543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988237"/>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lnSpc>
                <a:spcPct val="90000"/>
              </a:lnSpc>
            </a:pPr>
            <a:r>
              <a:rPr lang="en-US" sz="4000" i="1" dirty="0">
                <a:uFill>
                  <a:solidFill>
                    <a:schemeClr val="tx1"/>
                  </a:solidFill>
                </a:uFill>
              </a:rPr>
              <a:t>“</a:t>
            </a:r>
            <a:r>
              <a:rPr lang="en-US" sz="4000" i="1" u="sng" dirty="0">
                <a:solidFill>
                  <a:srgbClr val="C00000"/>
                </a:solidFill>
                <a:uFill>
                  <a:solidFill>
                    <a:schemeClr val="tx1"/>
                  </a:solidFill>
                </a:uFill>
              </a:rPr>
              <a:t>DANIEL</a:t>
            </a:r>
            <a:r>
              <a:rPr lang="en-US" sz="4000" dirty="0"/>
              <a:t> went in and requested the king </a:t>
            </a:r>
          </a:p>
          <a:p>
            <a:pPr algn="ctr">
              <a:lnSpc>
                <a:spcPct val="90000"/>
              </a:lnSpc>
            </a:pPr>
            <a:r>
              <a:rPr lang="en-US" sz="4000" dirty="0"/>
              <a:t>to appoint him a time,</a:t>
            </a:r>
          </a:p>
          <a:p>
            <a:pPr algn="ctr">
              <a:lnSpc>
                <a:spcPct val="90000"/>
              </a:lnSpc>
            </a:pPr>
            <a:r>
              <a:rPr lang="en-US" sz="4000" dirty="0"/>
              <a:t>that he might show the interpretation to the king.”</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7" name="Rectangle 6">
            <a:extLst>
              <a:ext uri="{FF2B5EF4-FFF2-40B4-BE49-F238E27FC236}">
                <a16:creationId xmlns:a16="http://schemas.microsoft.com/office/drawing/2014/main" id="{51C7A39D-DA83-4896-9797-A9FD992CD841}"/>
              </a:ext>
            </a:extLst>
          </p:cNvPr>
          <p:cNvSpPr/>
          <p:nvPr/>
        </p:nvSpPr>
        <p:spPr>
          <a:xfrm rot="21130746">
            <a:off x="597650" y="5153520"/>
            <a:ext cx="3235948" cy="830997"/>
          </a:xfrm>
          <a:prstGeom prst="rect">
            <a:avLst/>
          </a:prstGeom>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ARIOCH</a:t>
            </a:r>
            <a:endParaRPr lang="en-US" sz="4800" dirty="0">
              <a:solidFill>
                <a:srgbClr val="FF66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D065295D-74E1-4416-9AD1-FD943AB2581A}"/>
              </a:ext>
            </a:extLst>
          </p:cNvPr>
          <p:cNvSpPr/>
          <p:nvPr/>
        </p:nvSpPr>
        <p:spPr>
          <a:xfrm rot="660000">
            <a:off x="8535061" y="5270012"/>
            <a:ext cx="3248889" cy="830997"/>
          </a:xfrm>
          <a:prstGeom prst="rect">
            <a:avLst/>
          </a:prstGeom>
        </p:spPr>
        <p:txBody>
          <a:bodyPr>
            <a:prstTxWarp prst="textStop">
              <a:avLst/>
            </a:prstTxWarp>
            <a:spAutoFit/>
          </a:bodyPr>
          <a:lstStyle/>
          <a:p>
            <a:pPr algn="ctr"/>
            <a:r>
              <a:rPr lang="en-US" sz="4800" b="1" spc="300" dirty="0">
                <a:solidFill>
                  <a:srgbClr val="9933FF"/>
                </a:solidFill>
                <a:latin typeface="Tahoma" panose="020B0604030504040204" pitchFamily="34" charset="0"/>
                <a:ea typeface="Calibri" panose="020F0502020204030204" pitchFamily="34" charset="0"/>
              </a:rPr>
              <a:t>DANIEL</a:t>
            </a:r>
            <a:endParaRPr lang="en-US" sz="4800" spc="300" dirty="0">
              <a:solidFill>
                <a:srgbClr val="9933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413E8C0-BC0B-4AEF-B1F2-F3AC85D69A4C}"/>
              </a:ext>
            </a:extLst>
          </p:cNvPr>
          <p:cNvSpPr/>
          <p:nvPr/>
        </p:nvSpPr>
        <p:spPr>
          <a:xfrm>
            <a:off x="3851338" y="5785323"/>
            <a:ext cx="4609857" cy="830997"/>
          </a:xfrm>
          <a:prstGeom prst="rect">
            <a:avLst/>
          </a:prstGeom>
        </p:spPr>
        <p:txBody>
          <a:bodyPr>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SHADRACH</a:t>
            </a:r>
            <a:endParaRPr lang="en-US" sz="4800" dirty="0">
              <a:solidFill>
                <a:srgbClr val="00B050"/>
              </a:solidFill>
              <a:latin typeface="Tahoma" panose="020B060403050404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4EED1948-648C-4E64-957A-D8868ED22C43}"/>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10" name="Rectangle 9">
            <a:hlinkClick r:id="rId3" action="ppaction://hlinksldjump"/>
            <a:extLst>
              <a:ext uri="{FF2B5EF4-FFF2-40B4-BE49-F238E27FC236}">
                <a16:creationId xmlns:a16="http://schemas.microsoft.com/office/drawing/2014/main" id="{FE07EB94-3EDF-44C6-8405-7789FA2F48AA}"/>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71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376451825"/>
      </p:ext>
    </p:extLst>
  </p:cSld>
  <p:clrMapOvr>
    <a:masterClrMapping/>
  </p:clrMapOvr>
  <p:transition advClick="0" advTm="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46417"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631216"/>
          </a:xfrm>
          <a:prstGeom prst="rect">
            <a:avLst/>
          </a:prstGeom>
          <a:solidFill>
            <a:srgbClr val="FFE9AB"/>
          </a:solidFill>
          <a:ln w="57150">
            <a:solidFill>
              <a:srgbClr val="C00000"/>
            </a:solidFill>
          </a:ln>
        </p:spPr>
        <p:txBody>
          <a:bodyPr wrap="square" rtlCol="0">
            <a:spAutoFit/>
          </a:bodyPr>
          <a:lstStyle/>
          <a:p>
            <a:pPr algn="just"/>
            <a:endParaRPr lang="en-US" sz="10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uFill>
                  <a:solidFill>
                    <a:srgbClr val="C00000"/>
                  </a:solidFill>
                </a:uFill>
                <a:latin typeface="Tahoma" panose="020B0604030504040204" pitchFamily="34" charset="0"/>
                <a:ea typeface="Calibri" panose="020F0502020204030204" pitchFamily="34" charset="0"/>
              </a:rPr>
              <a:t>“_____</a:t>
            </a:r>
            <a:r>
              <a:rPr lang="en-US" sz="4000" dirty="0">
                <a:latin typeface="Tahoma" panose="020B0604030504040204" pitchFamily="34" charset="0"/>
                <a:ea typeface="Calibri" panose="020F0502020204030204" pitchFamily="34" charset="0"/>
              </a:rPr>
              <a:t> had dreams; his spirit was troubled,</a:t>
            </a:r>
          </a:p>
          <a:p>
            <a:pPr algn="ctr"/>
            <a:r>
              <a:rPr lang="en-US" sz="4000" dirty="0">
                <a:latin typeface="Tahoma" panose="020B0604030504040204" pitchFamily="34" charset="0"/>
                <a:ea typeface="Calibri" panose="020F0502020204030204" pitchFamily="34" charset="0"/>
              </a:rPr>
              <a:t>and his sleep left him.”</a:t>
            </a:r>
          </a:p>
          <a:p>
            <a:pPr algn="ctr"/>
            <a:r>
              <a:rPr lang="en-US" sz="1000" dirty="0">
                <a:solidFill>
                  <a:srgbClr val="C00000"/>
                </a:solidFill>
                <a:latin typeface="Tahoma" panose="020B0604030504040204" pitchFamily="34" charset="0"/>
                <a:ea typeface="Calibri" panose="020F0502020204030204" pitchFamily="34" charset="0"/>
              </a:rPr>
              <a:t> </a:t>
            </a:r>
          </a:p>
        </p:txBody>
      </p:sp>
      <p:sp>
        <p:nvSpPr>
          <p:cNvPr id="2" name="Rectangle 1">
            <a:hlinkClick r:id="rId3" action="ppaction://hlinksldjump"/>
            <a:extLst>
              <a:ext uri="{FF2B5EF4-FFF2-40B4-BE49-F238E27FC236}">
                <a16:creationId xmlns:a16="http://schemas.microsoft.com/office/drawing/2014/main" id="{D30B43D3-70CB-4827-BAFD-60195B56380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27FA4C-A166-79AD-2355-39D178CFC1C8}"/>
              </a:ext>
            </a:extLst>
          </p:cNvPr>
          <p:cNvSpPr txBox="1"/>
          <p:nvPr/>
        </p:nvSpPr>
        <p:spPr>
          <a:xfrm>
            <a:off x="4433158" y="4539248"/>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Tree>
    <p:extLst>
      <p:ext uri="{BB962C8B-B14F-4D97-AF65-F5344CB8AC3E}">
        <p14:creationId xmlns:p14="http://schemas.microsoft.com/office/powerpoint/2010/main" val="3288859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29"/>
                                        </p:tgtEl>
                                        <p:attrNameLst>
                                          <p:attrName>style.visibility</p:attrName>
                                        </p:attrNameLst>
                                      </p:cBhvr>
                                      <p:to>
                                        <p:strVal val="visible"/>
                                      </p:to>
                                    </p:set>
                                    <p:animEffect transition="in" filter="barn(outVertical)">
                                      <p:cBhvr>
                                        <p:cTn id="13" dur="1000"/>
                                        <p:tgtEl>
                                          <p:spTgt spid="29"/>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asked the king to let him explain the dream, he was acting on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5F2E3D67-142A-4894-9B1D-07ECE41A1451}"/>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8" name="TextBox 7">
            <a:extLst>
              <a:ext uri="{FF2B5EF4-FFF2-40B4-BE49-F238E27FC236}">
                <a16:creationId xmlns:a16="http://schemas.microsoft.com/office/drawing/2014/main" id="{84504CE3-1767-48AD-9CC5-C9272D6A443F}"/>
              </a:ext>
            </a:extLst>
          </p:cNvPr>
          <p:cNvSpPr txBox="1"/>
          <p:nvPr/>
        </p:nvSpPr>
        <p:spPr>
          <a:xfrm>
            <a:off x="4424529" y="4485596"/>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9" name="Rectangle 8">
            <a:hlinkClick r:id="rId3" action="ppaction://hlinksldjump"/>
            <a:extLst>
              <a:ext uri="{FF2B5EF4-FFF2-40B4-BE49-F238E27FC236}">
                <a16:creationId xmlns:a16="http://schemas.microsoft.com/office/drawing/2014/main" id="{17C9EBEE-03D3-4142-BC90-323BE1DE2EA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809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asked the king to let him explain the dream, he was acting on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5F2E3D67-142A-4894-9B1D-07ECE41A1451}"/>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8" name="Rectangle 7">
            <a:extLst>
              <a:ext uri="{FF2B5EF4-FFF2-40B4-BE49-F238E27FC236}">
                <a16:creationId xmlns:a16="http://schemas.microsoft.com/office/drawing/2014/main" id="{96668649-6A49-4B67-8335-D047AB8C9B92}"/>
              </a:ext>
            </a:extLst>
          </p:cNvPr>
          <p:cNvSpPr/>
          <p:nvPr/>
        </p:nvSpPr>
        <p:spPr>
          <a:xfrm rot="-540000">
            <a:off x="849308" y="4795136"/>
            <a:ext cx="2377480" cy="830997"/>
          </a:xfrm>
          <a:prstGeom prst="rect">
            <a:avLst/>
          </a:prstGeom>
          <a:ln>
            <a:noFill/>
          </a:ln>
        </p:spPr>
        <p:txBody>
          <a:bodyPr>
            <a:prstTxWarp prst="textStop">
              <a:avLst/>
            </a:prstTxWarp>
            <a:spAutoFit/>
          </a:bodyPr>
          <a:lstStyle/>
          <a:p>
            <a:pPr algn="ctr"/>
            <a:r>
              <a:rPr lang="en-US" sz="4800" b="1" spc="300" dirty="0">
                <a:solidFill>
                  <a:srgbClr val="CC3300"/>
                </a:solidFill>
                <a:latin typeface="Tahoma" panose="020B0604030504040204" pitchFamily="34" charset="0"/>
                <a:ea typeface="Calibri" panose="020F0502020204030204" pitchFamily="34" charset="0"/>
              </a:rPr>
              <a:t>FEAR</a:t>
            </a:r>
            <a:endParaRPr lang="en-US" sz="4800" dirty="0">
              <a:solidFill>
                <a:srgbClr val="CC33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6BDDE0B-DF35-4296-A519-6E9E30731DD2}"/>
              </a:ext>
            </a:extLst>
          </p:cNvPr>
          <p:cNvSpPr/>
          <p:nvPr/>
        </p:nvSpPr>
        <p:spPr>
          <a:xfrm rot="180000">
            <a:off x="6380329" y="4810765"/>
            <a:ext cx="5091604" cy="830997"/>
          </a:xfrm>
          <a:prstGeom prst="rect">
            <a:avLst/>
          </a:prstGeom>
          <a:ln>
            <a:noFill/>
          </a:ln>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FAITH IN GOD</a:t>
            </a:r>
            <a:endParaRPr lang="en-US" sz="4800" spc="3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515C005-9ECB-4F5E-86FB-0087102CA4C1}"/>
              </a:ext>
            </a:extLst>
          </p:cNvPr>
          <p:cNvSpPr/>
          <p:nvPr/>
        </p:nvSpPr>
        <p:spPr>
          <a:xfrm>
            <a:off x="1616854" y="5827856"/>
            <a:ext cx="7630197" cy="830997"/>
          </a:xfrm>
          <a:prstGeom prst="rect">
            <a:avLst/>
          </a:prstGeom>
          <a:ln>
            <a:noFill/>
          </a:ln>
        </p:spPr>
        <p:txBody>
          <a:bodyPr>
            <a:prstTxWarp prst="textStop">
              <a:avLst/>
            </a:prstTxWarp>
            <a:spAutoFit/>
          </a:bodyPr>
          <a:lstStyle/>
          <a:p>
            <a:pPr algn="ctr"/>
            <a:r>
              <a:rPr lang="en-US" sz="4800" b="1" spc="300" dirty="0">
                <a:solidFill>
                  <a:srgbClr val="006600"/>
                </a:solidFill>
                <a:latin typeface="Tahoma" panose="020B0604030504040204" pitchFamily="34" charset="0"/>
                <a:ea typeface="Calibri" panose="020F0502020204030204" pitchFamily="34" charset="0"/>
              </a:rPr>
              <a:t>SELF-CONFIDENCE</a:t>
            </a:r>
            <a:endParaRPr lang="en-US" sz="4800" dirty="0">
              <a:solidFill>
                <a:srgbClr val="0066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B1D6E722-10BD-4F78-8D2F-2B4606BAF275}"/>
              </a:ext>
            </a:extLst>
          </p:cNvPr>
          <p:cNvSpPr txBox="1"/>
          <p:nvPr/>
        </p:nvSpPr>
        <p:spPr>
          <a:xfrm>
            <a:off x="5237669" y="4481836"/>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99968738-C9D8-4D45-8B95-3AA75BDC943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11CE7980-D342-4FD0-9FA9-6F98A006A717}"/>
              </a:ext>
            </a:extLst>
          </p:cNvPr>
          <p:cNvSpPr/>
          <p:nvPr/>
        </p:nvSpPr>
        <p:spPr>
          <a:xfrm rot="-540000">
            <a:off x="831273" y="4795136"/>
            <a:ext cx="2398815" cy="85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E00694AA-1F48-4FED-A5F1-7149E158C31B}"/>
              </a:ext>
            </a:extLst>
          </p:cNvPr>
          <p:cNvSpPr/>
          <p:nvPr/>
        </p:nvSpPr>
        <p:spPr>
          <a:xfrm>
            <a:off x="1603169" y="5806978"/>
            <a:ext cx="7707086" cy="906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23485216-2A7A-4089-8831-D8B95C75E610}"/>
              </a:ext>
            </a:extLst>
          </p:cNvPr>
          <p:cNvSpPr/>
          <p:nvPr/>
        </p:nvSpPr>
        <p:spPr>
          <a:xfrm rot="180000">
            <a:off x="6375185" y="4810765"/>
            <a:ext cx="5037749"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98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90"/>
                                          </p:val>
                                        </p:tav>
                                        <p:tav tm="100000">
                                          <p:val>
                                            <p:fltVal val="0"/>
                                          </p:val>
                                        </p:tav>
                                      </p:tavLst>
                                    </p:anim>
                                    <p:animEffect transition="in" filter="fade">
                                      <p:cBhvr>
                                        <p:cTn id="16" dur="500"/>
                                        <p:tgtEl>
                                          <p:spTgt spid="10"/>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ppt_w</p:attrName>
                                        </p:attrNameLst>
                                      </p:cBhvr>
                                      <p:tavLst>
                                        <p:tav tm="0" fmla="#ppt_w*sin(2.5*pi*$)">
                                          <p:val>
                                            <p:fltVal val="0"/>
                                          </p:val>
                                        </p:tav>
                                        <p:tav tm="100000">
                                          <p:val>
                                            <p:fltVal val="1"/>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asked the king to let him explain the dream, he was acting on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0DDC2111-5A29-4FE3-A8D1-78A845B48029}"/>
              </a:ext>
            </a:extLst>
          </p:cNvPr>
          <p:cNvGrpSpPr/>
          <p:nvPr/>
        </p:nvGrpSpPr>
        <p:grpSpPr>
          <a:xfrm rot="20456090">
            <a:off x="461728" y="3595141"/>
            <a:ext cx="2035486" cy="1379208"/>
            <a:chOff x="679003" y="4578696"/>
            <a:chExt cx="1682222" cy="1139841"/>
          </a:xfrm>
        </p:grpSpPr>
        <p:sp>
          <p:nvSpPr>
            <p:cNvPr id="10" name="Cloud 9">
              <a:extLst>
                <a:ext uri="{FF2B5EF4-FFF2-40B4-BE49-F238E27FC236}">
                  <a16:creationId xmlns:a16="http://schemas.microsoft.com/office/drawing/2014/main" id="{4A4332C2-96B5-4FD2-BE3D-8AC6C7626C3E}"/>
                </a:ext>
              </a:extLst>
            </p:cNvPr>
            <p:cNvSpPr/>
            <p:nvPr/>
          </p:nvSpPr>
          <p:spPr>
            <a:xfrm rot="614678">
              <a:off x="683427" y="4578696"/>
              <a:ext cx="1677798" cy="1139841"/>
            </a:xfrm>
            <a:prstGeom prst="cloud">
              <a:avLst/>
            </a:prstGeom>
            <a:solidFill>
              <a:schemeClr val="accent5">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2D4ECB-803F-4B56-A2C3-B59EE80CEE22}"/>
                </a:ext>
              </a:extLst>
            </p:cNvPr>
            <p:cNvSpPr txBox="1"/>
            <p:nvPr/>
          </p:nvSpPr>
          <p:spPr>
            <a:xfrm>
              <a:off x="679003" y="4915629"/>
              <a:ext cx="1670248" cy="455306"/>
            </a:xfrm>
            <a:prstGeom prst="rect">
              <a:avLst/>
            </a:prstGeom>
            <a:noFill/>
          </p:spPr>
          <p:txBody>
            <a:bodyPr wrap="square" rtlCol="0">
              <a:spAutoFit/>
            </a:bodyPr>
            <a:lstStyle/>
            <a:p>
              <a:pPr algn="ctr">
                <a:lnSpc>
                  <a:spcPct val="70000"/>
                </a:lnSpc>
              </a:pPr>
              <a:r>
                <a:rPr lang="en-US" sz="4000" b="1" spc="-250" dirty="0">
                  <a:solidFill>
                    <a:srgbClr val="0000CC"/>
                  </a:solidFill>
                </a:rPr>
                <a:t>EXACTLY!</a:t>
              </a:r>
            </a:p>
          </p:txBody>
        </p:sp>
      </p:grpSp>
      <p:sp>
        <p:nvSpPr>
          <p:cNvPr id="7" name="Rectangle 6">
            <a:extLst>
              <a:ext uri="{FF2B5EF4-FFF2-40B4-BE49-F238E27FC236}">
                <a16:creationId xmlns:a16="http://schemas.microsoft.com/office/drawing/2014/main" id="{5F2E3D67-142A-4894-9B1D-07ECE41A1451}"/>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12" name="Rectangle 11">
            <a:extLst>
              <a:ext uri="{FF2B5EF4-FFF2-40B4-BE49-F238E27FC236}">
                <a16:creationId xmlns:a16="http://schemas.microsoft.com/office/drawing/2014/main" id="{BF647A3F-67D2-4154-8CF9-562199C0151F}"/>
              </a:ext>
            </a:extLst>
          </p:cNvPr>
          <p:cNvSpPr/>
          <p:nvPr/>
        </p:nvSpPr>
        <p:spPr>
          <a:xfrm rot="180000">
            <a:off x="6380329" y="4810765"/>
            <a:ext cx="5091604"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FAITH IN GOD</a:t>
            </a:r>
            <a:endParaRPr lang="en-US" sz="4800" spc="300" dirty="0">
              <a:solidFill>
                <a:srgbClr val="0000FF"/>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FED1785A-0C2F-49EA-96BF-B02CD0858489}"/>
              </a:ext>
            </a:extLst>
          </p:cNvPr>
          <p:cNvSpPr txBox="1"/>
          <p:nvPr/>
        </p:nvSpPr>
        <p:spPr>
          <a:xfrm>
            <a:off x="4830916" y="4473890"/>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3" name="Group 12">
            <a:extLst>
              <a:ext uri="{FF2B5EF4-FFF2-40B4-BE49-F238E27FC236}">
                <a16:creationId xmlns:a16="http://schemas.microsoft.com/office/drawing/2014/main" id="{B431A769-239C-4F9B-B1F8-0316BAF43623}"/>
              </a:ext>
            </a:extLst>
          </p:cNvPr>
          <p:cNvGrpSpPr/>
          <p:nvPr/>
        </p:nvGrpSpPr>
        <p:grpSpPr>
          <a:xfrm>
            <a:off x="9675103" y="3551927"/>
            <a:ext cx="2030136" cy="1379208"/>
            <a:chOff x="507258" y="4459012"/>
            <a:chExt cx="2030136" cy="1379208"/>
          </a:xfrm>
        </p:grpSpPr>
        <p:sp>
          <p:nvSpPr>
            <p:cNvPr id="14" name="Cloud 13">
              <a:extLst>
                <a:ext uri="{FF2B5EF4-FFF2-40B4-BE49-F238E27FC236}">
                  <a16:creationId xmlns:a16="http://schemas.microsoft.com/office/drawing/2014/main" id="{9588353F-3472-4828-9B7C-E1CF1A62AA59}"/>
                </a:ext>
              </a:extLst>
            </p:cNvPr>
            <p:cNvSpPr/>
            <p:nvPr/>
          </p:nvSpPr>
          <p:spPr>
            <a:xfrm rot="614678">
              <a:off x="507258" y="4459012"/>
              <a:ext cx="2030136" cy="1379208"/>
            </a:xfrm>
            <a:prstGeom prst="cloud">
              <a:avLst/>
            </a:prstGeom>
            <a:solidFill>
              <a:schemeClr val="accent5">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5EF1D00-0326-4F95-9960-55F733878C77}"/>
                </a:ext>
              </a:extLst>
            </p:cNvPr>
            <p:cNvSpPr txBox="1"/>
            <p:nvPr/>
          </p:nvSpPr>
          <p:spPr>
            <a:xfrm>
              <a:off x="755009" y="4620637"/>
              <a:ext cx="1518408" cy="981807"/>
            </a:xfrm>
            <a:prstGeom prst="rect">
              <a:avLst/>
            </a:prstGeom>
            <a:noFill/>
          </p:spPr>
          <p:txBody>
            <a:bodyPr wrap="square" rtlCol="0">
              <a:spAutoFit/>
            </a:bodyPr>
            <a:lstStyle/>
            <a:p>
              <a:pPr algn="ctr">
                <a:lnSpc>
                  <a:spcPct val="70000"/>
                </a:lnSpc>
              </a:pPr>
              <a:r>
                <a:rPr lang="en-US" sz="4000" b="1" dirty="0">
                  <a:solidFill>
                    <a:srgbClr val="0000CC"/>
                  </a:solidFill>
                </a:rPr>
                <a:t>2 points</a:t>
              </a:r>
            </a:p>
          </p:txBody>
        </p:sp>
      </p:grpSp>
      <p:sp>
        <p:nvSpPr>
          <p:cNvPr id="16" name="Rectangle 15">
            <a:hlinkClick r:id="rId3" action="ppaction://hlinksldjump"/>
            <a:extLst>
              <a:ext uri="{FF2B5EF4-FFF2-40B4-BE49-F238E27FC236}">
                <a16:creationId xmlns:a16="http://schemas.microsoft.com/office/drawing/2014/main" id="{6EB2A387-3F13-4C5C-818F-293CE4DF8D1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54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nodeType="afterEffect">
                                  <p:stCondLst>
                                    <p:cond delay="250"/>
                                  </p:stCondLst>
                                  <p:iterate type="lt">
                                    <p:tmPct val="10000"/>
                                  </p:iterate>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xEl>
                                              <p:pRg st="0" end="0"/>
                                            </p:txEl>
                                          </p:spTgt>
                                        </p:tgtEl>
                                      </p:cBhvr>
                                    </p:animEffect>
                                  </p:childTnLst>
                                </p:cTn>
                              </p:par>
                            </p:childTnLst>
                          </p:cTn>
                        </p:par>
                        <p:par>
                          <p:cTn id="19" fill="hold">
                            <p:stCondLst>
                              <p:cond delay="14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2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asked the king to let him explain the dream, he was acting on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5F2E3D67-142A-4894-9B1D-07ECE41A1451}"/>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8" name="Rectangle 7">
            <a:extLst>
              <a:ext uri="{FF2B5EF4-FFF2-40B4-BE49-F238E27FC236}">
                <a16:creationId xmlns:a16="http://schemas.microsoft.com/office/drawing/2014/main" id="{96668649-6A49-4B67-8335-D047AB8C9B92}"/>
              </a:ext>
            </a:extLst>
          </p:cNvPr>
          <p:cNvSpPr/>
          <p:nvPr/>
        </p:nvSpPr>
        <p:spPr>
          <a:xfrm rot="21071652">
            <a:off x="849308" y="4795136"/>
            <a:ext cx="2377480" cy="830997"/>
          </a:xfrm>
          <a:prstGeom prst="rect">
            <a:avLst/>
          </a:prstGeom>
        </p:spPr>
        <p:txBody>
          <a:bodyPr>
            <a:prstTxWarp prst="textStop">
              <a:avLst/>
            </a:prstTxWarp>
            <a:spAutoFit/>
          </a:bodyPr>
          <a:lstStyle/>
          <a:p>
            <a:pPr algn="ctr"/>
            <a:r>
              <a:rPr lang="en-US" sz="4800" b="1" spc="300" dirty="0">
                <a:solidFill>
                  <a:srgbClr val="CC3300"/>
                </a:solidFill>
                <a:latin typeface="Tahoma" panose="020B0604030504040204" pitchFamily="34" charset="0"/>
                <a:ea typeface="Calibri" panose="020F0502020204030204" pitchFamily="34" charset="0"/>
              </a:rPr>
              <a:t>FEAR</a:t>
            </a:r>
            <a:endParaRPr lang="en-US" sz="4800" dirty="0">
              <a:solidFill>
                <a:srgbClr val="CC33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6BDDE0B-DF35-4296-A519-6E9E30731DD2}"/>
              </a:ext>
            </a:extLst>
          </p:cNvPr>
          <p:cNvSpPr/>
          <p:nvPr/>
        </p:nvSpPr>
        <p:spPr>
          <a:xfrm rot="180000">
            <a:off x="6380329" y="4810765"/>
            <a:ext cx="5091604"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FAITH IN GOD</a:t>
            </a:r>
            <a:endParaRPr lang="en-US" sz="4800" spc="3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515C005-9ECB-4F5E-86FB-0087102CA4C1}"/>
              </a:ext>
            </a:extLst>
          </p:cNvPr>
          <p:cNvSpPr/>
          <p:nvPr/>
        </p:nvSpPr>
        <p:spPr>
          <a:xfrm>
            <a:off x="1616854" y="5827856"/>
            <a:ext cx="7630197" cy="830997"/>
          </a:xfrm>
          <a:prstGeom prst="rect">
            <a:avLst/>
          </a:prstGeom>
        </p:spPr>
        <p:txBody>
          <a:bodyPr>
            <a:prstTxWarp prst="textStop">
              <a:avLst/>
            </a:prstTxWarp>
            <a:spAutoFit/>
          </a:bodyPr>
          <a:lstStyle/>
          <a:p>
            <a:pPr algn="ctr"/>
            <a:r>
              <a:rPr lang="en-US" sz="4800" b="1" spc="300" dirty="0">
                <a:solidFill>
                  <a:srgbClr val="006600"/>
                </a:solidFill>
                <a:latin typeface="Tahoma" panose="020B0604030504040204" pitchFamily="34" charset="0"/>
                <a:ea typeface="Calibri" panose="020F0502020204030204" pitchFamily="34" charset="0"/>
              </a:rPr>
              <a:t>SELF-CONFIDENCE</a:t>
            </a:r>
            <a:endParaRPr lang="en-US" sz="4800" dirty="0">
              <a:solidFill>
                <a:srgbClr val="0066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4FED1F2A-7918-44CA-88B3-AD37804407EE}"/>
              </a:ext>
            </a:extLst>
          </p:cNvPr>
          <p:cNvGrpSpPr/>
          <p:nvPr/>
        </p:nvGrpSpPr>
        <p:grpSpPr>
          <a:xfrm>
            <a:off x="3496990" y="1345800"/>
            <a:ext cx="5293895" cy="4389120"/>
            <a:chOff x="3496990" y="1345800"/>
            <a:chExt cx="5293895" cy="4389120"/>
          </a:xfrm>
        </p:grpSpPr>
        <p:sp>
          <p:nvSpPr>
            <p:cNvPr id="13" name="Cloud 12">
              <a:extLst>
                <a:ext uri="{FF2B5EF4-FFF2-40B4-BE49-F238E27FC236}">
                  <a16:creationId xmlns:a16="http://schemas.microsoft.com/office/drawing/2014/main" id="{900B24A2-18AD-4712-A64F-CB8738992E0B}"/>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21CDCC-E695-4708-BF3C-188A04E01287}"/>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err="1">
                  <a:solidFill>
                    <a:schemeClr val="accent6">
                      <a:lumMod val="50000"/>
                    </a:schemeClr>
                  </a:solidFill>
                </a:rPr>
                <a:t>Uhhh</a:t>
              </a:r>
              <a:r>
                <a:rPr lang="en-US" sz="9600" b="1" dirty="0">
                  <a:solidFill>
                    <a:schemeClr val="accent6">
                      <a:lumMod val="50000"/>
                    </a:schemeClr>
                  </a:solidFill>
                </a:rPr>
                <a:t>!</a:t>
              </a:r>
            </a:p>
            <a:p>
              <a:pPr algn="ctr"/>
              <a:r>
                <a:rPr lang="en-US" sz="2400" dirty="0"/>
                <a:t>Tap and try again</a:t>
              </a:r>
            </a:p>
          </p:txBody>
        </p:sp>
      </p:grpSp>
      <p:sp>
        <p:nvSpPr>
          <p:cNvPr id="15" name="Rectangle 14">
            <a:hlinkClick r:id="rId3" action="ppaction://hlinksldjump"/>
            <a:extLst>
              <a:ext uri="{FF2B5EF4-FFF2-40B4-BE49-F238E27FC236}">
                <a16:creationId xmlns:a16="http://schemas.microsoft.com/office/drawing/2014/main" id="{7E863A19-2062-478B-9569-478CE921214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7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asked the king to let him explain the dream, he was acting on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5F2E3D67-142A-4894-9B1D-07ECE41A1451}"/>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8" name="Rectangle 7">
            <a:extLst>
              <a:ext uri="{FF2B5EF4-FFF2-40B4-BE49-F238E27FC236}">
                <a16:creationId xmlns:a16="http://schemas.microsoft.com/office/drawing/2014/main" id="{96668649-6A49-4B67-8335-D047AB8C9B92}"/>
              </a:ext>
            </a:extLst>
          </p:cNvPr>
          <p:cNvSpPr/>
          <p:nvPr/>
        </p:nvSpPr>
        <p:spPr>
          <a:xfrm rot="21071652">
            <a:off x="849308" y="4795136"/>
            <a:ext cx="2377480" cy="830997"/>
          </a:xfrm>
          <a:prstGeom prst="rect">
            <a:avLst/>
          </a:prstGeom>
          <a:ln>
            <a:noFill/>
          </a:ln>
        </p:spPr>
        <p:txBody>
          <a:bodyPr>
            <a:prstTxWarp prst="textStop">
              <a:avLst/>
            </a:prstTxWarp>
            <a:spAutoFit/>
          </a:bodyPr>
          <a:lstStyle/>
          <a:p>
            <a:pPr algn="ctr"/>
            <a:r>
              <a:rPr lang="en-US" sz="4800" b="1" spc="300" dirty="0">
                <a:solidFill>
                  <a:srgbClr val="CC3300"/>
                </a:solidFill>
                <a:latin typeface="Tahoma" panose="020B0604030504040204" pitchFamily="34" charset="0"/>
                <a:ea typeface="Calibri" panose="020F0502020204030204" pitchFamily="34" charset="0"/>
              </a:rPr>
              <a:t>FEAR</a:t>
            </a:r>
            <a:endParaRPr lang="en-US" sz="4800" dirty="0">
              <a:solidFill>
                <a:srgbClr val="CC33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6BDDE0B-DF35-4296-A519-6E9E30731DD2}"/>
              </a:ext>
            </a:extLst>
          </p:cNvPr>
          <p:cNvSpPr/>
          <p:nvPr/>
        </p:nvSpPr>
        <p:spPr>
          <a:xfrm rot="180000">
            <a:off x="6380329" y="4810765"/>
            <a:ext cx="5091604" cy="830997"/>
          </a:xfrm>
          <a:prstGeom prst="rect">
            <a:avLst/>
          </a:prstGeom>
          <a:ln>
            <a:noFill/>
          </a:ln>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FAITH IN GOD</a:t>
            </a:r>
            <a:endParaRPr lang="en-US" sz="4800" spc="3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515C005-9ECB-4F5E-86FB-0087102CA4C1}"/>
              </a:ext>
            </a:extLst>
          </p:cNvPr>
          <p:cNvSpPr/>
          <p:nvPr/>
        </p:nvSpPr>
        <p:spPr>
          <a:xfrm>
            <a:off x="1616854" y="5827856"/>
            <a:ext cx="7630197" cy="830997"/>
          </a:xfrm>
          <a:prstGeom prst="rect">
            <a:avLst/>
          </a:prstGeom>
          <a:ln>
            <a:noFill/>
          </a:ln>
        </p:spPr>
        <p:txBody>
          <a:bodyPr>
            <a:prstTxWarp prst="textStop">
              <a:avLst/>
            </a:prstTxWarp>
            <a:spAutoFit/>
          </a:bodyPr>
          <a:lstStyle/>
          <a:p>
            <a:pPr algn="ctr"/>
            <a:r>
              <a:rPr lang="en-US" sz="4800" b="1" spc="300" dirty="0">
                <a:solidFill>
                  <a:srgbClr val="006600"/>
                </a:solidFill>
                <a:latin typeface="Tahoma" panose="020B0604030504040204" pitchFamily="34" charset="0"/>
                <a:ea typeface="Calibri" panose="020F0502020204030204" pitchFamily="34" charset="0"/>
              </a:rPr>
              <a:t>SELF-CONFIDENCE</a:t>
            </a:r>
            <a:endParaRPr lang="en-US" sz="4800" dirty="0">
              <a:solidFill>
                <a:srgbClr val="006600"/>
              </a:solidFill>
              <a:latin typeface="Tahoma" panose="020B060403050404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B1D6E722-10BD-4F78-8D2F-2B4606BAF275}"/>
              </a:ext>
            </a:extLst>
          </p:cNvPr>
          <p:cNvSpPr txBox="1"/>
          <p:nvPr/>
        </p:nvSpPr>
        <p:spPr>
          <a:xfrm>
            <a:off x="5237669" y="4481836"/>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932DF5FC-8BDD-4BD2-BC4C-A07805B237DE}"/>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866BADFA-B2B2-46B2-87A6-4A31C853752A}"/>
              </a:ext>
            </a:extLst>
          </p:cNvPr>
          <p:cNvSpPr/>
          <p:nvPr/>
        </p:nvSpPr>
        <p:spPr>
          <a:xfrm rot="-540000">
            <a:off x="831273" y="4795136"/>
            <a:ext cx="2398815" cy="85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4F1AF1DE-2550-442A-B0BF-FA24B473C3FD}"/>
              </a:ext>
            </a:extLst>
          </p:cNvPr>
          <p:cNvSpPr/>
          <p:nvPr/>
        </p:nvSpPr>
        <p:spPr>
          <a:xfrm>
            <a:off x="1603169" y="5806978"/>
            <a:ext cx="7707086" cy="906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D6E398A6-51DE-4AF0-BED8-8EE8D77AD1FF}"/>
              </a:ext>
            </a:extLst>
          </p:cNvPr>
          <p:cNvSpPr/>
          <p:nvPr/>
        </p:nvSpPr>
        <p:spPr>
          <a:xfrm rot="180000">
            <a:off x="6375185" y="4810765"/>
            <a:ext cx="5037749"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82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asked the king to let him explain the dream, he was acting on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5F2E3D67-142A-4894-9B1D-07ECE41A1451}"/>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12" name="Rectangle 11">
            <a:extLst>
              <a:ext uri="{FF2B5EF4-FFF2-40B4-BE49-F238E27FC236}">
                <a16:creationId xmlns:a16="http://schemas.microsoft.com/office/drawing/2014/main" id="{BF647A3F-67D2-4154-8CF9-562199C0151F}"/>
              </a:ext>
            </a:extLst>
          </p:cNvPr>
          <p:cNvSpPr/>
          <p:nvPr/>
        </p:nvSpPr>
        <p:spPr>
          <a:xfrm rot="180000">
            <a:off x="6380329" y="4810765"/>
            <a:ext cx="5091604"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FAITH IN GOD</a:t>
            </a:r>
            <a:endParaRPr lang="en-US" sz="4800" spc="300" dirty="0">
              <a:solidFill>
                <a:srgbClr val="0000FF"/>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FED1785A-0C2F-49EA-96BF-B02CD0858489}"/>
              </a:ext>
            </a:extLst>
          </p:cNvPr>
          <p:cNvSpPr txBox="1"/>
          <p:nvPr/>
        </p:nvSpPr>
        <p:spPr>
          <a:xfrm>
            <a:off x="4830916" y="4473890"/>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0DDC2111-5A29-4FE3-A8D1-78A845B48029}"/>
              </a:ext>
            </a:extLst>
          </p:cNvPr>
          <p:cNvGrpSpPr/>
          <p:nvPr/>
        </p:nvGrpSpPr>
        <p:grpSpPr>
          <a:xfrm rot="20456090">
            <a:off x="466411" y="3591148"/>
            <a:ext cx="2049224" cy="1379208"/>
            <a:chOff x="683427" y="4578696"/>
            <a:chExt cx="1693575" cy="1139841"/>
          </a:xfrm>
        </p:grpSpPr>
        <p:sp>
          <p:nvSpPr>
            <p:cNvPr id="10" name="Cloud 9">
              <a:extLst>
                <a:ext uri="{FF2B5EF4-FFF2-40B4-BE49-F238E27FC236}">
                  <a16:creationId xmlns:a16="http://schemas.microsoft.com/office/drawing/2014/main" id="{4A4332C2-96B5-4FD2-BE3D-8AC6C7626C3E}"/>
                </a:ext>
              </a:extLst>
            </p:cNvPr>
            <p:cNvSpPr/>
            <p:nvPr/>
          </p:nvSpPr>
          <p:spPr>
            <a:xfrm rot="614678">
              <a:off x="683427" y="4578696"/>
              <a:ext cx="1677798" cy="1139841"/>
            </a:xfrm>
            <a:prstGeom prst="cloud">
              <a:avLst/>
            </a:prstGeom>
            <a:solidFill>
              <a:schemeClr val="accent5">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2D4ECB-803F-4B56-A2C3-B59EE80CEE22}"/>
                </a:ext>
              </a:extLst>
            </p:cNvPr>
            <p:cNvSpPr txBox="1"/>
            <p:nvPr/>
          </p:nvSpPr>
          <p:spPr>
            <a:xfrm>
              <a:off x="706754" y="4908385"/>
              <a:ext cx="1670248" cy="455306"/>
            </a:xfrm>
            <a:prstGeom prst="rect">
              <a:avLst/>
            </a:prstGeom>
            <a:noFill/>
          </p:spPr>
          <p:txBody>
            <a:bodyPr wrap="square" rtlCol="0">
              <a:spAutoFit/>
            </a:bodyPr>
            <a:lstStyle/>
            <a:p>
              <a:pPr algn="ctr">
                <a:lnSpc>
                  <a:spcPct val="70000"/>
                </a:lnSpc>
              </a:pPr>
              <a:r>
                <a:rPr lang="en-US" sz="4000" b="1" dirty="0">
                  <a:solidFill>
                    <a:srgbClr val="0000CC"/>
                  </a:solidFill>
                </a:rPr>
                <a:t>Alright!</a:t>
              </a:r>
            </a:p>
          </p:txBody>
        </p:sp>
      </p:grpSp>
      <p:grpSp>
        <p:nvGrpSpPr>
          <p:cNvPr id="13" name="Group 12">
            <a:extLst>
              <a:ext uri="{FF2B5EF4-FFF2-40B4-BE49-F238E27FC236}">
                <a16:creationId xmlns:a16="http://schemas.microsoft.com/office/drawing/2014/main" id="{B431A769-239C-4F9B-B1F8-0316BAF43623}"/>
              </a:ext>
            </a:extLst>
          </p:cNvPr>
          <p:cNvGrpSpPr/>
          <p:nvPr/>
        </p:nvGrpSpPr>
        <p:grpSpPr>
          <a:xfrm>
            <a:off x="9675103" y="3551927"/>
            <a:ext cx="2030136" cy="1379208"/>
            <a:chOff x="507258" y="4459012"/>
            <a:chExt cx="2030136" cy="1379208"/>
          </a:xfrm>
        </p:grpSpPr>
        <p:sp>
          <p:nvSpPr>
            <p:cNvPr id="14" name="Cloud 13">
              <a:extLst>
                <a:ext uri="{FF2B5EF4-FFF2-40B4-BE49-F238E27FC236}">
                  <a16:creationId xmlns:a16="http://schemas.microsoft.com/office/drawing/2014/main" id="{9588353F-3472-4828-9B7C-E1CF1A62AA59}"/>
                </a:ext>
              </a:extLst>
            </p:cNvPr>
            <p:cNvSpPr/>
            <p:nvPr/>
          </p:nvSpPr>
          <p:spPr>
            <a:xfrm rot="614678">
              <a:off x="507258" y="4459012"/>
              <a:ext cx="2030136" cy="1379208"/>
            </a:xfrm>
            <a:prstGeom prst="cloud">
              <a:avLst/>
            </a:prstGeom>
            <a:solidFill>
              <a:schemeClr val="accent5">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5EF1D00-0326-4F95-9960-55F733878C77}"/>
                </a:ext>
              </a:extLst>
            </p:cNvPr>
            <p:cNvSpPr txBox="1"/>
            <p:nvPr/>
          </p:nvSpPr>
          <p:spPr>
            <a:xfrm>
              <a:off x="755009" y="4620637"/>
              <a:ext cx="1518408" cy="981807"/>
            </a:xfrm>
            <a:prstGeom prst="rect">
              <a:avLst/>
            </a:prstGeom>
            <a:noFill/>
          </p:spPr>
          <p:txBody>
            <a:bodyPr wrap="square" rtlCol="0">
              <a:spAutoFit/>
            </a:bodyPr>
            <a:lstStyle/>
            <a:p>
              <a:pPr algn="ctr">
                <a:lnSpc>
                  <a:spcPct val="70000"/>
                </a:lnSpc>
              </a:pPr>
              <a:r>
                <a:rPr lang="en-US" sz="4000" b="1" dirty="0">
                  <a:solidFill>
                    <a:srgbClr val="0000CC"/>
                  </a:solidFill>
                </a:rPr>
                <a:t>1 point</a:t>
              </a:r>
            </a:p>
          </p:txBody>
        </p:sp>
      </p:grpSp>
      <p:sp>
        <p:nvSpPr>
          <p:cNvPr id="16" name="Rectangle 15">
            <a:hlinkClick r:id="rId3" action="ppaction://hlinksldjump"/>
            <a:extLst>
              <a:ext uri="{FF2B5EF4-FFF2-40B4-BE49-F238E27FC236}">
                <a16:creationId xmlns:a16="http://schemas.microsoft.com/office/drawing/2014/main" id="{E00877DD-687C-4866-AD1C-E5D47BAAD1A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87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nodeType="afterEffect">
                                  <p:stCondLst>
                                    <p:cond delay="250"/>
                                  </p:stCondLst>
                                  <p:iterate type="lt">
                                    <p:tmPct val="10000"/>
                                  </p:iterate>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xEl>
                                              <p:pRg st="0" end="0"/>
                                            </p:txEl>
                                          </p:spTgt>
                                        </p:tgtEl>
                                      </p:cBhvr>
                                    </p:animEffect>
                                  </p:childTnLst>
                                </p:cTn>
                              </p:par>
                            </p:childTnLst>
                          </p:cTn>
                        </p:par>
                        <p:par>
                          <p:cTn id="19" fill="hold">
                            <p:stCondLst>
                              <p:cond delay="1450"/>
                            </p:stCondLst>
                            <p:childTnLst>
                              <p:par>
                                <p:cTn id="20" presetID="21" presetClass="entr" presetSubtype="1"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par>
                          <p:cTn id="23" fill="hold">
                            <p:stCondLst>
                              <p:cond delay="220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asked the king to let him explain the dream, he was acting on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5F2E3D67-142A-4894-9B1D-07ECE41A1451}"/>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8" name="Rectangle 7">
            <a:extLst>
              <a:ext uri="{FF2B5EF4-FFF2-40B4-BE49-F238E27FC236}">
                <a16:creationId xmlns:a16="http://schemas.microsoft.com/office/drawing/2014/main" id="{96668649-6A49-4B67-8335-D047AB8C9B92}"/>
              </a:ext>
            </a:extLst>
          </p:cNvPr>
          <p:cNvSpPr/>
          <p:nvPr/>
        </p:nvSpPr>
        <p:spPr>
          <a:xfrm rot="21071652">
            <a:off x="849308" y="4795136"/>
            <a:ext cx="2377480" cy="830997"/>
          </a:xfrm>
          <a:prstGeom prst="rect">
            <a:avLst/>
          </a:prstGeom>
        </p:spPr>
        <p:txBody>
          <a:bodyPr>
            <a:prstTxWarp prst="textStop">
              <a:avLst/>
            </a:prstTxWarp>
            <a:spAutoFit/>
          </a:bodyPr>
          <a:lstStyle/>
          <a:p>
            <a:pPr algn="ctr"/>
            <a:r>
              <a:rPr lang="en-US" sz="4800" b="1" spc="300" dirty="0">
                <a:solidFill>
                  <a:srgbClr val="CC3300"/>
                </a:solidFill>
                <a:latin typeface="Tahoma" panose="020B0604030504040204" pitchFamily="34" charset="0"/>
                <a:ea typeface="Calibri" panose="020F0502020204030204" pitchFamily="34" charset="0"/>
              </a:rPr>
              <a:t>FEAR</a:t>
            </a:r>
            <a:endParaRPr lang="en-US" sz="4800" dirty="0">
              <a:solidFill>
                <a:srgbClr val="CC33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6BDDE0B-DF35-4296-A519-6E9E30731DD2}"/>
              </a:ext>
            </a:extLst>
          </p:cNvPr>
          <p:cNvSpPr/>
          <p:nvPr/>
        </p:nvSpPr>
        <p:spPr>
          <a:xfrm rot="180000">
            <a:off x="6380329" y="4810765"/>
            <a:ext cx="5091604"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FAITH IN GOD</a:t>
            </a:r>
            <a:endParaRPr lang="en-US" sz="4800" spc="3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515C005-9ECB-4F5E-86FB-0087102CA4C1}"/>
              </a:ext>
            </a:extLst>
          </p:cNvPr>
          <p:cNvSpPr/>
          <p:nvPr/>
        </p:nvSpPr>
        <p:spPr>
          <a:xfrm>
            <a:off x="1616854" y="5827856"/>
            <a:ext cx="7630197" cy="830997"/>
          </a:xfrm>
          <a:prstGeom prst="rect">
            <a:avLst/>
          </a:prstGeom>
        </p:spPr>
        <p:txBody>
          <a:bodyPr>
            <a:prstTxWarp prst="textStop">
              <a:avLst/>
            </a:prstTxWarp>
            <a:spAutoFit/>
          </a:bodyPr>
          <a:lstStyle/>
          <a:p>
            <a:pPr algn="ctr"/>
            <a:r>
              <a:rPr lang="en-US" sz="4800" b="1" spc="300" dirty="0">
                <a:solidFill>
                  <a:srgbClr val="006600"/>
                </a:solidFill>
                <a:latin typeface="Tahoma" panose="020B0604030504040204" pitchFamily="34" charset="0"/>
                <a:ea typeface="Calibri" panose="020F0502020204030204" pitchFamily="34" charset="0"/>
              </a:rPr>
              <a:t>SELF-CONFIDENCE</a:t>
            </a:r>
            <a:endParaRPr lang="en-US" sz="4800" dirty="0">
              <a:solidFill>
                <a:srgbClr val="006600"/>
              </a:solidFill>
              <a:latin typeface="Tahoma" panose="020B0604030504040204" pitchFamily="34" charset="0"/>
              <a:ea typeface="Calibri" panose="020F0502020204030204" pitchFamily="34" charset="0"/>
            </a:endParaRPr>
          </a:p>
        </p:txBody>
      </p:sp>
      <p:grpSp>
        <p:nvGrpSpPr>
          <p:cNvPr id="12" name="Group 11">
            <a:extLst>
              <a:ext uri="{FF2B5EF4-FFF2-40B4-BE49-F238E27FC236}">
                <a16:creationId xmlns:a16="http://schemas.microsoft.com/office/drawing/2014/main" id="{0AE07E7B-08DE-49CE-898A-FC6C5E1D5ABD}"/>
              </a:ext>
            </a:extLst>
          </p:cNvPr>
          <p:cNvGrpSpPr/>
          <p:nvPr/>
        </p:nvGrpSpPr>
        <p:grpSpPr>
          <a:xfrm>
            <a:off x="2660759" y="1524340"/>
            <a:ext cx="6751824" cy="3947565"/>
            <a:chOff x="2660759" y="1524340"/>
            <a:chExt cx="6751824" cy="3947565"/>
          </a:xfrm>
        </p:grpSpPr>
        <p:sp>
          <p:nvSpPr>
            <p:cNvPr id="13" name="Cloud 12">
              <a:extLst>
                <a:ext uri="{FF2B5EF4-FFF2-40B4-BE49-F238E27FC236}">
                  <a16:creationId xmlns:a16="http://schemas.microsoft.com/office/drawing/2014/main" id="{8ED14DCD-CABD-48DD-AA41-3F35CDB38C14}"/>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BEECCEF-086B-40BA-A246-83D3A667BF90}"/>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5" name="TextBox 14">
              <a:extLst>
                <a:ext uri="{FF2B5EF4-FFF2-40B4-BE49-F238E27FC236}">
                  <a16:creationId xmlns:a16="http://schemas.microsoft.com/office/drawing/2014/main" id="{04EB3DE8-654B-4D58-8E5E-2ADE362FA474}"/>
                </a:ext>
              </a:extLst>
            </p:cNvPr>
            <p:cNvSpPr txBox="1"/>
            <p:nvPr/>
          </p:nvSpPr>
          <p:spPr>
            <a:xfrm>
              <a:off x="3528259" y="3158571"/>
              <a:ext cx="5293895" cy="707886"/>
            </a:xfrm>
            <a:prstGeom prst="rect">
              <a:avLst/>
            </a:prstGeom>
            <a:noFill/>
          </p:spPr>
          <p:txBody>
            <a:bodyPr wrap="square" rtlCol="0">
              <a:prstTxWarp prst="textStop">
                <a:avLst/>
              </a:prstTxWarp>
              <a:spAutoFit/>
            </a:bodyPr>
            <a:lstStyle/>
            <a:p>
              <a:pPr algn="ctr"/>
              <a:r>
                <a:rPr lang="en-US" sz="4000" b="1" dirty="0">
                  <a:solidFill>
                    <a:srgbClr val="FFE9AB"/>
                  </a:solidFill>
                </a:rPr>
                <a:t>FAITH IN GOD</a:t>
              </a:r>
              <a:endParaRPr lang="en-US" sz="4000" dirty="0">
                <a:solidFill>
                  <a:srgbClr val="FFE9AB"/>
                </a:solidFill>
              </a:endParaRPr>
            </a:p>
          </p:txBody>
        </p:sp>
        <p:sp>
          <p:nvSpPr>
            <p:cNvPr id="16" name="TextBox 15">
              <a:extLst>
                <a:ext uri="{FF2B5EF4-FFF2-40B4-BE49-F238E27FC236}">
                  <a16:creationId xmlns:a16="http://schemas.microsoft.com/office/drawing/2014/main" id="{27C5B2D4-038E-48B2-9986-B59B61C17037}"/>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0A52E9FF-1C9B-4310-91CA-C98AE663A4C1}"/>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2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7BE1E9-023A-8DED-6E1C-603F9A8B4EA9}"/>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asked the king to let him explain the dream, he was acting on </a:t>
            </a:r>
            <a:r>
              <a:rPr lang="en-US" sz="4000" i="1" u="sng" dirty="0">
                <a:solidFill>
                  <a:srgbClr val="C00000"/>
                </a:solidFill>
                <a:uFill>
                  <a:solidFill>
                    <a:schemeClr val="tx1"/>
                  </a:solidFill>
                </a:uFill>
              </a:rPr>
              <a:t>FAITH IN GOD</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5F2E3D67-142A-4894-9B1D-07ECE41A1451}"/>
              </a:ext>
            </a:extLst>
          </p:cNvPr>
          <p:cNvSpPr/>
          <p:nvPr/>
        </p:nvSpPr>
        <p:spPr>
          <a:xfrm>
            <a:off x="3653781" y="1610924"/>
            <a:ext cx="37850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2:16</a:t>
            </a:r>
          </a:p>
        </p:txBody>
      </p:sp>
      <p:sp>
        <p:nvSpPr>
          <p:cNvPr id="8" name="Rectangle 7">
            <a:extLst>
              <a:ext uri="{FF2B5EF4-FFF2-40B4-BE49-F238E27FC236}">
                <a16:creationId xmlns:a16="http://schemas.microsoft.com/office/drawing/2014/main" id="{96668649-6A49-4B67-8335-D047AB8C9B92}"/>
              </a:ext>
            </a:extLst>
          </p:cNvPr>
          <p:cNvSpPr/>
          <p:nvPr/>
        </p:nvSpPr>
        <p:spPr>
          <a:xfrm rot="21071652">
            <a:off x="849308" y="4795136"/>
            <a:ext cx="2377480" cy="830997"/>
          </a:xfrm>
          <a:prstGeom prst="rect">
            <a:avLst/>
          </a:prstGeom>
        </p:spPr>
        <p:txBody>
          <a:bodyPr>
            <a:prstTxWarp prst="textStop">
              <a:avLst/>
            </a:prstTxWarp>
            <a:spAutoFit/>
          </a:bodyPr>
          <a:lstStyle/>
          <a:p>
            <a:pPr algn="ctr"/>
            <a:r>
              <a:rPr lang="en-US" sz="4800" b="1" spc="300" dirty="0">
                <a:solidFill>
                  <a:srgbClr val="CC3300"/>
                </a:solidFill>
                <a:latin typeface="Tahoma" panose="020B0604030504040204" pitchFamily="34" charset="0"/>
                <a:ea typeface="Calibri" panose="020F0502020204030204" pitchFamily="34" charset="0"/>
              </a:rPr>
              <a:t>FEAR</a:t>
            </a:r>
            <a:endParaRPr lang="en-US" sz="4800" dirty="0">
              <a:solidFill>
                <a:srgbClr val="CC33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6BDDE0B-DF35-4296-A519-6E9E30731DD2}"/>
              </a:ext>
            </a:extLst>
          </p:cNvPr>
          <p:cNvSpPr/>
          <p:nvPr/>
        </p:nvSpPr>
        <p:spPr>
          <a:xfrm rot="180000">
            <a:off x="6380329" y="4810765"/>
            <a:ext cx="5091604"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FAITH IN GOD</a:t>
            </a:r>
            <a:endParaRPr lang="en-US" sz="4800" spc="300" dirty="0">
              <a:solidFill>
                <a:srgbClr val="0000FF"/>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515C005-9ECB-4F5E-86FB-0087102CA4C1}"/>
              </a:ext>
            </a:extLst>
          </p:cNvPr>
          <p:cNvSpPr/>
          <p:nvPr/>
        </p:nvSpPr>
        <p:spPr>
          <a:xfrm>
            <a:off x="1616854" y="5827856"/>
            <a:ext cx="7630197" cy="830997"/>
          </a:xfrm>
          <a:prstGeom prst="rect">
            <a:avLst/>
          </a:prstGeom>
        </p:spPr>
        <p:txBody>
          <a:bodyPr>
            <a:prstTxWarp prst="textStop">
              <a:avLst/>
            </a:prstTxWarp>
            <a:spAutoFit/>
          </a:bodyPr>
          <a:lstStyle/>
          <a:p>
            <a:pPr algn="ctr"/>
            <a:r>
              <a:rPr lang="en-US" sz="4800" b="1" spc="300" dirty="0">
                <a:solidFill>
                  <a:srgbClr val="006600"/>
                </a:solidFill>
                <a:latin typeface="Tahoma" panose="020B0604030504040204" pitchFamily="34" charset="0"/>
                <a:ea typeface="Calibri" panose="020F0502020204030204" pitchFamily="34" charset="0"/>
              </a:rPr>
              <a:t>SELF-CONFIDENCE</a:t>
            </a:r>
            <a:endParaRPr lang="en-US" sz="4800" dirty="0">
              <a:solidFill>
                <a:srgbClr val="0066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FBC335EA-D237-4E55-A915-5EB6AB0AF0B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98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2745524456"/>
      </p:ext>
    </p:extLst>
  </p:cSld>
  <p:clrMapOvr>
    <a:masterClrMapping/>
  </p:clrMapOvr>
  <p:transition advClick="0" advTm="0">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After telling the king that he would explain the dream to him, Daniel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7BDA9436-AF3D-4337-8265-A8159356134F}"/>
              </a:ext>
            </a:extLst>
          </p:cNvPr>
          <p:cNvSpPr txBox="1"/>
          <p:nvPr/>
        </p:nvSpPr>
        <p:spPr>
          <a:xfrm>
            <a:off x="4425765" y="4488230"/>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hlinkClick r:id="rId3" action="ppaction://hlinksldjump"/>
            <a:extLst>
              <a:ext uri="{FF2B5EF4-FFF2-40B4-BE49-F238E27FC236}">
                <a16:creationId xmlns:a16="http://schemas.microsoft.com/office/drawing/2014/main" id="{EC696A74-89E0-427B-B9CE-2B0DCD61681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96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631216"/>
          </a:xfrm>
          <a:prstGeom prst="rect">
            <a:avLst/>
          </a:prstGeom>
          <a:solidFill>
            <a:srgbClr val="FFE9AB"/>
          </a:solidFill>
          <a:ln w="57150">
            <a:solidFill>
              <a:srgbClr val="C00000"/>
            </a:solidFill>
          </a:ln>
        </p:spPr>
        <p:txBody>
          <a:bodyPr wrap="square" rtlCol="0">
            <a:spAutoFit/>
          </a:bodyPr>
          <a:lstStyle/>
          <a:p>
            <a:pPr algn="just"/>
            <a:endParaRPr lang="en-US" sz="10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uFill>
                  <a:solidFill>
                    <a:srgbClr val="C00000"/>
                  </a:solidFill>
                </a:uFill>
                <a:latin typeface="Tahoma" panose="020B0604030504040204" pitchFamily="34" charset="0"/>
                <a:ea typeface="Calibri" panose="020F0502020204030204" pitchFamily="34" charset="0"/>
              </a:rPr>
              <a:t>“_____</a:t>
            </a:r>
            <a:r>
              <a:rPr lang="en-US" sz="4000" dirty="0">
                <a:latin typeface="Tahoma" panose="020B0604030504040204" pitchFamily="34" charset="0"/>
                <a:ea typeface="Calibri" panose="020F0502020204030204" pitchFamily="34" charset="0"/>
              </a:rPr>
              <a:t> had dreams; his spirit was troubled,</a:t>
            </a:r>
          </a:p>
          <a:p>
            <a:pPr algn="ctr"/>
            <a:r>
              <a:rPr lang="en-US" sz="4000" dirty="0">
                <a:latin typeface="Tahoma" panose="020B0604030504040204" pitchFamily="34" charset="0"/>
                <a:ea typeface="Calibri" panose="020F0502020204030204" pitchFamily="34" charset="0"/>
              </a:rPr>
              <a:t>and his sleep left him.”</a:t>
            </a:r>
          </a:p>
          <a:p>
            <a:pPr algn="ctr"/>
            <a:r>
              <a:rPr lang="en-US" sz="1000" dirty="0">
                <a:solidFill>
                  <a:srgbClr val="C00000"/>
                </a:solidFill>
                <a:latin typeface="Tahoma" panose="020B0604030504040204" pitchFamily="34" charset="0"/>
                <a:ea typeface="Calibri" panose="020F0502020204030204" pitchFamily="34" charset="0"/>
              </a:rPr>
              <a:t> </a:t>
            </a:r>
          </a:p>
        </p:txBody>
      </p:sp>
      <p:sp>
        <p:nvSpPr>
          <p:cNvPr id="31" name="Rectangle 30">
            <a:extLst>
              <a:ext uri="{FF2B5EF4-FFF2-40B4-BE49-F238E27FC236}">
                <a16:creationId xmlns:a16="http://schemas.microsoft.com/office/drawing/2014/main" id="{6304B0D7-F14C-4CD3-AADF-18A7604C6559}"/>
              </a:ext>
            </a:extLst>
          </p:cNvPr>
          <p:cNvSpPr/>
          <p:nvPr/>
        </p:nvSpPr>
        <p:spPr>
          <a:xfrm rot="-660000">
            <a:off x="502408" y="4818138"/>
            <a:ext cx="3235948" cy="830997"/>
          </a:xfrm>
          <a:prstGeom prst="rect">
            <a:avLst/>
          </a:prstGeom>
          <a:ln>
            <a:noFill/>
          </a:ln>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ARIOCH </a:t>
            </a:r>
            <a:r>
              <a:rPr lang="en-US" sz="4800" dirty="0">
                <a:solidFill>
                  <a:srgbClr val="0000FF"/>
                </a:solidFill>
                <a:latin typeface="Tahoma" panose="020B0604030504040204" pitchFamily="34" charset="0"/>
                <a:ea typeface="Calibri" panose="020F0502020204030204" pitchFamily="34" charset="0"/>
              </a:rPr>
              <a:t> </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46417"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a:t>
            </a:r>
          </a:p>
        </p:txBody>
      </p:sp>
      <p:sp>
        <p:nvSpPr>
          <p:cNvPr id="34" name="Rectangle 33">
            <a:extLst>
              <a:ext uri="{FF2B5EF4-FFF2-40B4-BE49-F238E27FC236}">
                <a16:creationId xmlns:a16="http://schemas.microsoft.com/office/drawing/2014/main" id="{6695475B-65D5-44BF-9930-999627AE99C7}"/>
              </a:ext>
            </a:extLst>
          </p:cNvPr>
          <p:cNvSpPr/>
          <p:nvPr/>
        </p:nvSpPr>
        <p:spPr>
          <a:xfrm rot="720000">
            <a:off x="8874302" y="5110697"/>
            <a:ext cx="2843829" cy="830997"/>
          </a:xfrm>
          <a:prstGeom prst="rect">
            <a:avLst/>
          </a:prstGeom>
          <a:ln>
            <a:noFill/>
          </a:ln>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DANIEL</a:t>
            </a:r>
            <a:r>
              <a:rPr lang="en-US" sz="4800" spc="300" dirty="0">
                <a:solidFill>
                  <a:srgbClr val="FF0000"/>
                </a:solidFill>
                <a:latin typeface="Tahoma" panose="020B060403050404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F294AB73-B4DA-46B3-BCC5-FA491E6505D9}"/>
              </a:ext>
            </a:extLst>
          </p:cNvPr>
          <p:cNvSpPr/>
          <p:nvPr/>
        </p:nvSpPr>
        <p:spPr>
          <a:xfrm rot="154721">
            <a:off x="2704731" y="5813802"/>
            <a:ext cx="6883203" cy="830997"/>
          </a:xfrm>
          <a:prstGeom prst="rect">
            <a:avLst/>
          </a:prstGeom>
          <a:ln>
            <a:noFill/>
          </a:ln>
        </p:spPr>
        <p:txBody>
          <a:bodyPr wrap="square">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NEBUCHADNEZZAR</a:t>
            </a:r>
          </a:p>
        </p:txBody>
      </p:sp>
      <p:sp>
        <p:nvSpPr>
          <p:cNvPr id="6" name="Rectangle 5">
            <a:hlinkClick r:id="rId3" action="ppaction://hlinksldjump"/>
            <a:extLst>
              <a:ext uri="{FF2B5EF4-FFF2-40B4-BE49-F238E27FC236}">
                <a16:creationId xmlns:a16="http://schemas.microsoft.com/office/drawing/2014/main" id="{B689A7D2-EAA3-4C6D-97C8-35E430C07319}"/>
              </a:ext>
            </a:extLst>
          </p:cNvPr>
          <p:cNvSpPr/>
          <p:nvPr/>
        </p:nvSpPr>
        <p:spPr>
          <a:xfrm>
            <a:off x="0" y="-4339"/>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88AC69A2-E99A-4F09-9DBD-72E5258E908D}"/>
              </a:ext>
            </a:extLst>
          </p:cNvPr>
          <p:cNvSpPr/>
          <p:nvPr/>
        </p:nvSpPr>
        <p:spPr>
          <a:xfrm rot="-660000">
            <a:off x="502407" y="4816022"/>
            <a:ext cx="3235949" cy="830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5" action="ppaction://hlinksldjump"/>
            <a:extLst>
              <a:ext uri="{FF2B5EF4-FFF2-40B4-BE49-F238E27FC236}">
                <a16:creationId xmlns:a16="http://schemas.microsoft.com/office/drawing/2014/main" id="{ADF6CC14-D574-4C06-8BAC-113EB489DB75}"/>
              </a:ext>
            </a:extLst>
          </p:cNvPr>
          <p:cNvSpPr/>
          <p:nvPr/>
        </p:nvSpPr>
        <p:spPr>
          <a:xfrm rot="120000">
            <a:off x="2658026" y="5792922"/>
            <a:ext cx="694693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35410C4E-AB5B-417F-B232-7C8CF796C664}"/>
              </a:ext>
            </a:extLst>
          </p:cNvPr>
          <p:cNvSpPr/>
          <p:nvPr/>
        </p:nvSpPr>
        <p:spPr>
          <a:xfrm rot="720000">
            <a:off x="8873412" y="5070763"/>
            <a:ext cx="2819149" cy="8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D07A1F-3EE6-C8B7-FD6D-308935955F63}"/>
              </a:ext>
            </a:extLst>
          </p:cNvPr>
          <p:cNvSpPr txBox="1"/>
          <p:nvPr/>
        </p:nvSpPr>
        <p:spPr>
          <a:xfrm>
            <a:off x="5247294" y="4535427"/>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Tree>
    <p:extLst>
      <p:ext uri="{BB962C8B-B14F-4D97-AF65-F5344CB8AC3E}">
        <p14:creationId xmlns:p14="http://schemas.microsoft.com/office/powerpoint/2010/main" val="4715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90"/>
                                          </p:val>
                                        </p:tav>
                                        <p:tav tm="100000">
                                          <p:val>
                                            <p:fltVal val="0"/>
                                          </p:val>
                                        </p:tav>
                                      </p:tavLst>
                                    </p:anim>
                                    <p:animEffect transition="in" filter="fade">
                                      <p:cBhvr>
                                        <p:cTn id="16" dur="500"/>
                                        <p:tgtEl>
                                          <p:spTgt spid="14"/>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ppt_w</p:attrName>
                                        </p:attrNameLst>
                                      </p:cBhvr>
                                      <p:tavLst>
                                        <p:tav tm="0" fmla="#ppt_w*sin(2.5*pi*$)">
                                          <p:val>
                                            <p:fltVal val="0"/>
                                          </p:val>
                                        </p:tav>
                                        <p:tav tm="100000">
                                          <p:val>
                                            <p:fltVal val="1"/>
                                          </p:val>
                                        </p:tav>
                                      </p:tavLst>
                                    </p:anim>
                                    <p:anim calcmode="lin" valueType="num">
                                      <p:cBhvr>
                                        <p:cTn id="22" dur="500" fill="hold"/>
                                        <p:tgtEl>
                                          <p:spTgt spid="34"/>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14"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After telling the king that he would explain the dream to him, Daniel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1FC61F16-EDD8-43D6-A1B6-B1B9FF7C3DFD}"/>
              </a:ext>
            </a:extLst>
          </p:cNvPr>
          <p:cNvSpPr/>
          <p:nvPr/>
        </p:nvSpPr>
        <p:spPr>
          <a:xfrm rot="-480000">
            <a:off x="913242" y="5052413"/>
            <a:ext cx="3367192" cy="755452"/>
          </a:xfrm>
          <a:prstGeom prst="rect">
            <a:avLst/>
          </a:prstGeom>
          <a:ln>
            <a:noFill/>
          </a:ln>
        </p:spPr>
        <p:txBody>
          <a:bodyPr>
            <a:prstTxWarp prst="textStop">
              <a:avLst/>
            </a:prstTxWarp>
            <a:spAutoFit/>
          </a:bodyPr>
          <a:lstStyle/>
          <a:p>
            <a:pPr algn="ctr"/>
            <a:r>
              <a:rPr lang="en-US" sz="4800" b="1" spc="300" dirty="0">
                <a:solidFill>
                  <a:srgbClr val="0066FF"/>
                </a:solidFill>
                <a:latin typeface="Tahoma" panose="020B0604030504040204" pitchFamily="34" charset="0"/>
                <a:ea typeface="Calibri" panose="020F0502020204030204" pitchFamily="34" charset="0"/>
              </a:rPr>
              <a:t>FASTED</a:t>
            </a:r>
            <a:endParaRPr lang="en-US" sz="4800" dirty="0">
              <a:solidFill>
                <a:srgbClr val="0066FF"/>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5120ABC2-625D-4035-AAEB-8C1C37A282EE}"/>
              </a:ext>
            </a:extLst>
          </p:cNvPr>
          <p:cNvSpPr/>
          <p:nvPr/>
        </p:nvSpPr>
        <p:spPr>
          <a:xfrm rot="660000">
            <a:off x="7747457" y="5095136"/>
            <a:ext cx="3573778" cy="755452"/>
          </a:xfrm>
          <a:prstGeom prst="rect">
            <a:avLst/>
          </a:prstGeom>
          <a:ln>
            <a:noFill/>
          </a:ln>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PRAYED</a:t>
            </a:r>
            <a:endParaRPr lang="en-US" sz="4800" spc="300" dirty="0">
              <a:solidFill>
                <a:srgbClr val="FF66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4CADA77-DC55-4FE1-8AEE-2473DF121E0F}"/>
              </a:ext>
            </a:extLst>
          </p:cNvPr>
          <p:cNvSpPr/>
          <p:nvPr/>
        </p:nvSpPr>
        <p:spPr>
          <a:xfrm rot="-120000">
            <a:off x="3742071" y="5770264"/>
            <a:ext cx="4307047" cy="755452"/>
          </a:xfrm>
          <a:prstGeom prst="rect">
            <a:avLst/>
          </a:prstGeom>
          <a:ln>
            <a:noFill/>
          </a:ln>
        </p:spPr>
        <p:txBody>
          <a:bodyPr>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WAITED</a:t>
            </a:r>
            <a:endParaRPr lang="en-US" sz="4800" dirty="0">
              <a:solidFill>
                <a:srgbClr val="00B05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B131CFF9-9716-4C55-A265-878FF7582B53}"/>
              </a:ext>
            </a:extLst>
          </p:cNvPr>
          <p:cNvSpPr txBox="1"/>
          <p:nvPr/>
        </p:nvSpPr>
        <p:spPr>
          <a:xfrm>
            <a:off x="5237669" y="4476435"/>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3" name="Rectangle 12">
            <a:hlinkClick r:id="rId3" action="ppaction://hlinksldjump"/>
            <a:extLst>
              <a:ext uri="{FF2B5EF4-FFF2-40B4-BE49-F238E27FC236}">
                <a16:creationId xmlns:a16="http://schemas.microsoft.com/office/drawing/2014/main" id="{91BC9834-2C82-4A8C-B68E-777B79820E09}"/>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F0613A1E-A731-4B0E-AB31-0213BC7DC8C2}"/>
              </a:ext>
            </a:extLst>
          </p:cNvPr>
          <p:cNvSpPr/>
          <p:nvPr/>
        </p:nvSpPr>
        <p:spPr>
          <a:xfrm rot="-480000">
            <a:off x="831350" y="5047013"/>
            <a:ext cx="3431892" cy="783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1131A6AD-827D-4BF6-82A9-056E97152A93}"/>
              </a:ext>
            </a:extLst>
          </p:cNvPr>
          <p:cNvSpPr/>
          <p:nvPr/>
        </p:nvSpPr>
        <p:spPr>
          <a:xfrm rot="-120000">
            <a:off x="3742071" y="5763476"/>
            <a:ext cx="4307047" cy="7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84AA36C0-4091-44BC-A30C-59ED527C47A4}"/>
              </a:ext>
            </a:extLst>
          </p:cNvPr>
          <p:cNvSpPr/>
          <p:nvPr/>
        </p:nvSpPr>
        <p:spPr>
          <a:xfrm rot="660000">
            <a:off x="7731921" y="5081649"/>
            <a:ext cx="3573778" cy="768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443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After telling the king that he would explain the dream to him, Daniel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8" name="Rectangle 7">
            <a:extLst>
              <a:ext uri="{FF2B5EF4-FFF2-40B4-BE49-F238E27FC236}">
                <a16:creationId xmlns:a16="http://schemas.microsoft.com/office/drawing/2014/main" id="{5120ABC2-625D-4035-AAEB-8C1C37A282EE}"/>
              </a:ext>
            </a:extLst>
          </p:cNvPr>
          <p:cNvSpPr/>
          <p:nvPr/>
        </p:nvSpPr>
        <p:spPr>
          <a:xfrm rot="660000">
            <a:off x="7747457" y="5095136"/>
            <a:ext cx="3573778" cy="755452"/>
          </a:xfrm>
          <a:prstGeom prst="rect">
            <a:avLst/>
          </a:prstGeom>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PRAYED</a:t>
            </a:r>
            <a:endParaRPr lang="en-US" sz="4800" spc="300" dirty="0">
              <a:solidFill>
                <a:srgbClr val="FF660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E4999B45-B5A3-48A8-8EA3-5E3ACFFC73AD}"/>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2A184A8F-5509-439D-8B5D-E8CBD3A0EBCE}"/>
              </a:ext>
            </a:extLst>
          </p:cNvPr>
          <p:cNvGrpSpPr/>
          <p:nvPr/>
        </p:nvGrpSpPr>
        <p:grpSpPr>
          <a:xfrm rot="20456090">
            <a:off x="466763" y="3862761"/>
            <a:ext cx="2036310" cy="1379208"/>
            <a:chOff x="683427" y="4578696"/>
            <a:chExt cx="1682905" cy="1139841"/>
          </a:xfrm>
        </p:grpSpPr>
        <p:sp>
          <p:nvSpPr>
            <p:cNvPr id="10" name="Cloud 9">
              <a:extLst>
                <a:ext uri="{FF2B5EF4-FFF2-40B4-BE49-F238E27FC236}">
                  <a16:creationId xmlns:a16="http://schemas.microsoft.com/office/drawing/2014/main" id="{44E32470-C96F-4794-A849-692AAC00A31A}"/>
                </a:ext>
              </a:extLst>
            </p:cNvPr>
            <p:cNvSpPr/>
            <p:nvPr/>
          </p:nvSpPr>
          <p:spPr>
            <a:xfrm rot="614678">
              <a:off x="683427" y="4578696"/>
              <a:ext cx="1677798" cy="1139841"/>
            </a:xfrm>
            <a:prstGeom prst="cloud">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0DFA648-E115-450F-A92E-9AD7E3472821}"/>
                </a:ext>
              </a:extLst>
            </p:cNvPr>
            <p:cNvSpPr txBox="1"/>
            <p:nvPr/>
          </p:nvSpPr>
          <p:spPr>
            <a:xfrm>
              <a:off x="696084" y="4785559"/>
              <a:ext cx="1670248" cy="811411"/>
            </a:xfrm>
            <a:prstGeom prst="rect">
              <a:avLst/>
            </a:prstGeom>
            <a:noFill/>
          </p:spPr>
          <p:txBody>
            <a:bodyPr wrap="square" rtlCol="0">
              <a:spAutoFit/>
            </a:bodyPr>
            <a:lstStyle/>
            <a:p>
              <a:pPr algn="ctr">
                <a:lnSpc>
                  <a:spcPct val="70000"/>
                </a:lnSpc>
              </a:pPr>
              <a:r>
                <a:rPr lang="en-US" sz="4000" b="1" spc="-200" dirty="0"/>
                <a:t>GOOD JOB!</a:t>
              </a:r>
              <a:endParaRPr lang="en-US" sz="4000" b="1" spc="-150" dirty="0"/>
            </a:p>
          </p:txBody>
        </p:sp>
      </p:grpSp>
      <p:grpSp>
        <p:nvGrpSpPr>
          <p:cNvPr id="12" name="Group 11">
            <a:extLst>
              <a:ext uri="{FF2B5EF4-FFF2-40B4-BE49-F238E27FC236}">
                <a16:creationId xmlns:a16="http://schemas.microsoft.com/office/drawing/2014/main" id="{A99AED37-92C9-4DF8-936A-F9E72B9DBFE7}"/>
              </a:ext>
            </a:extLst>
          </p:cNvPr>
          <p:cNvGrpSpPr/>
          <p:nvPr/>
        </p:nvGrpSpPr>
        <p:grpSpPr>
          <a:xfrm>
            <a:off x="9675103" y="3869552"/>
            <a:ext cx="2030136" cy="1379208"/>
            <a:chOff x="507258" y="4459012"/>
            <a:chExt cx="2030136" cy="1379208"/>
          </a:xfrm>
        </p:grpSpPr>
        <p:sp>
          <p:nvSpPr>
            <p:cNvPr id="13" name="Cloud 12">
              <a:extLst>
                <a:ext uri="{FF2B5EF4-FFF2-40B4-BE49-F238E27FC236}">
                  <a16:creationId xmlns:a16="http://schemas.microsoft.com/office/drawing/2014/main" id="{189BCF59-0FC4-4D58-BF4C-CAAD79F76B54}"/>
                </a:ext>
              </a:extLst>
            </p:cNvPr>
            <p:cNvSpPr/>
            <p:nvPr/>
          </p:nvSpPr>
          <p:spPr>
            <a:xfrm rot="614678">
              <a:off x="507258" y="4459012"/>
              <a:ext cx="2030136" cy="1379208"/>
            </a:xfrm>
            <a:prstGeom prst="cloud">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4E9A68-7EEB-4502-A682-D9BC8117A632}"/>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t>2 points</a:t>
              </a:r>
            </a:p>
          </p:txBody>
        </p:sp>
      </p:grpSp>
      <p:sp>
        <p:nvSpPr>
          <p:cNvPr id="15" name="Rectangle 14">
            <a:hlinkClick r:id="rId3" action="ppaction://hlinksldjump"/>
            <a:extLst>
              <a:ext uri="{FF2B5EF4-FFF2-40B4-BE49-F238E27FC236}">
                <a16:creationId xmlns:a16="http://schemas.microsoft.com/office/drawing/2014/main" id="{45A7CF87-2859-4494-9559-EFCE64C34DF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613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After telling the king that he would explain the dream to him, Daniel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1FC61F16-EDD8-43D6-A1B6-B1B9FF7C3DFD}"/>
              </a:ext>
            </a:extLst>
          </p:cNvPr>
          <p:cNvSpPr/>
          <p:nvPr/>
        </p:nvSpPr>
        <p:spPr>
          <a:xfrm rot="21130746">
            <a:off x="913242" y="5052413"/>
            <a:ext cx="3367192" cy="755452"/>
          </a:xfrm>
          <a:prstGeom prst="rect">
            <a:avLst/>
          </a:prstGeom>
        </p:spPr>
        <p:txBody>
          <a:bodyPr>
            <a:prstTxWarp prst="textStop">
              <a:avLst/>
            </a:prstTxWarp>
            <a:spAutoFit/>
          </a:bodyPr>
          <a:lstStyle/>
          <a:p>
            <a:pPr algn="ctr"/>
            <a:r>
              <a:rPr lang="en-US" sz="4800" b="1" spc="300" dirty="0">
                <a:solidFill>
                  <a:srgbClr val="0066FF"/>
                </a:solidFill>
                <a:latin typeface="Tahoma" panose="020B0604030504040204" pitchFamily="34" charset="0"/>
                <a:ea typeface="Calibri" panose="020F0502020204030204" pitchFamily="34" charset="0"/>
              </a:rPr>
              <a:t>FASTED</a:t>
            </a:r>
            <a:endParaRPr lang="en-US" sz="4800" dirty="0">
              <a:solidFill>
                <a:srgbClr val="0066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4CADA77-DC55-4FE1-8AEE-2473DF121E0F}"/>
              </a:ext>
            </a:extLst>
          </p:cNvPr>
          <p:cNvSpPr/>
          <p:nvPr/>
        </p:nvSpPr>
        <p:spPr>
          <a:xfrm rot="-120000">
            <a:off x="3742071" y="5770264"/>
            <a:ext cx="4307047" cy="755452"/>
          </a:xfrm>
          <a:prstGeom prst="rect">
            <a:avLst/>
          </a:prstGeom>
        </p:spPr>
        <p:txBody>
          <a:bodyPr>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WAITED</a:t>
            </a:r>
            <a:endParaRPr lang="en-US" sz="4800" dirty="0">
              <a:solidFill>
                <a:srgbClr val="00B05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2291BDFC-C71F-4826-845C-9748BC0EA470}"/>
              </a:ext>
            </a:extLst>
          </p:cNvPr>
          <p:cNvGrpSpPr/>
          <p:nvPr/>
        </p:nvGrpSpPr>
        <p:grpSpPr>
          <a:xfrm>
            <a:off x="3496990" y="1345800"/>
            <a:ext cx="5293895" cy="4389120"/>
            <a:chOff x="3496990" y="1345800"/>
            <a:chExt cx="5293895" cy="4389120"/>
          </a:xfrm>
        </p:grpSpPr>
        <p:sp>
          <p:nvSpPr>
            <p:cNvPr id="12" name="Cloud 11">
              <a:extLst>
                <a:ext uri="{FF2B5EF4-FFF2-40B4-BE49-F238E27FC236}">
                  <a16:creationId xmlns:a16="http://schemas.microsoft.com/office/drawing/2014/main" id="{70D60975-0770-468C-906B-3F3566B719B9}"/>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774D2D3-3DBD-4D5B-AC8E-1B7A9C60486E}"/>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Uh </a:t>
              </a:r>
              <a:r>
                <a:rPr lang="en-US" sz="9600" b="1" dirty="0" err="1">
                  <a:solidFill>
                    <a:schemeClr val="accent6">
                      <a:lumMod val="50000"/>
                    </a:schemeClr>
                  </a:solidFill>
                </a:rPr>
                <a:t>Uh</a:t>
              </a:r>
              <a:r>
                <a:rPr lang="en-US" sz="9600" b="1" dirty="0">
                  <a:solidFill>
                    <a:schemeClr val="accent6">
                      <a:lumMod val="50000"/>
                    </a:schemeClr>
                  </a:solidFill>
                </a:rPr>
                <a:t>!</a:t>
              </a:r>
            </a:p>
            <a:p>
              <a:pPr algn="ctr"/>
              <a:r>
                <a:rPr lang="en-US" sz="2400" dirty="0"/>
                <a:t>Tap and try again</a:t>
              </a:r>
            </a:p>
          </p:txBody>
        </p:sp>
      </p:grpSp>
      <p:sp>
        <p:nvSpPr>
          <p:cNvPr id="14" name="Rectangle 13">
            <a:extLst>
              <a:ext uri="{FF2B5EF4-FFF2-40B4-BE49-F238E27FC236}">
                <a16:creationId xmlns:a16="http://schemas.microsoft.com/office/drawing/2014/main" id="{C48DCDD9-70C5-42AE-A911-B48092B98DAC}"/>
              </a:ext>
            </a:extLst>
          </p:cNvPr>
          <p:cNvSpPr/>
          <p:nvPr/>
        </p:nvSpPr>
        <p:spPr>
          <a:xfrm rot="660000">
            <a:off x="7747457" y="5095136"/>
            <a:ext cx="3573778" cy="755452"/>
          </a:xfrm>
          <a:prstGeom prst="rect">
            <a:avLst/>
          </a:prstGeom>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PRAYED</a:t>
            </a:r>
            <a:endParaRPr lang="en-US" sz="4800" spc="300" dirty="0">
              <a:solidFill>
                <a:srgbClr val="FF6600"/>
              </a:solidFill>
              <a:latin typeface="Tahoma" panose="020B0604030504040204" pitchFamily="34" charset="0"/>
              <a:ea typeface="Calibri" panose="020F0502020204030204" pitchFamily="34" charset="0"/>
            </a:endParaRPr>
          </a:p>
        </p:txBody>
      </p:sp>
      <p:sp>
        <p:nvSpPr>
          <p:cNvPr id="15" name="Rectangle 14">
            <a:hlinkClick r:id="rId3" action="ppaction://hlinksldjump"/>
            <a:extLst>
              <a:ext uri="{FF2B5EF4-FFF2-40B4-BE49-F238E27FC236}">
                <a16:creationId xmlns:a16="http://schemas.microsoft.com/office/drawing/2014/main" id="{7C9CCB40-4C13-43C4-BACC-9E5B6208116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182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After telling the king that he would explain the dream to him, Daniel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1FC61F16-EDD8-43D6-A1B6-B1B9FF7C3DFD}"/>
              </a:ext>
            </a:extLst>
          </p:cNvPr>
          <p:cNvSpPr/>
          <p:nvPr/>
        </p:nvSpPr>
        <p:spPr>
          <a:xfrm rot="21130746">
            <a:off x="913242" y="5052413"/>
            <a:ext cx="3367192" cy="755452"/>
          </a:xfrm>
          <a:prstGeom prst="rect">
            <a:avLst/>
          </a:prstGeom>
          <a:ln>
            <a:noFill/>
          </a:ln>
        </p:spPr>
        <p:txBody>
          <a:bodyPr>
            <a:prstTxWarp prst="textStop">
              <a:avLst/>
            </a:prstTxWarp>
            <a:spAutoFit/>
          </a:bodyPr>
          <a:lstStyle/>
          <a:p>
            <a:pPr algn="ctr"/>
            <a:r>
              <a:rPr lang="en-US" sz="4800" b="1" spc="300" dirty="0">
                <a:solidFill>
                  <a:srgbClr val="0066FF"/>
                </a:solidFill>
                <a:latin typeface="Tahoma" panose="020B0604030504040204" pitchFamily="34" charset="0"/>
                <a:ea typeface="Calibri" panose="020F0502020204030204" pitchFamily="34" charset="0"/>
              </a:rPr>
              <a:t>FASTED</a:t>
            </a:r>
            <a:endParaRPr lang="en-US" sz="4800" dirty="0">
              <a:solidFill>
                <a:srgbClr val="0066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4CADA77-DC55-4FE1-8AEE-2473DF121E0F}"/>
              </a:ext>
            </a:extLst>
          </p:cNvPr>
          <p:cNvSpPr/>
          <p:nvPr/>
        </p:nvSpPr>
        <p:spPr>
          <a:xfrm rot="-120000">
            <a:off x="3742071" y="5770264"/>
            <a:ext cx="4307047" cy="755452"/>
          </a:xfrm>
          <a:prstGeom prst="rect">
            <a:avLst/>
          </a:prstGeom>
          <a:ln>
            <a:noFill/>
          </a:ln>
        </p:spPr>
        <p:txBody>
          <a:bodyPr>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WAITED</a:t>
            </a:r>
            <a:endParaRPr lang="en-US" sz="4800" dirty="0">
              <a:solidFill>
                <a:srgbClr val="00B05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B131CFF9-9716-4C55-A265-878FF7582B53}"/>
              </a:ext>
            </a:extLst>
          </p:cNvPr>
          <p:cNvSpPr txBox="1"/>
          <p:nvPr/>
        </p:nvSpPr>
        <p:spPr>
          <a:xfrm>
            <a:off x="5237669" y="4476435"/>
            <a:ext cx="1714188"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1" name="Rectangle 10">
            <a:extLst>
              <a:ext uri="{FF2B5EF4-FFF2-40B4-BE49-F238E27FC236}">
                <a16:creationId xmlns:a16="http://schemas.microsoft.com/office/drawing/2014/main" id="{F03737C5-1DC4-4FC4-8124-8E2500C2FE01}"/>
              </a:ext>
            </a:extLst>
          </p:cNvPr>
          <p:cNvSpPr/>
          <p:nvPr/>
        </p:nvSpPr>
        <p:spPr>
          <a:xfrm rot="660000">
            <a:off x="7747457" y="5095136"/>
            <a:ext cx="3573778" cy="755452"/>
          </a:xfrm>
          <a:prstGeom prst="rect">
            <a:avLst/>
          </a:prstGeom>
          <a:ln>
            <a:noFill/>
          </a:ln>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PRAYED</a:t>
            </a:r>
            <a:endParaRPr lang="en-US" sz="4800" spc="300" dirty="0">
              <a:solidFill>
                <a:srgbClr val="FF6600"/>
              </a:solidFill>
              <a:latin typeface="Tahoma" panose="020B0604030504040204" pitchFamily="34" charset="0"/>
              <a:ea typeface="Calibri" panose="020F0502020204030204" pitchFamily="34" charset="0"/>
            </a:endParaRPr>
          </a:p>
        </p:txBody>
      </p:sp>
      <p:sp>
        <p:nvSpPr>
          <p:cNvPr id="15" name="Rectangle 14">
            <a:hlinkClick r:id="rId3" action="ppaction://hlinksldjump"/>
            <a:extLst>
              <a:ext uri="{FF2B5EF4-FFF2-40B4-BE49-F238E27FC236}">
                <a16:creationId xmlns:a16="http://schemas.microsoft.com/office/drawing/2014/main" id="{50C24880-7FA9-4865-84CA-59DC0DAD833A}"/>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action="ppaction://hlinksldjump"/>
            <a:extLst>
              <a:ext uri="{FF2B5EF4-FFF2-40B4-BE49-F238E27FC236}">
                <a16:creationId xmlns:a16="http://schemas.microsoft.com/office/drawing/2014/main" id="{0CB4F690-9BB2-4F8D-8469-3D08451BD8E6}"/>
              </a:ext>
            </a:extLst>
          </p:cNvPr>
          <p:cNvSpPr/>
          <p:nvPr/>
        </p:nvSpPr>
        <p:spPr>
          <a:xfrm rot="-480000">
            <a:off x="831350" y="5047013"/>
            <a:ext cx="3431892" cy="783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4" action="ppaction://hlinksldjump"/>
            <a:extLst>
              <a:ext uri="{FF2B5EF4-FFF2-40B4-BE49-F238E27FC236}">
                <a16:creationId xmlns:a16="http://schemas.microsoft.com/office/drawing/2014/main" id="{7865DEFF-8095-449E-BD7F-B61E619D7907}"/>
              </a:ext>
            </a:extLst>
          </p:cNvPr>
          <p:cNvSpPr/>
          <p:nvPr/>
        </p:nvSpPr>
        <p:spPr>
          <a:xfrm rot="-120000">
            <a:off x="3742071" y="5763476"/>
            <a:ext cx="4307047" cy="7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DF9D5F2C-32B1-476F-AEB8-30E9405E034E}"/>
              </a:ext>
            </a:extLst>
          </p:cNvPr>
          <p:cNvSpPr/>
          <p:nvPr/>
        </p:nvSpPr>
        <p:spPr>
          <a:xfrm rot="660000">
            <a:off x="7731921" y="5081649"/>
            <a:ext cx="3573778" cy="768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69240"/>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After telling the king that he would explain the dream to him, Daniel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8" name="Rectangle 7">
            <a:extLst>
              <a:ext uri="{FF2B5EF4-FFF2-40B4-BE49-F238E27FC236}">
                <a16:creationId xmlns:a16="http://schemas.microsoft.com/office/drawing/2014/main" id="{5120ABC2-625D-4035-AAEB-8C1C37A282EE}"/>
              </a:ext>
            </a:extLst>
          </p:cNvPr>
          <p:cNvSpPr/>
          <p:nvPr/>
        </p:nvSpPr>
        <p:spPr>
          <a:xfrm rot="660000">
            <a:off x="7747457" y="5095136"/>
            <a:ext cx="3573778" cy="755452"/>
          </a:xfrm>
          <a:prstGeom prst="rect">
            <a:avLst/>
          </a:prstGeom>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PRAYED</a:t>
            </a:r>
            <a:endParaRPr lang="en-US" sz="4800" spc="300" dirty="0">
              <a:solidFill>
                <a:srgbClr val="FF660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E4999B45-B5A3-48A8-8EA3-5E3ACFFC73AD}"/>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2A184A8F-5509-439D-8B5D-E8CBD3A0EBCE}"/>
              </a:ext>
            </a:extLst>
          </p:cNvPr>
          <p:cNvGrpSpPr/>
          <p:nvPr/>
        </p:nvGrpSpPr>
        <p:grpSpPr>
          <a:xfrm rot="20456090">
            <a:off x="443694" y="3867671"/>
            <a:ext cx="2054025" cy="1379208"/>
            <a:chOff x="663680" y="4578697"/>
            <a:chExt cx="1697544" cy="1139841"/>
          </a:xfrm>
        </p:grpSpPr>
        <p:sp>
          <p:nvSpPr>
            <p:cNvPr id="10" name="Cloud 9">
              <a:extLst>
                <a:ext uri="{FF2B5EF4-FFF2-40B4-BE49-F238E27FC236}">
                  <a16:creationId xmlns:a16="http://schemas.microsoft.com/office/drawing/2014/main" id="{44E32470-C96F-4794-A849-692AAC00A31A}"/>
                </a:ext>
              </a:extLst>
            </p:cNvPr>
            <p:cNvSpPr/>
            <p:nvPr/>
          </p:nvSpPr>
          <p:spPr>
            <a:xfrm rot="614678">
              <a:off x="683426" y="4578697"/>
              <a:ext cx="1677798" cy="1139841"/>
            </a:xfrm>
            <a:prstGeom prst="cloud">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0DFA648-E115-450F-A92E-9AD7E3472821}"/>
                </a:ext>
              </a:extLst>
            </p:cNvPr>
            <p:cNvSpPr txBox="1"/>
            <p:nvPr/>
          </p:nvSpPr>
          <p:spPr>
            <a:xfrm>
              <a:off x="663680" y="4918743"/>
              <a:ext cx="1670248" cy="455306"/>
            </a:xfrm>
            <a:prstGeom prst="rect">
              <a:avLst/>
            </a:prstGeom>
            <a:noFill/>
          </p:spPr>
          <p:txBody>
            <a:bodyPr wrap="square" rtlCol="0">
              <a:spAutoFit/>
            </a:bodyPr>
            <a:lstStyle/>
            <a:p>
              <a:pPr algn="ctr">
                <a:lnSpc>
                  <a:spcPct val="70000"/>
                </a:lnSpc>
              </a:pPr>
              <a:r>
                <a:rPr lang="en-US" sz="4000" b="1" dirty="0"/>
                <a:t>Yay!</a:t>
              </a:r>
            </a:p>
          </p:txBody>
        </p:sp>
      </p:grpSp>
      <p:grpSp>
        <p:nvGrpSpPr>
          <p:cNvPr id="12" name="Group 11">
            <a:extLst>
              <a:ext uri="{FF2B5EF4-FFF2-40B4-BE49-F238E27FC236}">
                <a16:creationId xmlns:a16="http://schemas.microsoft.com/office/drawing/2014/main" id="{A99AED37-92C9-4DF8-936A-F9E72B9DBFE7}"/>
              </a:ext>
            </a:extLst>
          </p:cNvPr>
          <p:cNvGrpSpPr/>
          <p:nvPr/>
        </p:nvGrpSpPr>
        <p:grpSpPr>
          <a:xfrm>
            <a:off x="9675103" y="3869552"/>
            <a:ext cx="2030136" cy="1379208"/>
            <a:chOff x="507258" y="4459012"/>
            <a:chExt cx="2030136" cy="1379208"/>
          </a:xfrm>
        </p:grpSpPr>
        <p:sp>
          <p:nvSpPr>
            <p:cNvPr id="13" name="Cloud 12">
              <a:extLst>
                <a:ext uri="{FF2B5EF4-FFF2-40B4-BE49-F238E27FC236}">
                  <a16:creationId xmlns:a16="http://schemas.microsoft.com/office/drawing/2014/main" id="{189BCF59-0FC4-4D58-BF4C-CAAD79F76B54}"/>
                </a:ext>
              </a:extLst>
            </p:cNvPr>
            <p:cNvSpPr/>
            <p:nvPr/>
          </p:nvSpPr>
          <p:spPr>
            <a:xfrm rot="614678">
              <a:off x="507258" y="4459012"/>
              <a:ext cx="2030136" cy="1379208"/>
            </a:xfrm>
            <a:prstGeom prst="cloud">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4E9A68-7EEB-4502-A682-D9BC8117A632}"/>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t>1 point</a:t>
              </a:r>
            </a:p>
          </p:txBody>
        </p:sp>
      </p:grpSp>
      <p:sp>
        <p:nvSpPr>
          <p:cNvPr id="15" name="Rectangle 14">
            <a:hlinkClick r:id="rId3" action="ppaction://hlinksldjump"/>
            <a:extLst>
              <a:ext uri="{FF2B5EF4-FFF2-40B4-BE49-F238E27FC236}">
                <a16:creationId xmlns:a16="http://schemas.microsoft.com/office/drawing/2014/main" id="{99C65A0B-08EE-42FE-BA20-B7523120F39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73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2F55D50-B29B-418A-A8D6-6E341791F2F0}"/>
              </a:ext>
            </a:extLst>
          </p:cNvPr>
          <p:cNvSpPr/>
          <p:nvPr/>
        </p:nvSpPr>
        <p:spPr>
          <a:xfrm rot="660000">
            <a:off x="7747457" y="5095136"/>
            <a:ext cx="3573778" cy="755452"/>
          </a:xfrm>
          <a:prstGeom prst="rect">
            <a:avLst/>
          </a:prstGeom>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PRAYED</a:t>
            </a:r>
            <a:endParaRPr lang="en-US" sz="4800" spc="300" dirty="0">
              <a:solidFill>
                <a:srgbClr val="FF6600"/>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After telling the king that he would explain the dream to him, Daniel </a:t>
            </a:r>
            <a:r>
              <a:rPr lang="en-US" sz="4000" u="sng" dirty="0"/>
              <a:t>______</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1FC61F16-EDD8-43D6-A1B6-B1B9FF7C3DFD}"/>
              </a:ext>
            </a:extLst>
          </p:cNvPr>
          <p:cNvSpPr/>
          <p:nvPr/>
        </p:nvSpPr>
        <p:spPr>
          <a:xfrm rot="21130746">
            <a:off x="913242" y="5052413"/>
            <a:ext cx="3367192" cy="755452"/>
          </a:xfrm>
          <a:prstGeom prst="rect">
            <a:avLst/>
          </a:prstGeom>
        </p:spPr>
        <p:txBody>
          <a:bodyPr>
            <a:prstTxWarp prst="textStop">
              <a:avLst/>
            </a:prstTxWarp>
            <a:spAutoFit/>
          </a:bodyPr>
          <a:lstStyle/>
          <a:p>
            <a:pPr algn="ctr"/>
            <a:r>
              <a:rPr lang="en-US" sz="4800" b="1" spc="300" dirty="0">
                <a:solidFill>
                  <a:srgbClr val="0066FF"/>
                </a:solidFill>
                <a:latin typeface="Tahoma" panose="020B0604030504040204" pitchFamily="34" charset="0"/>
                <a:ea typeface="Calibri" panose="020F0502020204030204" pitchFamily="34" charset="0"/>
              </a:rPr>
              <a:t>FASTED</a:t>
            </a:r>
            <a:endParaRPr lang="en-US" sz="4800" dirty="0">
              <a:solidFill>
                <a:srgbClr val="0066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4CADA77-DC55-4FE1-8AEE-2473DF121E0F}"/>
              </a:ext>
            </a:extLst>
          </p:cNvPr>
          <p:cNvSpPr/>
          <p:nvPr/>
        </p:nvSpPr>
        <p:spPr>
          <a:xfrm rot="-120000">
            <a:off x="3742071" y="5770264"/>
            <a:ext cx="4307047" cy="755452"/>
          </a:xfrm>
          <a:prstGeom prst="rect">
            <a:avLst/>
          </a:prstGeom>
        </p:spPr>
        <p:txBody>
          <a:bodyPr>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WAITED</a:t>
            </a:r>
            <a:endParaRPr lang="en-US" sz="4800" dirty="0">
              <a:solidFill>
                <a:srgbClr val="00B05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7174BE0C-F16D-4A9A-A235-77CD43E51586}"/>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7A6AA790-D8AD-40E4-AC87-91CBD1C63665}"/>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4F63FF6-27C6-4760-B0B4-E1E9BAB95CDB}"/>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5A23DD0D-A59E-4C8E-A76F-91E82245E720}"/>
                </a:ext>
              </a:extLst>
            </p:cNvPr>
            <p:cNvSpPr txBox="1"/>
            <p:nvPr/>
          </p:nvSpPr>
          <p:spPr>
            <a:xfrm>
              <a:off x="4148015" y="3158571"/>
              <a:ext cx="3977382" cy="707886"/>
            </a:xfrm>
            <a:prstGeom prst="rect">
              <a:avLst/>
            </a:prstGeom>
            <a:noFill/>
          </p:spPr>
          <p:txBody>
            <a:bodyPr wrap="square" rtlCol="0">
              <a:prstTxWarp prst="textStop">
                <a:avLst/>
              </a:prstTxWarp>
              <a:spAutoFit/>
            </a:bodyPr>
            <a:lstStyle/>
            <a:p>
              <a:pPr algn="ctr"/>
              <a:r>
                <a:rPr lang="en-US" sz="4000" b="1" dirty="0">
                  <a:solidFill>
                    <a:srgbClr val="FFE9AB"/>
                  </a:solidFill>
                </a:rPr>
                <a:t>PRAYED</a:t>
              </a:r>
              <a:endParaRPr lang="en-US" sz="4000" dirty="0">
                <a:solidFill>
                  <a:srgbClr val="FFE9AB"/>
                </a:solidFill>
              </a:endParaRPr>
            </a:p>
          </p:txBody>
        </p:sp>
        <p:sp>
          <p:nvSpPr>
            <p:cNvPr id="15" name="TextBox 14">
              <a:extLst>
                <a:ext uri="{FF2B5EF4-FFF2-40B4-BE49-F238E27FC236}">
                  <a16:creationId xmlns:a16="http://schemas.microsoft.com/office/drawing/2014/main" id="{820D4DEA-24C8-433E-8779-681315A02D25}"/>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7" name="Rectangle 16">
            <a:hlinkClick r:id="rId3" action="ppaction://hlinksldjump"/>
            <a:extLst>
              <a:ext uri="{FF2B5EF4-FFF2-40B4-BE49-F238E27FC236}">
                <a16:creationId xmlns:a16="http://schemas.microsoft.com/office/drawing/2014/main" id="{274A380D-D11D-4C82-8865-29516507AA8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979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E49B1C-5647-DC19-67E9-F2524811B9D9}"/>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After telling the king that he would explain the dream to him, Daniel </a:t>
            </a:r>
            <a:r>
              <a:rPr lang="en-US" sz="4000" i="1" u="sng" dirty="0">
                <a:solidFill>
                  <a:srgbClr val="C00000"/>
                </a:solidFill>
                <a:uFill>
                  <a:solidFill>
                    <a:schemeClr val="tx1"/>
                  </a:solidFill>
                </a:uFill>
              </a:rPr>
              <a:t>PRAYED</a:t>
            </a:r>
            <a:r>
              <a:rPr lang="en-US" sz="4000" dirty="0"/>
              <a:t>.</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1FC61F16-EDD8-43D6-A1B6-B1B9FF7C3DFD}"/>
              </a:ext>
            </a:extLst>
          </p:cNvPr>
          <p:cNvSpPr/>
          <p:nvPr/>
        </p:nvSpPr>
        <p:spPr>
          <a:xfrm rot="21130746">
            <a:off x="913242" y="5052413"/>
            <a:ext cx="3367192" cy="755452"/>
          </a:xfrm>
          <a:prstGeom prst="rect">
            <a:avLst/>
          </a:prstGeom>
        </p:spPr>
        <p:txBody>
          <a:bodyPr>
            <a:prstTxWarp prst="textStop">
              <a:avLst/>
            </a:prstTxWarp>
            <a:spAutoFit/>
          </a:bodyPr>
          <a:lstStyle/>
          <a:p>
            <a:pPr algn="ctr"/>
            <a:r>
              <a:rPr lang="en-US" sz="4800" b="1" spc="300" dirty="0">
                <a:solidFill>
                  <a:srgbClr val="0066FF"/>
                </a:solidFill>
                <a:latin typeface="Tahoma" panose="020B0604030504040204" pitchFamily="34" charset="0"/>
                <a:ea typeface="Calibri" panose="020F0502020204030204" pitchFamily="34" charset="0"/>
              </a:rPr>
              <a:t>FASTED</a:t>
            </a:r>
            <a:endParaRPr lang="en-US" sz="4800" dirty="0">
              <a:solidFill>
                <a:srgbClr val="0066FF"/>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4CADA77-DC55-4FE1-8AEE-2473DF121E0F}"/>
              </a:ext>
            </a:extLst>
          </p:cNvPr>
          <p:cNvSpPr/>
          <p:nvPr/>
        </p:nvSpPr>
        <p:spPr>
          <a:xfrm rot="-120000">
            <a:off x="3742071" y="5770264"/>
            <a:ext cx="4307047" cy="755452"/>
          </a:xfrm>
          <a:prstGeom prst="rect">
            <a:avLst/>
          </a:prstGeom>
        </p:spPr>
        <p:txBody>
          <a:bodyPr>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WAITED</a:t>
            </a:r>
            <a:endParaRPr lang="en-US" sz="4800" dirty="0">
              <a:solidFill>
                <a:srgbClr val="00B050"/>
              </a:solidFill>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C0490A4B-DDE5-4C33-B747-701C482EBA89}"/>
              </a:ext>
            </a:extLst>
          </p:cNvPr>
          <p:cNvSpPr/>
          <p:nvPr/>
        </p:nvSpPr>
        <p:spPr>
          <a:xfrm rot="660000">
            <a:off x="7747457" y="5095136"/>
            <a:ext cx="3573778" cy="755452"/>
          </a:xfrm>
          <a:prstGeom prst="rect">
            <a:avLst/>
          </a:prstGeom>
        </p:spPr>
        <p:txBody>
          <a:bodyPr>
            <a:prstTxWarp prst="textStop">
              <a:avLst/>
            </a:prstTxWarp>
            <a:spAutoFit/>
          </a:bodyPr>
          <a:lstStyle/>
          <a:p>
            <a:pPr algn="ctr"/>
            <a:r>
              <a:rPr lang="en-US" sz="4800" b="1" spc="300" dirty="0">
                <a:solidFill>
                  <a:srgbClr val="FF6600"/>
                </a:solidFill>
                <a:latin typeface="Tahoma" panose="020B0604030504040204" pitchFamily="34" charset="0"/>
                <a:ea typeface="Calibri" panose="020F0502020204030204" pitchFamily="34" charset="0"/>
              </a:rPr>
              <a:t>PRAYED</a:t>
            </a:r>
            <a:endParaRPr lang="en-US" sz="4800" spc="300" dirty="0">
              <a:solidFill>
                <a:srgbClr val="FF66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4C9FB0C7-AA0F-428B-AE78-7F9E62CDC99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80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978393350"/>
      </p:ext>
    </p:extLst>
  </p:cSld>
  <p:clrMapOvr>
    <a:masterClrMapping/>
  </p:clrMapOvr>
  <p:transition advClick="0" advTm="0">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prayed about the king’s dream,</a:t>
            </a:r>
          </a:p>
          <a:p>
            <a:pPr algn="ctr"/>
            <a:r>
              <a:rPr lang="en-US" sz="4000" dirty="0"/>
              <a:t>he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TextBox 6">
            <a:extLst>
              <a:ext uri="{FF2B5EF4-FFF2-40B4-BE49-F238E27FC236}">
                <a16:creationId xmlns:a16="http://schemas.microsoft.com/office/drawing/2014/main" id="{09A81EE8-148B-4C39-A497-ABB7AE27AF1E}"/>
              </a:ext>
            </a:extLst>
          </p:cNvPr>
          <p:cNvSpPr txBox="1"/>
          <p:nvPr/>
        </p:nvSpPr>
        <p:spPr>
          <a:xfrm>
            <a:off x="4424529" y="4485596"/>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8" name="Rectangle 7">
            <a:hlinkClick r:id="rId3" action="ppaction://hlinksldjump"/>
            <a:extLst>
              <a:ext uri="{FF2B5EF4-FFF2-40B4-BE49-F238E27FC236}">
                <a16:creationId xmlns:a16="http://schemas.microsoft.com/office/drawing/2014/main" id="{5CFD4C54-490E-491B-9B8C-FBB8CC41811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47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prayed about the king’s dream,</a:t>
            </a:r>
          </a:p>
          <a:p>
            <a:pPr algn="ctr"/>
            <a:r>
              <a:rPr lang="en-US" sz="4000" dirty="0"/>
              <a:t>he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2D5E4D48-1DEF-44B4-B1E9-D1D6E08983A6}"/>
              </a:ext>
            </a:extLst>
          </p:cNvPr>
          <p:cNvSpPr/>
          <p:nvPr/>
        </p:nvSpPr>
        <p:spPr>
          <a:xfrm>
            <a:off x="1016867" y="4917268"/>
            <a:ext cx="10155793" cy="646331"/>
          </a:xfrm>
          <a:prstGeom prst="rect">
            <a:avLst/>
          </a:prstGeom>
          <a:ln>
            <a:noFill/>
          </a:ln>
        </p:spPr>
        <p:txBody>
          <a:bodyPr>
            <a:prstTxWarp prst="textStop">
              <a:avLst/>
            </a:prstTxWarp>
            <a:spAutoFit/>
          </a:bodyPr>
          <a:lstStyle/>
          <a:p>
            <a:pPr algn="ctr"/>
            <a:r>
              <a:rPr lang="en-US" sz="3600" b="1" spc="-150" dirty="0">
                <a:solidFill>
                  <a:srgbClr val="CC3300"/>
                </a:solidFill>
                <a:latin typeface="Tahoma" panose="020B0604030504040204" pitchFamily="34" charset="0"/>
                <a:ea typeface="Calibri" panose="020F0502020204030204" pitchFamily="34" charset="0"/>
              </a:rPr>
              <a:t>ASKED HIS FRIENDS TO PRAY WITH HIM</a:t>
            </a:r>
            <a:endParaRPr lang="en-US" sz="3600" spc="-150" dirty="0">
              <a:solidFill>
                <a:srgbClr val="CC33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5233DD76-DD4F-4F6C-A69A-FB02D54FC81A}"/>
              </a:ext>
            </a:extLst>
          </p:cNvPr>
          <p:cNvSpPr/>
          <p:nvPr/>
        </p:nvSpPr>
        <p:spPr>
          <a:xfrm rot="300000">
            <a:off x="973972" y="5847256"/>
            <a:ext cx="4595035" cy="646331"/>
          </a:xfrm>
          <a:prstGeom prst="rect">
            <a:avLst/>
          </a:prstGeom>
          <a:ln>
            <a:noFill/>
          </a:ln>
        </p:spPr>
        <p:txBody>
          <a:bodyPr>
            <a:prstTxWarp prst="textStop">
              <a:avLst/>
            </a:prstTxWarp>
            <a:spAutoFit/>
          </a:bodyPr>
          <a:lstStyle/>
          <a:p>
            <a:pPr algn="ctr"/>
            <a:r>
              <a:rPr lang="en-US" sz="3600" b="1" dirty="0">
                <a:solidFill>
                  <a:schemeClr val="accent2"/>
                </a:solidFill>
                <a:latin typeface="Tahoma" panose="020B0604030504040204" pitchFamily="34" charset="0"/>
                <a:ea typeface="Calibri" panose="020F0502020204030204" pitchFamily="34" charset="0"/>
              </a:rPr>
              <a:t>PRAYED ALONE</a:t>
            </a:r>
            <a:endParaRPr lang="en-US" sz="3600" dirty="0">
              <a:solidFill>
                <a:schemeClr val="accent2"/>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A613003-F59F-4E3A-BE71-AC6D861FD476}"/>
              </a:ext>
            </a:extLst>
          </p:cNvPr>
          <p:cNvSpPr/>
          <p:nvPr/>
        </p:nvSpPr>
        <p:spPr>
          <a:xfrm rot="-180000">
            <a:off x="6647709" y="5859130"/>
            <a:ext cx="4485045" cy="646331"/>
          </a:xfrm>
          <a:prstGeom prst="rect">
            <a:avLst/>
          </a:prstGeom>
          <a:ln>
            <a:noFill/>
          </a:ln>
        </p:spPr>
        <p:txBody>
          <a:bodyPr>
            <a:prstTxWarp prst="textStop">
              <a:avLst/>
            </a:prstTxWarp>
            <a:spAutoFit/>
          </a:bodyPr>
          <a:lstStyle/>
          <a:p>
            <a:pPr algn="ctr"/>
            <a:r>
              <a:rPr lang="en-US" sz="3600" b="1" dirty="0">
                <a:solidFill>
                  <a:srgbClr val="006600"/>
                </a:solidFill>
                <a:latin typeface="Tahoma" panose="020B0604030504040204" pitchFamily="34" charset="0"/>
                <a:ea typeface="Calibri" panose="020F0502020204030204" pitchFamily="34" charset="0"/>
              </a:rPr>
              <a:t>TOLD NO ONE</a:t>
            </a:r>
            <a:endParaRPr lang="en-US" sz="3600" dirty="0">
              <a:solidFill>
                <a:srgbClr val="0066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DA26338A-612B-49B8-97F0-1EF418403494}"/>
              </a:ext>
            </a:extLst>
          </p:cNvPr>
          <p:cNvSpPr txBox="1"/>
          <p:nvPr/>
        </p:nvSpPr>
        <p:spPr>
          <a:xfrm>
            <a:off x="5237669" y="4481836"/>
            <a:ext cx="1714188"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4" name="Rectangle 13">
            <a:hlinkClick r:id="rId3" action="ppaction://hlinksldjump"/>
            <a:extLst>
              <a:ext uri="{FF2B5EF4-FFF2-40B4-BE49-F238E27FC236}">
                <a16:creationId xmlns:a16="http://schemas.microsoft.com/office/drawing/2014/main" id="{95A1FCD1-56FA-4A87-86A3-EB1CCAE4372F}"/>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A4F74BF2-AA2F-4FCB-AE58-8CF7FA23D228}"/>
              </a:ext>
            </a:extLst>
          </p:cNvPr>
          <p:cNvSpPr/>
          <p:nvPr/>
        </p:nvSpPr>
        <p:spPr>
          <a:xfrm>
            <a:off x="954401" y="4904508"/>
            <a:ext cx="10283198"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299ABF65-AB58-4B8B-B970-B84803F24563}"/>
              </a:ext>
            </a:extLst>
          </p:cNvPr>
          <p:cNvSpPr/>
          <p:nvPr/>
        </p:nvSpPr>
        <p:spPr>
          <a:xfrm rot="300000">
            <a:off x="954401" y="5840444"/>
            <a:ext cx="4604629"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5" action="ppaction://hlinksldjump"/>
            <a:extLst>
              <a:ext uri="{FF2B5EF4-FFF2-40B4-BE49-F238E27FC236}">
                <a16:creationId xmlns:a16="http://schemas.microsoft.com/office/drawing/2014/main" id="{06C75679-9685-424D-B02A-978F1378892A}"/>
              </a:ext>
            </a:extLst>
          </p:cNvPr>
          <p:cNvSpPr/>
          <p:nvPr/>
        </p:nvSpPr>
        <p:spPr>
          <a:xfrm rot="-180000">
            <a:off x="6639197" y="5830784"/>
            <a:ext cx="4499857" cy="688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12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5" presetClass="entr" presetSubtype="0" fill="hold" grpId="0" nodeType="after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ppt_w</p:attrName>
                                        </p:attrNameLst>
                                      </p:cBhvr>
                                      <p:tavLst>
                                        <p:tav tm="0" fmla="#ppt_w*sin(2.5*pi*$)">
                                          <p:val>
                                            <p:fltVal val="0"/>
                                          </p:val>
                                        </p:tav>
                                        <p:tav tm="100000">
                                          <p:val>
                                            <p:fltVal val="1"/>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par>
                          <p:cTn id="16" fill="hold">
                            <p:stCondLst>
                              <p:cond delay="1250"/>
                            </p:stCondLst>
                            <p:childTnLst>
                              <p:par>
                                <p:cTn id="17" presetID="31"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90"/>
                                          </p:val>
                                        </p:tav>
                                        <p:tav tm="100000">
                                          <p:val>
                                            <p:fltVal val="0"/>
                                          </p:val>
                                        </p:tav>
                                      </p:tavLst>
                                    </p:anim>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46417"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631216"/>
          </a:xfrm>
          <a:prstGeom prst="rect">
            <a:avLst/>
          </a:prstGeom>
          <a:solidFill>
            <a:srgbClr val="FFE9AB"/>
          </a:solidFill>
          <a:ln w="57150">
            <a:solidFill>
              <a:srgbClr val="C00000"/>
            </a:solidFill>
          </a:ln>
        </p:spPr>
        <p:txBody>
          <a:bodyPr wrap="square" rtlCol="0">
            <a:spAutoFit/>
          </a:bodyPr>
          <a:lstStyle/>
          <a:p>
            <a:pPr algn="just"/>
            <a:endParaRPr lang="en-US" sz="10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uFill>
                  <a:solidFill>
                    <a:srgbClr val="C00000"/>
                  </a:solidFill>
                </a:uFill>
                <a:latin typeface="Tahoma" panose="020B0604030504040204" pitchFamily="34" charset="0"/>
                <a:ea typeface="Calibri" panose="020F0502020204030204" pitchFamily="34" charset="0"/>
              </a:rPr>
              <a:t>“_____</a:t>
            </a:r>
            <a:r>
              <a:rPr lang="en-US" sz="4000" dirty="0">
                <a:latin typeface="Tahoma" panose="020B0604030504040204" pitchFamily="34" charset="0"/>
                <a:ea typeface="Calibri" panose="020F0502020204030204" pitchFamily="34" charset="0"/>
              </a:rPr>
              <a:t> had dreams; his spirit was troubled,</a:t>
            </a:r>
          </a:p>
          <a:p>
            <a:pPr algn="ctr"/>
            <a:r>
              <a:rPr lang="en-US" sz="4000" dirty="0">
                <a:latin typeface="Tahoma" panose="020B0604030504040204" pitchFamily="34" charset="0"/>
                <a:ea typeface="Calibri" panose="020F0502020204030204" pitchFamily="34" charset="0"/>
              </a:rPr>
              <a:t>and his sleep left him.”</a:t>
            </a:r>
          </a:p>
          <a:p>
            <a:pPr algn="ctr"/>
            <a:r>
              <a:rPr lang="en-US" sz="1000" dirty="0">
                <a:solidFill>
                  <a:srgbClr val="C00000"/>
                </a:solidFill>
                <a:latin typeface="Tahoma" panose="020B0604030504040204" pitchFamily="34" charset="0"/>
                <a:ea typeface="Calibri" panose="020F0502020204030204" pitchFamily="34" charset="0"/>
              </a:rPr>
              <a:t> </a:t>
            </a:r>
          </a:p>
        </p:txBody>
      </p:sp>
      <p:sp>
        <p:nvSpPr>
          <p:cNvPr id="33" name="Rectangle 32">
            <a:extLst>
              <a:ext uri="{FF2B5EF4-FFF2-40B4-BE49-F238E27FC236}">
                <a16:creationId xmlns:a16="http://schemas.microsoft.com/office/drawing/2014/main" id="{2BD07C43-1934-44E7-97BE-54D1BCE69E27}"/>
              </a:ext>
            </a:extLst>
          </p:cNvPr>
          <p:cNvSpPr/>
          <p:nvPr/>
        </p:nvSpPr>
        <p:spPr>
          <a:xfrm rot="154721">
            <a:off x="2704731" y="5813802"/>
            <a:ext cx="6883203" cy="830997"/>
          </a:xfrm>
          <a:prstGeom prst="rect">
            <a:avLst/>
          </a:prstGeom>
        </p:spPr>
        <p:txBody>
          <a:bodyPr wrap="square">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NEBUCHADNEZZAR</a:t>
            </a:r>
          </a:p>
        </p:txBody>
      </p:sp>
      <p:sp>
        <p:nvSpPr>
          <p:cNvPr id="10" name="TextBox 9">
            <a:extLst>
              <a:ext uri="{FF2B5EF4-FFF2-40B4-BE49-F238E27FC236}">
                <a16:creationId xmlns:a16="http://schemas.microsoft.com/office/drawing/2014/main" id="{B150CA6B-DC67-4A0C-A56B-A07DDD896DDF}"/>
              </a:ext>
            </a:extLst>
          </p:cNvPr>
          <p:cNvSpPr txBox="1"/>
          <p:nvPr/>
        </p:nvSpPr>
        <p:spPr>
          <a:xfrm>
            <a:off x="4830916" y="455336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4" name="Group 3">
            <a:extLst>
              <a:ext uri="{FF2B5EF4-FFF2-40B4-BE49-F238E27FC236}">
                <a16:creationId xmlns:a16="http://schemas.microsoft.com/office/drawing/2014/main" id="{62021106-4065-4D0D-9E0E-9F17AE75A95C}"/>
              </a:ext>
            </a:extLst>
          </p:cNvPr>
          <p:cNvGrpSpPr/>
          <p:nvPr/>
        </p:nvGrpSpPr>
        <p:grpSpPr>
          <a:xfrm rot="20456090">
            <a:off x="466933" y="3863763"/>
            <a:ext cx="2030136" cy="1379208"/>
            <a:chOff x="683427" y="4578696"/>
            <a:chExt cx="1677798" cy="1139841"/>
          </a:xfrm>
        </p:grpSpPr>
        <p:sp>
          <p:nvSpPr>
            <p:cNvPr id="3" name="Cloud 2">
              <a:extLst>
                <a:ext uri="{FF2B5EF4-FFF2-40B4-BE49-F238E27FC236}">
                  <a16:creationId xmlns:a16="http://schemas.microsoft.com/office/drawing/2014/main" id="{B4B6E150-A3C7-4145-8129-901644E24E28}"/>
                </a:ext>
              </a:extLst>
            </p:cNvPr>
            <p:cNvSpPr/>
            <p:nvPr/>
          </p:nvSpPr>
          <p:spPr>
            <a:xfrm rot="614678">
              <a:off x="683427" y="4578696"/>
              <a:ext cx="1677798" cy="1139841"/>
            </a:xfrm>
            <a:prstGeom prst="cloud">
              <a:avLst/>
            </a:prstGeom>
            <a:solidFill>
              <a:srgbClr val="FFC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446ECF-DA98-4CA5-A086-A29AB40FD19B}"/>
                </a:ext>
              </a:extLst>
            </p:cNvPr>
            <p:cNvSpPr txBox="1"/>
            <p:nvPr/>
          </p:nvSpPr>
          <p:spPr>
            <a:xfrm>
              <a:off x="779104" y="4627315"/>
              <a:ext cx="1518408" cy="915699"/>
            </a:xfrm>
            <a:prstGeom prst="rect">
              <a:avLst/>
            </a:prstGeom>
            <a:noFill/>
          </p:spPr>
          <p:txBody>
            <a:bodyPr wrap="square" rtlCol="0">
              <a:spAutoFit/>
            </a:bodyPr>
            <a:lstStyle/>
            <a:p>
              <a:pPr algn="ctr"/>
              <a:r>
                <a:rPr lang="en-US" sz="4800" b="1" dirty="0">
                  <a:solidFill>
                    <a:srgbClr val="C00000"/>
                  </a:solidFill>
                </a:rPr>
                <a:t>Y</a:t>
              </a:r>
              <a:r>
                <a:rPr lang="en-US" sz="5400" b="1" dirty="0">
                  <a:solidFill>
                    <a:srgbClr val="C00000"/>
                  </a:solidFill>
                </a:rPr>
                <a:t>A</a:t>
              </a:r>
              <a:r>
                <a:rPr lang="en-US" sz="6000" b="1" dirty="0">
                  <a:solidFill>
                    <a:srgbClr val="C00000"/>
                  </a:solidFill>
                </a:rPr>
                <a:t>Y</a:t>
              </a:r>
              <a:r>
                <a:rPr lang="en-US" sz="6600" b="1" dirty="0">
                  <a:solidFill>
                    <a:srgbClr val="C00000"/>
                  </a:solidFill>
                </a:rPr>
                <a:t>!</a:t>
              </a:r>
            </a:p>
          </p:txBody>
        </p:sp>
      </p:grpSp>
      <p:grpSp>
        <p:nvGrpSpPr>
          <p:cNvPr id="14" name="Group 13">
            <a:extLst>
              <a:ext uri="{FF2B5EF4-FFF2-40B4-BE49-F238E27FC236}">
                <a16:creationId xmlns:a16="http://schemas.microsoft.com/office/drawing/2014/main" id="{0EDA4E51-8DAF-446F-94B0-7BA36A8A3CB8}"/>
              </a:ext>
            </a:extLst>
          </p:cNvPr>
          <p:cNvGrpSpPr/>
          <p:nvPr/>
        </p:nvGrpSpPr>
        <p:grpSpPr>
          <a:xfrm>
            <a:off x="9675103" y="3869552"/>
            <a:ext cx="2030136" cy="1379208"/>
            <a:chOff x="507258" y="4459012"/>
            <a:chExt cx="2030136" cy="1379208"/>
          </a:xfrm>
        </p:grpSpPr>
        <p:sp>
          <p:nvSpPr>
            <p:cNvPr id="15" name="Cloud 14">
              <a:extLst>
                <a:ext uri="{FF2B5EF4-FFF2-40B4-BE49-F238E27FC236}">
                  <a16:creationId xmlns:a16="http://schemas.microsoft.com/office/drawing/2014/main" id="{503CE9C6-F01E-4659-A3CD-A9CD199A8C19}"/>
                </a:ext>
              </a:extLst>
            </p:cNvPr>
            <p:cNvSpPr/>
            <p:nvPr/>
          </p:nvSpPr>
          <p:spPr>
            <a:xfrm rot="614678">
              <a:off x="507258" y="4459012"/>
              <a:ext cx="2030136" cy="1379208"/>
            </a:xfrm>
            <a:prstGeom prst="cloud">
              <a:avLst/>
            </a:prstGeom>
            <a:solidFill>
              <a:srgbClr val="FFC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7DD7B86-A39F-4F77-99B8-05E652E3F9C9}"/>
                </a:ext>
              </a:extLst>
            </p:cNvPr>
            <p:cNvSpPr txBox="1"/>
            <p:nvPr/>
          </p:nvSpPr>
          <p:spPr>
            <a:xfrm>
              <a:off x="755009" y="4630262"/>
              <a:ext cx="1518408" cy="981807"/>
            </a:xfrm>
            <a:prstGeom prst="rect">
              <a:avLst/>
            </a:prstGeom>
            <a:noFill/>
          </p:spPr>
          <p:txBody>
            <a:bodyPr wrap="square" rtlCol="0">
              <a:spAutoFit/>
            </a:bodyPr>
            <a:lstStyle/>
            <a:p>
              <a:pPr algn="ctr">
                <a:lnSpc>
                  <a:spcPct val="70000"/>
                </a:lnSpc>
              </a:pPr>
              <a:r>
                <a:rPr lang="en-US" sz="4000" b="1" dirty="0">
                  <a:solidFill>
                    <a:srgbClr val="C00000"/>
                  </a:solidFill>
                </a:rPr>
                <a:t>2 points</a:t>
              </a:r>
            </a:p>
          </p:txBody>
        </p:sp>
      </p:grpSp>
      <p:sp>
        <p:nvSpPr>
          <p:cNvPr id="17" name="Rectangle 16">
            <a:hlinkClick r:id="rId3" action="ppaction://hlinksldjump"/>
            <a:extLst>
              <a:ext uri="{FF2B5EF4-FFF2-40B4-BE49-F238E27FC236}">
                <a16:creationId xmlns:a16="http://schemas.microsoft.com/office/drawing/2014/main" id="{DA26DEAC-EF15-4CB2-8641-DBB4C91F367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67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style.rotation</p:attrName>
                                        </p:attrNameLst>
                                      </p:cBhvr>
                                      <p:tavLst>
                                        <p:tav tm="0">
                                          <p:val>
                                            <p:fltVal val="90"/>
                                          </p:val>
                                        </p:tav>
                                        <p:tav tm="100000">
                                          <p:val>
                                            <p:fltVal val="0"/>
                                          </p:val>
                                        </p:tav>
                                      </p:tavLst>
                                    </p:anim>
                                    <p:animEffect transition="in" filter="fade">
                                      <p:cBhvr>
                                        <p:cTn id="10" dur="250"/>
                                        <p:tgtEl>
                                          <p:spTgt spid="4"/>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3"/>
                                        </p:tgtEl>
                                        <p:attrNameLst>
                                          <p:attrName>ppt_y</p:attrName>
                                        </p:attrNameLst>
                                      </p:cBhvr>
                                      <p:tavLst>
                                        <p:tav tm="0">
                                          <p:val>
                                            <p:strVal val="#ppt_y"/>
                                          </p:val>
                                        </p:tav>
                                        <p:tav tm="100000">
                                          <p:val>
                                            <p:strVal val="#ppt_y"/>
                                          </p:val>
                                        </p:tav>
                                      </p:tavLst>
                                    </p:anim>
                                    <p:anim calcmode="lin" valueType="num">
                                      <p:cBhvr>
                                        <p:cTn id="1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3"/>
                                        </p:tgtEl>
                                      </p:cBhvr>
                                    </p:animEffect>
                                  </p:childTnLst>
                                </p:cTn>
                              </p:par>
                            </p:childTnLst>
                          </p:cTn>
                        </p:par>
                        <p:par>
                          <p:cTn id="19" fill="hold">
                            <p:stCondLst>
                              <p:cond delay="1650"/>
                            </p:stCondLst>
                            <p:childTnLst>
                              <p:par>
                                <p:cTn id="20" presetID="21" presetClass="entr" presetSubtype="1" fill="hold" nodeType="afterEffect">
                                  <p:stCondLst>
                                    <p:cond delay="25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500"/>
                                        <p:tgtEl>
                                          <p:spTgt spid="14"/>
                                        </p:tgtEl>
                                      </p:cBhvr>
                                    </p:animEffect>
                                  </p:childTnLst>
                                </p:cTn>
                              </p:par>
                            </p:childTnLst>
                          </p:cTn>
                        </p:par>
                        <p:par>
                          <p:cTn id="23" fill="hold">
                            <p:stCondLst>
                              <p:cond delay="24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prayed about the king’s dream,</a:t>
            </a:r>
          </a:p>
          <a:p>
            <a:pPr algn="ctr"/>
            <a:r>
              <a:rPr lang="en-US" sz="4000" dirty="0"/>
              <a:t>he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8" name="Group 7">
            <a:extLst>
              <a:ext uri="{FF2B5EF4-FFF2-40B4-BE49-F238E27FC236}">
                <a16:creationId xmlns:a16="http://schemas.microsoft.com/office/drawing/2014/main" id="{71D830A5-01D3-4BC6-8A40-6A397AB4E5C8}"/>
              </a:ext>
            </a:extLst>
          </p:cNvPr>
          <p:cNvGrpSpPr/>
          <p:nvPr/>
        </p:nvGrpSpPr>
        <p:grpSpPr>
          <a:xfrm rot="20456090">
            <a:off x="466272" y="3609587"/>
            <a:ext cx="2054169" cy="1379208"/>
            <a:chOff x="683426" y="4578696"/>
            <a:chExt cx="1697665" cy="1139841"/>
          </a:xfrm>
        </p:grpSpPr>
        <p:sp>
          <p:nvSpPr>
            <p:cNvPr id="9" name="Cloud 8">
              <a:extLst>
                <a:ext uri="{FF2B5EF4-FFF2-40B4-BE49-F238E27FC236}">
                  <a16:creationId xmlns:a16="http://schemas.microsoft.com/office/drawing/2014/main" id="{B96D1CBF-DF62-41FE-92E8-B6D2C5B5AAF4}"/>
                </a:ext>
              </a:extLst>
            </p:cNvPr>
            <p:cNvSpPr/>
            <p:nvPr/>
          </p:nvSpPr>
          <p:spPr>
            <a:xfrm rot="614678">
              <a:off x="683426" y="4578696"/>
              <a:ext cx="1677798" cy="1139841"/>
            </a:xfrm>
            <a:prstGeom prst="cloud">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BB514ED-8611-4FCE-9C50-1AFF26137781}"/>
                </a:ext>
              </a:extLst>
            </p:cNvPr>
            <p:cNvSpPr txBox="1"/>
            <p:nvPr/>
          </p:nvSpPr>
          <p:spPr>
            <a:xfrm>
              <a:off x="710843" y="4815908"/>
              <a:ext cx="1670248" cy="811411"/>
            </a:xfrm>
            <a:prstGeom prst="rect">
              <a:avLst/>
            </a:prstGeom>
            <a:noFill/>
          </p:spPr>
          <p:txBody>
            <a:bodyPr wrap="square" rtlCol="0">
              <a:spAutoFit/>
            </a:bodyPr>
            <a:lstStyle/>
            <a:p>
              <a:pPr algn="ctr">
                <a:lnSpc>
                  <a:spcPct val="70000"/>
                </a:lnSpc>
              </a:pPr>
              <a:r>
                <a:rPr lang="en-US" sz="4000" b="1" spc="-200" dirty="0">
                  <a:solidFill>
                    <a:srgbClr val="FF0000"/>
                  </a:solidFill>
                </a:rPr>
                <a:t>THAT’S IT!</a:t>
              </a:r>
              <a:endParaRPr lang="en-US" sz="4000" b="1" spc="-150" dirty="0">
                <a:solidFill>
                  <a:srgbClr val="FF0000"/>
                </a:solidFill>
              </a:endParaRPr>
            </a:p>
          </p:txBody>
        </p:sp>
      </p:gr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13" name="Rectangle 12">
            <a:extLst>
              <a:ext uri="{FF2B5EF4-FFF2-40B4-BE49-F238E27FC236}">
                <a16:creationId xmlns:a16="http://schemas.microsoft.com/office/drawing/2014/main" id="{E43B983A-A2DB-4033-A4E3-8CFEB6EC6171}"/>
              </a:ext>
            </a:extLst>
          </p:cNvPr>
          <p:cNvSpPr/>
          <p:nvPr/>
        </p:nvSpPr>
        <p:spPr>
          <a:xfrm>
            <a:off x="1016867" y="4917268"/>
            <a:ext cx="10155793" cy="646331"/>
          </a:xfrm>
          <a:prstGeom prst="rect">
            <a:avLst/>
          </a:prstGeom>
        </p:spPr>
        <p:txBody>
          <a:bodyPr>
            <a:prstTxWarp prst="textStop">
              <a:avLst/>
            </a:prstTxWarp>
            <a:spAutoFit/>
          </a:bodyPr>
          <a:lstStyle/>
          <a:p>
            <a:pPr algn="ctr"/>
            <a:r>
              <a:rPr lang="en-US" sz="3600" b="1" spc="-150" dirty="0">
                <a:solidFill>
                  <a:srgbClr val="CC3300"/>
                </a:solidFill>
                <a:latin typeface="Tahoma" panose="020B0604030504040204" pitchFamily="34" charset="0"/>
                <a:ea typeface="Calibri" panose="020F0502020204030204" pitchFamily="34" charset="0"/>
              </a:rPr>
              <a:t>ASKED HIS FRIENDS TO PRAY WITH HIM</a:t>
            </a:r>
            <a:endParaRPr lang="en-US" sz="3600" spc="-150" dirty="0">
              <a:solidFill>
                <a:srgbClr val="CC330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8B01611E-7F66-4A4C-9A31-FF64D23925F6}"/>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1" name="Group 10">
            <a:extLst>
              <a:ext uri="{FF2B5EF4-FFF2-40B4-BE49-F238E27FC236}">
                <a16:creationId xmlns:a16="http://schemas.microsoft.com/office/drawing/2014/main" id="{8039C680-5AF4-44CC-82F3-887ED0D1BF7F}"/>
              </a:ext>
            </a:extLst>
          </p:cNvPr>
          <p:cNvGrpSpPr/>
          <p:nvPr/>
        </p:nvGrpSpPr>
        <p:grpSpPr>
          <a:xfrm>
            <a:off x="9675103" y="3590419"/>
            <a:ext cx="2030136" cy="1379208"/>
            <a:chOff x="507258" y="4459012"/>
            <a:chExt cx="2030136" cy="1379208"/>
          </a:xfrm>
        </p:grpSpPr>
        <p:sp>
          <p:nvSpPr>
            <p:cNvPr id="12" name="Cloud 11">
              <a:extLst>
                <a:ext uri="{FF2B5EF4-FFF2-40B4-BE49-F238E27FC236}">
                  <a16:creationId xmlns:a16="http://schemas.microsoft.com/office/drawing/2014/main" id="{8948B71B-B399-4442-93D9-758D76B2A6C9}"/>
                </a:ext>
              </a:extLst>
            </p:cNvPr>
            <p:cNvSpPr/>
            <p:nvPr/>
          </p:nvSpPr>
          <p:spPr>
            <a:xfrm rot="614678">
              <a:off x="507258" y="4459012"/>
              <a:ext cx="2030136" cy="1379208"/>
            </a:xfrm>
            <a:prstGeom prst="cloud">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7C61E7-6274-444F-9B83-3E53D72CB926}"/>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0000"/>
                  </a:solidFill>
                </a:rPr>
                <a:t>2 points</a:t>
              </a:r>
            </a:p>
          </p:txBody>
        </p:sp>
      </p:grpSp>
      <p:sp>
        <p:nvSpPr>
          <p:cNvPr id="15" name="Rectangle 14">
            <a:hlinkClick r:id="rId3" action="ppaction://hlinksldjump"/>
            <a:extLst>
              <a:ext uri="{FF2B5EF4-FFF2-40B4-BE49-F238E27FC236}">
                <a16:creationId xmlns:a16="http://schemas.microsoft.com/office/drawing/2014/main" id="{83D5B55A-6F48-493E-91C2-8540F6E4FAB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4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3"/>
                                        </p:tgtEl>
                                        <p:attrNameLst>
                                          <p:attrName>ppt_y</p:attrName>
                                        </p:attrNameLst>
                                      </p:cBhvr>
                                      <p:tavLst>
                                        <p:tav tm="0">
                                          <p:val>
                                            <p:strVal val="#ppt_y"/>
                                          </p:val>
                                        </p:tav>
                                        <p:tav tm="100000">
                                          <p:val>
                                            <p:strVal val="#ppt_y"/>
                                          </p:val>
                                        </p:tav>
                                      </p:tavLst>
                                    </p:anim>
                                    <p:anim calcmode="lin" valueType="num">
                                      <p:cBhvr>
                                        <p:cTn id="1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3"/>
                                        </p:tgtEl>
                                      </p:cBhvr>
                                    </p:animEffect>
                                  </p:childTnLst>
                                </p:cTn>
                              </p:par>
                            </p:childTnLst>
                          </p:cTn>
                        </p:par>
                        <p:par>
                          <p:cTn id="19" fill="hold">
                            <p:stCondLst>
                              <p:cond delay="2350"/>
                            </p:stCondLst>
                            <p:childTnLst>
                              <p:par>
                                <p:cTn id="20" presetID="21" presetClass="entr" presetSubtype="1" fill="hold" nodeType="after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500"/>
                                        <p:tgtEl>
                                          <p:spTgt spid="11"/>
                                        </p:tgtEl>
                                      </p:cBhvr>
                                    </p:animEffect>
                                  </p:childTnLst>
                                </p:cTn>
                              </p:par>
                            </p:childTnLst>
                          </p:cTn>
                        </p:par>
                        <p:par>
                          <p:cTn id="23" fill="hold">
                            <p:stCondLst>
                              <p:cond delay="31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prayed about the king’s dream,</a:t>
            </a:r>
          </a:p>
          <a:p>
            <a:pPr algn="ctr"/>
            <a:r>
              <a:rPr lang="en-US" sz="4000" dirty="0"/>
              <a:t>he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2D5E4D48-1DEF-44B4-B1E9-D1D6E08983A6}"/>
              </a:ext>
            </a:extLst>
          </p:cNvPr>
          <p:cNvSpPr/>
          <p:nvPr/>
        </p:nvSpPr>
        <p:spPr>
          <a:xfrm>
            <a:off x="1016867" y="4917268"/>
            <a:ext cx="10155793" cy="646331"/>
          </a:xfrm>
          <a:prstGeom prst="rect">
            <a:avLst/>
          </a:prstGeom>
        </p:spPr>
        <p:txBody>
          <a:bodyPr>
            <a:prstTxWarp prst="textStop">
              <a:avLst/>
            </a:prstTxWarp>
            <a:spAutoFit/>
          </a:bodyPr>
          <a:lstStyle/>
          <a:p>
            <a:pPr algn="ctr"/>
            <a:r>
              <a:rPr lang="en-US" sz="3600" b="1" spc="-150" dirty="0">
                <a:solidFill>
                  <a:srgbClr val="CC3300"/>
                </a:solidFill>
                <a:latin typeface="Tahoma" panose="020B0604030504040204" pitchFamily="34" charset="0"/>
                <a:ea typeface="Calibri" panose="020F0502020204030204" pitchFamily="34" charset="0"/>
              </a:rPr>
              <a:t>ASKED HIS FRIENDS TO PRAY WITH HIM</a:t>
            </a:r>
            <a:endParaRPr lang="en-US" sz="3600" spc="-150" dirty="0">
              <a:solidFill>
                <a:srgbClr val="CC33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5233DD76-DD4F-4F6C-A69A-FB02D54FC81A}"/>
              </a:ext>
            </a:extLst>
          </p:cNvPr>
          <p:cNvSpPr/>
          <p:nvPr/>
        </p:nvSpPr>
        <p:spPr>
          <a:xfrm rot="304225">
            <a:off x="973972" y="5847256"/>
            <a:ext cx="4595035" cy="646331"/>
          </a:xfrm>
          <a:prstGeom prst="rect">
            <a:avLst/>
          </a:prstGeom>
        </p:spPr>
        <p:txBody>
          <a:bodyPr>
            <a:prstTxWarp prst="textStop">
              <a:avLst/>
            </a:prstTxWarp>
            <a:spAutoFit/>
          </a:bodyPr>
          <a:lstStyle/>
          <a:p>
            <a:pPr algn="ctr"/>
            <a:r>
              <a:rPr lang="en-US" sz="3600" b="1" dirty="0">
                <a:solidFill>
                  <a:schemeClr val="accent2"/>
                </a:solidFill>
                <a:latin typeface="Tahoma" panose="020B0604030504040204" pitchFamily="34" charset="0"/>
                <a:ea typeface="Calibri" panose="020F0502020204030204" pitchFamily="34" charset="0"/>
              </a:rPr>
              <a:t>PRAYED ALONE</a:t>
            </a:r>
            <a:endParaRPr lang="en-US" sz="3600" dirty="0">
              <a:solidFill>
                <a:schemeClr val="accent2"/>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A613003-F59F-4E3A-BE71-AC6D861FD476}"/>
              </a:ext>
            </a:extLst>
          </p:cNvPr>
          <p:cNvSpPr/>
          <p:nvPr/>
        </p:nvSpPr>
        <p:spPr>
          <a:xfrm rot="21404602">
            <a:off x="6647709" y="5859130"/>
            <a:ext cx="4485045" cy="646331"/>
          </a:xfrm>
          <a:prstGeom prst="rect">
            <a:avLst/>
          </a:prstGeom>
        </p:spPr>
        <p:txBody>
          <a:bodyPr>
            <a:prstTxWarp prst="textStop">
              <a:avLst/>
            </a:prstTxWarp>
            <a:spAutoFit/>
          </a:bodyPr>
          <a:lstStyle/>
          <a:p>
            <a:pPr algn="ctr"/>
            <a:r>
              <a:rPr lang="en-US" sz="3600" b="1" dirty="0">
                <a:solidFill>
                  <a:srgbClr val="006600"/>
                </a:solidFill>
                <a:latin typeface="Tahoma" panose="020B0604030504040204" pitchFamily="34" charset="0"/>
                <a:ea typeface="Calibri" panose="020F0502020204030204" pitchFamily="34" charset="0"/>
              </a:rPr>
              <a:t>TOLD NO ONE</a:t>
            </a:r>
            <a:endParaRPr lang="en-US" sz="3600" dirty="0">
              <a:solidFill>
                <a:srgbClr val="00660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D5A2FDB4-15A7-4671-9410-6775C3415650}"/>
              </a:ext>
            </a:extLst>
          </p:cNvPr>
          <p:cNvGrpSpPr/>
          <p:nvPr/>
        </p:nvGrpSpPr>
        <p:grpSpPr>
          <a:xfrm>
            <a:off x="3496990" y="1345800"/>
            <a:ext cx="5293895" cy="4389120"/>
            <a:chOff x="3496990" y="1345800"/>
            <a:chExt cx="5293895" cy="4389120"/>
          </a:xfrm>
        </p:grpSpPr>
        <p:sp>
          <p:nvSpPr>
            <p:cNvPr id="12" name="Cloud 11">
              <a:extLst>
                <a:ext uri="{FF2B5EF4-FFF2-40B4-BE49-F238E27FC236}">
                  <a16:creationId xmlns:a16="http://schemas.microsoft.com/office/drawing/2014/main" id="{6FAAE749-FCB9-4333-A1DF-2B07F43D5838}"/>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6326839-8FAE-4BC4-B954-67FE01E293C7}"/>
                </a:ext>
              </a:extLst>
            </p:cNvPr>
            <p:cNvSpPr txBox="1"/>
            <p:nvPr/>
          </p:nvSpPr>
          <p:spPr>
            <a:xfrm>
              <a:off x="3496990" y="2336210"/>
              <a:ext cx="5293895" cy="1938992"/>
            </a:xfrm>
            <a:prstGeom prst="rect">
              <a:avLst/>
            </a:prstGeom>
            <a:noFill/>
          </p:spPr>
          <p:txBody>
            <a:bodyPr wrap="square" rtlCol="0">
              <a:spAutoFit/>
            </a:bodyPr>
            <a:lstStyle/>
            <a:p>
              <a:pPr algn="ctr"/>
              <a:r>
                <a:rPr lang="en-US" sz="9600" b="1" spc="-300" dirty="0">
                  <a:solidFill>
                    <a:schemeClr val="accent6">
                      <a:lumMod val="50000"/>
                    </a:schemeClr>
                  </a:solidFill>
                </a:rPr>
                <a:t>Not so…</a:t>
              </a:r>
            </a:p>
            <a:p>
              <a:pPr algn="ctr"/>
              <a:r>
                <a:rPr lang="en-US" sz="2400" dirty="0"/>
                <a:t>Tap and try again</a:t>
              </a:r>
            </a:p>
          </p:txBody>
        </p:sp>
      </p:grpSp>
      <p:sp>
        <p:nvSpPr>
          <p:cNvPr id="14" name="Rectangle 13">
            <a:hlinkClick r:id="rId3" action="ppaction://hlinksldjump"/>
            <a:extLst>
              <a:ext uri="{FF2B5EF4-FFF2-40B4-BE49-F238E27FC236}">
                <a16:creationId xmlns:a16="http://schemas.microsoft.com/office/drawing/2014/main" id="{51F05B16-E287-4889-9803-402384A30F1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1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2"/>
                                          </p:stCondLst>
                                        </p:cTn>
                                        <p:tgtEl>
                                          <p:spTgt spid="11"/>
                                        </p:tgtEl>
                                      </p:cBhvr>
                                      <p:to x="100000" y="60000"/>
                                    </p:animScale>
                                    <p:animScale>
                                      <p:cBhvr>
                                        <p:cTn id="14" dur="41"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1" decel="50000">
                                          <p:stCondLst>
                                            <p:cond delay="335"/>
                                          </p:stCondLst>
                                        </p:cTn>
                                        <p:tgtEl>
                                          <p:spTgt spid="11"/>
                                        </p:tgtEl>
                                      </p:cBhvr>
                                      <p:to x="100000" y="100000"/>
                                    </p:animScale>
                                    <p:animScale>
                                      <p:cBhvr>
                                        <p:cTn id="17" dur="7">
                                          <p:stCondLst>
                                            <p:cond delay="410"/>
                                          </p:stCondLst>
                                        </p:cTn>
                                        <p:tgtEl>
                                          <p:spTgt spid="11"/>
                                        </p:tgtEl>
                                      </p:cBhvr>
                                      <p:to x="100000" y="90000"/>
                                    </p:animScale>
                                    <p:animScale>
                                      <p:cBhvr>
                                        <p:cTn id="18" dur="41"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prayed about the king’s dream,</a:t>
            </a:r>
          </a:p>
          <a:p>
            <a:pPr algn="ctr"/>
            <a:r>
              <a:rPr lang="en-US" sz="4000" dirty="0"/>
              <a:t>he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2D5E4D48-1DEF-44B4-B1E9-D1D6E08983A6}"/>
              </a:ext>
            </a:extLst>
          </p:cNvPr>
          <p:cNvSpPr/>
          <p:nvPr/>
        </p:nvSpPr>
        <p:spPr>
          <a:xfrm>
            <a:off x="1016867" y="4917268"/>
            <a:ext cx="10155793" cy="646331"/>
          </a:xfrm>
          <a:prstGeom prst="rect">
            <a:avLst/>
          </a:prstGeom>
          <a:ln>
            <a:noFill/>
          </a:ln>
        </p:spPr>
        <p:txBody>
          <a:bodyPr>
            <a:prstTxWarp prst="textStop">
              <a:avLst/>
            </a:prstTxWarp>
            <a:spAutoFit/>
          </a:bodyPr>
          <a:lstStyle/>
          <a:p>
            <a:pPr algn="ctr"/>
            <a:r>
              <a:rPr lang="en-US" sz="3600" b="1" spc="-150" dirty="0">
                <a:solidFill>
                  <a:srgbClr val="CC3300"/>
                </a:solidFill>
                <a:latin typeface="Tahoma" panose="020B0604030504040204" pitchFamily="34" charset="0"/>
                <a:ea typeface="Calibri" panose="020F0502020204030204" pitchFamily="34" charset="0"/>
              </a:rPr>
              <a:t>ASKED HIS FRIENDS TO PRAY WITH HIM</a:t>
            </a:r>
            <a:endParaRPr lang="en-US" sz="3600" spc="-150" dirty="0">
              <a:solidFill>
                <a:srgbClr val="CC33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5233DD76-DD4F-4F6C-A69A-FB02D54FC81A}"/>
              </a:ext>
            </a:extLst>
          </p:cNvPr>
          <p:cNvSpPr/>
          <p:nvPr/>
        </p:nvSpPr>
        <p:spPr>
          <a:xfrm rot="304225">
            <a:off x="973972" y="5847256"/>
            <a:ext cx="4595035" cy="646331"/>
          </a:xfrm>
          <a:prstGeom prst="rect">
            <a:avLst/>
          </a:prstGeom>
          <a:ln>
            <a:noFill/>
          </a:ln>
        </p:spPr>
        <p:txBody>
          <a:bodyPr>
            <a:prstTxWarp prst="textStop">
              <a:avLst/>
            </a:prstTxWarp>
            <a:spAutoFit/>
          </a:bodyPr>
          <a:lstStyle/>
          <a:p>
            <a:pPr algn="ctr"/>
            <a:r>
              <a:rPr lang="en-US" sz="3600" b="1" dirty="0">
                <a:solidFill>
                  <a:schemeClr val="accent2"/>
                </a:solidFill>
                <a:latin typeface="Tahoma" panose="020B0604030504040204" pitchFamily="34" charset="0"/>
                <a:ea typeface="Calibri" panose="020F0502020204030204" pitchFamily="34" charset="0"/>
              </a:rPr>
              <a:t>PRAYED ALONE</a:t>
            </a:r>
            <a:endParaRPr lang="en-US" sz="3600" dirty="0">
              <a:solidFill>
                <a:schemeClr val="accent2"/>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A613003-F59F-4E3A-BE71-AC6D861FD476}"/>
              </a:ext>
            </a:extLst>
          </p:cNvPr>
          <p:cNvSpPr/>
          <p:nvPr/>
        </p:nvSpPr>
        <p:spPr>
          <a:xfrm rot="21404602">
            <a:off x="6647709" y="5859130"/>
            <a:ext cx="4485045" cy="646331"/>
          </a:xfrm>
          <a:prstGeom prst="rect">
            <a:avLst/>
          </a:prstGeom>
          <a:ln>
            <a:noFill/>
          </a:ln>
        </p:spPr>
        <p:txBody>
          <a:bodyPr>
            <a:prstTxWarp prst="textStop">
              <a:avLst/>
            </a:prstTxWarp>
            <a:spAutoFit/>
          </a:bodyPr>
          <a:lstStyle/>
          <a:p>
            <a:pPr algn="ctr"/>
            <a:r>
              <a:rPr lang="en-US" sz="3600" b="1" dirty="0">
                <a:solidFill>
                  <a:srgbClr val="006600"/>
                </a:solidFill>
                <a:latin typeface="Tahoma" panose="020B0604030504040204" pitchFamily="34" charset="0"/>
                <a:ea typeface="Calibri" panose="020F0502020204030204" pitchFamily="34" charset="0"/>
              </a:rPr>
              <a:t>TOLD NO ONE</a:t>
            </a:r>
            <a:endParaRPr lang="en-US" sz="3600" dirty="0">
              <a:solidFill>
                <a:srgbClr val="006600"/>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DA26338A-612B-49B8-97F0-1EF418403494}"/>
              </a:ext>
            </a:extLst>
          </p:cNvPr>
          <p:cNvSpPr txBox="1"/>
          <p:nvPr/>
        </p:nvSpPr>
        <p:spPr>
          <a:xfrm>
            <a:off x="5237669" y="4481836"/>
            <a:ext cx="1714188"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5" name="Rectangle 14">
            <a:hlinkClick r:id="rId3" action="ppaction://hlinksldjump"/>
            <a:extLst>
              <a:ext uri="{FF2B5EF4-FFF2-40B4-BE49-F238E27FC236}">
                <a16:creationId xmlns:a16="http://schemas.microsoft.com/office/drawing/2014/main" id="{5B6ACC58-C2B5-4080-9A31-BD2F28CE697A}"/>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action="ppaction://hlinksldjump"/>
            <a:extLst>
              <a:ext uri="{FF2B5EF4-FFF2-40B4-BE49-F238E27FC236}">
                <a16:creationId xmlns:a16="http://schemas.microsoft.com/office/drawing/2014/main" id="{63EE95BB-ADE6-40DE-900B-343535B3D4E7}"/>
              </a:ext>
            </a:extLst>
          </p:cNvPr>
          <p:cNvSpPr/>
          <p:nvPr/>
        </p:nvSpPr>
        <p:spPr>
          <a:xfrm>
            <a:off x="954401" y="4904508"/>
            <a:ext cx="10283198"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5" action="ppaction://hlinksldjump"/>
            <a:extLst>
              <a:ext uri="{FF2B5EF4-FFF2-40B4-BE49-F238E27FC236}">
                <a16:creationId xmlns:a16="http://schemas.microsoft.com/office/drawing/2014/main" id="{BFB0E8BE-2C5F-4C10-B3E7-8507FB3FF1D5}"/>
              </a:ext>
            </a:extLst>
          </p:cNvPr>
          <p:cNvSpPr/>
          <p:nvPr/>
        </p:nvSpPr>
        <p:spPr>
          <a:xfrm rot="300000">
            <a:off x="954401" y="5840444"/>
            <a:ext cx="4604629"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5" action="ppaction://hlinksldjump"/>
            <a:extLst>
              <a:ext uri="{FF2B5EF4-FFF2-40B4-BE49-F238E27FC236}">
                <a16:creationId xmlns:a16="http://schemas.microsoft.com/office/drawing/2014/main" id="{D79674AC-2392-4E43-A77E-5EBDDE2396FD}"/>
              </a:ext>
            </a:extLst>
          </p:cNvPr>
          <p:cNvSpPr/>
          <p:nvPr/>
        </p:nvSpPr>
        <p:spPr>
          <a:xfrm rot="-180000">
            <a:off x="6639197" y="5830784"/>
            <a:ext cx="4499857" cy="688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80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prayed about the king’s dream,</a:t>
            </a:r>
          </a:p>
          <a:p>
            <a:pPr algn="ctr"/>
            <a:r>
              <a:rPr lang="en-US" sz="4000" dirty="0"/>
              <a:t>he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13" name="Rectangle 12">
            <a:extLst>
              <a:ext uri="{FF2B5EF4-FFF2-40B4-BE49-F238E27FC236}">
                <a16:creationId xmlns:a16="http://schemas.microsoft.com/office/drawing/2014/main" id="{E43B983A-A2DB-4033-A4E3-8CFEB6EC6171}"/>
              </a:ext>
            </a:extLst>
          </p:cNvPr>
          <p:cNvSpPr/>
          <p:nvPr/>
        </p:nvSpPr>
        <p:spPr>
          <a:xfrm>
            <a:off x="1016867" y="4917268"/>
            <a:ext cx="10155793" cy="646331"/>
          </a:xfrm>
          <a:prstGeom prst="rect">
            <a:avLst/>
          </a:prstGeom>
        </p:spPr>
        <p:txBody>
          <a:bodyPr>
            <a:prstTxWarp prst="textStop">
              <a:avLst/>
            </a:prstTxWarp>
            <a:spAutoFit/>
          </a:bodyPr>
          <a:lstStyle/>
          <a:p>
            <a:pPr algn="ctr"/>
            <a:r>
              <a:rPr lang="en-US" sz="3600" b="1" spc="-150" dirty="0">
                <a:solidFill>
                  <a:srgbClr val="CC3300"/>
                </a:solidFill>
                <a:latin typeface="Tahoma" panose="020B0604030504040204" pitchFamily="34" charset="0"/>
                <a:ea typeface="Calibri" panose="020F0502020204030204" pitchFamily="34" charset="0"/>
              </a:rPr>
              <a:t>ASKED HIS FRIENDS TO PRAY WITH HIM</a:t>
            </a:r>
            <a:endParaRPr lang="en-US" sz="3600" spc="-150" dirty="0">
              <a:solidFill>
                <a:srgbClr val="CC330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8B01611E-7F66-4A4C-9A31-FF64D23925F6}"/>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8" name="Group 7">
            <a:extLst>
              <a:ext uri="{FF2B5EF4-FFF2-40B4-BE49-F238E27FC236}">
                <a16:creationId xmlns:a16="http://schemas.microsoft.com/office/drawing/2014/main" id="{71D830A5-01D3-4BC6-8A40-6A397AB4E5C8}"/>
              </a:ext>
            </a:extLst>
          </p:cNvPr>
          <p:cNvGrpSpPr/>
          <p:nvPr/>
        </p:nvGrpSpPr>
        <p:grpSpPr>
          <a:xfrm rot="20456090">
            <a:off x="466418" y="3610447"/>
            <a:ext cx="2048887" cy="1379208"/>
            <a:chOff x="683426" y="4578696"/>
            <a:chExt cx="1693298" cy="1139841"/>
          </a:xfrm>
        </p:grpSpPr>
        <p:sp>
          <p:nvSpPr>
            <p:cNvPr id="9" name="Cloud 8">
              <a:extLst>
                <a:ext uri="{FF2B5EF4-FFF2-40B4-BE49-F238E27FC236}">
                  <a16:creationId xmlns:a16="http://schemas.microsoft.com/office/drawing/2014/main" id="{B96D1CBF-DF62-41FE-92E8-B6D2C5B5AAF4}"/>
                </a:ext>
              </a:extLst>
            </p:cNvPr>
            <p:cNvSpPr/>
            <p:nvPr/>
          </p:nvSpPr>
          <p:spPr>
            <a:xfrm rot="614678">
              <a:off x="683426" y="4578696"/>
              <a:ext cx="1677798" cy="1139841"/>
            </a:xfrm>
            <a:prstGeom prst="cloud">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BB514ED-8611-4FCE-9C50-1AFF26137781}"/>
                </a:ext>
              </a:extLst>
            </p:cNvPr>
            <p:cNvSpPr txBox="1"/>
            <p:nvPr/>
          </p:nvSpPr>
          <p:spPr>
            <a:xfrm>
              <a:off x="706476" y="4933539"/>
              <a:ext cx="1670248" cy="455306"/>
            </a:xfrm>
            <a:prstGeom prst="rect">
              <a:avLst/>
            </a:prstGeom>
            <a:noFill/>
          </p:spPr>
          <p:txBody>
            <a:bodyPr wrap="square" rtlCol="0">
              <a:spAutoFit/>
            </a:bodyPr>
            <a:lstStyle/>
            <a:p>
              <a:pPr algn="ctr">
                <a:lnSpc>
                  <a:spcPct val="70000"/>
                </a:lnSpc>
              </a:pPr>
              <a:r>
                <a:rPr lang="en-US" sz="4000" b="1" dirty="0">
                  <a:solidFill>
                    <a:srgbClr val="FF0000"/>
                  </a:solidFill>
                </a:rPr>
                <a:t>Good!</a:t>
              </a:r>
            </a:p>
          </p:txBody>
        </p:sp>
      </p:grpSp>
      <p:grpSp>
        <p:nvGrpSpPr>
          <p:cNvPr id="11" name="Group 10">
            <a:extLst>
              <a:ext uri="{FF2B5EF4-FFF2-40B4-BE49-F238E27FC236}">
                <a16:creationId xmlns:a16="http://schemas.microsoft.com/office/drawing/2014/main" id="{8039C680-5AF4-44CC-82F3-887ED0D1BF7F}"/>
              </a:ext>
            </a:extLst>
          </p:cNvPr>
          <p:cNvGrpSpPr/>
          <p:nvPr/>
        </p:nvGrpSpPr>
        <p:grpSpPr>
          <a:xfrm>
            <a:off x="9675103" y="3590419"/>
            <a:ext cx="2030136" cy="1379208"/>
            <a:chOff x="507258" y="4459012"/>
            <a:chExt cx="2030136" cy="1379208"/>
          </a:xfrm>
        </p:grpSpPr>
        <p:sp>
          <p:nvSpPr>
            <p:cNvPr id="12" name="Cloud 11">
              <a:extLst>
                <a:ext uri="{FF2B5EF4-FFF2-40B4-BE49-F238E27FC236}">
                  <a16:creationId xmlns:a16="http://schemas.microsoft.com/office/drawing/2014/main" id="{8948B71B-B399-4442-93D9-758D76B2A6C9}"/>
                </a:ext>
              </a:extLst>
            </p:cNvPr>
            <p:cNvSpPr/>
            <p:nvPr/>
          </p:nvSpPr>
          <p:spPr>
            <a:xfrm rot="614678">
              <a:off x="507258" y="4459012"/>
              <a:ext cx="2030136" cy="1379208"/>
            </a:xfrm>
            <a:prstGeom prst="cloud">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7C61E7-6274-444F-9B83-3E53D72CB926}"/>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0000"/>
                  </a:solidFill>
                </a:rPr>
                <a:t>1 point</a:t>
              </a:r>
            </a:p>
          </p:txBody>
        </p:sp>
      </p:grpSp>
      <p:sp>
        <p:nvSpPr>
          <p:cNvPr id="15" name="Rectangle 14">
            <a:hlinkClick r:id="rId3" action="ppaction://hlinksldjump"/>
            <a:extLst>
              <a:ext uri="{FF2B5EF4-FFF2-40B4-BE49-F238E27FC236}">
                <a16:creationId xmlns:a16="http://schemas.microsoft.com/office/drawing/2014/main" id="{D9883C69-0F94-4151-B39E-F65C9682776C}"/>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00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 calcmode="lin" valueType="num">
                                      <p:cBhvr>
                                        <p:cTn id="9" dur="250" fill="hold"/>
                                        <p:tgtEl>
                                          <p:spTgt spid="8"/>
                                        </p:tgtEl>
                                        <p:attrNameLst>
                                          <p:attrName>style.rotation</p:attrName>
                                        </p:attrNameLst>
                                      </p:cBhvr>
                                      <p:tavLst>
                                        <p:tav tm="0">
                                          <p:val>
                                            <p:fltVal val="90"/>
                                          </p:val>
                                        </p:tav>
                                        <p:tav tm="100000">
                                          <p:val>
                                            <p:fltVal val="0"/>
                                          </p:val>
                                        </p:tav>
                                      </p:tavLst>
                                    </p:anim>
                                    <p:animEffect transition="in" filter="fade">
                                      <p:cBhvr>
                                        <p:cTn id="10" dur="250"/>
                                        <p:tgtEl>
                                          <p:spTgt spid="8"/>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3"/>
                                        </p:tgtEl>
                                        <p:attrNameLst>
                                          <p:attrName>ppt_y</p:attrName>
                                        </p:attrNameLst>
                                      </p:cBhvr>
                                      <p:tavLst>
                                        <p:tav tm="0">
                                          <p:val>
                                            <p:strVal val="#ppt_y"/>
                                          </p:val>
                                        </p:tav>
                                        <p:tav tm="100000">
                                          <p:val>
                                            <p:strVal val="#ppt_y"/>
                                          </p:val>
                                        </p:tav>
                                      </p:tavLst>
                                    </p:anim>
                                    <p:anim calcmode="lin" valueType="num">
                                      <p:cBhvr>
                                        <p:cTn id="1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3"/>
                                        </p:tgtEl>
                                      </p:cBhvr>
                                    </p:animEffect>
                                  </p:childTnLst>
                                </p:cTn>
                              </p:par>
                            </p:childTnLst>
                          </p:cTn>
                        </p:par>
                        <p:par>
                          <p:cTn id="19" fill="hold">
                            <p:stCondLst>
                              <p:cond delay="2350"/>
                            </p:stCondLst>
                            <p:childTnLst>
                              <p:par>
                                <p:cTn id="20" presetID="21" presetClass="entr" presetSubtype="1" fill="hold" nodeType="after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500"/>
                                        <p:tgtEl>
                                          <p:spTgt spid="11"/>
                                        </p:tgtEl>
                                      </p:cBhvr>
                                    </p:animEffect>
                                  </p:childTnLst>
                                </p:cTn>
                              </p:par>
                            </p:childTnLst>
                          </p:cTn>
                        </p:par>
                        <p:par>
                          <p:cTn id="23" fill="hold">
                            <p:stCondLst>
                              <p:cond delay="31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prayed about the king’s dream,</a:t>
            </a:r>
          </a:p>
          <a:p>
            <a:pPr algn="ctr"/>
            <a:r>
              <a:rPr lang="en-US" sz="4000" dirty="0"/>
              <a:t>he </a:t>
            </a:r>
            <a:r>
              <a:rPr lang="en-US" sz="4000" u="sng" dirty="0"/>
              <a:t>______</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2D5E4D48-1DEF-44B4-B1E9-D1D6E08983A6}"/>
              </a:ext>
            </a:extLst>
          </p:cNvPr>
          <p:cNvSpPr/>
          <p:nvPr/>
        </p:nvSpPr>
        <p:spPr>
          <a:xfrm>
            <a:off x="1016867" y="4917268"/>
            <a:ext cx="10155793" cy="646331"/>
          </a:xfrm>
          <a:prstGeom prst="rect">
            <a:avLst/>
          </a:prstGeom>
        </p:spPr>
        <p:txBody>
          <a:bodyPr>
            <a:prstTxWarp prst="textStop">
              <a:avLst/>
            </a:prstTxWarp>
            <a:spAutoFit/>
          </a:bodyPr>
          <a:lstStyle/>
          <a:p>
            <a:pPr algn="ctr"/>
            <a:r>
              <a:rPr lang="en-US" sz="3600" b="1" spc="-150" dirty="0">
                <a:solidFill>
                  <a:srgbClr val="CC3300"/>
                </a:solidFill>
                <a:latin typeface="Tahoma" panose="020B0604030504040204" pitchFamily="34" charset="0"/>
                <a:ea typeface="Calibri" panose="020F0502020204030204" pitchFamily="34" charset="0"/>
              </a:rPr>
              <a:t>ASKED HIS FRIENDS TO PRAY WITH HIM</a:t>
            </a:r>
            <a:endParaRPr lang="en-US" sz="3600" spc="-150" dirty="0">
              <a:solidFill>
                <a:srgbClr val="CC33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5233DD76-DD4F-4F6C-A69A-FB02D54FC81A}"/>
              </a:ext>
            </a:extLst>
          </p:cNvPr>
          <p:cNvSpPr/>
          <p:nvPr/>
        </p:nvSpPr>
        <p:spPr>
          <a:xfrm rot="304225">
            <a:off x="973972" y="5847256"/>
            <a:ext cx="4595035" cy="646331"/>
          </a:xfrm>
          <a:prstGeom prst="rect">
            <a:avLst/>
          </a:prstGeom>
        </p:spPr>
        <p:txBody>
          <a:bodyPr>
            <a:prstTxWarp prst="textStop">
              <a:avLst/>
            </a:prstTxWarp>
            <a:spAutoFit/>
          </a:bodyPr>
          <a:lstStyle/>
          <a:p>
            <a:pPr algn="ctr"/>
            <a:r>
              <a:rPr lang="en-US" sz="3600" b="1" dirty="0">
                <a:solidFill>
                  <a:schemeClr val="accent2"/>
                </a:solidFill>
                <a:latin typeface="Tahoma" panose="020B0604030504040204" pitchFamily="34" charset="0"/>
                <a:ea typeface="Calibri" panose="020F0502020204030204" pitchFamily="34" charset="0"/>
              </a:rPr>
              <a:t>PRAYED ALONE</a:t>
            </a:r>
            <a:endParaRPr lang="en-US" sz="3600" dirty="0">
              <a:solidFill>
                <a:schemeClr val="accent2"/>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A613003-F59F-4E3A-BE71-AC6D861FD476}"/>
              </a:ext>
            </a:extLst>
          </p:cNvPr>
          <p:cNvSpPr/>
          <p:nvPr/>
        </p:nvSpPr>
        <p:spPr>
          <a:xfrm rot="21404602">
            <a:off x="6647709" y="5859130"/>
            <a:ext cx="4485045" cy="646331"/>
          </a:xfrm>
          <a:prstGeom prst="rect">
            <a:avLst/>
          </a:prstGeom>
        </p:spPr>
        <p:txBody>
          <a:bodyPr>
            <a:prstTxWarp prst="textStop">
              <a:avLst/>
            </a:prstTxWarp>
            <a:spAutoFit/>
          </a:bodyPr>
          <a:lstStyle/>
          <a:p>
            <a:pPr algn="ctr"/>
            <a:r>
              <a:rPr lang="en-US" sz="3600" b="1" dirty="0">
                <a:solidFill>
                  <a:srgbClr val="006600"/>
                </a:solidFill>
                <a:latin typeface="Tahoma" panose="020B0604030504040204" pitchFamily="34" charset="0"/>
                <a:ea typeface="Calibri" panose="020F0502020204030204" pitchFamily="34" charset="0"/>
              </a:rPr>
              <a:t>TOLD NO ONE</a:t>
            </a:r>
            <a:endParaRPr lang="en-US" sz="3600" dirty="0">
              <a:solidFill>
                <a:srgbClr val="006600"/>
              </a:solidFill>
              <a:latin typeface="Tahoma" panose="020B0604030504040204" pitchFamily="34" charset="0"/>
              <a:ea typeface="Calibri" panose="020F0502020204030204" pitchFamily="34" charset="0"/>
            </a:endParaRPr>
          </a:p>
        </p:txBody>
      </p:sp>
      <p:grpSp>
        <p:nvGrpSpPr>
          <p:cNvPr id="11" name="Group 10">
            <a:extLst>
              <a:ext uri="{FF2B5EF4-FFF2-40B4-BE49-F238E27FC236}">
                <a16:creationId xmlns:a16="http://schemas.microsoft.com/office/drawing/2014/main" id="{18A63F31-9FD7-476A-B78E-4F7945C1F3CC}"/>
              </a:ext>
            </a:extLst>
          </p:cNvPr>
          <p:cNvGrpSpPr/>
          <p:nvPr/>
        </p:nvGrpSpPr>
        <p:grpSpPr>
          <a:xfrm>
            <a:off x="2660759" y="1524340"/>
            <a:ext cx="6751824" cy="3947565"/>
            <a:chOff x="2660759" y="1524340"/>
            <a:chExt cx="6751824" cy="3947565"/>
          </a:xfrm>
        </p:grpSpPr>
        <p:sp>
          <p:nvSpPr>
            <p:cNvPr id="12" name="Cloud 11">
              <a:extLst>
                <a:ext uri="{FF2B5EF4-FFF2-40B4-BE49-F238E27FC236}">
                  <a16:creationId xmlns:a16="http://schemas.microsoft.com/office/drawing/2014/main" id="{597F1D54-B738-475C-AEF5-4821D00ED299}"/>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5E6D442-7BAA-48D1-9543-867FE6D1A1BA}"/>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4" name="TextBox 13">
              <a:extLst>
                <a:ext uri="{FF2B5EF4-FFF2-40B4-BE49-F238E27FC236}">
                  <a16:creationId xmlns:a16="http://schemas.microsoft.com/office/drawing/2014/main" id="{8EC7B9A6-1096-4051-8C28-D6570B75EBB1}"/>
                </a:ext>
              </a:extLst>
            </p:cNvPr>
            <p:cNvSpPr txBox="1"/>
            <p:nvPr/>
          </p:nvSpPr>
          <p:spPr>
            <a:xfrm>
              <a:off x="3532472" y="2960314"/>
              <a:ext cx="5218863" cy="1133451"/>
            </a:xfrm>
            <a:prstGeom prst="rect">
              <a:avLst/>
            </a:prstGeom>
            <a:noFill/>
          </p:spPr>
          <p:txBody>
            <a:bodyPr wrap="square" rtlCol="0">
              <a:prstTxWarp prst="textStop">
                <a:avLst/>
              </a:prstTxWarp>
              <a:spAutoFit/>
            </a:bodyPr>
            <a:lstStyle/>
            <a:p>
              <a:pPr algn="ctr"/>
              <a:r>
                <a:rPr lang="en-US" sz="4800" b="1" dirty="0">
                  <a:solidFill>
                    <a:srgbClr val="FFE9AB"/>
                  </a:solidFill>
                </a:rPr>
                <a:t>ASKED HIS FRIENDS TO PRAY WITH HIM</a:t>
              </a:r>
              <a:endParaRPr lang="en-US" sz="4800" dirty="0">
                <a:solidFill>
                  <a:srgbClr val="FFE9AB"/>
                </a:solidFill>
              </a:endParaRPr>
            </a:p>
          </p:txBody>
        </p:sp>
        <p:sp>
          <p:nvSpPr>
            <p:cNvPr id="15" name="TextBox 14">
              <a:extLst>
                <a:ext uri="{FF2B5EF4-FFF2-40B4-BE49-F238E27FC236}">
                  <a16:creationId xmlns:a16="http://schemas.microsoft.com/office/drawing/2014/main" id="{773B957D-6995-461D-9042-7078C28ACEAF}"/>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16" name="Rectangle 15">
            <a:hlinkClick r:id="rId3" action="ppaction://hlinksldjump"/>
            <a:extLst>
              <a:ext uri="{FF2B5EF4-FFF2-40B4-BE49-F238E27FC236}">
                <a16:creationId xmlns:a16="http://schemas.microsoft.com/office/drawing/2014/main" id="{E10A51B6-A440-4AC9-86DB-3FE4A968D880}"/>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85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13E908-CCD5-2EDF-4639-EB168F08EEE3}"/>
              </a:ext>
            </a:extLst>
          </p:cNvPr>
          <p:cNvSpPr txBox="1"/>
          <p:nvPr/>
        </p:nvSpPr>
        <p:spPr>
          <a:xfrm>
            <a:off x="5231930" y="4445127"/>
            <a:ext cx="1728140" cy="338554"/>
          </a:xfrm>
          <a:prstGeom prst="rect">
            <a:avLst/>
          </a:prstGeom>
          <a:noFill/>
        </p:spPr>
        <p:txBody>
          <a:bodyPr wrap="square" rtlCol="0">
            <a:spAutoFit/>
          </a:bodyPr>
          <a:lstStyle/>
          <a:p>
            <a:pPr algn="ctr"/>
            <a:r>
              <a:rPr lang="en-US" sz="1600" i="1" dirty="0">
                <a:solidFill>
                  <a:srgbClr val="C00000"/>
                </a:solidFill>
              </a:rPr>
              <a:t>Tap to continue</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When Daniel prayed about the king’s dream,</a:t>
            </a:r>
          </a:p>
          <a:p>
            <a:pPr algn="ctr"/>
            <a:r>
              <a:rPr lang="en-US" sz="4000" dirty="0"/>
              <a:t>he </a:t>
            </a:r>
            <a:r>
              <a:rPr lang="en-US" sz="4000" i="1" u="sng" dirty="0">
                <a:solidFill>
                  <a:srgbClr val="C00000"/>
                </a:solidFill>
                <a:uFill>
                  <a:solidFill>
                    <a:schemeClr val="tx1"/>
                  </a:solidFill>
                </a:uFill>
              </a:rPr>
              <a:t>ASKED HIS FRIENDS TO PRAY WITH HIM</a:t>
            </a:r>
            <a:r>
              <a:rPr lang="en-US" sz="4000" dirty="0"/>
              <a:t>.	</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2D5E4D48-1DEF-44B4-B1E9-D1D6E08983A6}"/>
              </a:ext>
            </a:extLst>
          </p:cNvPr>
          <p:cNvSpPr/>
          <p:nvPr/>
        </p:nvSpPr>
        <p:spPr>
          <a:xfrm>
            <a:off x="1016867" y="4917268"/>
            <a:ext cx="10155793" cy="646331"/>
          </a:xfrm>
          <a:prstGeom prst="rect">
            <a:avLst/>
          </a:prstGeom>
        </p:spPr>
        <p:txBody>
          <a:bodyPr>
            <a:prstTxWarp prst="textStop">
              <a:avLst/>
            </a:prstTxWarp>
            <a:spAutoFit/>
          </a:bodyPr>
          <a:lstStyle/>
          <a:p>
            <a:pPr algn="ctr"/>
            <a:r>
              <a:rPr lang="en-US" sz="3600" b="1" spc="-150" dirty="0">
                <a:solidFill>
                  <a:srgbClr val="CC3300"/>
                </a:solidFill>
                <a:latin typeface="Tahoma" panose="020B0604030504040204" pitchFamily="34" charset="0"/>
                <a:ea typeface="Calibri" panose="020F0502020204030204" pitchFamily="34" charset="0"/>
              </a:rPr>
              <a:t>ASKED HIS FRIENDS TO PRAY WITH HIM</a:t>
            </a:r>
            <a:endParaRPr lang="en-US" sz="3600" spc="-150" dirty="0">
              <a:solidFill>
                <a:srgbClr val="CC330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5233DD76-DD4F-4F6C-A69A-FB02D54FC81A}"/>
              </a:ext>
            </a:extLst>
          </p:cNvPr>
          <p:cNvSpPr/>
          <p:nvPr/>
        </p:nvSpPr>
        <p:spPr>
          <a:xfrm rot="304225">
            <a:off x="973972" y="5847256"/>
            <a:ext cx="4595035" cy="646331"/>
          </a:xfrm>
          <a:prstGeom prst="rect">
            <a:avLst/>
          </a:prstGeom>
        </p:spPr>
        <p:txBody>
          <a:bodyPr>
            <a:prstTxWarp prst="textStop">
              <a:avLst/>
            </a:prstTxWarp>
            <a:spAutoFit/>
          </a:bodyPr>
          <a:lstStyle/>
          <a:p>
            <a:pPr algn="ctr"/>
            <a:r>
              <a:rPr lang="en-US" sz="3600" b="1" dirty="0">
                <a:solidFill>
                  <a:schemeClr val="accent2"/>
                </a:solidFill>
                <a:latin typeface="Tahoma" panose="020B0604030504040204" pitchFamily="34" charset="0"/>
                <a:ea typeface="Calibri" panose="020F0502020204030204" pitchFamily="34" charset="0"/>
              </a:rPr>
              <a:t>PRAYED ALONE</a:t>
            </a:r>
            <a:endParaRPr lang="en-US" sz="3600" dirty="0">
              <a:solidFill>
                <a:schemeClr val="accent2"/>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A613003-F59F-4E3A-BE71-AC6D861FD476}"/>
              </a:ext>
            </a:extLst>
          </p:cNvPr>
          <p:cNvSpPr/>
          <p:nvPr/>
        </p:nvSpPr>
        <p:spPr>
          <a:xfrm rot="21404602">
            <a:off x="6647709" y="5859130"/>
            <a:ext cx="4485045" cy="646331"/>
          </a:xfrm>
          <a:prstGeom prst="rect">
            <a:avLst/>
          </a:prstGeom>
        </p:spPr>
        <p:txBody>
          <a:bodyPr>
            <a:prstTxWarp prst="textStop">
              <a:avLst/>
            </a:prstTxWarp>
            <a:spAutoFit/>
          </a:bodyPr>
          <a:lstStyle/>
          <a:p>
            <a:pPr algn="ctr"/>
            <a:r>
              <a:rPr lang="en-US" sz="3600" b="1" dirty="0">
                <a:solidFill>
                  <a:srgbClr val="006600"/>
                </a:solidFill>
                <a:latin typeface="Tahoma" panose="020B0604030504040204" pitchFamily="34" charset="0"/>
                <a:ea typeface="Calibri" panose="020F0502020204030204" pitchFamily="34" charset="0"/>
              </a:rPr>
              <a:t>TOLD NO ONE</a:t>
            </a:r>
            <a:endParaRPr lang="en-US" sz="3600" dirty="0">
              <a:solidFill>
                <a:srgbClr val="006600"/>
              </a:solidFill>
              <a:latin typeface="Tahoma" panose="020B0604030504040204" pitchFamily="34" charset="0"/>
              <a:ea typeface="Calibri" panose="020F0502020204030204" pitchFamily="34" charset="0"/>
            </a:endParaRPr>
          </a:p>
        </p:txBody>
      </p:sp>
      <p:sp>
        <p:nvSpPr>
          <p:cNvPr id="11" name="Rectangle 10">
            <a:hlinkClick r:id="rId3" action="ppaction://hlinksldjump"/>
            <a:extLst>
              <a:ext uri="{FF2B5EF4-FFF2-40B4-BE49-F238E27FC236}">
                <a16:creationId xmlns:a16="http://schemas.microsoft.com/office/drawing/2014/main" id="{C55AD7DE-8DAC-4275-B070-8C9435F1D43D}"/>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13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4381C55-008B-4AA8-B49E-E922B276EAD4}"/>
              </a:ext>
            </a:extLst>
          </p:cNvPr>
          <p:cNvGrpSpPr/>
          <p:nvPr/>
        </p:nvGrpSpPr>
        <p:grpSpPr>
          <a:xfrm>
            <a:off x="267476" y="177281"/>
            <a:ext cx="5173134" cy="6531430"/>
            <a:chOff x="887462" y="340360"/>
            <a:chExt cx="4122086" cy="5107648"/>
          </a:xfrm>
        </p:grpSpPr>
        <p:pic>
          <p:nvPicPr>
            <p:cNvPr id="3" name="Picture 2" descr="A group of people standing in front of a building&#10;&#10;Description automatically generated">
              <a:extLst>
                <a:ext uri="{FF2B5EF4-FFF2-40B4-BE49-F238E27FC236}">
                  <a16:creationId xmlns:a16="http://schemas.microsoft.com/office/drawing/2014/main" id="{38883B61-79C5-4E8B-A4DE-C25EAB252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462" y="340360"/>
              <a:ext cx="4025900" cy="5080000"/>
            </a:xfrm>
            <a:prstGeom prst="rect">
              <a:avLst/>
            </a:prstGeom>
          </p:spPr>
        </p:pic>
        <p:sp>
          <p:nvSpPr>
            <p:cNvPr id="4" name="TextBox 3">
              <a:extLst>
                <a:ext uri="{FF2B5EF4-FFF2-40B4-BE49-F238E27FC236}">
                  <a16:creationId xmlns:a16="http://schemas.microsoft.com/office/drawing/2014/main" id="{16EAB4F5-AE33-43AB-8753-72D2FA624C25}"/>
                </a:ext>
              </a:extLst>
            </p:cNvPr>
            <p:cNvSpPr txBox="1"/>
            <p:nvPr/>
          </p:nvSpPr>
          <p:spPr>
            <a:xfrm>
              <a:off x="4071233" y="5232564"/>
              <a:ext cx="938315" cy="215444"/>
            </a:xfrm>
            <a:prstGeom prst="rect">
              <a:avLst/>
            </a:prstGeom>
            <a:noFill/>
          </p:spPr>
          <p:txBody>
            <a:bodyPr wrap="square" rtlCol="0">
              <a:spAutoFit/>
            </a:bodyPr>
            <a:lstStyle/>
            <a:p>
              <a:pPr algn="ctr"/>
              <a:r>
                <a:rPr lang="en-US" sz="800" dirty="0">
                  <a:solidFill>
                    <a:srgbClr val="678187"/>
                  </a:solidFill>
                </a:rPr>
                <a:t>GOODSALT.COM</a:t>
              </a:r>
            </a:p>
          </p:txBody>
        </p:sp>
      </p:grpSp>
      <p:grpSp>
        <p:nvGrpSpPr>
          <p:cNvPr id="7" name="Group 6">
            <a:extLst>
              <a:ext uri="{FF2B5EF4-FFF2-40B4-BE49-F238E27FC236}">
                <a16:creationId xmlns:a16="http://schemas.microsoft.com/office/drawing/2014/main" id="{E12344DD-E9FE-40C9-A9BB-46F7819CB5A6}"/>
              </a:ext>
            </a:extLst>
          </p:cNvPr>
          <p:cNvGrpSpPr/>
          <p:nvPr/>
        </p:nvGrpSpPr>
        <p:grpSpPr>
          <a:xfrm>
            <a:off x="5561046" y="186611"/>
            <a:ext cx="6354147" cy="6494107"/>
            <a:chOff x="5542384" y="214604"/>
            <a:chExt cx="6354147" cy="6494107"/>
          </a:xfrm>
          <a:solidFill>
            <a:srgbClr val="413B2F"/>
          </a:solidFill>
        </p:grpSpPr>
        <p:sp>
          <p:nvSpPr>
            <p:cNvPr id="6" name="Rectangle 5">
              <a:extLst>
                <a:ext uri="{FF2B5EF4-FFF2-40B4-BE49-F238E27FC236}">
                  <a16:creationId xmlns:a16="http://schemas.microsoft.com/office/drawing/2014/main" id="{F14E2642-D7E8-460C-B357-9F5E3D6C318E}"/>
                </a:ext>
              </a:extLst>
            </p:cNvPr>
            <p:cNvSpPr/>
            <p:nvPr/>
          </p:nvSpPr>
          <p:spPr>
            <a:xfrm>
              <a:off x="5542384" y="214604"/>
              <a:ext cx="6354147" cy="6494107"/>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B2E8D58-43F9-49C2-ABAC-E8EDE4486294}"/>
                </a:ext>
              </a:extLst>
            </p:cNvPr>
            <p:cNvSpPr/>
            <p:nvPr/>
          </p:nvSpPr>
          <p:spPr>
            <a:xfrm>
              <a:off x="5669906" y="352728"/>
              <a:ext cx="6096000" cy="6223307"/>
            </a:xfrm>
            <a:prstGeom prst="rect">
              <a:avLst/>
            </a:prstGeom>
            <a:noFill/>
          </p:spPr>
          <p:txBody>
            <a:bodyPr>
              <a:spAutoFit/>
            </a:bodyPr>
            <a:lstStyle/>
            <a:p>
              <a:pPr algn="just">
                <a:lnSpc>
                  <a:spcPct val="114000"/>
                </a:lnSpc>
              </a:pPr>
              <a:r>
                <a:rPr lang="en-US" sz="3200" dirty="0">
                  <a:solidFill>
                    <a:schemeClr val="accent5">
                      <a:lumMod val="50000"/>
                    </a:schemeClr>
                  </a:solidFill>
                  <a:latin typeface="Times New Roman" panose="02020603050405020304" pitchFamily="18" charset="0"/>
                  <a:cs typeface="Times New Roman" panose="02020603050405020304" pitchFamily="18" charset="0"/>
                </a:rPr>
                <a:t>Then Daniel went to his house    and made the matter known to Hananiah, Mishael, and Azariah,   his companions, and told them to seek mercy from the God of heaven concerning this mystery, so that Daniel and his companions might not be destroyed with the rest of  the wise men of Babylon. Then the mystery was revealed to Daniel in  a vision of the night</a:t>
              </a:r>
              <a:r>
                <a:rPr lang="en-US" sz="3200" dirty="0">
                  <a:solidFill>
                    <a:srgbClr val="A20000"/>
                  </a:solidFill>
                  <a:latin typeface="Times New Roman" panose="02020603050405020304" pitchFamily="18" charset="0"/>
                  <a:cs typeface="Times New Roman" panose="02020603050405020304" pitchFamily="18" charset="0"/>
                </a:rPr>
                <a:t>.</a:t>
              </a:r>
            </a:p>
          </p:txBody>
        </p:sp>
      </p:grpSp>
      <p:sp>
        <p:nvSpPr>
          <p:cNvPr id="8" name="Rectangle 7">
            <a:hlinkClick r:id="rId3" action="ppaction://hlinksldjump"/>
            <a:extLst>
              <a:ext uri="{FF2B5EF4-FFF2-40B4-BE49-F238E27FC236}">
                <a16:creationId xmlns:a16="http://schemas.microsoft.com/office/drawing/2014/main" id="{8F6053D6-D71F-4DC3-BACE-E670C0751F92}"/>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2680527-7F6B-FC6A-3B09-194443D8E393}"/>
              </a:ext>
            </a:extLst>
          </p:cNvPr>
          <p:cNvSpPr txBox="1"/>
          <p:nvPr/>
        </p:nvSpPr>
        <p:spPr>
          <a:xfrm>
            <a:off x="8081476" y="6445103"/>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spTree>
    <p:extLst>
      <p:ext uri="{BB962C8B-B14F-4D97-AF65-F5344CB8AC3E}">
        <p14:creationId xmlns:p14="http://schemas.microsoft.com/office/powerpoint/2010/main" val="18660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1958386818"/>
      </p:ext>
    </p:extLst>
  </p:cSld>
  <p:clrMapOvr>
    <a:masterClrMapping/>
  </p:clrMapOvr>
  <p:transition advClick="0" advTm="0">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his friends to seek _____ </a:t>
            </a:r>
          </a:p>
          <a:p>
            <a:pPr algn="ctr"/>
            <a:r>
              <a:rPr lang="en-US" sz="4000" dirty="0"/>
              <a:t>from the God of heaven concerning the mystery.</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7BDA9436-AF3D-4337-8265-A8159356134F}"/>
              </a:ext>
            </a:extLst>
          </p:cNvPr>
          <p:cNvSpPr txBox="1"/>
          <p:nvPr/>
        </p:nvSpPr>
        <p:spPr>
          <a:xfrm>
            <a:off x="4425765" y="4488231"/>
            <a:ext cx="3340469"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7" name="Rectangle 6">
            <a:hlinkClick r:id="rId3" action="ppaction://hlinksldjump"/>
            <a:extLst>
              <a:ext uri="{FF2B5EF4-FFF2-40B4-BE49-F238E27FC236}">
                <a16:creationId xmlns:a16="http://schemas.microsoft.com/office/drawing/2014/main" id="{494B5A24-96E6-443C-8AF2-80EFC63A6A37}"/>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644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his friends to seek _____ </a:t>
            </a:r>
          </a:p>
          <a:p>
            <a:pPr algn="ctr"/>
            <a:r>
              <a:rPr lang="en-US" sz="4000" dirty="0"/>
              <a:t>from the God of heaven concerning the mystery.</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10" name="TextBox 9">
            <a:extLst>
              <a:ext uri="{FF2B5EF4-FFF2-40B4-BE49-F238E27FC236}">
                <a16:creationId xmlns:a16="http://schemas.microsoft.com/office/drawing/2014/main" id="{90D6CE49-91BD-4040-A6B8-C5729ADC49EC}"/>
              </a:ext>
            </a:extLst>
          </p:cNvPr>
          <p:cNvSpPr txBox="1"/>
          <p:nvPr/>
        </p:nvSpPr>
        <p:spPr>
          <a:xfrm>
            <a:off x="5237669" y="4481840"/>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1" name="Rectangle 10">
            <a:extLst>
              <a:ext uri="{FF2B5EF4-FFF2-40B4-BE49-F238E27FC236}">
                <a16:creationId xmlns:a16="http://schemas.microsoft.com/office/drawing/2014/main" id="{16BA00F4-880F-4DFE-9C70-880D95F052C2}"/>
              </a:ext>
            </a:extLst>
          </p:cNvPr>
          <p:cNvSpPr/>
          <p:nvPr/>
        </p:nvSpPr>
        <p:spPr>
          <a:xfrm rot="-480000">
            <a:off x="934739" y="4844517"/>
            <a:ext cx="2941771" cy="830997"/>
          </a:xfrm>
          <a:prstGeom prst="rect">
            <a:avLst/>
          </a:prstGeom>
          <a:ln>
            <a:noFill/>
          </a:ln>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MERCY</a:t>
            </a:r>
            <a:endParaRPr lang="en-US" sz="4800" dirty="0">
              <a:solidFill>
                <a:srgbClr val="FF0000"/>
              </a:solidFill>
              <a:latin typeface="Tahoma" panose="020B060403050404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618F30F7-3273-4071-B06F-50EABD4EB3DF}"/>
              </a:ext>
            </a:extLst>
          </p:cNvPr>
          <p:cNvSpPr/>
          <p:nvPr/>
        </p:nvSpPr>
        <p:spPr>
          <a:xfrm rot="660000">
            <a:off x="8191062" y="5027069"/>
            <a:ext cx="3248889" cy="830997"/>
          </a:xfrm>
          <a:prstGeom prst="rect">
            <a:avLst/>
          </a:prstGeom>
          <a:ln>
            <a:noFill/>
          </a:ln>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POWER</a:t>
            </a:r>
            <a:endParaRPr lang="en-US" sz="4800" spc="300" dirty="0">
              <a:solidFill>
                <a:srgbClr val="C00000"/>
              </a:solidFill>
              <a:latin typeface="Tahoma" panose="020B060403050404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BC88BAA9-A048-450E-B24E-742CC8EBD733}"/>
              </a:ext>
            </a:extLst>
          </p:cNvPr>
          <p:cNvSpPr/>
          <p:nvPr/>
        </p:nvSpPr>
        <p:spPr>
          <a:xfrm>
            <a:off x="3353576" y="5785323"/>
            <a:ext cx="5066033" cy="830997"/>
          </a:xfrm>
          <a:prstGeom prst="rect">
            <a:avLst/>
          </a:prstGeom>
          <a:ln>
            <a:noFill/>
          </a:ln>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PROTECTION</a:t>
            </a:r>
            <a:endParaRPr lang="en-US" sz="4800" dirty="0">
              <a:solidFill>
                <a:srgbClr val="0000FF"/>
              </a:solidFill>
              <a:latin typeface="Tahoma" panose="020B0604030504040204" pitchFamily="34" charset="0"/>
              <a:ea typeface="Calibri" panose="020F0502020204030204" pitchFamily="34" charset="0"/>
            </a:endParaRPr>
          </a:p>
        </p:txBody>
      </p:sp>
      <p:sp>
        <p:nvSpPr>
          <p:cNvPr id="14" name="Rectangle 13">
            <a:hlinkClick r:id="rId3" action="ppaction://hlinksldjump"/>
            <a:extLst>
              <a:ext uri="{FF2B5EF4-FFF2-40B4-BE49-F238E27FC236}">
                <a16:creationId xmlns:a16="http://schemas.microsoft.com/office/drawing/2014/main" id="{FC50E6E6-2AAA-4556-8A19-AC6E068F58F3}"/>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4" action="ppaction://hlinksldjump"/>
            <a:extLst>
              <a:ext uri="{FF2B5EF4-FFF2-40B4-BE49-F238E27FC236}">
                <a16:creationId xmlns:a16="http://schemas.microsoft.com/office/drawing/2014/main" id="{35576D48-D29A-40BA-8061-3288C5F6661A}"/>
              </a:ext>
            </a:extLst>
          </p:cNvPr>
          <p:cNvSpPr/>
          <p:nvPr/>
        </p:nvSpPr>
        <p:spPr>
          <a:xfrm rot="-480000">
            <a:off x="926275" y="4820394"/>
            <a:ext cx="2968831"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07960796-9CCB-4D61-BA36-05D21B60EA9A}"/>
              </a:ext>
            </a:extLst>
          </p:cNvPr>
          <p:cNvSpPr/>
          <p:nvPr/>
        </p:nvSpPr>
        <p:spPr>
          <a:xfrm>
            <a:off x="3355269" y="5759532"/>
            <a:ext cx="5091391" cy="86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5" action="ppaction://hlinksldjump"/>
            <a:extLst>
              <a:ext uri="{FF2B5EF4-FFF2-40B4-BE49-F238E27FC236}">
                <a16:creationId xmlns:a16="http://schemas.microsoft.com/office/drawing/2014/main" id="{2C4C3006-358D-4F5B-8C7D-958E7419CBCA}"/>
              </a:ext>
            </a:extLst>
          </p:cNvPr>
          <p:cNvSpPr/>
          <p:nvPr/>
        </p:nvSpPr>
        <p:spPr>
          <a:xfrm rot="660000">
            <a:off x="8172598" y="5016958"/>
            <a:ext cx="3267353" cy="841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72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style.rotation</p:attrName>
                                        </p:attrNameLst>
                                      </p:cBhvr>
                                      <p:tavLst>
                                        <p:tav tm="0">
                                          <p:val>
                                            <p:fltVal val="90"/>
                                          </p:val>
                                        </p:tav>
                                        <p:tav tm="100000">
                                          <p:val>
                                            <p:fltVal val="0"/>
                                          </p:val>
                                        </p:tav>
                                      </p:tavLst>
                                    </p:anim>
                                    <p:animEffect transition="in" filter="fade">
                                      <p:cBhvr>
                                        <p:cTn id="16" dur="500"/>
                                        <p:tgtEl>
                                          <p:spTgt spid="13"/>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ppt_w</p:attrName>
                                        </p:attrNameLst>
                                      </p:cBhvr>
                                      <p:tavLst>
                                        <p:tav tm="0" fmla="#ppt_w*sin(2.5*pi*$)">
                                          <p:val>
                                            <p:fltVal val="0"/>
                                          </p:val>
                                        </p:tav>
                                        <p:tav tm="100000">
                                          <p:val>
                                            <p:fltVal val="1"/>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23" name="Rectangle 22">
            <a:extLst>
              <a:ext uri="{FF2B5EF4-FFF2-40B4-BE49-F238E27FC236}">
                <a16:creationId xmlns:a16="http://schemas.microsoft.com/office/drawing/2014/main" id="{6F0A0BCB-40A7-4CB1-AD7D-D610B584280F}"/>
              </a:ext>
            </a:extLst>
          </p:cNvPr>
          <p:cNvSpPr/>
          <p:nvPr/>
        </p:nvSpPr>
        <p:spPr>
          <a:xfrm>
            <a:off x="3646417" y="1610924"/>
            <a:ext cx="3395481"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a:t>
            </a:r>
          </a:p>
        </p:txBody>
      </p:sp>
      <p:sp>
        <p:nvSpPr>
          <p:cNvPr id="29" name="TextBox 28">
            <a:extLst>
              <a:ext uri="{FF2B5EF4-FFF2-40B4-BE49-F238E27FC236}">
                <a16:creationId xmlns:a16="http://schemas.microsoft.com/office/drawing/2014/main" id="{E52BF0EA-A023-437F-ADCB-E83349EB03AF}"/>
              </a:ext>
            </a:extLst>
          </p:cNvPr>
          <p:cNvSpPr txBox="1"/>
          <p:nvPr/>
        </p:nvSpPr>
        <p:spPr>
          <a:xfrm>
            <a:off x="374711" y="2849166"/>
            <a:ext cx="11459355" cy="1631216"/>
          </a:xfrm>
          <a:prstGeom prst="rect">
            <a:avLst/>
          </a:prstGeom>
          <a:solidFill>
            <a:srgbClr val="FFE9AB"/>
          </a:solidFill>
          <a:ln w="57150">
            <a:solidFill>
              <a:srgbClr val="C00000"/>
            </a:solidFill>
          </a:ln>
        </p:spPr>
        <p:txBody>
          <a:bodyPr wrap="square" rtlCol="0">
            <a:spAutoFit/>
          </a:bodyPr>
          <a:lstStyle/>
          <a:p>
            <a:pPr algn="just"/>
            <a:endParaRPr lang="en-US" sz="10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uFill>
                  <a:solidFill>
                    <a:srgbClr val="C00000"/>
                  </a:solidFill>
                </a:uFill>
                <a:latin typeface="Tahoma" panose="020B0604030504040204" pitchFamily="34" charset="0"/>
                <a:ea typeface="Calibri" panose="020F0502020204030204" pitchFamily="34" charset="0"/>
              </a:rPr>
              <a:t>“_____</a:t>
            </a:r>
            <a:r>
              <a:rPr lang="en-US" sz="4000" dirty="0">
                <a:latin typeface="Tahoma" panose="020B0604030504040204" pitchFamily="34" charset="0"/>
                <a:ea typeface="Calibri" panose="020F0502020204030204" pitchFamily="34" charset="0"/>
              </a:rPr>
              <a:t> had dreams; his spirit was troubled,</a:t>
            </a:r>
          </a:p>
          <a:p>
            <a:pPr algn="ctr"/>
            <a:r>
              <a:rPr lang="en-US" sz="4000" dirty="0">
                <a:latin typeface="Tahoma" panose="020B0604030504040204" pitchFamily="34" charset="0"/>
                <a:ea typeface="Calibri" panose="020F0502020204030204" pitchFamily="34" charset="0"/>
              </a:rPr>
              <a:t>and his sleep left him.”</a:t>
            </a:r>
          </a:p>
          <a:p>
            <a:pPr algn="ctr"/>
            <a:r>
              <a:rPr lang="en-US" sz="1000" dirty="0">
                <a:solidFill>
                  <a:srgbClr val="C00000"/>
                </a:solidFill>
                <a:latin typeface="Tahoma" panose="020B0604030504040204" pitchFamily="34" charset="0"/>
                <a:ea typeface="Calibri" panose="020F0502020204030204" pitchFamily="34" charset="0"/>
              </a:rPr>
              <a:t> </a:t>
            </a:r>
          </a:p>
        </p:txBody>
      </p:sp>
      <p:sp>
        <p:nvSpPr>
          <p:cNvPr id="12" name="Rectangle 11">
            <a:extLst>
              <a:ext uri="{FF2B5EF4-FFF2-40B4-BE49-F238E27FC236}">
                <a16:creationId xmlns:a16="http://schemas.microsoft.com/office/drawing/2014/main" id="{284D2944-22C9-4B2E-85D4-D8012E2EB207}"/>
              </a:ext>
            </a:extLst>
          </p:cNvPr>
          <p:cNvSpPr/>
          <p:nvPr/>
        </p:nvSpPr>
        <p:spPr>
          <a:xfrm rot="-660000">
            <a:off x="502408" y="4818138"/>
            <a:ext cx="3235948"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ARIOCH </a:t>
            </a:r>
            <a:r>
              <a:rPr lang="en-US" sz="4800" dirty="0">
                <a:solidFill>
                  <a:srgbClr val="0000FF"/>
                </a:solidFill>
                <a:latin typeface="Tahoma" panose="020B0604030504040204" pitchFamily="34" charset="0"/>
                <a:ea typeface="Calibri" panose="020F0502020204030204" pitchFamily="34" charset="0"/>
              </a:rPr>
              <a:t> </a:t>
            </a:r>
          </a:p>
        </p:txBody>
      </p:sp>
      <p:sp>
        <p:nvSpPr>
          <p:cNvPr id="13" name="Rectangle 12">
            <a:extLst>
              <a:ext uri="{FF2B5EF4-FFF2-40B4-BE49-F238E27FC236}">
                <a16:creationId xmlns:a16="http://schemas.microsoft.com/office/drawing/2014/main" id="{C5427148-31DB-48CA-BDF8-871CBBCF07F4}"/>
              </a:ext>
            </a:extLst>
          </p:cNvPr>
          <p:cNvSpPr/>
          <p:nvPr/>
        </p:nvSpPr>
        <p:spPr>
          <a:xfrm rot="720000">
            <a:off x="8874302" y="5110697"/>
            <a:ext cx="2843829"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DANIEL</a:t>
            </a:r>
            <a:r>
              <a:rPr lang="en-US" sz="4800" spc="300" dirty="0">
                <a:solidFill>
                  <a:srgbClr val="FF0000"/>
                </a:solidFill>
                <a:latin typeface="Tahoma" panose="020B0604030504040204" pitchFamily="34" charset="0"/>
                <a:ea typeface="Calibri" panose="020F0502020204030204" pitchFamily="34" charset="0"/>
              </a:rPr>
              <a:t> </a:t>
            </a:r>
          </a:p>
        </p:txBody>
      </p:sp>
      <p:sp>
        <p:nvSpPr>
          <p:cNvPr id="14" name="Rectangle 13">
            <a:extLst>
              <a:ext uri="{FF2B5EF4-FFF2-40B4-BE49-F238E27FC236}">
                <a16:creationId xmlns:a16="http://schemas.microsoft.com/office/drawing/2014/main" id="{B165A5EF-DDAA-4FD8-937C-E3E9FD158799}"/>
              </a:ext>
            </a:extLst>
          </p:cNvPr>
          <p:cNvSpPr/>
          <p:nvPr/>
        </p:nvSpPr>
        <p:spPr>
          <a:xfrm rot="154721">
            <a:off x="2704731" y="5813802"/>
            <a:ext cx="6883203" cy="830997"/>
          </a:xfrm>
          <a:prstGeom prst="rect">
            <a:avLst/>
          </a:prstGeom>
        </p:spPr>
        <p:txBody>
          <a:bodyPr wrap="square">
            <a:prstTxWarp prst="textStop">
              <a:avLst/>
            </a:prstTxWarp>
            <a:spAutoFit/>
          </a:bodyPr>
          <a:lstStyle/>
          <a:p>
            <a:pPr algn="ctr"/>
            <a:r>
              <a:rPr lang="en-US" sz="4800" b="1" spc="300" dirty="0">
                <a:solidFill>
                  <a:srgbClr val="00B050"/>
                </a:solidFill>
                <a:latin typeface="Tahoma" panose="020B0604030504040204" pitchFamily="34" charset="0"/>
                <a:ea typeface="Calibri" panose="020F0502020204030204" pitchFamily="34" charset="0"/>
              </a:rPr>
              <a:t>NEBUCHADNEZZAR</a:t>
            </a:r>
          </a:p>
        </p:txBody>
      </p:sp>
      <p:grpSp>
        <p:nvGrpSpPr>
          <p:cNvPr id="15" name="Group 14">
            <a:extLst>
              <a:ext uri="{FF2B5EF4-FFF2-40B4-BE49-F238E27FC236}">
                <a16:creationId xmlns:a16="http://schemas.microsoft.com/office/drawing/2014/main" id="{10BF2D9C-45B0-400F-932D-5A1647DB380B}"/>
              </a:ext>
            </a:extLst>
          </p:cNvPr>
          <p:cNvGrpSpPr/>
          <p:nvPr/>
        </p:nvGrpSpPr>
        <p:grpSpPr>
          <a:xfrm>
            <a:off x="3496990" y="1345800"/>
            <a:ext cx="5293895" cy="4389120"/>
            <a:chOff x="3496990" y="1345800"/>
            <a:chExt cx="5293895" cy="4389120"/>
          </a:xfrm>
        </p:grpSpPr>
        <p:sp>
          <p:nvSpPr>
            <p:cNvPr id="16" name="Cloud 15">
              <a:extLst>
                <a:ext uri="{FF2B5EF4-FFF2-40B4-BE49-F238E27FC236}">
                  <a16:creationId xmlns:a16="http://schemas.microsoft.com/office/drawing/2014/main" id="{8BCB1323-C734-4295-9819-5F81ABD046DC}"/>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23547F2-6A46-4723-93E1-A83B8AD198DA}"/>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No…</a:t>
              </a:r>
            </a:p>
            <a:p>
              <a:pPr algn="ctr"/>
              <a:r>
                <a:rPr lang="en-US" sz="2400" dirty="0"/>
                <a:t>Tap and try again</a:t>
              </a:r>
            </a:p>
          </p:txBody>
        </p:sp>
      </p:grpSp>
      <p:sp>
        <p:nvSpPr>
          <p:cNvPr id="20" name="Rectangle 19">
            <a:hlinkClick r:id="rId3" action="ppaction://hlinksldjump"/>
            <a:extLst>
              <a:ext uri="{FF2B5EF4-FFF2-40B4-BE49-F238E27FC236}">
                <a16:creationId xmlns:a16="http://schemas.microsoft.com/office/drawing/2014/main" id="{7CC887EE-A9CC-446E-8C67-E877F62D4A58}"/>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32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45">
                                          <p:stCondLst>
                                            <p:cond delay="0"/>
                                          </p:stCondLst>
                                        </p:cTn>
                                        <p:tgtEl>
                                          <p:spTgt spid="15"/>
                                        </p:tgtEl>
                                      </p:cBhvr>
                                    </p:animEffect>
                                    <p:anim calcmode="lin" valueType="num">
                                      <p:cBhvr>
                                        <p:cTn id="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3" dur="7">
                                          <p:stCondLst>
                                            <p:cond delay="162"/>
                                          </p:stCondLst>
                                        </p:cTn>
                                        <p:tgtEl>
                                          <p:spTgt spid="15"/>
                                        </p:tgtEl>
                                      </p:cBhvr>
                                      <p:to x="100000" y="60000"/>
                                    </p:animScale>
                                    <p:animScale>
                                      <p:cBhvr>
                                        <p:cTn id="14" dur="41" decel="50000">
                                          <p:stCondLst>
                                            <p:cond delay="169"/>
                                          </p:stCondLst>
                                        </p:cTn>
                                        <p:tgtEl>
                                          <p:spTgt spid="15"/>
                                        </p:tgtEl>
                                      </p:cBhvr>
                                      <p:to x="100000" y="100000"/>
                                    </p:animScale>
                                    <p:animScale>
                                      <p:cBhvr>
                                        <p:cTn id="15" dur="7">
                                          <p:stCondLst>
                                            <p:cond delay="328"/>
                                          </p:stCondLst>
                                        </p:cTn>
                                        <p:tgtEl>
                                          <p:spTgt spid="15"/>
                                        </p:tgtEl>
                                      </p:cBhvr>
                                      <p:to x="100000" y="80000"/>
                                    </p:animScale>
                                    <p:animScale>
                                      <p:cBhvr>
                                        <p:cTn id="16" dur="41" decel="50000">
                                          <p:stCondLst>
                                            <p:cond delay="335"/>
                                          </p:stCondLst>
                                        </p:cTn>
                                        <p:tgtEl>
                                          <p:spTgt spid="15"/>
                                        </p:tgtEl>
                                      </p:cBhvr>
                                      <p:to x="100000" y="100000"/>
                                    </p:animScale>
                                    <p:animScale>
                                      <p:cBhvr>
                                        <p:cTn id="17" dur="7">
                                          <p:stCondLst>
                                            <p:cond delay="410"/>
                                          </p:stCondLst>
                                        </p:cTn>
                                        <p:tgtEl>
                                          <p:spTgt spid="15"/>
                                        </p:tgtEl>
                                      </p:cBhvr>
                                      <p:to x="100000" y="90000"/>
                                    </p:animScale>
                                    <p:animScale>
                                      <p:cBhvr>
                                        <p:cTn id="18" dur="41" decel="50000">
                                          <p:stCondLst>
                                            <p:cond delay="417"/>
                                          </p:stCondLst>
                                        </p:cTn>
                                        <p:tgtEl>
                                          <p:spTgt spid="15"/>
                                        </p:tgtEl>
                                      </p:cBhvr>
                                      <p:to x="100000" y="100000"/>
                                    </p:animScale>
                                    <p:animScale>
                                      <p:cBhvr>
                                        <p:cTn id="19" dur="7">
                                          <p:stCondLst>
                                            <p:cond delay="452"/>
                                          </p:stCondLst>
                                        </p:cTn>
                                        <p:tgtEl>
                                          <p:spTgt spid="15"/>
                                        </p:tgtEl>
                                      </p:cBhvr>
                                      <p:to x="100000" y="95000"/>
                                    </p:animScale>
                                    <p:animScale>
                                      <p:cBhvr>
                                        <p:cTn id="20" dur="41" decel="50000">
                                          <p:stCondLst>
                                            <p:cond delay="459"/>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his friends to seek _____ </a:t>
            </a:r>
          </a:p>
          <a:p>
            <a:pPr algn="ctr"/>
            <a:r>
              <a:rPr lang="en-US" sz="4000" dirty="0"/>
              <a:t>from the God of heaven concerning the mystery.</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C6FA9E36-31F6-4F63-9506-92565E93676F}"/>
              </a:ext>
            </a:extLst>
          </p:cNvPr>
          <p:cNvGrpSpPr/>
          <p:nvPr/>
        </p:nvGrpSpPr>
        <p:grpSpPr>
          <a:xfrm rot="20456090">
            <a:off x="465749" y="3577572"/>
            <a:ext cx="2073369" cy="1379208"/>
            <a:chOff x="683427" y="4578696"/>
            <a:chExt cx="1713530" cy="1139841"/>
          </a:xfrm>
        </p:grpSpPr>
        <p:sp>
          <p:nvSpPr>
            <p:cNvPr id="10" name="Cloud 9">
              <a:extLst>
                <a:ext uri="{FF2B5EF4-FFF2-40B4-BE49-F238E27FC236}">
                  <a16:creationId xmlns:a16="http://schemas.microsoft.com/office/drawing/2014/main" id="{B106361E-A424-45AD-BDDF-3AB133CB673D}"/>
                </a:ext>
              </a:extLst>
            </p:cNvPr>
            <p:cNvSpPr/>
            <p:nvPr/>
          </p:nvSpPr>
          <p:spPr>
            <a:xfrm rot="614678">
              <a:off x="683427" y="4578696"/>
              <a:ext cx="1677798" cy="1139841"/>
            </a:xfrm>
            <a:prstGeom prst="cloud">
              <a:avLst/>
            </a:prstGeom>
            <a:solidFill>
              <a:srgbClr val="A2000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4BE56F-653C-42C5-95A7-9307554B66F5}"/>
                </a:ext>
              </a:extLst>
            </p:cNvPr>
            <p:cNvSpPr txBox="1"/>
            <p:nvPr/>
          </p:nvSpPr>
          <p:spPr>
            <a:xfrm>
              <a:off x="726709" y="4923697"/>
              <a:ext cx="1670248" cy="455306"/>
            </a:xfrm>
            <a:prstGeom prst="rect">
              <a:avLst/>
            </a:prstGeom>
            <a:noFill/>
          </p:spPr>
          <p:txBody>
            <a:bodyPr wrap="square" rtlCol="0">
              <a:spAutoFit/>
            </a:bodyPr>
            <a:lstStyle/>
            <a:p>
              <a:pPr algn="ctr">
                <a:lnSpc>
                  <a:spcPct val="70000"/>
                </a:lnSpc>
              </a:pPr>
              <a:r>
                <a:rPr lang="en-US" sz="4000" b="1" spc="-300" dirty="0">
                  <a:solidFill>
                    <a:schemeClr val="accent4">
                      <a:lumMod val="40000"/>
                      <a:lumOff val="60000"/>
                    </a:schemeClr>
                  </a:solidFill>
                </a:rPr>
                <a:t>PERFECT!</a:t>
              </a:r>
            </a:p>
          </p:txBody>
        </p:sp>
      </p:gr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38F126AB-6A1E-44F0-A1D7-ECAB40CEE67E}"/>
              </a:ext>
            </a:extLst>
          </p:cNvPr>
          <p:cNvSpPr/>
          <p:nvPr/>
        </p:nvSpPr>
        <p:spPr>
          <a:xfrm rot="21130746">
            <a:off x="934739" y="4844517"/>
            <a:ext cx="2941771"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MERCY</a:t>
            </a:r>
            <a:endParaRPr lang="en-US" sz="4800" dirty="0">
              <a:solidFill>
                <a:srgbClr val="FF0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AC873EB-6012-4608-AAC5-5B7C89CC7AFD}"/>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2" name="Group 11">
            <a:extLst>
              <a:ext uri="{FF2B5EF4-FFF2-40B4-BE49-F238E27FC236}">
                <a16:creationId xmlns:a16="http://schemas.microsoft.com/office/drawing/2014/main" id="{D25C656E-B567-4931-8F70-6A90493B5AC1}"/>
              </a:ext>
            </a:extLst>
          </p:cNvPr>
          <p:cNvGrpSpPr/>
          <p:nvPr/>
        </p:nvGrpSpPr>
        <p:grpSpPr>
          <a:xfrm>
            <a:off x="9675103" y="3590419"/>
            <a:ext cx="2030136" cy="1379208"/>
            <a:chOff x="507258" y="4459012"/>
            <a:chExt cx="2030136" cy="1379208"/>
          </a:xfrm>
        </p:grpSpPr>
        <p:sp>
          <p:nvSpPr>
            <p:cNvPr id="13" name="Cloud 12">
              <a:extLst>
                <a:ext uri="{FF2B5EF4-FFF2-40B4-BE49-F238E27FC236}">
                  <a16:creationId xmlns:a16="http://schemas.microsoft.com/office/drawing/2014/main" id="{845AC532-1EB7-4296-9149-F61AAF25D322}"/>
                </a:ext>
              </a:extLst>
            </p:cNvPr>
            <p:cNvSpPr/>
            <p:nvPr/>
          </p:nvSpPr>
          <p:spPr>
            <a:xfrm rot="614678">
              <a:off x="507258" y="4459012"/>
              <a:ext cx="2030136" cy="1379208"/>
            </a:xfrm>
            <a:prstGeom prst="cloud">
              <a:avLst/>
            </a:prstGeom>
            <a:solidFill>
              <a:srgbClr val="A2000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C49D4A4-CB04-4E8D-82EA-1AD1D8E184D2}"/>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accent4">
                      <a:lumMod val="40000"/>
                      <a:lumOff val="60000"/>
                    </a:schemeClr>
                  </a:solidFill>
                </a:rPr>
                <a:t>2 points</a:t>
              </a:r>
            </a:p>
          </p:txBody>
        </p:sp>
      </p:grpSp>
      <p:sp>
        <p:nvSpPr>
          <p:cNvPr id="15" name="Rectangle 14">
            <a:hlinkClick r:id="rId3" action="ppaction://hlinksldjump"/>
            <a:extLst>
              <a:ext uri="{FF2B5EF4-FFF2-40B4-BE49-F238E27FC236}">
                <a16:creationId xmlns:a16="http://schemas.microsoft.com/office/drawing/2014/main" id="{72E1DAE5-89C5-4AEF-9F00-794A3CBE9006}"/>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44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his friends to seek _____ </a:t>
            </a:r>
          </a:p>
          <a:p>
            <a:pPr algn="ctr"/>
            <a:r>
              <a:rPr lang="en-US" sz="4000" dirty="0"/>
              <a:t>from the God of heaven concerning the mystery.</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11" name="Rectangle 10">
            <a:extLst>
              <a:ext uri="{FF2B5EF4-FFF2-40B4-BE49-F238E27FC236}">
                <a16:creationId xmlns:a16="http://schemas.microsoft.com/office/drawing/2014/main" id="{16BA00F4-880F-4DFE-9C70-880D95F052C2}"/>
              </a:ext>
            </a:extLst>
          </p:cNvPr>
          <p:cNvSpPr/>
          <p:nvPr/>
        </p:nvSpPr>
        <p:spPr>
          <a:xfrm rot="21130746">
            <a:off x="934739" y="4844517"/>
            <a:ext cx="2941771"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MERCY</a:t>
            </a:r>
            <a:endParaRPr lang="en-US" sz="4800" dirty="0">
              <a:solidFill>
                <a:srgbClr val="FF0000"/>
              </a:solidFill>
              <a:latin typeface="Tahoma" panose="020B060403050404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618F30F7-3273-4071-B06F-50EABD4EB3DF}"/>
              </a:ext>
            </a:extLst>
          </p:cNvPr>
          <p:cNvSpPr/>
          <p:nvPr/>
        </p:nvSpPr>
        <p:spPr>
          <a:xfrm rot="660000">
            <a:off x="8191062" y="5027069"/>
            <a:ext cx="3248889"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POWER</a:t>
            </a:r>
            <a:endParaRPr lang="en-US" sz="4800" spc="300" dirty="0">
              <a:solidFill>
                <a:srgbClr val="C00000"/>
              </a:solidFill>
              <a:latin typeface="Tahoma" panose="020B060403050404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BC88BAA9-A048-450E-B24E-742CC8EBD733}"/>
              </a:ext>
            </a:extLst>
          </p:cNvPr>
          <p:cNvSpPr/>
          <p:nvPr/>
        </p:nvSpPr>
        <p:spPr>
          <a:xfrm>
            <a:off x="3353576" y="5785323"/>
            <a:ext cx="5066033"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PROTECTION</a:t>
            </a:r>
            <a:endParaRPr lang="en-US" sz="4800" dirty="0">
              <a:solidFill>
                <a:srgbClr val="0000FF"/>
              </a:solidFill>
              <a:latin typeface="Tahoma" panose="020B0604030504040204" pitchFamily="34" charset="0"/>
              <a:ea typeface="Calibri" panose="020F0502020204030204" pitchFamily="34" charset="0"/>
            </a:endParaRPr>
          </a:p>
        </p:txBody>
      </p:sp>
      <p:grpSp>
        <p:nvGrpSpPr>
          <p:cNvPr id="14" name="Group 13">
            <a:extLst>
              <a:ext uri="{FF2B5EF4-FFF2-40B4-BE49-F238E27FC236}">
                <a16:creationId xmlns:a16="http://schemas.microsoft.com/office/drawing/2014/main" id="{88BB46E6-AF5D-49BF-B2AC-93F7DE70DDB7}"/>
              </a:ext>
            </a:extLst>
          </p:cNvPr>
          <p:cNvGrpSpPr/>
          <p:nvPr/>
        </p:nvGrpSpPr>
        <p:grpSpPr>
          <a:xfrm>
            <a:off x="3496990" y="1345800"/>
            <a:ext cx="5293895" cy="4389120"/>
            <a:chOff x="3496990" y="1345800"/>
            <a:chExt cx="5293895" cy="4389120"/>
          </a:xfrm>
        </p:grpSpPr>
        <p:sp>
          <p:nvSpPr>
            <p:cNvPr id="15" name="Cloud 14">
              <a:extLst>
                <a:ext uri="{FF2B5EF4-FFF2-40B4-BE49-F238E27FC236}">
                  <a16:creationId xmlns:a16="http://schemas.microsoft.com/office/drawing/2014/main" id="{8E8AFE2B-FD58-41CB-804E-4069D6ECA025}"/>
                </a:ext>
              </a:extLst>
            </p:cNvPr>
            <p:cNvSpPr/>
            <p:nvPr/>
          </p:nvSpPr>
          <p:spPr>
            <a:xfrm rot="864343">
              <a:off x="3559627" y="1345800"/>
              <a:ext cx="5072745" cy="4389120"/>
            </a:xfrm>
            <a:prstGeom prst="cloud">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7BDA7CA-AB50-447B-8CE3-042F176B7BBD}"/>
                </a:ext>
              </a:extLst>
            </p:cNvPr>
            <p:cNvSpPr txBox="1"/>
            <p:nvPr/>
          </p:nvSpPr>
          <p:spPr>
            <a:xfrm>
              <a:off x="3496990" y="2336210"/>
              <a:ext cx="5293895" cy="1938992"/>
            </a:xfrm>
            <a:prstGeom prst="rect">
              <a:avLst/>
            </a:prstGeom>
            <a:noFill/>
          </p:spPr>
          <p:txBody>
            <a:bodyPr wrap="square" rtlCol="0">
              <a:spAutoFit/>
            </a:bodyPr>
            <a:lstStyle/>
            <a:p>
              <a:pPr algn="ctr"/>
              <a:r>
                <a:rPr lang="en-US" sz="9600" b="1" dirty="0">
                  <a:solidFill>
                    <a:schemeClr val="accent6">
                      <a:lumMod val="50000"/>
                    </a:schemeClr>
                  </a:solidFill>
                </a:rPr>
                <a:t>No…</a:t>
              </a:r>
            </a:p>
            <a:p>
              <a:pPr algn="ctr"/>
              <a:r>
                <a:rPr lang="en-US" sz="2400" dirty="0"/>
                <a:t>Tap and try again</a:t>
              </a:r>
            </a:p>
          </p:txBody>
        </p:sp>
      </p:grpSp>
      <p:sp>
        <p:nvSpPr>
          <p:cNvPr id="17" name="Rectangle 16">
            <a:hlinkClick r:id="rId3" action="ppaction://hlinksldjump"/>
            <a:extLst>
              <a:ext uri="{FF2B5EF4-FFF2-40B4-BE49-F238E27FC236}">
                <a16:creationId xmlns:a16="http://schemas.microsoft.com/office/drawing/2014/main" id="{AD97FABC-C941-4B6B-8782-927759A34ACF}"/>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5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45">
                                          <p:stCondLst>
                                            <p:cond delay="0"/>
                                          </p:stCondLst>
                                        </p:cTn>
                                        <p:tgtEl>
                                          <p:spTgt spid="14"/>
                                        </p:tgtEl>
                                      </p:cBhvr>
                                    </p:animEffect>
                                    <p:anim calcmode="lin" valueType="num">
                                      <p:cBhvr>
                                        <p:cTn id="8"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13" dur="7">
                                          <p:stCondLst>
                                            <p:cond delay="162"/>
                                          </p:stCondLst>
                                        </p:cTn>
                                        <p:tgtEl>
                                          <p:spTgt spid="14"/>
                                        </p:tgtEl>
                                      </p:cBhvr>
                                      <p:to x="100000" y="60000"/>
                                    </p:animScale>
                                    <p:animScale>
                                      <p:cBhvr>
                                        <p:cTn id="14" dur="41" decel="50000">
                                          <p:stCondLst>
                                            <p:cond delay="169"/>
                                          </p:stCondLst>
                                        </p:cTn>
                                        <p:tgtEl>
                                          <p:spTgt spid="14"/>
                                        </p:tgtEl>
                                      </p:cBhvr>
                                      <p:to x="100000" y="100000"/>
                                    </p:animScale>
                                    <p:animScale>
                                      <p:cBhvr>
                                        <p:cTn id="15" dur="7">
                                          <p:stCondLst>
                                            <p:cond delay="328"/>
                                          </p:stCondLst>
                                        </p:cTn>
                                        <p:tgtEl>
                                          <p:spTgt spid="14"/>
                                        </p:tgtEl>
                                      </p:cBhvr>
                                      <p:to x="100000" y="80000"/>
                                    </p:animScale>
                                    <p:animScale>
                                      <p:cBhvr>
                                        <p:cTn id="16" dur="41" decel="50000">
                                          <p:stCondLst>
                                            <p:cond delay="335"/>
                                          </p:stCondLst>
                                        </p:cTn>
                                        <p:tgtEl>
                                          <p:spTgt spid="14"/>
                                        </p:tgtEl>
                                      </p:cBhvr>
                                      <p:to x="100000" y="100000"/>
                                    </p:animScale>
                                    <p:animScale>
                                      <p:cBhvr>
                                        <p:cTn id="17" dur="7">
                                          <p:stCondLst>
                                            <p:cond delay="410"/>
                                          </p:stCondLst>
                                        </p:cTn>
                                        <p:tgtEl>
                                          <p:spTgt spid="14"/>
                                        </p:tgtEl>
                                      </p:cBhvr>
                                      <p:to x="100000" y="90000"/>
                                    </p:animScale>
                                    <p:animScale>
                                      <p:cBhvr>
                                        <p:cTn id="18" dur="41" decel="50000">
                                          <p:stCondLst>
                                            <p:cond delay="417"/>
                                          </p:stCondLst>
                                        </p:cTn>
                                        <p:tgtEl>
                                          <p:spTgt spid="14"/>
                                        </p:tgtEl>
                                      </p:cBhvr>
                                      <p:to x="100000" y="100000"/>
                                    </p:animScale>
                                    <p:animScale>
                                      <p:cBhvr>
                                        <p:cTn id="19" dur="7">
                                          <p:stCondLst>
                                            <p:cond delay="452"/>
                                          </p:stCondLst>
                                        </p:cTn>
                                        <p:tgtEl>
                                          <p:spTgt spid="14"/>
                                        </p:tgtEl>
                                      </p:cBhvr>
                                      <p:to x="100000" y="95000"/>
                                    </p:animScale>
                                    <p:animScale>
                                      <p:cBhvr>
                                        <p:cTn id="20" dur="41" decel="50000">
                                          <p:stCondLst>
                                            <p:cond delay="459"/>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his friends to seek _____ </a:t>
            </a:r>
          </a:p>
          <a:p>
            <a:pPr algn="ctr"/>
            <a:r>
              <a:rPr lang="en-US" sz="4000" dirty="0"/>
              <a:t>from the God of heaven concerning the mystery.</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10" name="TextBox 9">
            <a:extLst>
              <a:ext uri="{FF2B5EF4-FFF2-40B4-BE49-F238E27FC236}">
                <a16:creationId xmlns:a16="http://schemas.microsoft.com/office/drawing/2014/main" id="{90D6CE49-91BD-4040-A6B8-C5729ADC49EC}"/>
              </a:ext>
            </a:extLst>
          </p:cNvPr>
          <p:cNvSpPr txBox="1"/>
          <p:nvPr/>
        </p:nvSpPr>
        <p:spPr>
          <a:xfrm>
            <a:off x="5237669" y="4481840"/>
            <a:ext cx="1714188" cy="338554"/>
          </a:xfrm>
          <a:prstGeom prst="rect">
            <a:avLst/>
          </a:prstGeom>
          <a:noFill/>
          <a:ln>
            <a:noFill/>
          </a:ln>
        </p:spPr>
        <p:txBody>
          <a:bodyPr wrap="square" rtlCol="0">
            <a:spAutoFit/>
          </a:bodyPr>
          <a:lstStyle/>
          <a:p>
            <a:pPr algn="ctr"/>
            <a:r>
              <a:rPr lang="en-US" sz="1600" i="1" dirty="0">
                <a:solidFill>
                  <a:srgbClr val="C00000"/>
                </a:solidFill>
              </a:rPr>
              <a:t>Tap your answer</a:t>
            </a:r>
          </a:p>
        </p:txBody>
      </p:sp>
      <p:sp>
        <p:nvSpPr>
          <p:cNvPr id="11" name="Rectangle 10">
            <a:extLst>
              <a:ext uri="{FF2B5EF4-FFF2-40B4-BE49-F238E27FC236}">
                <a16:creationId xmlns:a16="http://schemas.microsoft.com/office/drawing/2014/main" id="{16BA00F4-880F-4DFE-9C70-880D95F052C2}"/>
              </a:ext>
            </a:extLst>
          </p:cNvPr>
          <p:cNvSpPr/>
          <p:nvPr/>
        </p:nvSpPr>
        <p:spPr>
          <a:xfrm rot="21130746">
            <a:off x="934739" y="4844517"/>
            <a:ext cx="2941771" cy="830997"/>
          </a:xfrm>
          <a:prstGeom prst="rect">
            <a:avLst/>
          </a:prstGeom>
          <a:ln>
            <a:noFill/>
          </a:ln>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MERCY</a:t>
            </a:r>
            <a:endParaRPr lang="en-US" sz="4800" dirty="0">
              <a:solidFill>
                <a:srgbClr val="FF0000"/>
              </a:solidFill>
              <a:latin typeface="Tahoma" panose="020B060403050404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BC88BAA9-A048-450E-B24E-742CC8EBD733}"/>
              </a:ext>
            </a:extLst>
          </p:cNvPr>
          <p:cNvSpPr/>
          <p:nvPr/>
        </p:nvSpPr>
        <p:spPr>
          <a:xfrm>
            <a:off x="3353576" y="5785323"/>
            <a:ext cx="5066033" cy="830997"/>
          </a:xfrm>
          <a:prstGeom prst="rect">
            <a:avLst/>
          </a:prstGeom>
          <a:ln>
            <a:noFill/>
          </a:ln>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PROTECTION</a:t>
            </a:r>
            <a:endParaRPr lang="en-US" sz="4800" dirty="0">
              <a:solidFill>
                <a:srgbClr val="0000FF"/>
              </a:solidFill>
              <a:latin typeface="Tahoma" panose="020B060403050404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634702B6-0B2B-4669-9008-4A7FF353AB2D}"/>
              </a:ext>
            </a:extLst>
          </p:cNvPr>
          <p:cNvSpPr/>
          <p:nvPr/>
        </p:nvSpPr>
        <p:spPr>
          <a:xfrm rot="660000">
            <a:off x="8191062" y="5027069"/>
            <a:ext cx="3248889" cy="830997"/>
          </a:xfrm>
          <a:prstGeom prst="rect">
            <a:avLst/>
          </a:prstGeom>
          <a:ln>
            <a:noFill/>
          </a:ln>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POWER</a:t>
            </a:r>
            <a:endParaRPr lang="en-US" sz="4800" spc="300" dirty="0">
              <a:solidFill>
                <a:srgbClr val="C00000"/>
              </a:solidFill>
              <a:latin typeface="Tahoma" panose="020B0604030504040204" pitchFamily="34" charset="0"/>
              <a:ea typeface="Calibri" panose="020F0502020204030204" pitchFamily="34" charset="0"/>
            </a:endParaRPr>
          </a:p>
        </p:txBody>
      </p:sp>
      <p:sp>
        <p:nvSpPr>
          <p:cNvPr id="20" name="Rectangle 19">
            <a:hlinkClick r:id="rId3" action="ppaction://hlinksldjump"/>
            <a:extLst>
              <a:ext uri="{FF2B5EF4-FFF2-40B4-BE49-F238E27FC236}">
                <a16:creationId xmlns:a16="http://schemas.microsoft.com/office/drawing/2014/main" id="{85A2AB44-F5D3-495D-A5E9-DD0C17D0FC4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ction="ppaction://hlinksldjump"/>
            <a:extLst>
              <a:ext uri="{FF2B5EF4-FFF2-40B4-BE49-F238E27FC236}">
                <a16:creationId xmlns:a16="http://schemas.microsoft.com/office/drawing/2014/main" id="{96B23CB9-6A47-4736-A22E-359581ECF730}"/>
              </a:ext>
            </a:extLst>
          </p:cNvPr>
          <p:cNvSpPr/>
          <p:nvPr/>
        </p:nvSpPr>
        <p:spPr>
          <a:xfrm rot="-480000">
            <a:off x="926275" y="4820394"/>
            <a:ext cx="2968831"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5" action="ppaction://hlinksldjump"/>
            <a:extLst>
              <a:ext uri="{FF2B5EF4-FFF2-40B4-BE49-F238E27FC236}">
                <a16:creationId xmlns:a16="http://schemas.microsoft.com/office/drawing/2014/main" id="{DCECE4F3-9815-45E4-B1AD-58A24C844FAE}"/>
              </a:ext>
            </a:extLst>
          </p:cNvPr>
          <p:cNvSpPr/>
          <p:nvPr/>
        </p:nvSpPr>
        <p:spPr>
          <a:xfrm>
            <a:off x="3355269" y="5759532"/>
            <a:ext cx="5091391" cy="86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5" action="ppaction://hlinksldjump"/>
            <a:extLst>
              <a:ext uri="{FF2B5EF4-FFF2-40B4-BE49-F238E27FC236}">
                <a16:creationId xmlns:a16="http://schemas.microsoft.com/office/drawing/2014/main" id="{53831DC0-C596-4FCE-9418-D138F920CE3A}"/>
              </a:ext>
            </a:extLst>
          </p:cNvPr>
          <p:cNvSpPr/>
          <p:nvPr/>
        </p:nvSpPr>
        <p:spPr>
          <a:xfrm rot="660000">
            <a:off x="8172598" y="5016958"/>
            <a:ext cx="3267353" cy="841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3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his friends to seek _____ </a:t>
            </a:r>
          </a:p>
          <a:p>
            <a:pPr algn="ctr"/>
            <a:r>
              <a:rPr lang="en-US" sz="4000" dirty="0"/>
              <a:t>from the God of heaven concerning the mystery.</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38F126AB-6A1E-44F0-A1D7-ECAB40CEE67E}"/>
              </a:ext>
            </a:extLst>
          </p:cNvPr>
          <p:cNvSpPr/>
          <p:nvPr/>
        </p:nvSpPr>
        <p:spPr>
          <a:xfrm rot="21130746">
            <a:off x="934739" y="4844517"/>
            <a:ext cx="2941771"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MERCY</a:t>
            </a:r>
            <a:endParaRPr lang="en-US" sz="4800" dirty="0">
              <a:solidFill>
                <a:srgbClr val="FF0000"/>
              </a:solidFill>
              <a:latin typeface="Tahoma" panose="020B060403050404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AC873EB-6012-4608-AAC5-5B7C89CC7AFD}"/>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9" name="Group 8">
            <a:extLst>
              <a:ext uri="{FF2B5EF4-FFF2-40B4-BE49-F238E27FC236}">
                <a16:creationId xmlns:a16="http://schemas.microsoft.com/office/drawing/2014/main" id="{C6FA9E36-31F6-4F63-9506-92565E93676F}"/>
              </a:ext>
            </a:extLst>
          </p:cNvPr>
          <p:cNvGrpSpPr/>
          <p:nvPr/>
        </p:nvGrpSpPr>
        <p:grpSpPr>
          <a:xfrm rot="20456090">
            <a:off x="466333" y="3581058"/>
            <a:ext cx="2052032" cy="1379208"/>
            <a:chOff x="683427" y="4578696"/>
            <a:chExt cx="1695897" cy="1139841"/>
          </a:xfrm>
        </p:grpSpPr>
        <p:sp>
          <p:nvSpPr>
            <p:cNvPr id="10" name="Cloud 9">
              <a:extLst>
                <a:ext uri="{FF2B5EF4-FFF2-40B4-BE49-F238E27FC236}">
                  <a16:creationId xmlns:a16="http://schemas.microsoft.com/office/drawing/2014/main" id="{B106361E-A424-45AD-BDDF-3AB133CB673D}"/>
                </a:ext>
              </a:extLst>
            </p:cNvPr>
            <p:cNvSpPr/>
            <p:nvPr/>
          </p:nvSpPr>
          <p:spPr>
            <a:xfrm rot="614678">
              <a:off x="683427" y="4578696"/>
              <a:ext cx="1677798" cy="1139841"/>
            </a:xfrm>
            <a:prstGeom prst="cloud">
              <a:avLst/>
            </a:prstGeom>
            <a:solidFill>
              <a:srgbClr val="A2000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4BE56F-653C-42C5-95A7-9307554B66F5}"/>
                </a:ext>
              </a:extLst>
            </p:cNvPr>
            <p:cNvSpPr txBox="1"/>
            <p:nvPr/>
          </p:nvSpPr>
          <p:spPr>
            <a:xfrm>
              <a:off x="709076" y="4926019"/>
              <a:ext cx="1670248" cy="455306"/>
            </a:xfrm>
            <a:prstGeom prst="rect">
              <a:avLst/>
            </a:prstGeom>
            <a:noFill/>
          </p:spPr>
          <p:txBody>
            <a:bodyPr wrap="square" rtlCol="0">
              <a:spAutoFit/>
            </a:bodyPr>
            <a:lstStyle/>
            <a:p>
              <a:pPr algn="ctr">
                <a:lnSpc>
                  <a:spcPct val="70000"/>
                </a:lnSpc>
              </a:pPr>
              <a:r>
                <a:rPr lang="en-US" sz="4000" b="1" dirty="0">
                  <a:solidFill>
                    <a:schemeClr val="accent4">
                      <a:lumMod val="40000"/>
                      <a:lumOff val="60000"/>
                    </a:schemeClr>
                  </a:solidFill>
                </a:rPr>
                <a:t>Nice!</a:t>
              </a:r>
            </a:p>
          </p:txBody>
        </p:sp>
      </p:grpSp>
      <p:grpSp>
        <p:nvGrpSpPr>
          <p:cNvPr id="12" name="Group 11">
            <a:extLst>
              <a:ext uri="{FF2B5EF4-FFF2-40B4-BE49-F238E27FC236}">
                <a16:creationId xmlns:a16="http://schemas.microsoft.com/office/drawing/2014/main" id="{D25C656E-B567-4931-8F70-6A90493B5AC1}"/>
              </a:ext>
            </a:extLst>
          </p:cNvPr>
          <p:cNvGrpSpPr/>
          <p:nvPr/>
        </p:nvGrpSpPr>
        <p:grpSpPr>
          <a:xfrm>
            <a:off x="9675103" y="3590419"/>
            <a:ext cx="2030136" cy="1379208"/>
            <a:chOff x="507258" y="4459012"/>
            <a:chExt cx="2030136" cy="1379208"/>
          </a:xfrm>
        </p:grpSpPr>
        <p:sp>
          <p:nvSpPr>
            <p:cNvPr id="13" name="Cloud 12">
              <a:extLst>
                <a:ext uri="{FF2B5EF4-FFF2-40B4-BE49-F238E27FC236}">
                  <a16:creationId xmlns:a16="http://schemas.microsoft.com/office/drawing/2014/main" id="{845AC532-1EB7-4296-9149-F61AAF25D322}"/>
                </a:ext>
              </a:extLst>
            </p:cNvPr>
            <p:cNvSpPr/>
            <p:nvPr/>
          </p:nvSpPr>
          <p:spPr>
            <a:xfrm rot="614678">
              <a:off x="507258" y="4459012"/>
              <a:ext cx="2030136" cy="1379208"/>
            </a:xfrm>
            <a:prstGeom prst="cloud">
              <a:avLst/>
            </a:prstGeom>
            <a:solidFill>
              <a:srgbClr val="A2000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C49D4A4-CB04-4E8D-82EA-1AD1D8E184D2}"/>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chemeClr val="accent4">
                      <a:lumMod val="40000"/>
                      <a:lumOff val="60000"/>
                    </a:schemeClr>
                  </a:solidFill>
                </a:rPr>
                <a:t>1 point</a:t>
              </a:r>
            </a:p>
          </p:txBody>
        </p:sp>
      </p:grpSp>
      <p:sp>
        <p:nvSpPr>
          <p:cNvPr id="15" name="Rectangle 14">
            <a:hlinkClick r:id="rId3" action="ppaction://hlinksldjump"/>
            <a:extLst>
              <a:ext uri="{FF2B5EF4-FFF2-40B4-BE49-F238E27FC236}">
                <a16:creationId xmlns:a16="http://schemas.microsoft.com/office/drawing/2014/main" id="{8A8E86D3-7A74-4398-86B2-245EE74435D4}"/>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97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par>
                          <p:cTn id="19" fill="hold">
                            <p:stCondLst>
                              <p:cond delay="120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1950"/>
                            </p:stCondLst>
                            <p:childTnLst>
                              <p:par>
                                <p:cTn id="24" presetID="10" presetClass="entr" presetSubtype="0" fill="hold" grpId="0"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D7E91BB-7DF6-4A5D-8008-E6AA7BC3FAC8}"/>
              </a:ext>
            </a:extLst>
          </p:cNvPr>
          <p:cNvSpPr/>
          <p:nvPr/>
        </p:nvSpPr>
        <p:spPr>
          <a:xfrm rot="660000">
            <a:off x="8191062" y="5027069"/>
            <a:ext cx="3248889"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POWER</a:t>
            </a:r>
            <a:endParaRPr lang="en-US" sz="4800" spc="300" dirty="0">
              <a:solidFill>
                <a:srgbClr val="C00000"/>
              </a:solidFill>
              <a:latin typeface="Tahoma" panose="020B0604030504040204" pitchFamily="34" charset="0"/>
              <a:ea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his friends to seek _____ </a:t>
            </a:r>
          </a:p>
          <a:p>
            <a:pPr algn="ctr"/>
            <a:r>
              <a:rPr lang="en-US" sz="4000" dirty="0"/>
              <a:t>from the God of heaven concerning the mystery.</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11" name="Rectangle 10">
            <a:extLst>
              <a:ext uri="{FF2B5EF4-FFF2-40B4-BE49-F238E27FC236}">
                <a16:creationId xmlns:a16="http://schemas.microsoft.com/office/drawing/2014/main" id="{16BA00F4-880F-4DFE-9C70-880D95F052C2}"/>
              </a:ext>
            </a:extLst>
          </p:cNvPr>
          <p:cNvSpPr/>
          <p:nvPr/>
        </p:nvSpPr>
        <p:spPr>
          <a:xfrm rot="21130746">
            <a:off x="934739" y="4844517"/>
            <a:ext cx="2941771"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MERCY</a:t>
            </a:r>
            <a:endParaRPr lang="en-US" sz="4800" dirty="0">
              <a:solidFill>
                <a:srgbClr val="FF0000"/>
              </a:solidFill>
              <a:latin typeface="Tahoma" panose="020B060403050404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BC88BAA9-A048-450E-B24E-742CC8EBD733}"/>
              </a:ext>
            </a:extLst>
          </p:cNvPr>
          <p:cNvSpPr/>
          <p:nvPr/>
        </p:nvSpPr>
        <p:spPr>
          <a:xfrm>
            <a:off x="3353576" y="5785323"/>
            <a:ext cx="5066033"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PROTECTION</a:t>
            </a:r>
            <a:endParaRPr lang="en-US" sz="4800" dirty="0">
              <a:solidFill>
                <a:srgbClr val="0000FF"/>
              </a:solidFill>
              <a:latin typeface="Tahoma" panose="020B0604030504040204" pitchFamily="34" charset="0"/>
              <a:ea typeface="Calibri" panose="020F0502020204030204" pitchFamily="34" charset="0"/>
            </a:endParaRPr>
          </a:p>
        </p:txBody>
      </p:sp>
      <p:grpSp>
        <p:nvGrpSpPr>
          <p:cNvPr id="14" name="Group 13">
            <a:extLst>
              <a:ext uri="{FF2B5EF4-FFF2-40B4-BE49-F238E27FC236}">
                <a16:creationId xmlns:a16="http://schemas.microsoft.com/office/drawing/2014/main" id="{AA41E680-FA89-4C70-83C8-B7790880E76C}"/>
              </a:ext>
            </a:extLst>
          </p:cNvPr>
          <p:cNvGrpSpPr/>
          <p:nvPr/>
        </p:nvGrpSpPr>
        <p:grpSpPr>
          <a:xfrm>
            <a:off x="2660759" y="1524340"/>
            <a:ext cx="6751824" cy="3947565"/>
            <a:chOff x="2660759" y="1524340"/>
            <a:chExt cx="6751824" cy="3947565"/>
          </a:xfrm>
        </p:grpSpPr>
        <p:sp>
          <p:nvSpPr>
            <p:cNvPr id="15" name="Cloud 14">
              <a:extLst>
                <a:ext uri="{FF2B5EF4-FFF2-40B4-BE49-F238E27FC236}">
                  <a16:creationId xmlns:a16="http://schemas.microsoft.com/office/drawing/2014/main" id="{471DD40D-1FCF-4CB4-A6D1-7EE837933663}"/>
                </a:ext>
              </a:extLst>
            </p:cNvPr>
            <p:cNvSpPr/>
            <p:nvPr/>
          </p:nvSpPr>
          <p:spPr>
            <a:xfrm rot="419085">
              <a:off x="2660759" y="1524340"/>
              <a:ext cx="6751824" cy="3947565"/>
            </a:xfrm>
            <a:prstGeom prst="cloud">
              <a:avLst/>
            </a:prstGeom>
            <a:solidFill>
              <a:srgbClr val="C0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7B96B0B-2F0D-474B-9A0B-BE6B4B7553FD}"/>
                </a:ext>
              </a:extLst>
            </p:cNvPr>
            <p:cNvSpPr txBox="1"/>
            <p:nvPr/>
          </p:nvSpPr>
          <p:spPr>
            <a:xfrm>
              <a:off x="3907102" y="2215775"/>
              <a:ext cx="4375118" cy="707886"/>
            </a:xfrm>
            <a:prstGeom prst="rect">
              <a:avLst/>
            </a:prstGeom>
            <a:noFill/>
          </p:spPr>
          <p:txBody>
            <a:bodyPr wrap="square" rtlCol="0">
              <a:spAutoFit/>
            </a:bodyPr>
            <a:lstStyle/>
            <a:p>
              <a:pPr algn="ctr"/>
              <a:r>
                <a:rPr lang="en-US" sz="4000" b="1" dirty="0">
                  <a:solidFill>
                    <a:schemeClr val="bg1"/>
                  </a:solidFill>
                </a:rPr>
                <a:t>The answer is …</a:t>
              </a:r>
              <a:endParaRPr lang="en-US" sz="4000" dirty="0">
                <a:solidFill>
                  <a:schemeClr val="bg1"/>
                </a:solidFill>
              </a:endParaRPr>
            </a:p>
          </p:txBody>
        </p:sp>
        <p:sp>
          <p:nvSpPr>
            <p:cNvPr id="17" name="TextBox 16">
              <a:extLst>
                <a:ext uri="{FF2B5EF4-FFF2-40B4-BE49-F238E27FC236}">
                  <a16:creationId xmlns:a16="http://schemas.microsoft.com/office/drawing/2014/main" id="{87EA9FC2-6C4E-4A49-874F-9616777C3F9C}"/>
                </a:ext>
              </a:extLst>
            </p:cNvPr>
            <p:cNvSpPr txBox="1"/>
            <p:nvPr/>
          </p:nvSpPr>
          <p:spPr>
            <a:xfrm>
              <a:off x="4328805" y="3158571"/>
              <a:ext cx="3615802" cy="707886"/>
            </a:xfrm>
            <a:prstGeom prst="rect">
              <a:avLst/>
            </a:prstGeom>
            <a:noFill/>
          </p:spPr>
          <p:txBody>
            <a:bodyPr wrap="square" rtlCol="0">
              <a:prstTxWarp prst="textStop">
                <a:avLst/>
              </a:prstTxWarp>
              <a:spAutoFit/>
            </a:bodyPr>
            <a:lstStyle/>
            <a:p>
              <a:pPr algn="ctr"/>
              <a:r>
                <a:rPr lang="en-US" sz="4000" b="1" dirty="0">
                  <a:solidFill>
                    <a:srgbClr val="FFE9AB"/>
                  </a:solidFill>
                </a:rPr>
                <a:t>MERCY</a:t>
              </a:r>
              <a:endParaRPr lang="en-US" sz="4000" dirty="0">
                <a:solidFill>
                  <a:srgbClr val="FFE9AB"/>
                </a:solidFill>
              </a:endParaRPr>
            </a:p>
          </p:txBody>
        </p:sp>
        <p:sp>
          <p:nvSpPr>
            <p:cNvPr id="20" name="TextBox 19">
              <a:extLst>
                <a:ext uri="{FF2B5EF4-FFF2-40B4-BE49-F238E27FC236}">
                  <a16:creationId xmlns:a16="http://schemas.microsoft.com/office/drawing/2014/main" id="{4CEB18FE-5E8C-4862-9F37-173D11983777}"/>
                </a:ext>
              </a:extLst>
            </p:cNvPr>
            <p:cNvSpPr txBox="1"/>
            <p:nvPr/>
          </p:nvSpPr>
          <p:spPr>
            <a:xfrm>
              <a:off x="4565248" y="4159531"/>
              <a:ext cx="3061505" cy="369332"/>
            </a:xfrm>
            <a:prstGeom prst="rect">
              <a:avLst/>
            </a:prstGeom>
            <a:noFill/>
          </p:spPr>
          <p:txBody>
            <a:bodyPr wrap="square" rtlCol="0">
              <a:spAutoFit/>
            </a:bodyPr>
            <a:lstStyle/>
            <a:p>
              <a:pPr algn="ctr"/>
              <a:r>
                <a:rPr lang="en-US" i="1" dirty="0">
                  <a:solidFill>
                    <a:schemeClr val="bg1"/>
                  </a:solidFill>
                </a:rPr>
                <a:t>Tap the screen to continue</a:t>
              </a:r>
            </a:p>
          </p:txBody>
        </p:sp>
      </p:grpSp>
      <p:sp>
        <p:nvSpPr>
          <p:cNvPr id="22" name="Rectangle 21">
            <a:hlinkClick r:id="rId3" action="ppaction://hlinksldjump"/>
            <a:extLst>
              <a:ext uri="{FF2B5EF4-FFF2-40B4-BE49-F238E27FC236}">
                <a16:creationId xmlns:a16="http://schemas.microsoft.com/office/drawing/2014/main" id="{FF092B52-7C0A-47E2-9C06-3409140F68E5}"/>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2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4C74BA-0FB5-7457-8498-F4F4080302D5}"/>
              </a:ext>
            </a:extLst>
          </p:cNvPr>
          <p:cNvSpPr txBox="1"/>
          <p:nvPr/>
        </p:nvSpPr>
        <p:spPr>
          <a:xfrm>
            <a:off x="4058568" y="4445127"/>
            <a:ext cx="4074864" cy="338554"/>
          </a:xfrm>
          <a:prstGeom prst="rect">
            <a:avLst/>
          </a:prstGeom>
          <a:noFill/>
        </p:spPr>
        <p:txBody>
          <a:bodyPr wrap="square" rtlCol="0">
            <a:spAutoFit/>
          </a:bodyPr>
          <a:lstStyle/>
          <a:p>
            <a:pPr algn="ctr"/>
            <a:r>
              <a:rPr lang="en-US" sz="1600" i="1" dirty="0">
                <a:solidFill>
                  <a:srgbClr val="C00000"/>
                </a:solidFill>
              </a:rPr>
              <a:t>Tap the screen to return to the Menu Board</a:t>
            </a:r>
          </a:p>
        </p:txBody>
      </p:sp>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Daniel told his friends to seek </a:t>
            </a:r>
            <a:r>
              <a:rPr lang="en-US" sz="4000" i="1" u="sng" dirty="0">
                <a:solidFill>
                  <a:srgbClr val="C00000"/>
                </a:solidFill>
                <a:uFill>
                  <a:solidFill>
                    <a:schemeClr val="tx1"/>
                  </a:solidFill>
                </a:uFill>
              </a:rPr>
              <a:t>MERCY</a:t>
            </a:r>
            <a:r>
              <a:rPr lang="en-US" sz="4000" dirty="0"/>
              <a:t> </a:t>
            </a:r>
          </a:p>
          <a:p>
            <a:pPr algn="ctr"/>
            <a:r>
              <a:rPr lang="en-US" sz="4000" dirty="0"/>
              <a:t>from the God of heaven concerning the mystery.</a:t>
            </a:r>
          </a:p>
          <a:p>
            <a:pPr algn="ctr">
              <a:lnSpc>
                <a:spcPct val="90000"/>
              </a:lnSpc>
            </a:pPr>
            <a:endParaRPr lang="en-US" sz="800" dirty="0">
              <a:latin typeface="Tahoma" panose="020B060403050404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11" name="Rectangle 10">
            <a:extLst>
              <a:ext uri="{FF2B5EF4-FFF2-40B4-BE49-F238E27FC236}">
                <a16:creationId xmlns:a16="http://schemas.microsoft.com/office/drawing/2014/main" id="{16BA00F4-880F-4DFE-9C70-880D95F052C2}"/>
              </a:ext>
            </a:extLst>
          </p:cNvPr>
          <p:cNvSpPr/>
          <p:nvPr/>
        </p:nvSpPr>
        <p:spPr>
          <a:xfrm rot="21130746">
            <a:off x="934739" y="4844517"/>
            <a:ext cx="2941771" cy="830997"/>
          </a:xfrm>
          <a:prstGeom prst="rect">
            <a:avLst/>
          </a:prstGeom>
        </p:spPr>
        <p:txBody>
          <a:bodyPr>
            <a:prstTxWarp prst="textStop">
              <a:avLst/>
            </a:prstTxWarp>
            <a:spAutoFit/>
          </a:bodyPr>
          <a:lstStyle/>
          <a:p>
            <a:pPr algn="ctr"/>
            <a:r>
              <a:rPr lang="en-US" sz="4800" b="1" spc="300" dirty="0">
                <a:solidFill>
                  <a:srgbClr val="FF0000"/>
                </a:solidFill>
                <a:latin typeface="Tahoma" panose="020B0604030504040204" pitchFamily="34" charset="0"/>
                <a:ea typeface="Calibri" panose="020F0502020204030204" pitchFamily="34" charset="0"/>
              </a:rPr>
              <a:t>MERCY</a:t>
            </a:r>
            <a:endParaRPr lang="en-US" sz="4800" dirty="0">
              <a:solidFill>
                <a:srgbClr val="FF0000"/>
              </a:solidFill>
              <a:latin typeface="Tahoma" panose="020B060403050404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BC88BAA9-A048-450E-B24E-742CC8EBD733}"/>
              </a:ext>
            </a:extLst>
          </p:cNvPr>
          <p:cNvSpPr/>
          <p:nvPr/>
        </p:nvSpPr>
        <p:spPr>
          <a:xfrm>
            <a:off x="3353576" y="5785323"/>
            <a:ext cx="5066033" cy="830997"/>
          </a:xfrm>
          <a:prstGeom prst="rect">
            <a:avLst/>
          </a:prstGeom>
        </p:spPr>
        <p:txBody>
          <a:bodyPr>
            <a:prstTxWarp prst="textStop">
              <a:avLst/>
            </a:prstTxWarp>
            <a:spAutoFit/>
          </a:bodyPr>
          <a:lstStyle/>
          <a:p>
            <a:pPr algn="ctr"/>
            <a:r>
              <a:rPr lang="en-US" sz="4800" b="1" spc="300" dirty="0">
                <a:solidFill>
                  <a:srgbClr val="0000FF"/>
                </a:solidFill>
                <a:latin typeface="Tahoma" panose="020B0604030504040204" pitchFamily="34" charset="0"/>
                <a:ea typeface="Calibri" panose="020F0502020204030204" pitchFamily="34" charset="0"/>
              </a:rPr>
              <a:t>PROTECTION</a:t>
            </a:r>
            <a:endParaRPr lang="en-US" sz="4800" dirty="0">
              <a:solidFill>
                <a:srgbClr val="0000FF"/>
              </a:solidFill>
              <a:latin typeface="Tahoma" panose="020B060403050404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F909C30A-7E67-4D08-B559-24C09D4764AB}"/>
              </a:ext>
            </a:extLst>
          </p:cNvPr>
          <p:cNvSpPr/>
          <p:nvPr/>
        </p:nvSpPr>
        <p:spPr>
          <a:xfrm rot="660000">
            <a:off x="8191062" y="5027069"/>
            <a:ext cx="3248889" cy="830997"/>
          </a:xfrm>
          <a:prstGeom prst="rect">
            <a:avLst/>
          </a:prstGeom>
        </p:spPr>
        <p:txBody>
          <a:bodyPr>
            <a:prstTxWarp prst="textStop">
              <a:avLst/>
            </a:prstTxWarp>
            <a:spAutoFit/>
          </a:bodyPr>
          <a:lstStyle/>
          <a:p>
            <a:pPr algn="ctr"/>
            <a:r>
              <a:rPr lang="en-US" sz="4800" b="1" spc="300" dirty="0">
                <a:solidFill>
                  <a:srgbClr val="C00000"/>
                </a:solidFill>
                <a:latin typeface="Tahoma" panose="020B0604030504040204" pitchFamily="34" charset="0"/>
                <a:ea typeface="Calibri" panose="020F0502020204030204" pitchFamily="34" charset="0"/>
              </a:rPr>
              <a:t>POWER</a:t>
            </a:r>
            <a:endParaRPr lang="en-US" sz="4800" spc="300" dirty="0">
              <a:solidFill>
                <a:srgbClr val="C00000"/>
              </a:solidFill>
              <a:latin typeface="Tahoma" panose="020B0604030504040204" pitchFamily="34" charset="0"/>
              <a:ea typeface="Calibri" panose="020F0502020204030204" pitchFamily="34" charset="0"/>
            </a:endParaRPr>
          </a:p>
        </p:txBody>
      </p:sp>
      <p:sp>
        <p:nvSpPr>
          <p:cNvPr id="10" name="Rectangle 9">
            <a:hlinkClick r:id="rId3" action="ppaction://hlinksldjump"/>
            <a:extLst>
              <a:ext uri="{FF2B5EF4-FFF2-40B4-BE49-F238E27FC236}">
                <a16:creationId xmlns:a16="http://schemas.microsoft.com/office/drawing/2014/main" id="{B4BB0333-3BC4-4E7F-97BC-F5CBF038D9D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76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22"/>
                                        </p:tgtEl>
                                      </p:cBhvr>
                                    </p:animEffect>
                                    <p:set>
                                      <p:cBhvr>
                                        <p:cTn id="10" dur="1" fill="hold">
                                          <p:stCondLst>
                                            <p:cond delay="999"/>
                                          </p:stCondLst>
                                        </p:cTn>
                                        <p:tgtEl>
                                          <p:spTgt spid="22"/>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2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Tree>
    <p:extLst>
      <p:ext uri="{BB962C8B-B14F-4D97-AF65-F5344CB8AC3E}">
        <p14:creationId xmlns:p14="http://schemas.microsoft.com/office/powerpoint/2010/main" val="3490112779"/>
      </p:ext>
    </p:extLst>
  </p:cSld>
  <p:clrMapOvr>
    <a:masterClrMapping/>
  </p:clrMapOvr>
  <p:transition advClick="0" advTm="0">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mystery was revealed to Daniel</a:t>
            </a:r>
          </a:p>
          <a:p>
            <a:pPr algn="ctr"/>
            <a:r>
              <a:rPr lang="en-US" sz="4000" dirty="0"/>
              <a:t>in a </a:t>
            </a:r>
            <a:r>
              <a:rPr lang="en-US" sz="4000" u="sng" dirty="0"/>
              <a:t>_____</a:t>
            </a:r>
            <a:r>
              <a:rPr lang="en-US" sz="4000" dirty="0"/>
              <a:t> of the night. </a:t>
            </a:r>
          </a:p>
          <a:p>
            <a:pPr algn="ctr">
              <a:lnSpc>
                <a:spcPct val="90000"/>
              </a:lnSpc>
            </a:pPr>
            <a:endParaRPr lang="en-US" sz="800" dirty="0">
              <a:latin typeface="Tahoma" panose="020B060403050404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05164E05-71E3-4522-8D11-6B02FB57741D}"/>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627" t="2221" r="21443" b="4655"/>
          <a:stretch/>
        </p:blipFill>
        <p:spPr bwMode="auto">
          <a:xfrm>
            <a:off x="10319318" y="1715770"/>
            <a:ext cx="1034415" cy="3426460"/>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7BDA9436-AF3D-4337-8265-A8159356134F}"/>
              </a:ext>
            </a:extLst>
          </p:cNvPr>
          <p:cNvSpPr txBox="1"/>
          <p:nvPr/>
        </p:nvSpPr>
        <p:spPr>
          <a:xfrm>
            <a:off x="3872917" y="4488232"/>
            <a:ext cx="4446165" cy="338554"/>
          </a:xfrm>
          <a:prstGeom prst="rect">
            <a:avLst/>
          </a:prstGeom>
          <a:noFill/>
        </p:spPr>
        <p:txBody>
          <a:bodyPr wrap="square" rtlCol="0">
            <a:spAutoFit/>
          </a:bodyPr>
          <a:lstStyle/>
          <a:p>
            <a:pPr algn="ctr"/>
            <a:r>
              <a:rPr lang="en-US" sz="1600" i="1" dirty="0">
                <a:solidFill>
                  <a:srgbClr val="C00000"/>
                </a:solidFill>
              </a:rPr>
              <a:t>Tap the screen to get answer choices</a:t>
            </a:r>
          </a:p>
        </p:txBody>
      </p:sp>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hlinkClick r:id="rId4" action="ppaction://hlinksldjump"/>
            <a:extLst>
              <a:ext uri="{FF2B5EF4-FFF2-40B4-BE49-F238E27FC236}">
                <a16:creationId xmlns:a16="http://schemas.microsoft.com/office/drawing/2014/main" id="{55B3A1F1-8AFB-4644-ABB1-2825BC4E7C99}"/>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451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1000"/>
                                        <p:tgtEl>
                                          <p:spTgt spid="4"/>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2250"/>
                            </p:stCondLst>
                            <p:childTnLst>
                              <p:par>
                                <p:cTn id="19" presetID="10" presetClass="entr" presetSubtype="0" fill="hold" grpId="0" nodeType="after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mystery was revealed to Daniel</a:t>
            </a:r>
          </a:p>
          <a:p>
            <a:pPr algn="ctr"/>
            <a:r>
              <a:rPr lang="en-US" sz="4000" dirty="0"/>
              <a:t>in a </a:t>
            </a:r>
            <a:r>
              <a:rPr lang="en-US" sz="4000" u="sng" dirty="0"/>
              <a:t>_____</a:t>
            </a:r>
            <a:r>
              <a:rPr lang="en-US" sz="4000" dirty="0"/>
              <a:t> of the night. </a:t>
            </a:r>
          </a:p>
          <a:p>
            <a:pPr algn="ctr">
              <a:lnSpc>
                <a:spcPct val="90000"/>
              </a:lnSpc>
            </a:pPr>
            <a:endParaRPr lang="en-US" sz="800" dirty="0">
              <a:latin typeface="Tahoma" panose="020B0604030504040204" pitchFamily="34" charset="0"/>
              <a:ea typeface="Calibri" panose="020F0502020204030204" pitchFamily="34" charset="0"/>
            </a:endParaRPr>
          </a:p>
        </p:txBody>
      </p:sp>
      <p:pic>
        <p:nvPicPr>
          <p:cNvPr id="14" name="Picture 13">
            <a:extLst>
              <a:ext uri="{FF2B5EF4-FFF2-40B4-BE49-F238E27FC236}">
                <a16:creationId xmlns:a16="http://schemas.microsoft.com/office/drawing/2014/main" id="{26EBF18E-0F7F-401E-8BDD-6EA50AFE30CB}"/>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627" t="2221" r="21443" b="4655"/>
          <a:stretch/>
        </p:blipFill>
        <p:spPr bwMode="auto">
          <a:xfrm>
            <a:off x="10319318" y="1715770"/>
            <a:ext cx="1034415" cy="3426460"/>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7" name="Rectangle 6">
            <a:extLst>
              <a:ext uri="{FF2B5EF4-FFF2-40B4-BE49-F238E27FC236}">
                <a16:creationId xmlns:a16="http://schemas.microsoft.com/office/drawing/2014/main" id="{B4A8149C-928B-4F72-B669-076CCDEF469C}"/>
              </a:ext>
            </a:extLst>
          </p:cNvPr>
          <p:cNvSpPr/>
          <p:nvPr/>
        </p:nvSpPr>
        <p:spPr>
          <a:xfrm rot="-480000">
            <a:off x="894525" y="4951392"/>
            <a:ext cx="3235948" cy="830997"/>
          </a:xfrm>
          <a:prstGeom prst="rect">
            <a:avLst/>
          </a:prstGeom>
          <a:ln>
            <a:noFill/>
          </a:ln>
        </p:spPr>
        <p:txBody>
          <a:bodyPr>
            <a:prstTxWarp prst="textStop">
              <a:avLst/>
            </a:prstTxWarp>
            <a:spAutoFit/>
          </a:bodyPr>
          <a:lstStyle/>
          <a:p>
            <a:pPr algn="ctr"/>
            <a:r>
              <a:rPr lang="en-US" sz="4800" b="1" dirty="0">
                <a:solidFill>
                  <a:srgbClr val="00B050"/>
                </a:solidFill>
                <a:latin typeface="Tahoma" panose="020B0604030504040204" pitchFamily="34" charset="0"/>
                <a:ea typeface="Calibri" panose="020F0502020204030204" pitchFamily="34" charset="0"/>
              </a:rPr>
              <a:t>VIGIL</a:t>
            </a:r>
            <a:endParaRPr lang="en-US" sz="4800" dirty="0">
              <a:solidFill>
                <a:srgbClr val="00B050"/>
              </a:solidFill>
              <a:latin typeface="Tahoma" panose="020B060403050404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AAEB7DF-88AF-432B-8895-38285C5F8B68}"/>
              </a:ext>
            </a:extLst>
          </p:cNvPr>
          <p:cNvSpPr/>
          <p:nvPr/>
        </p:nvSpPr>
        <p:spPr>
          <a:xfrm rot="660000">
            <a:off x="7400645" y="5110536"/>
            <a:ext cx="3873831" cy="830997"/>
          </a:xfrm>
          <a:prstGeom prst="rect">
            <a:avLst/>
          </a:prstGeom>
          <a:ln>
            <a:noFill/>
          </a:ln>
        </p:spPr>
        <p:txBody>
          <a:bodyPr>
            <a:prstTxWarp prst="textStop">
              <a:avLst/>
            </a:prstTxWarp>
            <a:spAutoFit/>
          </a:bodyPr>
          <a:lstStyle/>
          <a:p>
            <a:pPr algn="ctr"/>
            <a:r>
              <a:rPr lang="en-US" sz="4800" b="1" dirty="0">
                <a:solidFill>
                  <a:srgbClr val="CC3300"/>
                </a:solidFill>
                <a:latin typeface="Tahoma" panose="020B0604030504040204" pitchFamily="34" charset="0"/>
                <a:ea typeface="Calibri" panose="020F0502020204030204" pitchFamily="34" charset="0"/>
              </a:rPr>
              <a:t>VISION</a:t>
            </a:r>
            <a:endParaRPr lang="en-US" sz="4800" dirty="0">
              <a:solidFill>
                <a:srgbClr val="CC3300"/>
              </a:solidFill>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1FB18014-439B-4D99-8835-A9FE7B6D4D8F}"/>
              </a:ext>
            </a:extLst>
          </p:cNvPr>
          <p:cNvSpPr/>
          <p:nvPr/>
        </p:nvSpPr>
        <p:spPr>
          <a:xfrm>
            <a:off x="4142566" y="5739267"/>
            <a:ext cx="3092990" cy="830997"/>
          </a:xfrm>
          <a:prstGeom prst="rect">
            <a:avLst/>
          </a:prstGeom>
          <a:ln>
            <a:noFill/>
          </a:ln>
        </p:spPr>
        <p:txBody>
          <a:bodyPr>
            <a:prstTxWarp prst="textStop">
              <a:avLst/>
            </a:prstTxWarp>
            <a:spAutoFit/>
          </a:bodyPr>
          <a:lstStyle/>
          <a:p>
            <a:pPr algn="ctr"/>
            <a:r>
              <a:rPr lang="en-US" sz="4800" b="1" dirty="0">
                <a:solidFill>
                  <a:srgbClr val="0033CC"/>
                </a:solidFill>
                <a:latin typeface="Tahoma" panose="020B0604030504040204" pitchFamily="34" charset="0"/>
                <a:ea typeface="Calibri" panose="020F0502020204030204" pitchFamily="34" charset="0"/>
              </a:rPr>
              <a:t>VOICE</a:t>
            </a:r>
            <a:endParaRPr lang="en-US" sz="4800" dirty="0">
              <a:solidFill>
                <a:srgbClr val="0033CC"/>
              </a:solidFill>
              <a:latin typeface="Tahoma" panose="020B060403050404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7F5FD89A-3ACD-49E6-8E29-5D786E691781}"/>
              </a:ext>
            </a:extLst>
          </p:cNvPr>
          <p:cNvSpPr txBox="1"/>
          <p:nvPr/>
        </p:nvSpPr>
        <p:spPr>
          <a:xfrm>
            <a:off x="5315587" y="4481840"/>
            <a:ext cx="1558353" cy="338554"/>
          </a:xfrm>
          <a:prstGeom prst="rect">
            <a:avLst/>
          </a:prstGeom>
          <a:noFill/>
        </p:spPr>
        <p:txBody>
          <a:bodyPr wrap="square" rtlCol="0">
            <a:spAutoFit/>
          </a:bodyPr>
          <a:lstStyle/>
          <a:p>
            <a:pPr algn="ctr"/>
            <a:r>
              <a:rPr lang="en-US" sz="1600" i="1" dirty="0">
                <a:solidFill>
                  <a:srgbClr val="C00000"/>
                </a:solidFill>
              </a:rPr>
              <a:t>Tap your answer</a:t>
            </a:r>
          </a:p>
        </p:txBody>
      </p:sp>
      <p:sp>
        <p:nvSpPr>
          <p:cNvPr id="13" name="Rectangle 12">
            <a:hlinkClick r:id="rId4" action="ppaction://hlinksldjump"/>
            <a:extLst>
              <a:ext uri="{FF2B5EF4-FFF2-40B4-BE49-F238E27FC236}">
                <a16:creationId xmlns:a16="http://schemas.microsoft.com/office/drawing/2014/main" id="{3332044F-2D21-474E-BFA0-ACA73AE7D4FD}"/>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5" action="ppaction://hlinksldjump"/>
            <a:extLst>
              <a:ext uri="{FF2B5EF4-FFF2-40B4-BE49-F238E27FC236}">
                <a16:creationId xmlns:a16="http://schemas.microsoft.com/office/drawing/2014/main" id="{C3EB63DC-1AAE-4F16-9200-B78EB39A2DFB}"/>
              </a:ext>
            </a:extLst>
          </p:cNvPr>
          <p:cNvSpPr/>
          <p:nvPr/>
        </p:nvSpPr>
        <p:spPr>
          <a:xfrm rot="-480000">
            <a:off x="873600" y="4940135"/>
            <a:ext cx="3268966"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5" action="ppaction://hlinksldjump"/>
            <a:extLst>
              <a:ext uri="{FF2B5EF4-FFF2-40B4-BE49-F238E27FC236}">
                <a16:creationId xmlns:a16="http://schemas.microsoft.com/office/drawing/2014/main" id="{53E2B278-BBDC-4D09-9910-87B72DB0E934}"/>
              </a:ext>
            </a:extLst>
          </p:cNvPr>
          <p:cNvSpPr/>
          <p:nvPr/>
        </p:nvSpPr>
        <p:spPr>
          <a:xfrm>
            <a:off x="4142566" y="5723906"/>
            <a:ext cx="3030130" cy="87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6" action="ppaction://hlinksldjump"/>
            <a:extLst>
              <a:ext uri="{FF2B5EF4-FFF2-40B4-BE49-F238E27FC236}">
                <a16:creationId xmlns:a16="http://schemas.microsoft.com/office/drawing/2014/main" id="{6766C4AE-C1E2-4BE6-8218-950C869CF19D}"/>
              </a:ext>
            </a:extLst>
          </p:cNvPr>
          <p:cNvSpPr/>
          <p:nvPr/>
        </p:nvSpPr>
        <p:spPr>
          <a:xfrm rot="660000">
            <a:off x="7415176" y="5110536"/>
            <a:ext cx="394514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06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par>
                          <p:cTn id="17" fill="hold">
                            <p:stCondLst>
                              <p:cond delay="1250"/>
                            </p:stCondLst>
                            <p:childTnLst>
                              <p:par>
                                <p:cTn id="18" presetID="45"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ppt_w</p:attrName>
                                        </p:attrNameLst>
                                      </p:cBhvr>
                                      <p:tavLst>
                                        <p:tav tm="0" fmla="#ppt_w*sin(2.5*pi*$)">
                                          <p:val>
                                            <p:fltVal val="0"/>
                                          </p:val>
                                        </p:tav>
                                        <p:tav tm="100000">
                                          <p:val>
                                            <p:fltVal val="1"/>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81663889-E935-4E50-88CF-02F01D6213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24" r="7199" b="1940"/>
          <a:stretch/>
        </p:blipFill>
        <p:spPr>
          <a:xfrm>
            <a:off x="304728" y="144921"/>
            <a:ext cx="3050541" cy="2563955"/>
          </a:xfrm>
          <a:prstGeom prst="rect">
            <a:avLst/>
          </a:prstGeom>
        </p:spPr>
      </p:pic>
      <p:sp>
        <p:nvSpPr>
          <p:cNvPr id="19" name="Rectangle 18">
            <a:extLst>
              <a:ext uri="{FF2B5EF4-FFF2-40B4-BE49-F238E27FC236}">
                <a16:creationId xmlns:a16="http://schemas.microsoft.com/office/drawing/2014/main" id="{7C57FD46-9F87-4EC7-8D4F-CD2E9AE20A1A}"/>
              </a:ext>
            </a:extLst>
          </p:cNvPr>
          <p:cNvSpPr/>
          <p:nvPr/>
        </p:nvSpPr>
        <p:spPr>
          <a:xfrm>
            <a:off x="3609845" y="-132683"/>
            <a:ext cx="8438400" cy="1938992"/>
          </a:xfrm>
          <a:prstGeom prst="rect">
            <a:avLst/>
          </a:prstGeom>
          <a:noFill/>
        </p:spPr>
        <p:txBody>
          <a:bodyPr wrap="none" lIns="91440" tIns="45720" rIns="91440" bIns="45720">
            <a:spAutoFit/>
          </a:bodyPr>
          <a:lstStyle/>
          <a:p>
            <a:pPr algn="ct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Daniel</a:t>
            </a:r>
            <a:r>
              <a:rPr lang="en-US" sz="8000" b="1" cap="none" spc="100" dirty="0">
                <a:ln w="38100">
                  <a:solidFill>
                    <a:srgbClr val="C79D73"/>
                  </a:solidFill>
                  <a:prstDash val="solid"/>
                </a:ln>
                <a:solidFill>
                  <a:srgbClr val="FFFFFF"/>
                </a:solidFill>
                <a:effectLst>
                  <a:outerShdw blurRad="38100" dist="22860" dir="5400000" algn="tl" rotWithShape="0">
                    <a:srgbClr val="000000">
                      <a:alpha val="30000"/>
                    </a:srgbClr>
                  </a:outerShdw>
                </a:effectLst>
              </a:rPr>
              <a:t> </a:t>
            </a:r>
            <a:r>
              <a:rPr lang="en-US" sz="8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2  </a:t>
            </a:r>
            <a:r>
              <a:rPr lang="en-US" sz="60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&amp;</a:t>
            </a:r>
            <a:r>
              <a:rPr lang="en-US" sz="9600" b="1" cap="none" spc="100" dirty="0">
                <a:ln w="38100">
                  <a:solidFill>
                    <a:srgbClr val="C79D73"/>
                  </a:solidFill>
                  <a:prstDash val="solid"/>
                </a:ln>
                <a:solidFill>
                  <a:srgbClr val="FFF6DD"/>
                </a:solidFill>
                <a:effectLst>
                  <a:outerShdw blurRad="38100" dist="22860" dir="5400000" algn="tl" rotWithShape="0">
                    <a:srgbClr val="000000">
                      <a:alpha val="30000"/>
                    </a:srgbClr>
                  </a:outerShdw>
                </a:effectLst>
              </a:rPr>
              <a:t> </a:t>
            </a:r>
            <a:r>
              <a:rPr lang="en-US" sz="12000" b="1" cap="none" spc="100" dirty="0">
                <a:ln w="5715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YOU!</a:t>
            </a:r>
          </a:p>
        </p:txBody>
      </p:sp>
      <p:sp>
        <p:nvSpPr>
          <p:cNvPr id="4" name="TextBox 3">
            <a:extLst>
              <a:ext uri="{FF2B5EF4-FFF2-40B4-BE49-F238E27FC236}">
                <a16:creationId xmlns:a16="http://schemas.microsoft.com/office/drawing/2014/main" id="{2E68431D-E6E2-4501-8B00-2360B63D763A}"/>
              </a:ext>
            </a:extLst>
          </p:cNvPr>
          <p:cNvSpPr txBox="1"/>
          <p:nvPr/>
        </p:nvSpPr>
        <p:spPr>
          <a:xfrm>
            <a:off x="374711" y="2849166"/>
            <a:ext cx="11459355" cy="1557349"/>
          </a:xfrm>
          <a:prstGeom prst="rect">
            <a:avLst/>
          </a:prstGeom>
          <a:solidFill>
            <a:srgbClr val="FFE9AB"/>
          </a:solidFill>
          <a:ln w="57150">
            <a:solidFill>
              <a:srgbClr val="C00000"/>
            </a:solidFill>
          </a:ln>
        </p:spPr>
        <p:txBody>
          <a:bodyPr wrap="square" rtlCol="0">
            <a:spAutoFit/>
          </a:bodyPr>
          <a:lstStyle/>
          <a:p>
            <a:pPr algn="just"/>
            <a:endParaRPr lang="en-US" sz="800" dirty="0">
              <a:solidFill>
                <a:srgbClr val="C00000"/>
              </a:solidFill>
              <a:uFill>
                <a:solidFill>
                  <a:srgbClr val="C00000"/>
                </a:solidFill>
              </a:uFill>
              <a:latin typeface="Tahoma" panose="020B0604030504040204" pitchFamily="34" charset="0"/>
              <a:ea typeface="Calibri" panose="020F0502020204030204" pitchFamily="34" charset="0"/>
            </a:endParaRPr>
          </a:p>
          <a:p>
            <a:pPr algn="ctr"/>
            <a:r>
              <a:rPr lang="en-US" sz="4000" dirty="0"/>
              <a:t>The mystery was revealed to Daniel</a:t>
            </a:r>
          </a:p>
          <a:p>
            <a:pPr algn="ctr"/>
            <a:r>
              <a:rPr lang="en-US" sz="4000" dirty="0"/>
              <a:t>in a </a:t>
            </a:r>
            <a:r>
              <a:rPr lang="en-US" sz="4000" u="sng" dirty="0"/>
              <a:t>_____</a:t>
            </a:r>
            <a:r>
              <a:rPr lang="en-US" sz="4000" dirty="0"/>
              <a:t> of the night. </a:t>
            </a:r>
          </a:p>
          <a:p>
            <a:pPr algn="ctr">
              <a:lnSpc>
                <a:spcPct val="90000"/>
              </a:lnSpc>
            </a:pPr>
            <a:endParaRPr lang="en-US" sz="800" dirty="0">
              <a:latin typeface="Tahoma" panose="020B060403050404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61366A23-7186-41DB-B3F9-C508802EA76F}"/>
              </a:ext>
            </a:extLst>
          </p:cNvPr>
          <p:cNvGrpSpPr/>
          <p:nvPr/>
        </p:nvGrpSpPr>
        <p:grpSpPr>
          <a:xfrm rot="20456090">
            <a:off x="466677" y="3862247"/>
            <a:ext cx="2039455" cy="1379208"/>
            <a:chOff x="683427" y="4578696"/>
            <a:chExt cx="1685504" cy="1139841"/>
          </a:xfrm>
        </p:grpSpPr>
        <p:sp>
          <p:nvSpPr>
            <p:cNvPr id="10" name="Cloud 9">
              <a:extLst>
                <a:ext uri="{FF2B5EF4-FFF2-40B4-BE49-F238E27FC236}">
                  <a16:creationId xmlns:a16="http://schemas.microsoft.com/office/drawing/2014/main" id="{A34F4D02-D0E4-46E9-8A47-3126B03A3A85}"/>
                </a:ext>
              </a:extLst>
            </p:cNvPr>
            <p:cNvSpPr/>
            <p:nvPr/>
          </p:nvSpPr>
          <p:spPr>
            <a:xfrm rot="614678">
              <a:off x="683427" y="4578696"/>
              <a:ext cx="1677798" cy="1139841"/>
            </a:xfrm>
            <a:prstGeom prst="cloud">
              <a:avLst/>
            </a:prstGeom>
            <a:solidFill>
              <a:srgbClr val="FF33CC"/>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49C6836-D326-437A-A58E-B7EC18399E62}"/>
                </a:ext>
              </a:extLst>
            </p:cNvPr>
            <p:cNvSpPr txBox="1"/>
            <p:nvPr/>
          </p:nvSpPr>
          <p:spPr>
            <a:xfrm>
              <a:off x="698683" y="4956092"/>
              <a:ext cx="1670248" cy="455306"/>
            </a:xfrm>
            <a:prstGeom prst="rect">
              <a:avLst/>
            </a:prstGeom>
            <a:noFill/>
          </p:spPr>
          <p:txBody>
            <a:bodyPr wrap="square" rtlCol="0">
              <a:spAutoFit/>
            </a:bodyPr>
            <a:lstStyle/>
            <a:p>
              <a:pPr algn="ctr">
                <a:lnSpc>
                  <a:spcPct val="70000"/>
                </a:lnSpc>
              </a:pPr>
              <a:r>
                <a:rPr lang="en-US" sz="4000" b="1" spc="-300" dirty="0">
                  <a:solidFill>
                    <a:srgbClr val="FFFF00"/>
                  </a:solidFill>
                </a:rPr>
                <a:t>NICE JOB!</a:t>
              </a:r>
            </a:p>
          </p:txBody>
        </p:sp>
      </p:grpSp>
      <p:pic>
        <p:nvPicPr>
          <p:cNvPr id="16" name="Picture 15">
            <a:extLst>
              <a:ext uri="{FF2B5EF4-FFF2-40B4-BE49-F238E27FC236}">
                <a16:creationId xmlns:a16="http://schemas.microsoft.com/office/drawing/2014/main" id="{E034A00B-E779-4AC0-A66E-F76B8EC6F9DE}"/>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627" t="2221" r="21443" b="4655"/>
          <a:stretch/>
        </p:blipFill>
        <p:spPr bwMode="auto">
          <a:xfrm>
            <a:off x="10319318" y="1715770"/>
            <a:ext cx="1034415" cy="3426460"/>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51431F32-CF4F-48CB-A65D-BAAD0F30098A}"/>
              </a:ext>
            </a:extLst>
          </p:cNvPr>
          <p:cNvSpPr/>
          <p:nvPr/>
        </p:nvSpPr>
        <p:spPr>
          <a:xfrm>
            <a:off x="3646948" y="1610924"/>
            <a:ext cx="4799712" cy="1015663"/>
          </a:xfrm>
          <a:prstGeom prst="rect">
            <a:avLst/>
          </a:prstGeom>
          <a:noFill/>
        </p:spPr>
        <p:txBody>
          <a:bodyPr wrap="none" lIns="91440" tIns="45720" rIns="91440" bIns="45720">
            <a:spAutoFit/>
          </a:bodyPr>
          <a:lstStyle/>
          <a:p>
            <a:pPr algn="ctr"/>
            <a:r>
              <a:rPr lang="en-US" sz="6000" b="1" cap="none" dirty="0">
                <a:ln w="38100">
                  <a:solidFill>
                    <a:srgbClr val="C00000"/>
                  </a:solidFill>
                  <a:prstDash val="solid"/>
                </a:ln>
                <a:solidFill>
                  <a:schemeClr val="accent4">
                    <a:lumMod val="60000"/>
                    <a:lumOff val="40000"/>
                  </a:schemeClr>
                </a:solidFill>
                <a:effectLst>
                  <a:outerShdw blurRad="38100" dist="22860" dir="5400000" algn="tl" rotWithShape="0">
                    <a:srgbClr val="000000">
                      <a:alpha val="30000"/>
                    </a:srgbClr>
                  </a:outerShdw>
                </a:effectLst>
              </a:rPr>
              <a:t>Daniel 2:17-18</a:t>
            </a:r>
          </a:p>
        </p:txBody>
      </p:sp>
      <p:sp>
        <p:nvSpPr>
          <p:cNvPr id="8" name="Rectangle 7">
            <a:extLst>
              <a:ext uri="{FF2B5EF4-FFF2-40B4-BE49-F238E27FC236}">
                <a16:creationId xmlns:a16="http://schemas.microsoft.com/office/drawing/2014/main" id="{4AAEB7DF-88AF-432B-8895-38285C5F8B68}"/>
              </a:ext>
            </a:extLst>
          </p:cNvPr>
          <p:cNvSpPr/>
          <p:nvPr/>
        </p:nvSpPr>
        <p:spPr>
          <a:xfrm rot="660000">
            <a:off x="7400645" y="5110536"/>
            <a:ext cx="3873831" cy="830997"/>
          </a:xfrm>
          <a:prstGeom prst="rect">
            <a:avLst/>
          </a:prstGeom>
        </p:spPr>
        <p:txBody>
          <a:bodyPr>
            <a:prstTxWarp prst="textStop">
              <a:avLst/>
            </a:prstTxWarp>
            <a:spAutoFit/>
          </a:bodyPr>
          <a:lstStyle/>
          <a:p>
            <a:pPr algn="ctr"/>
            <a:r>
              <a:rPr lang="en-US" sz="4800" b="1" dirty="0">
                <a:solidFill>
                  <a:srgbClr val="CC3300"/>
                </a:solidFill>
                <a:latin typeface="Tahoma" panose="020B0604030504040204" pitchFamily="34" charset="0"/>
                <a:ea typeface="Calibri" panose="020F0502020204030204" pitchFamily="34" charset="0"/>
              </a:rPr>
              <a:t>VISION</a:t>
            </a:r>
            <a:endParaRPr lang="en-US" sz="4800" dirty="0">
              <a:solidFill>
                <a:srgbClr val="CC3300"/>
              </a:solidFill>
              <a:latin typeface="Tahoma" panose="020B060403050404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40D27CB9-115A-4686-9C01-9C256BF5AA61}"/>
              </a:ext>
            </a:extLst>
          </p:cNvPr>
          <p:cNvSpPr txBox="1"/>
          <p:nvPr/>
        </p:nvSpPr>
        <p:spPr>
          <a:xfrm>
            <a:off x="4830916" y="4482487"/>
            <a:ext cx="2530169" cy="338554"/>
          </a:xfrm>
          <a:prstGeom prst="rect">
            <a:avLst/>
          </a:prstGeom>
          <a:noFill/>
        </p:spPr>
        <p:txBody>
          <a:bodyPr wrap="square" rtlCol="0">
            <a:spAutoFit/>
          </a:bodyPr>
          <a:lstStyle/>
          <a:p>
            <a:pPr algn="ctr"/>
            <a:r>
              <a:rPr lang="en-US" sz="1600" i="1" dirty="0">
                <a:solidFill>
                  <a:srgbClr val="C00000"/>
                </a:solidFill>
              </a:rPr>
              <a:t>Tap the screen to continue</a:t>
            </a:r>
          </a:p>
        </p:txBody>
      </p:sp>
      <p:grpSp>
        <p:nvGrpSpPr>
          <p:cNvPr id="12" name="Group 11">
            <a:extLst>
              <a:ext uri="{FF2B5EF4-FFF2-40B4-BE49-F238E27FC236}">
                <a16:creationId xmlns:a16="http://schemas.microsoft.com/office/drawing/2014/main" id="{8FAEDC54-A581-4672-A000-B2419BFB42D3}"/>
              </a:ext>
            </a:extLst>
          </p:cNvPr>
          <p:cNvGrpSpPr/>
          <p:nvPr/>
        </p:nvGrpSpPr>
        <p:grpSpPr>
          <a:xfrm>
            <a:off x="9675103" y="3869552"/>
            <a:ext cx="2030136" cy="1379208"/>
            <a:chOff x="507258" y="4459012"/>
            <a:chExt cx="2030136" cy="1379208"/>
          </a:xfrm>
        </p:grpSpPr>
        <p:sp>
          <p:nvSpPr>
            <p:cNvPr id="13" name="Cloud 12">
              <a:extLst>
                <a:ext uri="{FF2B5EF4-FFF2-40B4-BE49-F238E27FC236}">
                  <a16:creationId xmlns:a16="http://schemas.microsoft.com/office/drawing/2014/main" id="{06518C4B-5F98-4AD8-9962-E5ACE4DA2AF5}"/>
                </a:ext>
              </a:extLst>
            </p:cNvPr>
            <p:cNvSpPr/>
            <p:nvPr/>
          </p:nvSpPr>
          <p:spPr>
            <a:xfrm rot="614678">
              <a:off x="507258" y="4459012"/>
              <a:ext cx="2030136" cy="1379208"/>
            </a:xfrm>
            <a:prstGeom prst="cloud">
              <a:avLst/>
            </a:prstGeom>
            <a:solidFill>
              <a:srgbClr val="FF33CC"/>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507031A-B1F3-44BF-81E2-BF6E58450FD6}"/>
                </a:ext>
              </a:extLst>
            </p:cNvPr>
            <p:cNvSpPr txBox="1"/>
            <p:nvPr/>
          </p:nvSpPr>
          <p:spPr>
            <a:xfrm>
              <a:off x="764634" y="4620637"/>
              <a:ext cx="1518408" cy="981807"/>
            </a:xfrm>
            <a:prstGeom prst="rect">
              <a:avLst/>
            </a:prstGeom>
            <a:noFill/>
          </p:spPr>
          <p:txBody>
            <a:bodyPr wrap="square" rtlCol="0">
              <a:spAutoFit/>
            </a:bodyPr>
            <a:lstStyle/>
            <a:p>
              <a:pPr algn="ctr">
                <a:lnSpc>
                  <a:spcPct val="70000"/>
                </a:lnSpc>
              </a:pPr>
              <a:r>
                <a:rPr lang="en-US" sz="4000" b="1" dirty="0">
                  <a:solidFill>
                    <a:srgbClr val="FFFF00"/>
                  </a:solidFill>
                </a:rPr>
                <a:t>2 points</a:t>
              </a:r>
            </a:p>
          </p:txBody>
        </p:sp>
      </p:grpSp>
      <p:sp>
        <p:nvSpPr>
          <p:cNvPr id="15" name="Rectangle 14">
            <a:hlinkClick r:id="rId4" action="ppaction://hlinksldjump"/>
            <a:extLst>
              <a:ext uri="{FF2B5EF4-FFF2-40B4-BE49-F238E27FC236}">
                <a16:creationId xmlns:a16="http://schemas.microsoft.com/office/drawing/2014/main" id="{2B7BCAC0-24DE-48F5-8C15-2974A91BC753}"/>
              </a:ext>
            </a:extLst>
          </p:cNvPr>
          <p:cNvSpPr/>
          <p:nvPr/>
        </p:nvSpPr>
        <p:spPr>
          <a:xfrm>
            <a:off x="0" y="0"/>
            <a:ext cx="1225631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67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 calcmode="lin" valueType="num">
                                      <p:cBhvr>
                                        <p:cTn id="9" dur="250" fill="hold"/>
                                        <p:tgtEl>
                                          <p:spTgt spid="9"/>
                                        </p:tgtEl>
                                        <p:attrNameLst>
                                          <p:attrName>style.rotation</p:attrName>
                                        </p:attrNameLst>
                                      </p:cBhvr>
                                      <p:tavLst>
                                        <p:tav tm="0">
                                          <p:val>
                                            <p:fltVal val="90"/>
                                          </p:val>
                                        </p:tav>
                                        <p:tav tm="100000">
                                          <p:val>
                                            <p:fltVal val="0"/>
                                          </p:val>
                                        </p:tav>
                                      </p:tavLst>
                                    </p:anim>
                                    <p:animEffect transition="in" filter="fade">
                                      <p:cBhvr>
                                        <p:cTn id="10" dur="250"/>
                                        <p:tgtEl>
                                          <p:spTgt spid="9"/>
                                        </p:tgtEl>
                                      </p:cBhvr>
                                    </p:animEffect>
                                  </p:childTnLst>
                                </p:cTn>
                              </p:par>
                            </p:childTnLst>
                          </p:cTn>
                        </p:par>
                        <p:par>
                          <p:cTn id="11" fill="hold">
                            <p:stCondLst>
                              <p:cond delay="250"/>
                            </p:stCondLst>
                            <p:childTnLst>
                              <p:par>
                                <p:cTn id="12" presetID="41" presetClass="entr" presetSubtype="0" fill="hold" grpId="0" nodeType="afterEffect">
                                  <p:stCondLst>
                                    <p:cond delay="2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250"/>
                            </p:stCondLst>
                            <p:childTnLst>
                              <p:par>
                                <p:cTn id="20" presetID="21" presetClass="entr" presetSubtype="1"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theme/theme1.xml><?xml version="1.0" encoding="utf-8"?>
<a:theme xmlns:a="http://schemas.openxmlformats.org/drawingml/2006/main" name="Office Theme">
  <a:themeElements>
    <a:clrScheme name="Custom 7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780000"/>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6747</TotalTime>
  <Words>12032</Words>
  <Application>Microsoft Office PowerPoint</Application>
  <PresentationFormat>Widescreen</PresentationFormat>
  <Paragraphs>2924</Paragraphs>
  <Slides>373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373</vt:i4>
      </vt:variant>
    </vt:vector>
  </HeadingPairs>
  <TitlesOfParts>
    <vt:vector size="379"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Harper</dc:creator>
  <cp:lastModifiedBy>James Harper</cp:lastModifiedBy>
  <cp:revision>463</cp:revision>
  <dcterms:created xsi:type="dcterms:W3CDTF">2020-02-12T14:59:40Z</dcterms:created>
  <dcterms:modified xsi:type="dcterms:W3CDTF">2024-03-02T20:27:59Z</dcterms:modified>
</cp:coreProperties>
</file>