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3" r:id="rId2"/>
    <p:sldId id="704" r:id="rId3"/>
    <p:sldId id="257" r:id="rId4"/>
    <p:sldId id="705" r:id="rId5"/>
    <p:sldId id="260" r:id="rId6"/>
    <p:sldId id="259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63" r:id="rId15"/>
    <p:sldId id="264" r:id="rId16"/>
    <p:sldId id="265" r:id="rId17"/>
    <p:sldId id="266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7" r:id="rId43"/>
    <p:sldId id="296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6613B-A72D-426D-A4C9-19B259058BBB}" v="262" dt="2024-03-26T14:36:45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per" userId="9f6d1c45048739e2" providerId="LiveId" clId="{0C707B94-49C9-4362-ADEB-D31E14DB4F12}"/>
    <pc:docChg chg="undo custSel modSld">
      <pc:chgData name="James Harper" userId="9f6d1c45048739e2" providerId="LiveId" clId="{0C707B94-49C9-4362-ADEB-D31E14DB4F12}" dt="2023-09-15T16:26:55.937" v="126" actId="20577"/>
      <pc:docMkLst>
        <pc:docMk/>
      </pc:docMkLst>
      <pc:sldChg chg="addSp modSp mod modAnim">
        <pc:chgData name="James Harper" userId="9f6d1c45048739e2" providerId="LiveId" clId="{0C707B94-49C9-4362-ADEB-D31E14DB4F12}" dt="2023-09-15T16:08:18.846" v="75"/>
        <pc:sldMkLst>
          <pc:docMk/>
          <pc:sldMk cId="238760975" sldId="260"/>
        </pc:sldMkLst>
        <pc:spChg chg="add mod">
          <ac:chgData name="James Harper" userId="9f6d1c45048739e2" providerId="LiveId" clId="{0C707B94-49C9-4362-ADEB-D31E14DB4F12}" dt="2023-09-15T16:08:08.816" v="73" actId="114"/>
          <ac:spMkLst>
            <pc:docMk/>
            <pc:sldMk cId="238760975" sldId="260"/>
            <ac:spMk id="5" creationId="{26B4CC50-3BED-0298-E92B-B136C7089554}"/>
          </ac:spMkLst>
        </pc:spChg>
      </pc:sldChg>
      <pc:sldChg chg="addSp modSp modAnim">
        <pc:chgData name="James Harper" userId="9f6d1c45048739e2" providerId="LiveId" clId="{0C707B94-49C9-4362-ADEB-D31E14DB4F12}" dt="2023-09-15T16:08:32.710" v="76"/>
        <pc:sldMkLst>
          <pc:docMk/>
          <pc:sldMk cId="937064684" sldId="261"/>
        </pc:sldMkLst>
        <pc:spChg chg="add mod">
          <ac:chgData name="James Harper" userId="9f6d1c45048739e2" providerId="LiveId" clId="{0C707B94-49C9-4362-ADEB-D31E14DB4F12}" dt="2023-09-15T16:08:32.710" v="76"/>
          <ac:spMkLst>
            <pc:docMk/>
            <pc:sldMk cId="937064684" sldId="261"/>
            <ac:spMk id="5" creationId="{D58CD7D9-2FDD-7B24-0837-DF03C4CBB693}"/>
          </ac:spMkLst>
        </pc:spChg>
      </pc:sldChg>
      <pc:sldChg chg="addSp modSp modAnim">
        <pc:chgData name="James Harper" userId="9f6d1c45048739e2" providerId="LiveId" clId="{0C707B94-49C9-4362-ADEB-D31E14DB4F12}" dt="2023-09-15T16:08:40.251" v="80"/>
        <pc:sldMkLst>
          <pc:docMk/>
          <pc:sldMk cId="863572256" sldId="264"/>
        </pc:sldMkLst>
        <pc:spChg chg="add mod">
          <ac:chgData name="James Harper" userId="9f6d1c45048739e2" providerId="LiveId" clId="{0C707B94-49C9-4362-ADEB-D31E14DB4F12}" dt="2023-09-15T16:08:40.251" v="80"/>
          <ac:spMkLst>
            <pc:docMk/>
            <pc:sldMk cId="863572256" sldId="264"/>
            <ac:spMk id="5" creationId="{1E0254F5-A17C-4D05-4F50-E80098B36C2E}"/>
          </ac:spMkLst>
        </pc:spChg>
      </pc:sldChg>
      <pc:sldChg chg="addSp modSp modAnim">
        <pc:chgData name="James Harper" userId="9f6d1c45048739e2" providerId="LiveId" clId="{0C707B94-49C9-4362-ADEB-D31E14DB4F12}" dt="2023-09-15T16:08:41.934" v="81"/>
        <pc:sldMkLst>
          <pc:docMk/>
          <pc:sldMk cId="4062745050" sldId="266"/>
        </pc:sldMkLst>
        <pc:spChg chg="add mod">
          <ac:chgData name="James Harper" userId="9f6d1c45048739e2" providerId="LiveId" clId="{0C707B94-49C9-4362-ADEB-D31E14DB4F12}" dt="2023-09-15T16:08:41.934" v="81"/>
          <ac:spMkLst>
            <pc:docMk/>
            <pc:sldMk cId="4062745050" sldId="266"/>
            <ac:spMk id="5" creationId="{5DBBCD5F-27D3-80FD-1010-79B3517DDB19}"/>
          </ac:spMkLst>
        </pc:spChg>
      </pc:sldChg>
      <pc:sldChg chg="addSp modSp modAnim">
        <pc:chgData name="James Harper" userId="9f6d1c45048739e2" providerId="LiveId" clId="{0C707B94-49C9-4362-ADEB-D31E14DB4F12}" dt="2023-09-15T16:08:34.832" v="77"/>
        <pc:sldMkLst>
          <pc:docMk/>
          <pc:sldMk cId="3201226127" sldId="267"/>
        </pc:sldMkLst>
        <pc:spChg chg="add mod">
          <ac:chgData name="James Harper" userId="9f6d1c45048739e2" providerId="LiveId" clId="{0C707B94-49C9-4362-ADEB-D31E14DB4F12}" dt="2023-09-15T16:08:34.832" v="77"/>
          <ac:spMkLst>
            <pc:docMk/>
            <pc:sldMk cId="3201226127" sldId="267"/>
            <ac:spMk id="5" creationId="{99C249A7-4E46-069A-E012-37555BD05B52}"/>
          </ac:spMkLst>
        </pc:spChg>
      </pc:sldChg>
      <pc:sldChg chg="addSp modSp modAnim">
        <pc:chgData name="James Harper" userId="9f6d1c45048739e2" providerId="LiveId" clId="{0C707B94-49C9-4362-ADEB-D31E14DB4F12}" dt="2023-09-15T16:08:36.790" v="78"/>
        <pc:sldMkLst>
          <pc:docMk/>
          <pc:sldMk cId="3526481867" sldId="269"/>
        </pc:sldMkLst>
        <pc:spChg chg="add mod">
          <ac:chgData name="James Harper" userId="9f6d1c45048739e2" providerId="LiveId" clId="{0C707B94-49C9-4362-ADEB-D31E14DB4F12}" dt="2023-09-15T16:08:36.790" v="78"/>
          <ac:spMkLst>
            <pc:docMk/>
            <pc:sldMk cId="3526481867" sldId="269"/>
            <ac:spMk id="5" creationId="{163A959B-2B7C-FDA5-9B68-5BF305290E6C}"/>
          </ac:spMkLst>
        </pc:spChg>
      </pc:sldChg>
      <pc:sldChg chg="addSp modSp modAnim">
        <pc:chgData name="James Harper" userId="9f6d1c45048739e2" providerId="LiveId" clId="{0C707B94-49C9-4362-ADEB-D31E14DB4F12}" dt="2023-09-15T16:08:38.609" v="79"/>
        <pc:sldMkLst>
          <pc:docMk/>
          <pc:sldMk cId="1460796280" sldId="271"/>
        </pc:sldMkLst>
        <pc:spChg chg="add mod">
          <ac:chgData name="James Harper" userId="9f6d1c45048739e2" providerId="LiveId" clId="{0C707B94-49C9-4362-ADEB-D31E14DB4F12}" dt="2023-09-15T16:08:38.609" v="79"/>
          <ac:spMkLst>
            <pc:docMk/>
            <pc:sldMk cId="1460796280" sldId="271"/>
            <ac:spMk id="5" creationId="{5618C719-3F02-1B58-0EF8-49340814DF57}"/>
          </ac:spMkLst>
        </pc:spChg>
      </pc:sldChg>
      <pc:sldChg chg="addSp modSp modAnim">
        <pc:chgData name="James Harper" userId="9f6d1c45048739e2" providerId="LiveId" clId="{0C707B94-49C9-4362-ADEB-D31E14DB4F12}" dt="2023-09-15T16:08:43.548" v="82"/>
        <pc:sldMkLst>
          <pc:docMk/>
          <pc:sldMk cId="4126986404" sldId="274"/>
        </pc:sldMkLst>
        <pc:spChg chg="add mod">
          <ac:chgData name="James Harper" userId="9f6d1c45048739e2" providerId="LiveId" clId="{0C707B94-49C9-4362-ADEB-D31E14DB4F12}" dt="2023-09-15T16:08:43.548" v="82"/>
          <ac:spMkLst>
            <pc:docMk/>
            <pc:sldMk cId="4126986404" sldId="274"/>
            <ac:spMk id="6" creationId="{04229AE8-F5F4-085F-B2D5-BAFE5FE8A5E1}"/>
          </ac:spMkLst>
        </pc:spChg>
      </pc:sldChg>
      <pc:sldChg chg="addSp modSp modAnim">
        <pc:chgData name="James Harper" userId="9f6d1c45048739e2" providerId="LiveId" clId="{0C707B94-49C9-4362-ADEB-D31E14DB4F12}" dt="2023-09-15T16:08:45.195" v="84" actId="113"/>
        <pc:sldMkLst>
          <pc:docMk/>
          <pc:sldMk cId="3027345177" sldId="275"/>
        </pc:sldMkLst>
        <pc:spChg chg="add mod">
          <ac:chgData name="James Harper" userId="9f6d1c45048739e2" providerId="LiveId" clId="{0C707B94-49C9-4362-ADEB-D31E14DB4F12}" dt="2023-09-15T16:08:45.195" v="84" actId="113"/>
          <ac:spMkLst>
            <pc:docMk/>
            <pc:sldMk cId="3027345177" sldId="275"/>
            <ac:spMk id="5" creationId="{4EDD71A8-5A37-F8DF-DA7B-E14EDEE648D2}"/>
          </ac:spMkLst>
        </pc:spChg>
      </pc:sldChg>
      <pc:sldChg chg="addSp modSp mod modAnim">
        <pc:chgData name="James Harper" userId="9f6d1c45048739e2" providerId="LiveId" clId="{0C707B94-49C9-4362-ADEB-D31E14DB4F12}" dt="2023-09-15T16:19:53.929" v="122" actId="14100"/>
        <pc:sldMkLst>
          <pc:docMk/>
          <pc:sldMk cId="3607223264" sldId="277"/>
        </pc:sldMkLst>
        <pc:spChg chg="mod">
          <ac:chgData name="James Harper" userId="9f6d1c45048739e2" providerId="LiveId" clId="{0C707B94-49C9-4362-ADEB-D31E14DB4F12}" dt="2023-09-15T16:19:53.929" v="122" actId="14100"/>
          <ac:spMkLst>
            <pc:docMk/>
            <pc:sldMk cId="3607223264" sldId="277"/>
            <ac:spMk id="4" creationId="{41F5DE1A-3B7E-40C7-8769-B18CDD9932AB}"/>
          </ac:spMkLst>
        </pc:spChg>
        <pc:spChg chg="add mod">
          <ac:chgData name="James Harper" userId="9f6d1c45048739e2" providerId="LiveId" clId="{0C707B94-49C9-4362-ADEB-D31E14DB4F12}" dt="2023-09-15T16:08:46.779" v="85"/>
          <ac:spMkLst>
            <pc:docMk/>
            <pc:sldMk cId="3607223264" sldId="277"/>
            <ac:spMk id="5" creationId="{FDFAD966-0A23-EE65-BAA6-8DAB156539C0}"/>
          </ac:spMkLst>
        </pc:spChg>
      </pc:sldChg>
      <pc:sldChg chg="addSp modSp modAnim">
        <pc:chgData name="James Harper" userId="9f6d1c45048739e2" providerId="LiveId" clId="{0C707B94-49C9-4362-ADEB-D31E14DB4F12}" dt="2023-09-15T16:08:48.364" v="86"/>
        <pc:sldMkLst>
          <pc:docMk/>
          <pc:sldMk cId="737010465" sldId="281"/>
        </pc:sldMkLst>
        <pc:spChg chg="add mod">
          <ac:chgData name="James Harper" userId="9f6d1c45048739e2" providerId="LiveId" clId="{0C707B94-49C9-4362-ADEB-D31E14DB4F12}" dt="2023-09-15T16:08:48.364" v="86"/>
          <ac:spMkLst>
            <pc:docMk/>
            <pc:sldMk cId="737010465" sldId="281"/>
            <ac:spMk id="5" creationId="{C5EBF752-0CE2-8B5E-DD29-588987295504}"/>
          </ac:spMkLst>
        </pc:spChg>
      </pc:sldChg>
      <pc:sldChg chg="addSp modSp modAnim">
        <pc:chgData name="James Harper" userId="9f6d1c45048739e2" providerId="LiveId" clId="{0C707B94-49C9-4362-ADEB-D31E14DB4F12}" dt="2023-09-15T16:08:49.970" v="87"/>
        <pc:sldMkLst>
          <pc:docMk/>
          <pc:sldMk cId="1427338849" sldId="283"/>
        </pc:sldMkLst>
        <pc:spChg chg="add mod">
          <ac:chgData name="James Harper" userId="9f6d1c45048739e2" providerId="LiveId" clId="{0C707B94-49C9-4362-ADEB-D31E14DB4F12}" dt="2023-09-15T16:08:49.970" v="87"/>
          <ac:spMkLst>
            <pc:docMk/>
            <pc:sldMk cId="1427338849" sldId="283"/>
            <ac:spMk id="5" creationId="{DA9637FF-7EF8-D4DE-4419-69DC51670242}"/>
          </ac:spMkLst>
        </pc:spChg>
      </pc:sldChg>
      <pc:sldChg chg="addSp modSp modAnim">
        <pc:chgData name="James Harper" userId="9f6d1c45048739e2" providerId="LiveId" clId="{0C707B94-49C9-4362-ADEB-D31E14DB4F12}" dt="2023-09-15T16:08:51.574" v="88"/>
        <pc:sldMkLst>
          <pc:docMk/>
          <pc:sldMk cId="628603009" sldId="285"/>
        </pc:sldMkLst>
        <pc:spChg chg="add mod">
          <ac:chgData name="James Harper" userId="9f6d1c45048739e2" providerId="LiveId" clId="{0C707B94-49C9-4362-ADEB-D31E14DB4F12}" dt="2023-09-15T16:08:51.574" v="88"/>
          <ac:spMkLst>
            <pc:docMk/>
            <pc:sldMk cId="628603009" sldId="285"/>
            <ac:spMk id="5" creationId="{774F8511-6818-DFCE-9580-1497A327AD0F}"/>
          </ac:spMkLst>
        </pc:spChg>
      </pc:sldChg>
      <pc:sldChg chg="modSp mod">
        <pc:chgData name="James Harper" userId="9f6d1c45048739e2" providerId="LiveId" clId="{0C707B94-49C9-4362-ADEB-D31E14DB4F12}" dt="2023-09-15T16:26:55.937" v="126" actId="20577"/>
        <pc:sldMkLst>
          <pc:docMk/>
          <pc:sldMk cId="3084966596" sldId="286"/>
        </pc:sldMkLst>
        <pc:spChg chg="mod">
          <ac:chgData name="James Harper" userId="9f6d1c45048739e2" providerId="LiveId" clId="{0C707B94-49C9-4362-ADEB-D31E14DB4F12}" dt="2023-09-15T16:26:55.937" v="126" actId="20577"/>
          <ac:spMkLst>
            <pc:docMk/>
            <pc:sldMk cId="3084966596" sldId="286"/>
            <ac:spMk id="3" creationId="{A9E8E078-C026-4C61-B815-4B95F15B0E67}"/>
          </ac:spMkLst>
        </pc:spChg>
      </pc:sldChg>
      <pc:sldChg chg="addSp modSp modAnim">
        <pc:chgData name="James Harper" userId="9f6d1c45048739e2" providerId="LiveId" clId="{0C707B94-49C9-4362-ADEB-D31E14DB4F12}" dt="2023-09-15T16:08:53.096" v="89"/>
        <pc:sldMkLst>
          <pc:docMk/>
          <pc:sldMk cId="1193929580" sldId="287"/>
        </pc:sldMkLst>
        <pc:spChg chg="add mod">
          <ac:chgData name="James Harper" userId="9f6d1c45048739e2" providerId="LiveId" clId="{0C707B94-49C9-4362-ADEB-D31E14DB4F12}" dt="2023-09-15T16:08:53.096" v="89"/>
          <ac:spMkLst>
            <pc:docMk/>
            <pc:sldMk cId="1193929580" sldId="287"/>
            <ac:spMk id="5" creationId="{6C77E28B-DE75-86B3-BB89-E6C8B2A2ECE3}"/>
          </ac:spMkLst>
        </pc:spChg>
      </pc:sldChg>
      <pc:sldChg chg="addSp modSp modAnim">
        <pc:chgData name="James Harper" userId="9f6d1c45048739e2" providerId="LiveId" clId="{0C707B94-49C9-4362-ADEB-D31E14DB4F12}" dt="2023-09-15T16:08:54.638" v="90"/>
        <pc:sldMkLst>
          <pc:docMk/>
          <pc:sldMk cId="2457053612" sldId="289"/>
        </pc:sldMkLst>
        <pc:spChg chg="add mod">
          <ac:chgData name="James Harper" userId="9f6d1c45048739e2" providerId="LiveId" clId="{0C707B94-49C9-4362-ADEB-D31E14DB4F12}" dt="2023-09-15T16:08:54.638" v="90"/>
          <ac:spMkLst>
            <pc:docMk/>
            <pc:sldMk cId="2457053612" sldId="289"/>
            <ac:spMk id="5" creationId="{5D5FD8BA-FDC0-8B7B-3738-2C79CAFBEDB2}"/>
          </ac:spMkLst>
        </pc:spChg>
      </pc:sldChg>
      <pc:sldChg chg="addSp modSp modAnim">
        <pc:chgData name="James Harper" userId="9f6d1c45048739e2" providerId="LiveId" clId="{0C707B94-49C9-4362-ADEB-D31E14DB4F12}" dt="2023-09-15T16:08:56.110" v="91"/>
        <pc:sldMkLst>
          <pc:docMk/>
          <pc:sldMk cId="2970394831" sldId="290"/>
        </pc:sldMkLst>
        <pc:spChg chg="add mod">
          <ac:chgData name="James Harper" userId="9f6d1c45048739e2" providerId="LiveId" clId="{0C707B94-49C9-4362-ADEB-D31E14DB4F12}" dt="2023-09-15T16:08:56.110" v="91"/>
          <ac:spMkLst>
            <pc:docMk/>
            <pc:sldMk cId="2970394831" sldId="290"/>
            <ac:spMk id="5" creationId="{B208A0E8-9046-F919-1513-C153FA2ED335}"/>
          </ac:spMkLst>
        </pc:spChg>
      </pc:sldChg>
      <pc:sldChg chg="addSp modSp modAnim">
        <pc:chgData name="James Harper" userId="9f6d1c45048739e2" providerId="LiveId" clId="{0C707B94-49C9-4362-ADEB-D31E14DB4F12}" dt="2023-09-15T16:08:57.553" v="92"/>
        <pc:sldMkLst>
          <pc:docMk/>
          <pc:sldMk cId="1792484568" sldId="292"/>
        </pc:sldMkLst>
        <pc:spChg chg="add mod">
          <ac:chgData name="James Harper" userId="9f6d1c45048739e2" providerId="LiveId" clId="{0C707B94-49C9-4362-ADEB-D31E14DB4F12}" dt="2023-09-15T16:08:57.553" v="92"/>
          <ac:spMkLst>
            <pc:docMk/>
            <pc:sldMk cId="1792484568" sldId="292"/>
            <ac:spMk id="5" creationId="{F873626B-BC76-7DB2-BE7F-68FCDA49FED7}"/>
          </ac:spMkLst>
        </pc:spChg>
      </pc:sldChg>
      <pc:sldChg chg="addSp modSp modAnim">
        <pc:chgData name="James Harper" userId="9f6d1c45048739e2" providerId="LiveId" clId="{0C707B94-49C9-4362-ADEB-D31E14DB4F12}" dt="2023-09-15T16:08:58.993" v="93"/>
        <pc:sldMkLst>
          <pc:docMk/>
          <pc:sldMk cId="3141467942" sldId="294"/>
        </pc:sldMkLst>
        <pc:spChg chg="add mod">
          <ac:chgData name="James Harper" userId="9f6d1c45048739e2" providerId="LiveId" clId="{0C707B94-49C9-4362-ADEB-D31E14DB4F12}" dt="2023-09-15T16:08:58.993" v="93"/>
          <ac:spMkLst>
            <pc:docMk/>
            <pc:sldMk cId="3141467942" sldId="294"/>
            <ac:spMk id="5" creationId="{543374FF-B25A-4EF3-D7E5-3E245FA1BD97}"/>
          </ac:spMkLst>
        </pc:spChg>
      </pc:sldChg>
      <pc:sldChg chg="addSp modSp modAnim">
        <pc:chgData name="James Harper" userId="9f6d1c45048739e2" providerId="LiveId" clId="{0C707B94-49C9-4362-ADEB-D31E14DB4F12}" dt="2023-09-15T16:09:01.805" v="95"/>
        <pc:sldMkLst>
          <pc:docMk/>
          <pc:sldMk cId="892405229" sldId="296"/>
        </pc:sldMkLst>
        <pc:spChg chg="add mod">
          <ac:chgData name="James Harper" userId="9f6d1c45048739e2" providerId="LiveId" clId="{0C707B94-49C9-4362-ADEB-D31E14DB4F12}" dt="2023-09-15T16:09:01.805" v="95"/>
          <ac:spMkLst>
            <pc:docMk/>
            <pc:sldMk cId="892405229" sldId="296"/>
            <ac:spMk id="5" creationId="{7F6ECFF5-8A83-9980-E2C3-000FD322FFF4}"/>
          </ac:spMkLst>
        </pc:spChg>
      </pc:sldChg>
      <pc:sldChg chg="addSp modSp modAnim">
        <pc:chgData name="James Harper" userId="9f6d1c45048739e2" providerId="LiveId" clId="{0C707B94-49C9-4362-ADEB-D31E14DB4F12}" dt="2023-09-15T16:09:00.365" v="94"/>
        <pc:sldMkLst>
          <pc:docMk/>
          <pc:sldMk cId="2520959533" sldId="298"/>
        </pc:sldMkLst>
        <pc:spChg chg="add mod">
          <ac:chgData name="James Harper" userId="9f6d1c45048739e2" providerId="LiveId" clId="{0C707B94-49C9-4362-ADEB-D31E14DB4F12}" dt="2023-09-15T16:09:00.365" v="94"/>
          <ac:spMkLst>
            <pc:docMk/>
            <pc:sldMk cId="2520959533" sldId="298"/>
            <ac:spMk id="5" creationId="{EECC6E44-F952-62B7-C304-3484458D1874}"/>
          </ac:spMkLst>
        </pc:spChg>
      </pc:sldChg>
      <pc:sldChg chg="addSp modSp modAnim">
        <pc:chgData name="James Harper" userId="9f6d1c45048739e2" providerId="LiveId" clId="{0C707B94-49C9-4362-ADEB-D31E14DB4F12}" dt="2023-09-15T16:09:03.214" v="96"/>
        <pc:sldMkLst>
          <pc:docMk/>
          <pc:sldMk cId="2117730295" sldId="300"/>
        </pc:sldMkLst>
        <pc:spChg chg="add mod">
          <ac:chgData name="James Harper" userId="9f6d1c45048739e2" providerId="LiveId" clId="{0C707B94-49C9-4362-ADEB-D31E14DB4F12}" dt="2023-09-15T16:09:03.214" v="96"/>
          <ac:spMkLst>
            <pc:docMk/>
            <pc:sldMk cId="2117730295" sldId="300"/>
            <ac:spMk id="5" creationId="{CF9A3B2A-DED1-1175-55DE-971223A4EEF3}"/>
          </ac:spMkLst>
        </pc:spChg>
      </pc:sldChg>
      <pc:sldChg chg="addSp modSp modAnim">
        <pc:chgData name="James Harper" userId="9f6d1c45048739e2" providerId="LiveId" clId="{0C707B94-49C9-4362-ADEB-D31E14DB4F12}" dt="2023-09-15T16:09:04.593" v="97"/>
        <pc:sldMkLst>
          <pc:docMk/>
          <pc:sldMk cId="419634138" sldId="302"/>
        </pc:sldMkLst>
        <pc:spChg chg="add mod">
          <ac:chgData name="James Harper" userId="9f6d1c45048739e2" providerId="LiveId" clId="{0C707B94-49C9-4362-ADEB-D31E14DB4F12}" dt="2023-09-15T16:09:04.593" v="97"/>
          <ac:spMkLst>
            <pc:docMk/>
            <pc:sldMk cId="419634138" sldId="302"/>
            <ac:spMk id="5" creationId="{2FD64B45-F1E3-A302-42EC-C7910159E592}"/>
          </ac:spMkLst>
        </pc:spChg>
      </pc:sldChg>
      <pc:sldChg chg="addSp modSp modAnim">
        <pc:chgData name="James Harper" userId="9f6d1c45048739e2" providerId="LiveId" clId="{0C707B94-49C9-4362-ADEB-D31E14DB4F12}" dt="2023-09-15T16:09:05.940" v="98"/>
        <pc:sldMkLst>
          <pc:docMk/>
          <pc:sldMk cId="318418335" sldId="304"/>
        </pc:sldMkLst>
        <pc:spChg chg="add mod">
          <ac:chgData name="James Harper" userId="9f6d1c45048739e2" providerId="LiveId" clId="{0C707B94-49C9-4362-ADEB-D31E14DB4F12}" dt="2023-09-15T16:09:05.940" v="98"/>
          <ac:spMkLst>
            <pc:docMk/>
            <pc:sldMk cId="318418335" sldId="304"/>
            <ac:spMk id="5" creationId="{019644BD-88F6-6CBF-790F-45728F277026}"/>
          </ac:spMkLst>
        </pc:spChg>
      </pc:sldChg>
      <pc:sldChg chg="addSp modSp modAnim">
        <pc:chgData name="James Harper" userId="9f6d1c45048739e2" providerId="LiveId" clId="{0C707B94-49C9-4362-ADEB-D31E14DB4F12}" dt="2023-09-15T16:09:07.307" v="99"/>
        <pc:sldMkLst>
          <pc:docMk/>
          <pc:sldMk cId="246010875" sldId="306"/>
        </pc:sldMkLst>
        <pc:spChg chg="add mod">
          <ac:chgData name="James Harper" userId="9f6d1c45048739e2" providerId="LiveId" clId="{0C707B94-49C9-4362-ADEB-D31E14DB4F12}" dt="2023-09-15T16:09:07.307" v="99"/>
          <ac:spMkLst>
            <pc:docMk/>
            <pc:sldMk cId="246010875" sldId="306"/>
            <ac:spMk id="5" creationId="{EBBADB88-3F26-7C20-8115-9CB7058CD687}"/>
          </ac:spMkLst>
        </pc:spChg>
      </pc:sldChg>
      <pc:sldChg chg="addSp delSp modSp modAnim">
        <pc:chgData name="James Harper" userId="9f6d1c45048739e2" providerId="LiveId" clId="{0C707B94-49C9-4362-ADEB-D31E14DB4F12}" dt="2023-09-15T16:19:58.807" v="124"/>
        <pc:sldMkLst>
          <pc:docMk/>
          <pc:sldMk cId="1043182361" sldId="308"/>
        </pc:sldMkLst>
        <pc:spChg chg="add del mod">
          <ac:chgData name="James Harper" userId="9f6d1c45048739e2" providerId="LiveId" clId="{0C707B94-49C9-4362-ADEB-D31E14DB4F12}" dt="2023-09-15T16:19:58.807" v="124"/>
          <ac:spMkLst>
            <pc:docMk/>
            <pc:sldMk cId="1043182361" sldId="308"/>
            <ac:spMk id="5" creationId="{5A00C821-9404-871D-54EF-67A4D318669D}"/>
          </ac:spMkLst>
        </pc:spChg>
      </pc:sldChg>
    </pc:docChg>
  </pc:docChgLst>
  <pc:docChgLst>
    <pc:chgData name="James Harper" userId="9f6d1c45048739e2" providerId="LiveId" clId="{2A4B4F0B-0AF1-4781-98E4-EA80FE8D5AAF}"/>
    <pc:docChg chg="modSld">
      <pc:chgData name="James Harper" userId="9f6d1c45048739e2" providerId="LiveId" clId="{2A4B4F0B-0AF1-4781-98E4-EA80FE8D5AAF}" dt="2022-11-10T11:17:13.962" v="192"/>
      <pc:docMkLst>
        <pc:docMk/>
      </pc:docMkLst>
      <pc:sldChg chg="modSp mod">
        <pc:chgData name="James Harper" userId="9f6d1c45048739e2" providerId="LiveId" clId="{2A4B4F0B-0AF1-4781-98E4-EA80FE8D5AAF}" dt="2022-11-10T11:11:08.110" v="7"/>
        <pc:sldMkLst>
          <pc:docMk/>
          <pc:sldMk cId="238760975" sldId="260"/>
        </pc:sldMkLst>
        <pc:spChg chg="mod">
          <ac:chgData name="James Harper" userId="9f6d1c45048739e2" providerId="LiveId" clId="{2A4B4F0B-0AF1-4781-98E4-EA80FE8D5AAF}" dt="2022-11-10T11:11:08.110" v="7"/>
          <ac:spMkLst>
            <pc:docMk/>
            <pc:sldMk cId="238760975" sldId="260"/>
            <ac:spMk id="4" creationId="{6B55F749-3A3F-408F-B575-C2D68EFD9E42}"/>
          </ac:spMkLst>
        </pc:spChg>
      </pc:sldChg>
      <pc:sldChg chg="modSp mod">
        <pc:chgData name="James Harper" userId="9f6d1c45048739e2" providerId="LiveId" clId="{2A4B4F0B-0AF1-4781-98E4-EA80FE8D5AAF}" dt="2022-11-10T11:11:32.059" v="14"/>
        <pc:sldMkLst>
          <pc:docMk/>
          <pc:sldMk cId="937064684" sldId="261"/>
        </pc:sldMkLst>
        <pc:spChg chg="mod">
          <ac:chgData name="James Harper" userId="9f6d1c45048739e2" providerId="LiveId" clId="{2A4B4F0B-0AF1-4781-98E4-EA80FE8D5AAF}" dt="2022-11-10T11:11:32.059" v="14"/>
          <ac:spMkLst>
            <pc:docMk/>
            <pc:sldMk cId="937064684" sldId="261"/>
            <ac:spMk id="4" creationId="{25C56ACD-AE84-4972-8FE9-01EE9835F0A5}"/>
          </ac:spMkLst>
        </pc:spChg>
      </pc:sldChg>
      <pc:sldChg chg="modSp mod">
        <pc:chgData name="James Harper" userId="9f6d1c45048739e2" providerId="LiveId" clId="{2A4B4F0B-0AF1-4781-98E4-EA80FE8D5AAF}" dt="2022-11-10T11:12:46.765" v="46"/>
        <pc:sldMkLst>
          <pc:docMk/>
          <pc:sldMk cId="863572256" sldId="264"/>
        </pc:sldMkLst>
        <pc:spChg chg="mod">
          <ac:chgData name="James Harper" userId="9f6d1c45048739e2" providerId="LiveId" clId="{2A4B4F0B-0AF1-4781-98E4-EA80FE8D5AAF}" dt="2022-11-10T11:12:46.765" v="46"/>
          <ac:spMkLst>
            <pc:docMk/>
            <pc:sldMk cId="863572256" sldId="264"/>
            <ac:spMk id="4" creationId="{DB340416-7FCD-4F91-8E29-E8B188058A34}"/>
          </ac:spMkLst>
        </pc:spChg>
      </pc:sldChg>
      <pc:sldChg chg="modSp mod">
        <pc:chgData name="James Harper" userId="9f6d1c45048739e2" providerId="LiveId" clId="{2A4B4F0B-0AF1-4781-98E4-EA80FE8D5AAF}" dt="2022-11-10T11:13:02.362" v="54"/>
        <pc:sldMkLst>
          <pc:docMk/>
          <pc:sldMk cId="4062745050" sldId="266"/>
        </pc:sldMkLst>
        <pc:spChg chg="mod">
          <ac:chgData name="James Harper" userId="9f6d1c45048739e2" providerId="LiveId" clId="{2A4B4F0B-0AF1-4781-98E4-EA80FE8D5AAF}" dt="2022-11-10T11:13:02.362" v="54"/>
          <ac:spMkLst>
            <pc:docMk/>
            <pc:sldMk cId="4062745050" sldId="266"/>
            <ac:spMk id="4" creationId="{81784CF4-E5EE-482B-967D-FE29474D7E33}"/>
          </ac:spMkLst>
        </pc:spChg>
      </pc:sldChg>
      <pc:sldChg chg="modSp mod">
        <pc:chgData name="James Harper" userId="9f6d1c45048739e2" providerId="LiveId" clId="{2A4B4F0B-0AF1-4781-98E4-EA80FE8D5AAF}" dt="2022-11-10T11:11:49.153" v="22"/>
        <pc:sldMkLst>
          <pc:docMk/>
          <pc:sldMk cId="3201226127" sldId="267"/>
        </pc:sldMkLst>
        <pc:spChg chg="mod">
          <ac:chgData name="James Harper" userId="9f6d1c45048739e2" providerId="LiveId" clId="{2A4B4F0B-0AF1-4781-98E4-EA80FE8D5AAF}" dt="2022-11-10T11:11:49.153" v="22"/>
          <ac:spMkLst>
            <pc:docMk/>
            <pc:sldMk cId="3201226127" sldId="267"/>
            <ac:spMk id="4" creationId="{FB244D75-55A0-4BAA-92C1-66F5D1B19FB0}"/>
          </ac:spMkLst>
        </pc:spChg>
      </pc:sldChg>
      <pc:sldChg chg="modSp mod">
        <pc:chgData name="James Harper" userId="9f6d1c45048739e2" providerId="LiveId" clId="{2A4B4F0B-0AF1-4781-98E4-EA80FE8D5AAF}" dt="2022-11-10T11:12:06.646" v="30"/>
        <pc:sldMkLst>
          <pc:docMk/>
          <pc:sldMk cId="3526481867" sldId="269"/>
        </pc:sldMkLst>
        <pc:spChg chg="mod">
          <ac:chgData name="James Harper" userId="9f6d1c45048739e2" providerId="LiveId" clId="{2A4B4F0B-0AF1-4781-98E4-EA80FE8D5AAF}" dt="2022-11-10T11:12:06.646" v="30"/>
          <ac:spMkLst>
            <pc:docMk/>
            <pc:sldMk cId="3526481867" sldId="269"/>
            <ac:spMk id="4" creationId="{92666327-10F8-4DBB-AFB6-5E2648397802}"/>
          </ac:spMkLst>
        </pc:spChg>
      </pc:sldChg>
      <pc:sldChg chg="modSp mod">
        <pc:chgData name="James Harper" userId="9f6d1c45048739e2" providerId="LiveId" clId="{2A4B4F0B-0AF1-4781-98E4-EA80FE8D5AAF}" dt="2022-11-10T11:12:30.696" v="38"/>
        <pc:sldMkLst>
          <pc:docMk/>
          <pc:sldMk cId="1460796280" sldId="271"/>
        </pc:sldMkLst>
        <pc:spChg chg="mod">
          <ac:chgData name="James Harper" userId="9f6d1c45048739e2" providerId="LiveId" clId="{2A4B4F0B-0AF1-4781-98E4-EA80FE8D5AAF}" dt="2022-11-10T11:12:30.696" v="38"/>
          <ac:spMkLst>
            <pc:docMk/>
            <pc:sldMk cId="1460796280" sldId="271"/>
            <ac:spMk id="4" creationId="{62255237-3B98-4419-BB2B-B9AD2D34FBC4}"/>
          </ac:spMkLst>
        </pc:spChg>
      </pc:sldChg>
      <pc:sldChg chg="modSp mod">
        <pc:chgData name="James Harper" userId="9f6d1c45048739e2" providerId="LiveId" clId="{2A4B4F0B-0AF1-4781-98E4-EA80FE8D5AAF}" dt="2022-11-10T11:13:16.438" v="63"/>
        <pc:sldMkLst>
          <pc:docMk/>
          <pc:sldMk cId="4126986404" sldId="274"/>
        </pc:sldMkLst>
        <pc:spChg chg="mod">
          <ac:chgData name="James Harper" userId="9f6d1c45048739e2" providerId="LiveId" clId="{2A4B4F0B-0AF1-4781-98E4-EA80FE8D5AAF}" dt="2022-11-10T11:13:16.438" v="63"/>
          <ac:spMkLst>
            <pc:docMk/>
            <pc:sldMk cId="4126986404" sldId="274"/>
            <ac:spMk id="5" creationId="{E9CCCA86-6821-4529-B838-0E259038B02A}"/>
          </ac:spMkLst>
        </pc:spChg>
      </pc:sldChg>
      <pc:sldChg chg="modSp mod">
        <pc:chgData name="James Harper" userId="9f6d1c45048739e2" providerId="LiveId" clId="{2A4B4F0B-0AF1-4781-98E4-EA80FE8D5AAF}" dt="2022-11-10T11:13:30.203" v="74"/>
        <pc:sldMkLst>
          <pc:docMk/>
          <pc:sldMk cId="3027345177" sldId="275"/>
        </pc:sldMkLst>
        <pc:spChg chg="mod">
          <ac:chgData name="James Harper" userId="9f6d1c45048739e2" providerId="LiveId" clId="{2A4B4F0B-0AF1-4781-98E4-EA80FE8D5AAF}" dt="2022-11-10T11:13:30.203" v="74"/>
          <ac:spMkLst>
            <pc:docMk/>
            <pc:sldMk cId="3027345177" sldId="275"/>
            <ac:spMk id="4" creationId="{7FD303A0-EB7B-4F66-9A9F-C13C8589D04B}"/>
          </ac:spMkLst>
        </pc:spChg>
      </pc:sldChg>
      <pc:sldChg chg="modSp mod">
        <pc:chgData name="James Harper" userId="9f6d1c45048739e2" providerId="LiveId" clId="{2A4B4F0B-0AF1-4781-98E4-EA80FE8D5AAF}" dt="2022-11-10T11:13:43.330" v="80"/>
        <pc:sldMkLst>
          <pc:docMk/>
          <pc:sldMk cId="3607223264" sldId="277"/>
        </pc:sldMkLst>
        <pc:spChg chg="mod">
          <ac:chgData name="James Harper" userId="9f6d1c45048739e2" providerId="LiveId" clId="{2A4B4F0B-0AF1-4781-98E4-EA80FE8D5AAF}" dt="2022-11-10T11:13:43.330" v="80"/>
          <ac:spMkLst>
            <pc:docMk/>
            <pc:sldMk cId="3607223264" sldId="277"/>
            <ac:spMk id="4" creationId="{41F5DE1A-3B7E-40C7-8769-B18CDD9932AB}"/>
          </ac:spMkLst>
        </pc:spChg>
      </pc:sldChg>
      <pc:sldChg chg="modSp mod">
        <pc:chgData name="James Harper" userId="9f6d1c45048739e2" providerId="LiveId" clId="{2A4B4F0B-0AF1-4781-98E4-EA80FE8D5AAF}" dt="2022-11-10T11:13:56.168" v="86"/>
        <pc:sldMkLst>
          <pc:docMk/>
          <pc:sldMk cId="737010465" sldId="281"/>
        </pc:sldMkLst>
        <pc:spChg chg="mod">
          <ac:chgData name="James Harper" userId="9f6d1c45048739e2" providerId="LiveId" clId="{2A4B4F0B-0AF1-4781-98E4-EA80FE8D5AAF}" dt="2022-11-10T11:13:56.168" v="86"/>
          <ac:spMkLst>
            <pc:docMk/>
            <pc:sldMk cId="737010465" sldId="281"/>
            <ac:spMk id="4" creationId="{2006FBE8-7A3D-42ED-9DF2-4F39564D9CEF}"/>
          </ac:spMkLst>
        </pc:spChg>
      </pc:sldChg>
      <pc:sldChg chg="modSp mod">
        <pc:chgData name="James Harper" userId="9f6d1c45048739e2" providerId="LiveId" clId="{2A4B4F0B-0AF1-4781-98E4-EA80FE8D5AAF}" dt="2022-11-10T11:14:13.804" v="93"/>
        <pc:sldMkLst>
          <pc:docMk/>
          <pc:sldMk cId="1427338849" sldId="283"/>
        </pc:sldMkLst>
        <pc:spChg chg="mod">
          <ac:chgData name="James Harper" userId="9f6d1c45048739e2" providerId="LiveId" clId="{2A4B4F0B-0AF1-4781-98E4-EA80FE8D5AAF}" dt="2022-11-10T11:14:13.804" v="93"/>
          <ac:spMkLst>
            <pc:docMk/>
            <pc:sldMk cId="1427338849" sldId="283"/>
            <ac:spMk id="4" creationId="{53075FDE-DD5F-4FFA-872D-6CE9170FFD36}"/>
          </ac:spMkLst>
        </pc:spChg>
      </pc:sldChg>
      <pc:sldChg chg="modSp mod">
        <pc:chgData name="James Harper" userId="9f6d1c45048739e2" providerId="LiveId" clId="{2A4B4F0B-0AF1-4781-98E4-EA80FE8D5AAF}" dt="2022-11-10T11:14:28.046" v="100"/>
        <pc:sldMkLst>
          <pc:docMk/>
          <pc:sldMk cId="628603009" sldId="285"/>
        </pc:sldMkLst>
        <pc:spChg chg="mod">
          <ac:chgData name="James Harper" userId="9f6d1c45048739e2" providerId="LiveId" clId="{2A4B4F0B-0AF1-4781-98E4-EA80FE8D5AAF}" dt="2022-11-10T11:14:28.046" v="100"/>
          <ac:spMkLst>
            <pc:docMk/>
            <pc:sldMk cId="628603009" sldId="285"/>
            <ac:spMk id="4" creationId="{143B129A-DCA9-4316-B324-249E5ABCD6AC}"/>
          </ac:spMkLst>
        </pc:spChg>
      </pc:sldChg>
      <pc:sldChg chg="modSp mod">
        <pc:chgData name="James Harper" userId="9f6d1c45048739e2" providerId="LiveId" clId="{2A4B4F0B-0AF1-4781-98E4-EA80FE8D5AAF}" dt="2022-11-10T11:14:41.187" v="107"/>
        <pc:sldMkLst>
          <pc:docMk/>
          <pc:sldMk cId="1193929580" sldId="287"/>
        </pc:sldMkLst>
        <pc:spChg chg="mod">
          <ac:chgData name="James Harper" userId="9f6d1c45048739e2" providerId="LiveId" clId="{2A4B4F0B-0AF1-4781-98E4-EA80FE8D5AAF}" dt="2022-11-10T11:14:41.187" v="107"/>
          <ac:spMkLst>
            <pc:docMk/>
            <pc:sldMk cId="1193929580" sldId="287"/>
            <ac:spMk id="4" creationId="{76B466AA-A09E-41E1-86BA-8C7E76291B5A}"/>
          </ac:spMkLst>
        </pc:spChg>
      </pc:sldChg>
      <pc:sldChg chg="modSp mod">
        <pc:chgData name="James Harper" userId="9f6d1c45048739e2" providerId="LiveId" clId="{2A4B4F0B-0AF1-4781-98E4-EA80FE8D5AAF}" dt="2022-11-10T11:14:53.373" v="113"/>
        <pc:sldMkLst>
          <pc:docMk/>
          <pc:sldMk cId="2457053612" sldId="289"/>
        </pc:sldMkLst>
        <pc:spChg chg="mod">
          <ac:chgData name="James Harper" userId="9f6d1c45048739e2" providerId="LiveId" clId="{2A4B4F0B-0AF1-4781-98E4-EA80FE8D5AAF}" dt="2022-11-10T11:14:53.373" v="113"/>
          <ac:spMkLst>
            <pc:docMk/>
            <pc:sldMk cId="2457053612" sldId="289"/>
            <ac:spMk id="4" creationId="{54CA13CF-448C-4217-9208-46DC38BCC233}"/>
          </ac:spMkLst>
        </pc:spChg>
      </pc:sldChg>
      <pc:sldChg chg="modSp mod">
        <pc:chgData name="James Harper" userId="9f6d1c45048739e2" providerId="LiveId" clId="{2A4B4F0B-0AF1-4781-98E4-EA80FE8D5AAF}" dt="2022-11-10T11:15:11.710" v="122"/>
        <pc:sldMkLst>
          <pc:docMk/>
          <pc:sldMk cId="2970394831" sldId="290"/>
        </pc:sldMkLst>
        <pc:spChg chg="mod">
          <ac:chgData name="James Harper" userId="9f6d1c45048739e2" providerId="LiveId" clId="{2A4B4F0B-0AF1-4781-98E4-EA80FE8D5AAF}" dt="2022-11-10T11:15:11.710" v="122"/>
          <ac:spMkLst>
            <pc:docMk/>
            <pc:sldMk cId="2970394831" sldId="290"/>
            <ac:spMk id="4" creationId="{7868C873-F477-4869-B8AF-5D2EB6B53159}"/>
          </ac:spMkLst>
        </pc:spChg>
      </pc:sldChg>
      <pc:sldChg chg="modSp mod">
        <pc:chgData name="James Harper" userId="9f6d1c45048739e2" providerId="LiveId" clId="{2A4B4F0B-0AF1-4781-98E4-EA80FE8D5AAF}" dt="2022-11-10T11:15:25.117" v="128"/>
        <pc:sldMkLst>
          <pc:docMk/>
          <pc:sldMk cId="1792484568" sldId="292"/>
        </pc:sldMkLst>
        <pc:spChg chg="mod">
          <ac:chgData name="James Harper" userId="9f6d1c45048739e2" providerId="LiveId" clId="{2A4B4F0B-0AF1-4781-98E4-EA80FE8D5AAF}" dt="2022-11-10T11:15:25.117" v="128"/>
          <ac:spMkLst>
            <pc:docMk/>
            <pc:sldMk cId="1792484568" sldId="292"/>
            <ac:spMk id="4" creationId="{0808E065-4740-4361-86E8-2366354E5801}"/>
          </ac:spMkLst>
        </pc:spChg>
      </pc:sldChg>
      <pc:sldChg chg="modSp mod">
        <pc:chgData name="James Harper" userId="9f6d1c45048739e2" providerId="LiveId" clId="{2A4B4F0B-0AF1-4781-98E4-EA80FE8D5AAF}" dt="2022-11-10T11:15:39.325" v="136"/>
        <pc:sldMkLst>
          <pc:docMk/>
          <pc:sldMk cId="3141467942" sldId="294"/>
        </pc:sldMkLst>
        <pc:spChg chg="mod">
          <ac:chgData name="James Harper" userId="9f6d1c45048739e2" providerId="LiveId" clId="{2A4B4F0B-0AF1-4781-98E4-EA80FE8D5AAF}" dt="2022-11-10T11:15:39.325" v="136"/>
          <ac:spMkLst>
            <pc:docMk/>
            <pc:sldMk cId="3141467942" sldId="294"/>
            <ac:spMk id="4" creationId="{092F287A-160B-4D93-B29F-CE1BD295455C}"/>
          </ac:spMkLst>
        </pc:spChg>
      </pc:sldChg>
      <pc:sldChg chg="modSp mod">
        <pc:chgData name="James Harper" userId="9f6d1c45048739e2" providerId="LiveId" clId="{2A4B4F0B-0AF1-4781-98E4-EA80FE8D5AAF}" dt="2022-11-10T11:16:07.603" v="154"/>
        <pc:sldMkLst>
          <pc:docMk/>
          <pc:sldMk cId="892405229" sldId="296"/>
        </pc:sldMkLst>
        <pc:spChg chg="mod">
          <ac:chgData name="James Harper" userId="9f6d1c45048739e2" providerId="LiveId" clId="{2A4B4F0B-0AF1-4781-98E4-EA80FE8D5AAF}" dt="2022-11-10T11:16:07.603" v="154"/>
          <ac:spMkLst>
            <pc:docMk/>
            <pc:sldMk cId="892405229" sldId="296"/>
            <ac:spMk id="4" creationId="{BACB4921-C2E7-4F61-962D-DB4E1B534F72}"/>
          </ac:spMkLst>
        </pc:spChg>
      </pc:sldChg>
      <pc:sldChg chg="modSp mod">
        <pc:chgData name="James Harper" userId="9f6d1c45048739e2" providerId="LiveId" clId="{2A4B4F0B-0AF1-4781-98E4-EA80FE8D5AAF}" dt="2022-11-10T11:15:53.505" v="142"/>
        <pc:sldMkLst>
          <pc:docMk/>
          <pc:sldMk cId="2520959533" sldId="298"/>
        </pc:sldMkLst>
        <pc:spChg chg="mod">
          <ac:chgData name="James Harper" userId="9f6d1c45048739e2" providerId="LiveId" clId="{2A4B4F0B-0AF1-4781-98E4-EA80FE8D5AAF}" dt="2022-11-10T11:15:53.505" v="142"/>
          <ac:spMkLst>
            <pc:docMk/>
            <pc:sldMk cId="2520959533" sldId="298"/>
            <ac:spMk id="4" creationId="{CF71BFFC-F5E2-47AF-83F9-50237D84C08C}"/>
          </ac:spMkLst>
        </pc:spChg>
      </pc:sldChg>
      <pc:sldChg chg="modSp mod">
        <pc:chgData name="James Harper" userId="9f6d1c45048739e2" providerId="LiveId" clId="{2A4B4F0B-0AF1-4781-98E4-EA80FE8D5AAF}" dt="2022-11-10T11:16:24.771" v="163"/>
        <pc:sldMkLst>
          <pc:docMk/>
          <pc:sldMk cId="2117730295" sldId="300"/>
        </pc:sldMkLst>
        <pc:spChg chg="mod">
          <ac:chgData name="James Harper" userId="9f6d1c45048739e2" providerId="LiveId" clId="{2A4B4F0B-0AF1-4781-98E4-EA80FE8D5AAF}" dt="2022-11-10T11:16:24.771" v="163"/>
          <ac:spMkLst>
            <pc:docMk/>
            <pc:sldMk cId="2117730295" sldId="300"/>
            <ac:spMk id="4" creationId="{A15AF678-CD8D-4C09-B0F4-5D6E93C39355}"/>
          </ac:spMkLst>
        </pc:spChg>
      </pc:sldChg>
      <pc:sldChg chg="modSp mod">
        <pc:chgData name="James Harper" userId="9f6d1c45048739e2" providerId="LiveId" clId="{2A4B4F0B-0AF1-4781-98E4-EA80FE8D5AAF}" dt="2022-11-10T11:16:39.903" v="172"/>
        <pc:sldMkLst>
          <pc:docMk/>
          <pc:sldMk cId="318418335" sldId="304"/>
        </pc:sldMkLst>
        <pc:spChg chg="mod">
          <ac:chgData name="James Harper" userId="9f6d1c45048739e2" providerId="LiveId" clId="{2A4B4F0B-0AF1-4781-98E4-EA80FE8D5AAF}" dt="2022-11-10T11:16:39.903" v="172"/>
          <ac:spMkLst>
            <pc:docMk/>
            <pc:sldMk cId="318418335" sldId="304"/>
            <ac:spMk id="4" creationId="{AC46E6AD-943C-4ECD-8805-D1D66A4274C9}"/>
          </ac:spMkLst>
        </pc:spChg>
      </pc:sldChg>
      <pc:sldChg chg="modSp mod">
        <pc:chgData name="James Harper" userId="9f6d1c45048739e2" providerId="LiveId" clId="{2A4B4F0B-0AF1-4781-98E4-EA80FE8D5AAF}" dt="2022-11-10T11:17:01.764" v="183"/>
        <pc:sldMkLst>
          <pc:docMk/>
          <pc:sldMk cId="246010875" sldId="306"/>
        </pc:sldMkLst>
        <pc:spChg chg="mod">
          <ac:chgData name="James Harper" userId="9f6d1c45048739e2" providerId="LiveId" clId="{2A4B4F0B-0AF1-4781-98E4-EA80FE8D5AAF}" dt="2022-11-10T11:17:01.764" v="183"/>
          <ac:spMkLst>
            <pc:docMk/>
            <pc:sldMk cId="246010875" sldId="306"/>
            <ac:spMk id="4" creationId="{58D962DA-E78A-43AC-A8A0-5A36486BC8AA}"/>
          </ac:spMkLst>
        </pc:spChg>
      </pc:sldChg>
      <pc:sldChg chg="modSp mod">
        <pc:chgData name="James Harper" userId="9f6d1c45048739e2" providerId="LiveId" clId="{2A4B4F0B-0AF1-4781-98E4-EA80FE8D5AAF}" dt="2022-11-10T11:17:13.962" v="192"/>
        <pc:sldMkLst>
          <pc:docMk/>
          <pc:sldMk cId="1043182361" sldId="308"/>
        </pc:sldMkLst>
        <pc:spChg chg="mod">
          <ac:chgData name="James Harper" userId="9f6d1c45048739e2" providerId="LiveId" clId="{2A4B4F0B-0AF1-4781-98E4-EA80FE8D5AAF}" dt="2022-11-10T11:17:13.962" v="192"/>
          <ac:spMkLst>
            <pc:docMk/>
            <pc:sldMk cId="1043182361" sldId="308"/>
            <ac:spMk id="4" creationId="{EE4C2B85-312E-42DA-91EB-583DCF13D180}"/>
          </ac:spMkLst>
        </pc:spChg>
      </pc:sldChg>
    </pc:docChg>
  </pc:docChgLst>
  <pc:docChgLst>
    <pc:chgData name="James Harper" userId="9f6d1c45048739e2" providerId="LiveId" clId="{38B6613B-A72D-426D-A4C9-19B259058BBB}"/>
    <pc:docChg chg="undo custSel addSld delSld modSld">
      <pc:chgData name="James Harper" userId="9f6d1c45048739e2" providerId="LiveId" clId="{38B6613B-A72D-426D-A4C9-19B259058BBB}" dt="2024-03-26T14:36:45.725" v="1654"/>
      <pc:docMkLst>
        <pc:docMk/>
      </pc:docMkLst>
      <pc:sldChg chg="del">
        <pc:chgData name="James Harper" userId="9f6d1c45048739e2" providerId="LiveId" clId="{38B6613B-A72D-426D-A4C9-19B259058BBB}" dt="2024-03-25T16:44:45.507" v="1106" actId="47"/>
        <pc:sldMkLst>
          <pc:docMk/>
          <pc:sldMk cId="590139652" sldId="256"/>
        </pc:sldMkLst>
      </pc:sldChg>
      <pc:sldChg chg="addSp delSp modSp mod">
        <pc:chgData name="James Harper" userId="9f6d1c45048739e2" providerId="LiveId" clId="{38B6613B-A72D-426D-A4C9-19B259058BBB}" dt="2024-03-25T16:45:35.868" v="1112" actId="166"/>
        <pc:sldMkLst>
          <pc:docMk/>
          <pc:sldMk cId="740284346" sldId="257"/>
        </pc:sldMkLst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8" creationId="{57180DBC-1307-41D4-8EF1-17C90764648A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9" creationId="{182481AB-0392-4CE2-806F-43E7B5D792BA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10" creationId="{17C421F9-F3DD-4F93-AE74-B58446946C22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11" creationId="{5E760824-7D77-43CB-A294-DC29D22E7C1C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12" creationId="{719FF8B1-B3E2-425F-B3AF-F8E4E741F4FF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13" creationId="{342C0CD4-8B85-45D4-9F68-F40911FE908A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14" creationId="{37BD3D31-0B5D-4D48-9630-E70E2E72BE11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15" creationId="{CD80F43F-61BD-44F1-A992-896953FD8055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16" creationId="{3AAE7311-ED1E-4A0D-891C-8FC1C8FB6782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17" creationId="{EECC75F5-5B7D-4F1F-9B26-2C71C9E86ADA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18" creationId="{C2C095EE-9CB4-4446-93B1-A7FE90D3E8AA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19" creationId="{74B369CD-E299-4983-AF40-1C1EC5C02EAB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20" creationId="{64F3C280-0E7A-4780-A9E1-B51EFB0C19C8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21" creationId="{246283BF-4BBC-4E63-9B2C-D581AF5B7DE2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22" creationId="{DD3C4D7F-9FC1-4D22-98FF-C73C4695045A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23" creationId="{FEEE71BC-5AAB-476F-8E46-AD7D4769516C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24" creationId="{4C7A6459-BB81-4364-AF9C-E78477F801CD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25" creationId="{91EB2DF8-964F-4376-BFB7-58B5F45A82AA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26" creationId="{DD5AB6B4-C1D5-4867-9479-B5202615F95D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27" creationId="{A7BF7007-93E4-4C78-A38C-197E4023F40E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28" creationId="{3A79279E-A5E8-4F27-BB6D-F131A5310689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29" creationId="{26123C5C-0016-4D9E-A1DF-34ECDD5921C3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30" creationId="{6AB1BC8D-8117-4CB5-B657-29B5AE5891E3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31" creationId="{B663BD01-9AE8-4D4C-852F-8E300306A667}"/>
          </ac:spMkLst>
        </pc:spChg>
        <pc:spChg chg="ord">
          <ac:chgData name="James Harper" userId="9f6d1c45048739e2" providerId="LiveId" clId="{38B6613B-A72D-426D-A4C9-19B259058BBB}" dt="2024-03-25T16:45:35.868" v="1112" actId="166"/>
          <ac:spMkLst>
            <pc:docMk/>
            <pc:sldMk cId="740284346" sldId="257"/>
            <ac:spMk id="32" creationId="{E610DC69-2FB0-4695-8C51-2133E0D207F8}"/>
          </ac:spMkLst>
        </pc:spChg>
        <pc:spChg chg="add del mod">
          <ac:chgData name="James Harper" userId="9f6d1c45048739e2" providerId="LiveId" clId="{38B6613B-A72D-426D-A4C9-19B259058BBB}" dt="2024-03-25T16:00:12.811" v="9" actId="21"/>
          <ac:spMkLst>
            <pc:docMk/>
            <pc:sldMk cId="740284346" sldId="257"/>
            <ac:spMk id="33" creationId="{33085284-5AE0-348C-4445-93389A42590A}"/>
          </ac:spMkLst>
        </pc:spChg>
        <pc:spChg chg="add mod">
          <ac:chgData name="James Harper" userId="9f6d1c45048739e2" providerId="LiveId" clId="{38B6613B-A72D-426D-A4C9-19B259058BBB}" dt="2024-03-25T16:45:27.821" v="1111"/>
          <ac:spMkLst>
            <pc:docMk/>
            <pc:sldMk cId="740284346" sldId="257"/>
            <ac:spMk id="34" creationId="{BC5A4D42-2C45-EFAA-3BB5-DE2734A2737B}"/>
          </ac:spMkLst>
        </pc:spChg>
      </pc:sldChg>
      <pc:sldChg chg="addSp modSp del mod modAnim">
        <pc:chgData name="James Harper" userId="9f6d1c45048739e2" providerId="LiveId" clId="{38B6613B-A72D-426D-A4C9-19B259058BBB}" dt="2024-03-25T16:45:51.679" v="1113" actId="47"/>
        <pc:sldMkLst>
          <pc:docMk/>
          <pc:sldMk cId="2266582702" sldId="258"/>
        </pc:sldMkLst>
        <pc:spChg chg="mod">
          <ac:chgData name="James Harper" userId="9f6d1c45048739e2" providerId="LiveId" clId="{38B6613B-A72D-426D-A4C9-19B259058BBB}" dt="2024-03-25T16:09:01.910" v="241" actId="1035"/>
          <ac:spMkLst>
            <pc:docMk/>
            <pc:sldMk cId="2266582702" sldId="258"/>
            <ac:spMk id="3" creationId="{6407479F-401B-45EE-BC21-ED0343C345D7}"/>
          </ac:spMkLst>
        </pc:spChg>
        <pc:spChg chg="add mod">
          <ac:chgData name="James Harper" userId="9f6d1c45048739e2" providerId="LiveId" clId="{38B6613B-A72D-426D-A4C9-19B259058BBB}" dt="2024-03-25T16:13:13.348" v="333" actId="14100"/>
          <ac:spMkLst>
            <pc:docMk/>
            <pc:sldMk cId="2266582702" sldId="258"/>
            <ac:spMk id="4" creationId="{A2E7E3D0-BB16-CFD0-5515-3B7E42C54863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5:42.913" v="1375" actId="167"/>
        <pc:sldMkLst>
          <pc:docMk/>
          <pc:sldMk cId="995864151" sldId="259"/>
        </pc:sldMkLst>
        <pc:spChg chg="add del mod">
          <ac:chgData name="James Harper" userId="9f6d1c45048739e2" providerId="LiveId" clId="{38B6613B-A72D-426D-A4C9-19B259058BBB}" dt="2024-03-25T17:45:37.710" v="1373" actId="478"/>
          <ac:spMkLst>
            <pc:docMk/>
            <pc:sldMk cId="995864151" sldId="259"/>
            <ac:spMk id="4" creationId="{6E1CDBD1-AB4A-3019-FF48-8DA813EAAAEC}"/>
          </ac:spMkLst>
        </pc:spChg>
        <pc:spChg chg="add mod">
          <ac:chgData name="James Harper" userId="9f6d1c45048739e2" providerId="LiveId" clId="{38B6613B-A72D-426D-A4C9-19B259058BBB}" dt="2024-03-25T17:30:20.435" v="1315"/>
          <ac:spMkLst>
            <pc:docMk/>
            <pc:sldMk cId="995864151" sldId="259"/>
            <ac:spMk id="5" creationId="{AA48C3FF-0B26-B7F4-E0AF-15CE88340E71}"/>
          </ac:spMkLst>
        </pc:spChg>
        <pc:spChg chg="add mod ord">
          <ac:chgData name="James Harper" userId="9f6d1c45048739e2" providerId="LiveId" clId="{38B6613B-A72D-426D-A4C9-19B259058BBB}" dt="2024-03-25T17:45:42.913" v="1375" actId="167"/>
          <ac:spMkLst>
            <pc:docMk/>
            <pc:sldMk cId="995864151" sldId="259"/>
            <ac:spMk id="6" creationId="{5D105D87-D6B2-D776-0094-411810FDA1A8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8:17.988" v="1284"/>
        <pc:sldMkLst>
          <pc:docMk/>
          <pc:sldMk cId="238760975" sldId="260"/>
        </pc:sldMkLst>
        <pc:spChg chg="mod">
          <ac:chgData name="James Harper" userId="9f6d1c45048739e2" providerId="LiveId" clId="{38B6613B-A72D-426D-A4C9-19B259058BBB}" dt="2024-03-25T17:28:01.839" v="1283" actId="3626"/>
          <ac:spMkLst>
            <pc:docMk/>
            <pc:sldMk cId="238760975" sldId="260"/>
            <ac:spMk id="4" creationId="{6B55F749-3A3F-408F-B575-C2D68EFD9E42}"/>
          </ac:spMkLst>
        </pc:spChg>
        <pc:spChg chg="del mod">
          <ac:chgData name="James Harper" userId="9f6d1c45048739e2" providerId="LiveId" clId="{38B6613B-A72D-426D-A4C9-19B259058BBB}" dt="2024-03-25T17:23:14.653" v="1208" actId="21"/>
          <ac:spMkLst>
            <pc:docMk/>
            <pc:sldMk cId="238760975" sldId="260"/>
            <ac:spMk id="5" creationId="{26B4CC50-3BED-0298-E92B-B136C7089554}"/>
          </ac:spMkLst>
        </pc:spChg>
        <pc:spChg chg="add del mod">
          <ac:chgData name="James Harper" userId="9f6d1c45048739e2" providerId="LiveId" clId="{38B6613B-A72D-426D-A4C9-19B259058BBB}" dt="2024-03-25T17:22:35.028" v="1186" actId="478"/>
          <ac:spMkLst>
            <pc:docMk/>
            <pc:sldMk cId="238760975" sldId="260"/>
            <ac:spMk id="6" creationId="{DB9321EF-CCBA-7E48-DFC0-BDB26C64F2A6}"/>
          </ac:spMkLst>
        </pc:spChg>
        <pc:spChg chg="add del mod">
          <ac:chgData name="James Harper" userId="9f6d1c45048739e2" providerId="LiveId" clId="{38B6613B-A72D-426D-A4C9-19B259058BBB}" dt="2024-03-25T17:23:17.609" v="1209" actId="478"/>
          <ac:spMkLst>
            <pc:docMk/>
            <pc:sldMk cId="238760975" sldId="260"/>
            <ac:spMk id="7" creationId="{419E8C89-968B-AB83-F6A2-7AD464F53ED0}"/>
          </ac:spMkLst>
        </pc:spChg>
        <pc:spChg chg="add mod">
          <ac:chgData name="James Harper" userId="9f6d1c45048739e2" providerId="LiveId" clId="{38B6613B-A72D-426D-A4C9-19B259058BBB}" dt="2024-03-25T17:23:18.032" v="1210"/>
          <ac:spMkLst>
            <pc:docMk/>
            <pc:sldMk cId="238760975" sldId="260"/>
            <ac:spMk id="8" creationId="{26B4CC50-3BED-0298-E92B-B136C7089554}"/>
          </ac:spMkLst>
        </pc:spChg>
        <pc:spChg chg="add mod">
          <ac:chgData name="James Harper" userId="9f6d1c45048739e2" providerId="LiveId" clId="{38B6613B-A72D-426D-A4C9-19B259058BBB}" dt="2024-03-25T17:28:17.988" v="1284"/>
          <ac:spMkLst>
            <pc:docMk/>
            <pc:sldMk cId="238760975" sldId="260"/>
            <ac:spMk id="9" creationId="{D80F6C97-B0B4-6CD7-1851-77D7F885ABFD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8:23.601" v="1285"/>
        <pc:sldMkLst>
          <pc:docMk/>
          <pc:sldMk cId="937064684" sldId="261"/>
        </pc:sldMkLst>
        <pc:spChg chg="mod">
          <ac:chgData name="James Harper" userId="9f6d1c45048739e2" providerId="LiveId" clId="{38B6613B-A72D-426D-A4C9-19B259058BBB}" dt="2024-03-25T17:27:58.791" v="1282" actId="3626"/>
          <ac:spMkLst>
            <pc:docMk/>
            <pc:sldMk cId="937064684" sldId="261"/>
            <ac:spMk id="4" creationId="{25C56ACD-AE84-4972-8FE9-01EE9835F0A5}"/>
          </ac:spMkLst>
        </pc:spChg>
        <pc:spChg chg="del">
          <ac:chgData name="James Harper" userId="9f6d1c45048739e2" providerId="LiveId" clId="{38B6613B-A72D-426D-A4C9-19B259058BBB}" dt="2024-03-25T17:23:37.081" v="1211" actId="478"/>
          <ac:spMkLst>
            <pc:docMk/>
            <pc:sldMk cId="937064684" sldId="261"/>
            <ac:spMk id="5" creationId="{D58CD7D9-2FDD-7B24-0837-DF03C4CBB693}"/>
          </ac:spMkLst>
        </pc:spChg>
        <pc:spChg chg="add mod">
          <ac:chgData name="James Harper" userId="9f6d1c45048739e2" providerId="LiveId" clId="{38B6613B-A72D-426D-A4C9-19B259058BBB}" dt="2024-03-25T17:23:37.474" v="1212"/>
          <ac:spMkLst>
            <pc:docMk/>
            <pc:sldMk cId="937064684" sldId="261"/>
            <ac:spMk id="6" creationId="{2CC54854-FD60-4390-7108-D1C8C73E3565}"/>
          </ac:spMkLst>
        </pc:spChg>
        <pc:spChg chg="add mod">
          <ac:chgData name="James Harper" userId="9f6d1c45048739e2" providerId="LiveId" clId="{38B6613B-A72D-426D-A4C9-19B259058BBB}" dt="2024-03-25T17:28:23.601" v="1285"/>
          <ac:spMkLst>
            <pc:docMk/>
            <pc:sldMk cId="937064684" sldId="261"/>
            <ac:spMk id="7" creationId="{8E809619-C044-EADB-941F-824C527656DF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5:52.678" v="1378" actId="167"/>
        <pc:sldMkLst>
          <pc:docMk/>
          <pc:sldMk cId="2253706245" sldId="262"/>
        </pc:sldMkLst>
        <pc:spChg chg="add del mod">
          <ac:chgData name="James Harper" userId="9f6d1c45048739e2" providerId="LiveId" clId="{38B6613B-A72D-426D-A4C9-19B259058BBB}" dt="2024-03-25T17:45:48.252" v="1376" actId="478"/>
          <ac:spMkLst>
            <pc:docMk/>
            <pc:sldMk cId="2253706245" sldId="262"/>
            <ac:spMk id="4" creationId="{9F3893E1-205D-7AEC-D04F-FD9E1B664698}"/>
          </ac:spMkLst>
        </pc:spChg>
        <pc:spChg chg="add mod">
          <ac:chgData name="James Harper" userId="9f6d1c45048739e2" providerId="LiveId" clId="{38B6613B-A72D-426D-A4C9-19B259058BBB}" dt="2024-03-25T17:30:38.370" v="1317"/>
          <ac:spMkLst>
            <pc:docMk/>
            <pc:sldMk cId="2253706245" sldId="262"/>
            <ac:spMk id="5" creationId="{1FCFCE0F-9C74-3910-F422-A256F0EF50B9}"/>
          </ac:spMkLst>
        </pc:spChg>
        <pc:spChg chg="add mod ord">
          <ac:chgData name="James Harper" userId="9f6d1c45048739e2" providerId="LiveId" clId="{38B6613B-A72D-426D-A4C9-19B259058BBB}" dt="2024-03-25T17:45:52.678" v="1378" actId="167"/>
          <ac:spMkLst>
            <pc:docMk/>
            <pc:sldMk cId="2253706245" sldId="262"/>
            <ac:spMk id="6" creationId="{AF0738E4-7954-D21B-5662-1731B822D41B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6:25.134" v="1387" actId="167"/>
        <pc:sldMkLst>
          <pc:docMk/>
          <pc:sldMk cId="2706288132" sldId="263"/>
        </pc:sldMkLst>
        <pc:spChg chg="add del mod">
          <ac:chgData name="James Harper" userId="9f6d1c45048739e2" providerId="LiveId" clId="{38B6613B-A72D-426D-A4C9-19B259058BBB}" dt="2024-03-25T17:46:19.817" v="1385" actId="478"/>
          <ac:spMkLst>
            <pc:docMk/>
            <pc:sldMk cId="2706288132" sldId="263"/>
            <ac:spMk id="4" creationId="{841FA9C1-17E7-1E08-AB59-A5A64BED0EAF}"/>
          </ac:spMkLst>
        </pc:spChg>
        <pc:spChg chg="add mod">
          <ac:chgData name="James Harper" userId="9f6d1c45048739e2" providerId="LiveId" clId="{38B6613B-A72D-426D-A4C9-19B259058BBB}" dt="2024-03-25T17:31:31.717" v="1323"/>
          <ac:spMkLst>
            <pc:docMk/>
            <pc:sldMk cId="2706288132" sldId="263"/>
            <ac:spMk id="5" creationId="{29B4D532-5CB2-AF09-0DB0-CFFB173D4CE8}"/>
          </ac:spMkLst>
        </pc:spChg>
        <pc:spChg chg="add mod ord">
          <ac:chgData name="James Harper" userId="9f6d1c45048739e2" providerId="LiveId" clId="{38B6613B-A72D-426D-A4C9-19B259058BBB}" dt="2024-03-25T17:46:25.134" v="1387" actId="167"/>
          <ac:spMkLst>
            <pc:docMk/>
            <pc:sldMk cId="2706288132" sldId="263"/>
            <ac:spMk id="6" creationId="{819248BC-D199-5ED1-85E0-4E19B9B64ED8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8:34.965" v="1289"/>
        <pc:sldMkLst>
          <pc:docMk/>
          <pc:sldMk cId="863572256" sldId="264"/>
        </pc:sldMkLst>
        <pc:spChg chg="mod">
          <ac:chgData name="James Harper" userId="9f6d1c45048739e2" providerId="LiveId" clId="{38B6613B-A72D-426D-A4C9-19B259058BBB}" dt="2024-03-25T17:27:41.176" v="1278" actId="3626"/>
          <ac:spMkLst>
            <pc:docMk/>
            <pc:sldMk cId="863572256" sldId="264"/>
            <ac:spMk id="4" creationId="{DB340416-7FCD-4F91-8E29-E8B188058A34}"/>
          </ac:spMkLst>
        </pc:spChg>
        <pc:spChg chg="del">
          <ac:chgData name="James Harper" userId="9f6d1c45048739e2" providerId="LiveId" clId="{38B6613B-A72D-426D-A4C9-19B259058BBB}" dt="2024-03-25T17:24:00.892" v="1219" actId="478"/>
          <ac:spMkLst>
            <pc:docMk/>
            <pc:sldMk cId="863572256" sldId="264"/>
            <ac:spMk id="5" creationId="{1E0254F5-A17C-4D05-4F50-E80098B36C2E}"/>
          </ac:spMkLst>
        </pc:spChg>
        <pc:spChg chg="add mod">
          <ac:chgData name="James Harper" userId="9f6d1c45048739e2" providerId="LiveId" clId="{38B6613B-A72D-426D-A4C9-19B259058BBB}" dt="2024-03-25T17:24:01.268" v="1220"/>
          <ac:spMkLst>
            <pc:docMk/>
            <pc:sldMk cId="863572256" sldId="264"/>
            <ac:spMk id="6" creationId="{CD935651-EA00-E099-3C91-9D67BCD76E6F}"/>
          </ac:spMkLst>
        </pc:spChg>
        <pc:spChg chg="add mod">
          <ac:chgData name="James Harper" userId="9f6d1c45048739e2" providerId="LiveId" clId="{38B6613B-A72D-426D-A4C9-19B259058BBB}" dt="2024-03-25T17:28:34.965" v="1289"/>
          <ac:spMkLst>
            <pc:docMk/>
            <pc:sldMk cId="863572256" sldId="264"/>
            <ac:spMk id="7" creationId="{334B4445-C33B-9430-C9BA-8F72768A30ED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6:34.057" v="1390" actId="167"/>
        <pc:sldMkLst>
          <pc:docMk/>
          <pc:sldMk cId="3684124266" sldId="265"/>
        </pc:sldMkLst>
        <pc:spChg chg="add del mod">
          <ac:chgData name="James Harper" userId="9f6d1c45048739e2" providerId="LiveId" clId="{38B6613B-A72D-426D-A4C9-19B259058BBB}" dt="2024-03-25T17:46:29.484" v="1388" actId="478"/>
          <ac:spMkLst>
            <pc:docMk/>
            <pc:sldMk cId="3684124266" sldId="265"/>
            <ac:spMk id="4" creationId="{401D8F80-AE7E-75CA-08EF-A8518E6F3AD1}"/>
          </ac:spMkLst>
        </pc:spChg>
        <pc:spChg chg="add mod">
          <ac:chgData name="James Harper" userId="9f6d1c45048739e2" providerId="LiveId" clId="{38B6613B-A72D-426D-A4C9-19B259058BBB}" dt="2024-03-25T17:31:42.641" v="1325"/>
          <ac:spMkLst>
            <pc:docMk/>
            <pc:sldMk cId="3684124266" sldId="265"/>
            <ac:spMk id="5" creationId="{61B1A420-3E86-7322-7E29-9EA895E55AAA}"/>
          </ac:spMkLst>
        </pc:spChg>
        <pc:spChg chg="add mod ord">
          <ac:chgData name="James Harper" userId="9f6d1c45048739e2" providerId="LiveId" clId="{38B6613B-A72D-426D-A4C9-19B259058BBB}" dt="2024-03-25T17:46:34.057" v="1390" actId="167"/>
          <ac:spMkLst>
            <pc:docMk/>
            <pc:sldMk cId="3684124266" sldId="265"/>
            <ac:spMk id="6" creationId="{DFB6F62D-5BEB-5EF9-FB1F-FAF02715F788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8:51.453" v="1293"/>
        <pc:sldMkLst>
          <pc:docMk/>
          <pc:sldMk cId="4062745050" sldId="266"/>
        </pc:sldMkLst>
        <pc:spChg chg="mod">
          <ac:chgData name="James Harper" userId="9f6d1c45048739e2" providerId="LiveId" clId="{38B6613B-A72D-426D-A4C9-19B259058BBB}" dt="2024-03-25T17:27:38.351" v="1277" actId="3626"/>
          <ac:spMkLst>
            <pc:docMk/>
            <pc:sldMk cId="4062745050" sldId="266"/>
            <ac:spMk id="4" creationId="{81784CF4-E5EE-482B-967D-FE29474D7E33}"/>
          </ac:spMkLst>
        </pc:spChg>
        <pc:spChg chg="del">
          <ac:chgData name="James Harper" userId="9f6d1c45048739e2" providerId="LiveId" clId="{38B6613B-A72D-426D-A4C9-19B259058BBB}" dt="2024-03-25T17:24:05.647" v="1221" actId="478"/>
          <ac:spMkLst>
            <pc:docMk/>
            <pc:sldMk cId="4062745050" sldId="266"/>
            <ac:spMk id="5" creationId="{5DBBCD5F-27D3-80FD-1010-79B3517DDB19}"/>
          </ac:spMkLst>
        </pc:spChg>
        <pc:spChg chg="add mod">
          <ac:chgData name="James Harper" userId="9f6d1c45048739e2" providerId="LiveId" clId="{38B6613B-A72D-426D-A4C9-19B259058BBB}" dt="2024-03-25T17:24:06.023" v="1222"/>
          <ac:spMkLst>
            <pc:docMk/>
            <pc:sldMk cId="4062745050" sldId="266"/>
            <ac:spMk id="6" creationId="{53C28B05-9C0A-DDF1-FD8D-04DEA7A6FA17}"/>
          </ac:spMkLst>
        </pc:spChg>
        <pc:spChg chg="add del mod">
          <ac:chgData name="James Harper" userId="9f6d1c45048739e2" providerId="LiveId" clId="{38B6613B-A72D-426D-A4C9-19B259058BBB}" dt="2024-03-25T17:28:50.530" v="1292" actId="478"/>
          <ac:spMkLst>
            <pc:docMk/>
            <pc:sldMk cId="4062745050" sldId="266"/>
            <ac:spMk id="7" creationId="{F3FF9BC5-9507-0AF0-1B8D-B944A1E525F6}"/>
          </ac:spMkLst>
        </pc:spChg>
        <pc:spChg chg="add mod">
          <ac:chgData name="James Harper" userId="9f6d1c45048739e2" providerId="LiveId" clId="{38B6613B-A72D-426D-A4C9-19B259058BBB}" dt="2024-03-25T17:28:51.453" v="1293"/>
          <ac:spMkLst>
            <pc:docMk/>
            <pc:sldMk cId="4062745050" sldId="266"/>
            <ac:spMk id="8" creationId="{321B99BA-485D-4AF6-5864-C540575B31B2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8:27.511" v="1286"/>
        <pc:sldMkLst>
          <pc:docMk/>
          <pc:sldMk cId="3201226127" sldId="267"/>
        </pc:sldMkLst>
        <pc:spChg chg="mod">
          <ac:chgData name="James Harper" userId="9f6d1c45048739e2" providerId="LiveId" clId="{38B6613B-A72D-426D-A4C9-19B259058BBB}" dt="2024-03-25T17:27:55.615" v="1281" actId="3626"/>
          <ac:spMkLst>
            <pc:docMk/>
            <pc:sldMk cId="3201226127" sldId="267"/>
            <ac:spMk id="4" creationId="{FB244D75-55A0-4BAA-92C1-66F5D1B19FB0}"/>
          </ac:spMkLst>
        </pc:spChg>
        <pc:spChg chg="del">
          <ac:chgData name="James Harper" userId="9f6d1c45048739e2" providerId="LiveId" clId="{38B6613B-A72D-426D-A4C9-19B259058BBB}" dt="2024-03-25T17:23:43.586" v="1213" actId="478"/>
          <ac:spMkLst>
            <pc:docMk/>
            <pc:sldMk cId="3201226127" sldId="267"/>
            <ac:spMk id="5" creationId="{99C249A7-4E46-069A-E012-37555BD05B52}"/>
          </ac:spMkLst>
        </pc:spChg>
        <pc:spChg chg="add mod">
          <ac:chgData name="James Harper" userId="9f6d1c45048739e2" providerId="LiveId" clId="{38B6613B-A72D-426D-A4C9-19B259058BBB}" dt="2024-03-25T17:23:44.022" v="1214"/>
          <ac:spMkLst>
            <pc:docMk/>
            <pc:sldMk cId="3201226127" sldId="267"/>
            <ac:spMk id="6" creationId="{EC6415F9-3E42-2A99-89D5-4298378E5E3B}"/>
          </ac:spMkLst>
        </pc:spChg>
        <pc:spChg chg="add mod">
          <ac:chgData name="James Harper" userId="9f6d1c45048739e2" providerId="LiveId" clId="{38B6613B-A72D-426D-A4C9-19B259058BBB}" dt="2024-03-25T17:28:27.511" v="1286"/>
          <ac:spMkLst>
            <pc:docMk/>
            <pc:sldMk cId="3201226127" sldId="267"/>
            <ac:spMk id="7" creationId="{A77806EB-9C50-993D-B426-1475DFE806AB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6:02.937" v="1381" actId="167"/>
        <pc:sldMkLst>
          <pc:docMk/>
          <pc:sldMk cId="1619495670" sldId="268"/>
        </pc:sldMkLst>
        <pc:spChg chg="add del mod">
          <ac:chgData name="James Harper" userId="9f6d1c45048739e2" providerId="LiveId" clId="{38B6613B-A72D-426D-A4C9-19B259058BBB}" dt="2024-03-25T17:45:58.185" v="1379" actId="478"/>
          <ac:spMkLst>
            <pc:docMk/>
            <pc:sldMk cId="1619495670" sldId="268"/>
            <ac:spMk id="4" creationId="{25D2557F-AF05-6D7A-2042-E0661E592C13}"/>
          </ac:spMkLst>
        </pc:spChg>
        <pc:spChg chg="add mod">
          <ac:chgData name="James Harper" userId="9f6d1c45048739e2" providerId="LiveId" clId="{38B6613B-A72D-426D-A4C9-19B259058BBB}" dt="2024-03-25T17:31:05.924" v="1319"/>
          <ac:spMkLst>
            <pc:docMk/>
            <pc:sldMk cId="1619495670" sldId="268"/>
            <ac:spMk id="5" creationId="{9D84A4B2-ADB5-CA74-0CAE-87E740590910}"/>
          </ac:spMkLst>
        </pc:spChg>
        <pc:spChg chg="add mod ord">
          <ac:chgData name="James Harper" userId="9f6d1c45048739e2" providerId="LiveId" clId="{38B6613B-A72D-426D-A4C9-19B259058BBB}" dt="2024-03-25T17:46:02.937" v="1381" actId="167"/>
          <ac:spMkLst>
            <pc:docMk/>
            <pc:sldMk cId="1619495670" sldId="268"/>
            <ac:spMk id="6" creationId="{871D2DC0-3E63-CD4A-8BFE-124B88D6A79D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8:30.284" v="1287"/>
        <pc:sldMkLst>
          <pc:docMk/>
          <pc:sldMk cId="3526481867" sldId="269"/>
        </pc:sldMkLst>
        <pc:spChg chg="mod">
          <ac:chgData name="James Harper" userId="9f6d1c45048739e2" providerId="LiveId" clId="{38B6613B-A72D-426D-A4C9-19B259058BBB}" dt="2024-03-25T17:27:50.439" v="1280" actId="3626"/>
          <ac:spMkLst>
            <pc:docMk/>
            <pc:sldMk cId="3526481867" sldId="269"/>
            <ac:spMk id="4" creationId="{92666327-10F8-4DBB-AFB6-5E2648397802}"/>
          </ac:spMkLst>
        </pc:spChg>
        <pc:spChg chg="del">
          <ac:chgData name="James Harper" userId="9f6d1c45048739e2" providerId="LiveId" clId="{38B6613B-A72D-426D-A4C9-19B259058BBB}" dt="2024-03-25T17:23:48.283" v="1215" actId="478"/>
          <ac:spMkLst>
            <pc:docMk/>
            <pc:sldMk cId="3526481867" sldId="269"/>
            <ac:spMk id="5" creationId="{163A959B-2B7C-FDA5-9B68-5BF305290E6C}"/>
          </ac:spMkLst>
        </pc:spChg>
        <pc:spChg chg="add mod">
          <ac:chgData name="James Harper" userId="9f6d1c45048739e2" providerId="LiveId" clId="{38B6613B-A72D-426D-A4C9-19B259058BBB}" dt="2024-03-25T17:23:49.055" v="1216"/>
          <ac:spMkLst>
            <pc:docMk/>
            <pc:sldMk cId="3526481867" sldId="269"/>
            <ac:spMk id="6" creationId="{B3839410-581E-D5EC-F246-49BFB7FAE6F3}"/>
          </ac:spMkLst>
        </pc:spChg>
        <pc:spChg chg="add mod">
          <ac:chgData name="James Harper" userId="9f6d1c45048739e2" providerId="LiveId" clId="{38B6613B-A72D-426D-A4C9-19B259058BBB}" dt="2024-03-25T17:28:30.284" v="1287"/>
          <ac:spMkLst>
            <pc:docMk/>
            <pc:sldMk cId="3526481867" sldId="269"/>
            <ac:spMk id="7" creationId="{22F4B1C9-6CFB-E1DF-1F0A-207D35DA7052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6:14.914" v="1384" actId="167"/>
        <pc:sldMkLst>
          <pc:docMk/>
          <pc:sldMk cId="1577481972" sldId="270"/>
        </pc:sldMkLst>
        <pc:spChg chg="add del mod">
          <ac:chgData name="James Harper" userId="9f6d1c45048739e2" providerId="LiveId" clId="{38B6613B-A72D-426D-A4C9-19B259058BBB}" dt="2024-03-25T17:46:09.979" v="1382" actId="478"/>
          <ac:spMkLst>
            <pc:docMk/>
            <pc:sldMk cId="1577481972" sldId="270"/>
            <ac:spMk id="4" creationId="{7483B6E6-46BB-11FE-9EEE-F98D4953BB99}"/>
          </ac:spMkLst>
        </pc:spChg>
        <pc:spChg chg="add mod">
          <ac:chgData name="James Harper" userId="9f6d1c45048739e2" providerId="LiveId" clId="{38B6613B-A72D-426D-A4C9-19B259058BBB}" dt="2024-03-25T17:31:19.615" v="1321"/>
          <ac:spMkLst>
            <pc:docMk/>
            <pc:sldMk cId="1577481972" sldId="270"/>
            <ac:spMk id="5" creationId="{442A8AF1-0C0C-B9C5-3411-AEECF37D3C94}"/>
          </ac:spMkLst>
        </pc:spChg>
        <pc:spChg chg="add mod ord">
          <ac:chgData name="James Harper" userId="9f6d1c45048739e2" providerId="LiveId" clId="{38B6613B-A72D-426D-A4C9-19B259058BBB}" dt="2024-03-25T17:46:14.914" v="1384" actId="167"/>
          <ac:spMkLst>
            <pc:docMk/>
            <pc:sldMk cId="1577481972" sldId="270"/>
            <ac:spMk id="6" creationId="{CA5D49DB-001C-5884-1204-11C71E562AF5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8:32.622" v="1288"/>
        <pc:sldMkLst>
          <pc:docMk/>
          <pc:sldMk cId="1460796280" sldId="271"/>
        </pc:sldMkLst>
        <pc:spChg chg="mod">
          <ac:chgData name="James Harper" userId="9f6d1c45048739e2" providerId="LiveId" clId="{38B6613B-A72D-426D-A4C9-19B259058BBB}" dt="2024-03-25T17:27:43.945" v="1279" actId="3626"/>
          <ac:spMkLst>
            <pc:docMk/>
            <pc:sldMk cId="1460796280" sldId="271"/>
            <ac:spMk id="4" creationId="{62255237-3B98-4419-BB2B-B9AD2D34FBC4}"/>
          </ac:spMkLst>
        </pc:spChg>
        <pc:spChg chg="del">
          <ac:chgData name="James Harper" userId="9f6d1c45048739e2" providerId="LiveId" clId="{38B6613B-A72D-426D-A4C9-19B259058BBB}" dt="2024-03-25T17:23:55.321" v="1217" actId="478"/>
          <ac:spMkLst>
            <pc:docMk/>
            <pc:sldMk cId="1460796280" sldId="271"/>
            <ac:spMk id="5" creationId="{5618C719-3F02-1B58-0EF8-49340814DF57}"/>
          </ac:spMkLst>
        </pc:spChg>
        <pc:spChg chg="add mod">
          <ac:chgData name="James Harper" userId="9f6d1c45048739e2" providerId="LiveId" clId="{38B6613B-A72D-426D-A4C9-19B259058BBB}" dt="2024-03-25T17:23:56.041" v="1218"/>
          <ac:spMkLst>
            <pc:docMk/>
            <pc:sldMk cId="1460796280" sldId="271"/>
            <ac:spMk id="6" creationId="{004EAADD-AB5A-0496-C740-7C2221F9489E}"/>
          </ac:spMkLst>
        </pc:spChg>
        <pc:spChg chg="add mod">
          <ac:chgData name="James Harper" userId="9f6d1c45048739e2" providerId="LiveId" clId="{38B6613B-A72D-426D-A4C9-19B259058BBB}" dt="2024-03-25T17:28:32.622" v="1288"/>
          <ac:spMkLst>
            <pc:docMk/>
            <pc:sldMk cId="1460796280" sldId="271"/>
            <ac:spMk id="7" creationId="{9F236017-6889-3385-9396-CEB00ED6912E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6:44.755" v="1393" actId="167"/>
        <pc:sldMkLst>
          <pc:docMk/>
          <pc:sldMk cId="1856802076" sldId="272"/>
        </pc:sldMkLst>
        <pc:spChg chg="add del mod">
          <ac:chgData name="James Harper" userId="9f6d1c45048739e2" providerId="LiveId" clId="{38B6613B-A72D-426D-A4C9-19B259058BBB}" dt="2024-03-25T17:46:39.222" v="1391" actId="478"/>
          <ac:spMkLst>
            <pc:docMk/>
            <pc:sldMk cId="1856802076" sldId="272"/>
            <ac:spMk id="4" creationId="{93FBD178-ABBF-D05E-A24F-1BE68404EC81}"/>
          </ac:spMkLst>
        </pc:spChg>
        <pc:spChg chg="add mod">
          <ac:chgData name="James Harper" userId="9f6d1c45048739e2" providerId="LiveId" clId="{38B6613B-A72D-426D-A4C9-19B259058BBB}" dt="2024-03-25T17:31:53.757" v="1327"/>
          <ac:spMkLst>
            <pc:docMk/>
            <pc:sldMk cId="1856802076" sldId="272"/>
            <ac:spMk id="5" creationId="{3DD5FEB6-5F2E-7E70-69A3-1A2A9A48B308}"/>
          </ac:spMkLst>
        </pc:spChg>
        <pc:spChg chg="add mod ord">
          <ac:chgData name="James Harper" userId="9f6d1c45048739e2" providerId="LiveId" clId="{38B6613B-A72D-426D-A4C9-19B259058BBB}" dt="2024-03-25T17:46:44.755" v="1393" actId="167"/>
          <ac:spMkLst>
            <pc:docMk/>
            <pc:sldMk cId="1856802076" sldId="272"/>
            <ac:spMk id="6" creationId="{25EB24EE-7EFB-9D53-C5C3-55EEA6A1AB8B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6:56.175" v="1396" actId="167"/>
        <pc:sldMkLst>
          <pc:docMk/>
          <pc:sldMk cId="1553718049" sldId="273"/>
        </pc:sldMkLst>
        <pc:spChg chg="add del mod">
          <ac:chgData name="James Harper" userId="9f6d1c45048739e2" providerId="LiveId" clId="{38B6613B-A72D-426D-A4C9-19B259058BBB}" dt="2024-03-25T17:46:51.539" v="1394" actId="478"/>
          <ac:spMkLst>
            <pc:docMk/>
            <pc:sldMk cId="1553718049" sldId="273"/>
            <ac:spMk id="4" creationId="{DC19E86C-5F44-B0AD-E943-CA9E9A4A6C72}"/>
          </ac:spMkLst>
        </pc:spChg>
        <pc:spChg chg="add mod">
          <ac:chgData name="James Harper" userId="9f6d1c45048739e2" providerId="LiveId" clId="{38B6613B-A72D-426D-A4C9-19B259058BBB}" dt="2024-03-25T17:32:08.872" v="1329"/>
          <ac:spMkLst>
            <pc:docMk/>
            <pc:sldMk cId="1553718049" sldId="273"/>
            <ac:spMk id="5" creationId="{536EC213-09C3-CE63-9A89-07F519238AC5}"/>
          </ac:spMkLst>
        </pc:spChg>
        <pc:spChg chg="add mod ord">
          <ac:chgData name="James Harper" userId="9f6d1c45048739e2" providerId="LiveId" clId="{38B6613B-A72D-426D-A4C9-19B259058BBB}" dt="2024-03-25T17:46:56.175" v="1396" actId="167"/>
          <ac:spMkLst>
            <pc:docMk/>
            <pc:sldMk cId="1553718049" sldId="273"/>
            <ac:spMk id="6" creationId="{9D0D260E-8750-E428-F1CB-39417051892D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8:55.813" v="1294"/>
        <pc:sldMkLst>
          <pc:docMk/>
          <pc:sldMk cId="4126986404" sldId="274"/>
        </pc:sldMkLst>
        <pc:spChg chg="mod">
          <ac:chgData name="James Harper" userId="9f6d1c45048739e2" providerId="LiveId" clId="{38B6613B-A72D-426D-A4C9-19B259058BBB}" dt="2024-03-25T17:27:35.334" v="1276" actId="3626"/>
          <ac:spMkLst>
            <pc:docMk/>
            <pc:sldMk cId="4126986404" sldId="274"/>
            <ac:spMk id="5" creationId="{E9CCCA86-6821-4529-B838-0E259038B02A}"/>
          </ac:spMkLst>
        </pc:spChg>
        <pc:spChg chg="del">
          <ac:chgData name="James Harper" userId="9f6d1c45048739e2" providerId="LiveId" clId="{38B6613B-A72D-426D-A4C9-19B259058BBB}" dt="2024-03-25T17:24:11.186" v="1223" actId="478"/>
          <ac:spMkLst>
            <pc:docMk/>
            <pc:sldMk cId="4126986404" sldId="274"/>
            <ac:spMk id="6" creationId="{04229AE8-F5F4-085F-B2D5-BAFE5FE8A5E1}"/>
          </ac:spMkLst>
        </pc:spChg>
        <pc:spChg chg="add mod">
          <ac:chgData name="James Harper" userId="9f6d1c45048739e2" providerId="LiveId" clId="{38B6613B-A72D-426D-A4C9-19B259058BBB}" dt="2024-03-25T17:24:11.579" v="1224"/>
          <ac:spMkLst>
            <pc:docMk/>
            <pc:sldMk cId="4126986404" sldId="274"/>
            <ac:spMk id="7" creationId="{D4F2810C-40E2-2079-2E36-9E10445A80D9}"/>
          </ac:spMkLst>
        </pc:spChg>
        <pc:spChg chg="add mod">
          <ac:chgData name="James Harper" userId="9f6d1c45048739e2" providerId="LiveId" clId="{38B6613B-A72D-426D-A4C9-19B259058BBB}" dt="2024-03-25T17:28:55.813" v="1294"/>
          <ac:spMkLst>
            <pc:docMk/>
            <pc:sldMk cId="4126986404" sldId="274"/>
            <ac:spMk id="8" creationId="{834C6A43-57A1-2657-E007-D94FEA21B3DA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8:58.264" v="1295"/>
        <pc:sldMkLst>
          <pc:docMk/>
          <pc:sldMk cId="3027345177" sldId="275"/>
        </pc:sldMkLst>
        <pc:spChg chg="mod">
          <ac:chgData name="James Harper" userId="9f6d1c45048739e2" providerId="LiveId" clId="{38B6613B-A72D-426D-A4C9-19B259058BBB}" dt="2024-03-25T17:27:32.514" v="1275" actId="3626"/>
          <ac:spMkLst>
            <pc:docMk/>
            <pc:sldMk cId="3027345177" sldId="275"/>
            <ac:spMk id="4" creationId="{7FD303A0-EB7B-4F66-9A9F-C13C8589D04B}"/>
          </ac:spMkLst>
        </pc:spChg>
        <pc:spChg chg="del">
          <ac:chgData name="James Harper" userId="9f6d1c45048739e2" providerId="LiveId" clId="{38B6613B-A72D-426D-A4C9-19B259058BBB}" dt="2024-03-25T17:24:17.452" v="1225" actId="478"/>
          <ac:spMkLst>
            <pc:docMk/>
            <pc:sldMk cId="3027345177" sldId="275"/>
            <ac:spMk id="5" creationId="{4EDD71A8-5A37-F8DF-DA7B-E14EDEE648D2}"/>
          </ac:spMkLst>
        </pc:spChg>
        <pc:spChg chg="add mod">
          <ac:chgData name="James Harper" userId="9f6d1c45048739e2" providerId="LiveId" clId="{38B6613B-A72D-426D-A4C9-19B259058BBB}" dt="2024-03-25T17:24:17.812" v="1226"/>
          <ac:spMkLst>
            <pc:docMk/>
            <pc:sldMk cId="3027345177" sldId="275"/>
            <ac:spMk id="6" creationId="{12AB637D-4C98-C96E-F21D-54B001CA0509}"/>
          </ac:spMkLst>
        </pc:spChg>
        <pc:spChg chg="add mod">
          <ac:chgData name="James Harper" userId="9f6d1c45048739e2" providerId="LiveId" clId="{38B6613B-A72D-426D-A4C9-19B259058BBB}" dt="2024-03-25T17:28:58.264" v="1295"/>
          <ac:spMkLst>
            <pc:docMk/>
            <pc:sldMk cId="3027345177" sldId="275"/>
            <ac:spMk id="7" creationId="{1FBD60AF-A74E-9660-A4F4-4004A8D3C20A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7:06.962" v="1399" actId="167"/>
        <pc:sldMkLst>
          <pc:docMk/>
          <pc:sldMk cId="430485088" sldId="276"/>
        </pc:sldMkLst>
        <pc:spChg chg="add del mod">
          <ac:chgData name="James Harper" userId="9f6d1c45048739e2" providerId="LiveId" clId="{38B6613B-A72D-426D-A4C9-19B259058BBB}" dt="2024-03-25T17:47:01.955" v="1397" actId="478"/>
          <ac:spMkLst>
            <pc:docMk/>
            <pc:sldMk cId="430485088" sldId="276"/>
            <ac:spMk id="4" creationId="{9B5B41C7-A19D-CD4B-CF86-C231EDE7ED0F}"/>
          </ac:spMkLst>
        </pc:spChg>
        <pc:spChg chg="add mod">
          <ac:chgData name="James Harper" userId="9f6d1c45048739e2" providerId="LiveId" clId="{38B6613B-A72D-426D-A4C9-19B259058BBB}" dt="2024-03-25T17:32:36.054" v="1331"/>
          <ac:spMkLst>
            <pc:docMk/>
            <pc:sldMk cId="430485088" sldId="276"/>
            <ac:spMk id="5" creationId="{CFA80BEB-E2B8-482F-BAD7-17ACD057722A}"/>
          </ac:spMkLst>
        </pc:spChg>
        <pc:spChg chg="add mod ord">
          <ac:chgData name="James Harper" userId="9f6d1c45048739e2" providerId="LiveId" clId="{38B6613B-A72D-426D-A4C9-19B259058BBB}" dt="2024-03-25T17:47:06.962" v="1399" actId="167"/>
          <ac:spMkLst>
            <pc:docMk/>
            <pc:sldMk cId="430485088" sldId="276"/>
            <ac:spMk id="6" creationId="{B6D82A2E-A387-B1CD-E481-0A62BBEED1E3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8:59.853" v="1296"/>
        <pc:sldMkLst>
          <pc:docMk/>
          <pc:sldMk cId="3607223264" sldId="277"/>
        </pc:sldMkLst>
        <pc:spChg chg="mod">
          <ac:chgData name="James Harper" userId="9f6d1c45048739e2" providerId="LiveId" clId="{38B6613B-A72D-426D-A4C9-19B259058BBB}" dt="2024-03-25T17:27:28.589" v="1274" actId="3626"/>
          <ac:spMkLst>
            <pc:docMk/>
            <pc:sldMk cId="3607223264" sldId="277"/>
            <ac:spMk id="4" creationId="{41F5DE1A-3B7E-40C7-8769-B18CDD9932AB}"/>
          </ac:spMkLst>
        </pc:spChg>
        <pc:spChg chg="del">
          <ac:chgData name="James Harper" userId="9f6d1c45048739e2" providerId="LiveId" clId="{38B6613B-A72D-426D-A4C9-19B259058BBB}" dt="2024-03-25T17:24:27.538" v="1227" actId="478"/>
          <ac:spMkLst>
            <pc:docMk/>
            <pc:sldMk cId="3607223264" sldId="277"/>
            <ac:spMk id="5" creationId="{FDFAD966-0A23-EE65-BAA6-8DAB156539C0}"/>
          </ac:spMkLst>
        </pc:spChg>
        <pc:spChg chg="add mod">
          <ac:chgData name="James Harper" userId="9f6d1c45048739e2" providerId="LiveId" clId="{38B6613B-A72D-426D-A4C9-19B259058BBB}" dt="2024-03-25T17:24:27.979" v="1228"/>
          <ac:spMkLst>
            <pc:docMk/>
            <pc:sldMk cId="3607223264" sldId="277"/>
            <ac:spMk id="6" creationId="{D704BDBF-11B7-18AA-E10F-7186687F88BA}"/>
          </ac:spMkLst>
        </pc:spChg>
        <pc:spChg chg="add mod">
          <ac:chgData name="James Harper" userId="9f6d1c45048739e2" providerId="LiveId" clId="{38B6613B-A72D-426D-A4C9-19B259058BBB}" dt="2024-03-25T17:28:59.853" v="1296"/>
          <ac:spMkLst>
            <pc:docMk/>
            <pc:sldMk cId="3607223264" sldId="277"/>
            <ac:spMk id="7" creationId="{671E98DE-E62C-9D23-EE47-E12532630804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7:18.594" v="1402" actId="167"/>
        <pc:sldMkLst>
          <pc:docMk/>
          <pc:sldMk cId="2788190631" sldId="278"/>
        </pc:sldMkLst>
        <pc:spChg chg="add del mod">
          <ac:chgData name="James Harper" userId="9f6d1c45048739e2" providerId="LiveId" clId="{38B6613B-A72D-426D-A4C9-19B259058BBB}" dt="2024-03-25T17:47:13.481" v="1400" actId="478"/>
          <ac:spMkLst>
            <pc:docMk/>
            <pc:sldMk cId="2788190631" sldId="278"/>
            <ac:spMk id="4" creationId="{E729B509-9BE6-8079-FA46-D6E706439BA9}"/>
          </ac:spMkLst>
        </pc:spChg>
        <pc:spChg chg="add mod">
          <ac:chgData name="James Harper" userId="9f6d1c45048739e2" providerId="LiveId" clId="{38B6613B-A72D-426D-A4C9-19B259058BBB}" dt="2024-03-25T17:32:53.508" v="1333"/>
          <ac:spMkLst>
            <pc:docMk/>
            <pc:sldMk cId="2788190631" sldId="278"/>
            <ac:spMk id="5" creationId="{8CB46EAC-019E-413E-0B91-77237DCFF273}"/>
          </ac:spMkLst>
        </pc:spChg>
        <pc:spChg chg="add mod ord">
          <ac:chgData name="James Harper" userId="9f6d1c45048739e2" providerId="LiveId" clId="{38B6613B-A72D-426D-A4C9-19B259058BBB}" dt="2024-03-25T17:47:18.594" v="1402" actId="167"/>
          <ac:spMkLst>
            <pc:docMk/>
            <pc:sldMk cId="2788190631" sldId="278"/>
            <ac:spMk id="6" creationId="{44DE3990-C97C-2075-47B7-1C67416EA97A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8:07.081" v="1417" actId="167"/>
        <pc:sldMkLst>
          <pc:docMk/>
          <pc:sldMk cId="3785351952" sldId="279"/>
        </pc:sldMkLst>
        <pc:spChg chg="add del mod">
          <ac:chgData name="James Harper" userId="9f6d1c45048739e2" providerId="LiveId" clId="{38B6613B-A72D-426D-A4C9-19B259058BBB}" dt="2024-03-25T17:48:02.869" v="1415" actId="478"/>
          <ac:spMkLst>
            <pc:docMk/>
            <pc:sldMk cId="3785351952" sldId="279"/>
            <ac:spMk id="4" creationId="{2F45E6CF-A35B-6468-4C4C-B188929294C5}"/>
          </ac:spMkLst>
        </pc:spChg>
        <pc:spChg chg="add mod">
          <ac:chgData name="James Harper" userId="9f6d1c45048739e2" providerId="LiveId" clId="{38B6613B-A72D-426D-A4C9-19B259058BBB}" dt="2024-03-25T17:33:56.539" v="1343"/>
          <ac:spMkLst>
            <pc:docMk/>
            <pc:sldMk cId="3785351952" sldId="279"/>
            <ac:spMk id="5" creationId="{7FD0578A-F3B1-367F-3AC8-8ED90404DC4D}"/>
          </ac:spMkLst>
        </pc:spChg>
        <pc:spChg chg="add mod ord">
          <ac:chgData name="James Harper" userId="9f6d1c45048739e2" providerId="LiveId" clId="{38B6613B-A72D-426D-A4C9-19B259058BBB}" dt="2024-03-25T17:48:07.081" v="1417" actId="167"/>
          <ac:spMkLst>
            <pc:docMk/>
            <pc:sldMk cId="3785351952" sldId="279"/>
            <ac:spMk id="6" creationId="{658F75D6-B41B-D112-30B1-AF1712563CA1}"/>
          </ac:spMkLst>
        </pc:spChg>
      </pc:sldChg>
      <pc:sldChg chg="addSp delSp modSp del mod delAnim modAnim">
        <pc:chgData name="James Harper" userId="9f6d1c45048739e2" providerId="LiveId" clId="{38B6613B-A72D-426D-A4C9-19B259058BBB}" dt="2024-03-25T17:21:01.799" v="1165" actId="47"/>
        <pc:sldMkLst>
          <pc:docMk/>
          <pc:sldMk cId="3234132066" sldId="280"/>
        </pc:sldMkLst>
        <pc:spChg chg="add del mod">
          <ac:chgData name="James Harper" userId="9f6d1c45048739e2" providerId="LiveId" clId="{38B6613B-A72D-426D-A4C9-19B259058BBB}" dt="2024-03-25T17:20:59.222" v="1164" actId="478"/>
          <ac:spMkLst>
            <pc:docMk/>
            <pc:sldMk cId="3234132066" sldId="280"/>
            <ac:spMk id="2" creationId="{4EA12AC0-B93C-2948-8A5A-6C8CB82006A6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01.143" v="1297"/>
        <pc:sldMkLst>
          <pc:docMk/>
          <pc:sldMk cId="737010465" sldId="281"/>
        </pc:sldMkLst>
        <pc:spChg chg="mod">
          <ac:chgData name="James Harper" userId="9f6d1c45048739e2" providerId="LiveId" clId="{38B6613B-A72D-426D-A4C9-19B259058BBB}" dt="2024-03-25T17:27:25.437" v="1273" actId="3626"/>
          <ac:spMkLst>
            <pc:docMk/>
            <pc:sldMk cId="737010465" sldId="281"/>
            <ac:spMk id="4" creationId="{2006FBE8-7A3D-42ED-9DF2-4F39564D9CEF}"/>
          </ac:spMkLst>
        </pc:spChg>
        <pc:spChg chg="del">
          <ac:chgData name="James Harper" userId="9f6d1c45048739e2" providerId="LiveId" clId="{38B6613B-A72D-426D-A4C9-19B259058BBB}" dt="2024-03-25T17:24:55.665" v="1229" actId="478"/>
          <ac:spMkLst>
            <pc:docMk/>
            <pc:sldMk cId="737010465" sldId="281"/>
            <ac:spMk id="5" creationId="{C5EBF752-0CE2-8B5E-DD29-588987295504}"/>
          </ac:spMkLst>
        </pc:spChg>
        <pc:spChg chg="add mod">
          <ac:chgData name="James Harper" userId="9f6d1c45048739e2" providerId="LiveId" clId="{38B6613B-A72D-426D-A4C9-19B259058BBB}" dt="2024-03-25T17:24:56.224" v="1230"/>
          <ac:spMkLst>
            <pc:docMk/>
            <pc:sldMk cId="737010465" sldId="281"/>
            <ac:spMk id="6" creationId="{CFFD61E8-4C4B-3251-6359-87961DA203AA}"/>
          </ac:spMkLst>
        </pc:spChg>
        <pc:spChg chg="add mod">
          <ac:chgData name="James Harper" userId="9f6d1c45048739e2" providerId="LiveId" clId="{38B6613B-A72D-426D-A4C9-19B259058BBB}" dt="2024-03-25T17:29:01.143" v="1297"/>
          <ac:spMkLst>
            <pc:docMk/>
            <pc:sldMk cId="737010465" sldId="281"/>
            <ac:spMk id="7" creationId="{D01AF6C2-A363-935E-F6E1-5C7D1D0D1AA5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7:28.281" v="1405" actId="167"/>
        <pc:sldMkLst>
          <pc:docMk/>
          <pc:sldMk cId="2528400164" sldId="282"/>
        </pc:sldMkLst>
        <pc:spChg chg="add del mod">
          <ac:chgData name="James Harper" userId="9f6d1c45048739e2" providerId="LiveId" clId="{38B6613B-A72D-426D-A4C9-19B259058BBB}" dt="2024-03-25T17:47:23.890" v="1403" actId="478"/>
          <ac:spMkLst>
            <pc:docMk/>
            <pc:sldMk cId="2528400164" sldId="282"/>
            <ac:spMk id="4" creationId="{3F55F1FA-AA14-1217-D66A-EAEAD815BCEF}"/>
          </ac:spMkLst>
        </pc:spChg>
        <pc:spChg chg="add mod">
          <ac:chgData name="James Harper" userId="9f6d1c45048739e2" providerId="LiveId" clId="{38B6613B-A72D-426D-A4C9-19B259058BBB}" dt="2024-03-25T17:33:03.891" v="1335"/>
          <ac:spMkLst>
            <pc:docMk/>
            <pc:sldMk cId="2528400164" sldId="282"/>
            <ac:spMk id="5" creationId="{0B7D94D0-38BE-5C80-69F1-0470F11CCE3C}"/>
          </ac:spMkLst>
        </pc:spChg>
        <pc:spChg chg="add mod ord">
          <ac:chgData name="James Harper" userId="9f6d1c45048739e2" providerId="LiveId" clId="{38B6613B-A72D-426D-A4C9-19B259058BBB}" dt="2024-03-25T17:47:28.281" v="1405" actId="167"/>
          <ac:spMkLst>
            <pc:docMk/>
            <pc:sldMk cId="2528400164" sldId="282"/>
            <ac:spMk id="6" creationId="{E4B731C2-7B6C-2179-0314-8E3D08ADE99E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02.309" v="1298"/>
        <pc:sldMkLst>
          <pc:docMk/>
          <pc:sldMk cId="1427338849" sldId="283"/>
        </pc:sldMkLst>
        <pc:spChg chg="mod">
          <ac:chgData name="James Harper" userId="9f6d1c45048739e2" providerId="LiveId" clId="{38B6613B-A72D-426D-A4C9-19B259058BBB}" dt="2024-03-25T17:27:22.201" v="1272" actId="3626"/>
          <ac:spMkLst>
            <pc:docMk/>
            <pc:sldMk cId="1427338849" sldId="283"/>
            <ac:spMk id="4" creationId="{53075FDE-DD5F-4FFA-872D-6CE9170FFD36}"/>
          </ac:spMkLst>
        </pc:spChg>
        <pc:spChg chg="del">
          <ac:chgData name="James Harper" userId="9f6d1c45048739e2" providerId="LiveId" clId="{38B6613B-A72D-426D-A4C9-19B259058BBB}" dt="2024-03-25T17:25:01.316" v="1231" actId="478"/>
          <ac:spMkLst>
            <pc:docMk/>
            <pc:sldMk cId="1427338849" sldId="283"/>
            <ac:spMk id="5" creationId="{DA9637FF-7EF8-D4DE-4419-69DC51670242}"/>
          </ac:spMkLst>
        </pc:spChg>
        <pc:spChg chg="add mod">
          <ac:chgData name="James Harper" userId="9f6d1c45048739e2" providerId="LiveId" clId="{38B6613B-A72D-426D-A4C9-19B259058BBB}" dt="2024-03-25T17:25:01.989" v="1232"/>
          <ac:spMkLst>
            <pc:docMk/>
            <pc:sldMk cId="1427338849" sldId="283"/>
            <ac:spMk id="6" creationId="{2AB74213-15BD-9CB2-1F2D-7B80FBF83EA7}"/>
          </ac:spMkLst>
        </pc:spChg>
        <pc:spChg chg="add mod">
          <ac:chgData name="James Harper" userId="9f6d1c45048739e2" providerId="LiveId" clId="{38B6613B-A72D-426D-A4C9-19B259058BBB}" dt="2024-03-25T17:29:02.309" v="1298"/>
          <ac:spMkLst>
            <pc:docMk/>
            <pc:sldMk cId="1427338849" sldId="283"/>
            <ac:spMk id="7" creationId="{432A7EDD-A332-9A85-E1C9-5DA64F4BC9B3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7:37.758" v="1408" actId="167"/>
        <pc:sldMkLst>
          <pc:docMk/>
          <pc:sldMk cId="3026569003" sldId="284"/>
        </pc:sldMkLst>
        <pc:spChg chg="add del mod">
          <ac:chgData name="James Harper" userId="9f6d1c45048739e2" providerId="LiveId" clId="{38B6613B-A72D-426D-A4C9-19B259058BBB}" dt="2024-03-25T17:47:33.882" v="1406" actId="478"/>
          <ac:spMkLst>
            <pc:docMk/>
            <pc:sldMk cId="3026569003" sldId="284"/>
            <ac:spMk id="4" creationId="{095BE9F7-8947-1425-DE3D-1825F97FF657}"/>
          </ac:spMkLst>
        </pc:spChg>
        <pc:spChg chg="add mod">
          <ac:chgData name="James Harper" userId="9f6d1c45048739e2" providerId="LiveId" clId="{38B6613B-A72D-426D-A4C9-19B259058BBB}" dt="2024-03-25T17:33:16.785" v="1337"/>
          <ac:spMkLst>
            <pc:docMk/>
            <pc:sldMk cId="3026569003" sldId="284"/>
            <ac:spMk id="5" creationId="{22B71150-B235-7D80-82DC-4B4ED0DC5093}"/>
          </ac:spMkLst>
        </pc:spChg>
        <pc:spChg chg="add mod ord">
          <ac:chgData name="James Harper" userId="9f6d1c45048739e2" providerId="LiveId" clId="{38B6613B-A72D-426D-A4C9-19B259058BBB}" dt="2024-03-25T17:47:37.758" v="1408" actId="167"/>
          <ac:spMkLst>
            <pc:docMk/>
            <pc:sldMk cId="3026569003" sldId="284"/>
            <ac:spMk id="6" creationId="{1D65431B-4074-23DF-2108-9340A966FCC2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03.425" v="1299"/>
        <pc:sldMkLst>
          <pc:docMk/>
          <pc:sldMk cId="628603009" sldId="285"/>
        </pc:sldMkLst>
        <pc:spChg chg="mod">
          <ac:chgData name="James Harper" userId="9f6d1c45048739e2" providerId="LiveId" clId="{38B6613B-A72D-426D-A4C9-19B259058BBB}" dt="2024-03-25T17:27:19.019" v="1271" actId="3626"/>
          <ac:spMkLst>
            <pc:docMk/>
            <pc:sldMk cId="628603009" sldId="285"/>
            <ac:spMk id="4" creationId="{143B129A-DCA9-4316-B324-249E5ABCD6AC}"/>
          </ac:spMkLst>
        </pc:spChg>
        <pc:spChg chg="del">
          <ac:chgData name="James Harper" userId="9f6d1c45048739e2" providerId="LiveId" clId="{38B6613B-A72D-426D-A4C9-19B259058BBB}" dt="2024-03-25T17:25:06.853" v="1233" actId="478"/>
          <ac:spMkLst>
            <pc:docMk/>
            <pc:sldMk cId="628603009" sldId="285"/>
            <ac:spMk id="5" creationId="{774F8511-6818-DFCE-9580-1497A327AD0F}"/>
          </ac:spMkLst>
        </pc:spChg>
        <pc:spChg chg="add mod">
          <ac:chgData name="James Harper" userId="9f6d1c45048739e2" providerId="LiveId" clId="{38B6613B-A72D-426D-A4C9-19B259058BBB}" dt="2024-03-25T17:25:07.323" v="1234"/>
          <ac:spMkLst>
            <pc:docMk/>
            <pc:sldMk cId="628603009" sldId="285"/>
            <ac:spMk id="6" creationId="{903DC6C5-7901-3D54-905B-A358F4A16AE4}"/>
          </ac:spMkLst>
        </pc:spChg>
        <pc:spChg chg="add mod">
          <ac:chgData name="James Harper" userId="9f6d1c45048739e2" providerId="LiveId" clId="{38B6613B-A72D-426D-A4C9-19B259058BBB}" dt="2024-03-25T17:29:03.425" v="1299"/>
          <ac:spMkLst>
            <pc:docMk/>
            <pc:sldMk cId="628603009" sldId="285"/>
            <ac:spMk id="7" creationId="{0A5AF995-87D1-5E19-BD3B-F554AB7EECAF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7:47.993" v="1411" actId="167"/>
        <pc:sldMkLst>
          <pc:docMk/>
          <pc:sldMk cId="3084966596" sldId="286"/>
        </pc:sldMkLst>
        <pc:spChg chg="add del mod">
          <ac:chgData name="James Harper" userId="9f6d1c45048739e2" providerId="LiveId" clId="{38B6613B-A72D-426D-A4C9-19B259058BBB}" dt="2024-03-25T17:47:43.114" v="1409" actId="478"/>
          <ac:spMkLst>
            <pc:docMk/>
            <pc:sldMk cId="3084966596" sldId="286"/>
            <ac:spMk id="4" creationId="{D12CC8F2-655E-F82F-EF4A-DC8D2C41934C}"/>
          </ac:spMkLst>
        </pc:spChg>
        <pc:spChg chg="add mod">
          <ac:chgData name="James Harper" userId="9f6d1c45048739e2" providerId="LiveId" clId="{38B6613B-A72D-426D-A4C9-19B259058BBB}" dt="2024-03-25T17:33:28.829" v="1339"/>
          <ac:spMkLst>
            <pc:docMk/>
            <pc:sldMk cId="3084966596" sldId="286"/>
            <ac:spMk id="5" creationId="{B8F24976-0908-E0AE-D2C2-807E22A60030}"/>
          </ac:spMkLst>
        </pc:spChg>
        <pc:spChg chg="add mod ord">
          <ac:chgData name="James Harper" userId="9f6d1c45048739e2" providerId="LiveId" clId="{38B6613B-A72D-426D-A4C9-19B259058BBB}" dt="2024-03-25T17:47:47.993" v="1411" actId="167"/>
          <ac:spMkLst>
            <pc:docMk/>
            <pc:sldMk cId="3084966596" sldId="286"/>
            <ac:spMk id="6" creationId="{888939E1-D23B-FDA7-99A2-EA9A3D0A5843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04.460" v="1300"/>
        <pc:sldMkLst>
          <pc:docMk/>
          <pc:sldMk cId="1193929580" sldId="287"/>
        </pc:sldMkLst>
        <pc:spChg chg="mod">
          <ac:chgData name="James Harper" userId="9f6d1c45048739e2" providerId="LiveId" clId="{38B6613B-A72D-426D-A4C9-19B259058BBB}" dt="2024-03-25T17:27:15.160" v="1270" actId="3626"/>
          <ac:spMkLst>
            <pc:docMk/>
            <pc:sldMk cId="1193929580" sldId="287"/>
            <ac:spMk id="4" creationId="{76B466AA-A09E-41E1-86BA-8C7E76291B5A}"/>
          </ac:spMkLst>
        </pc:spChg>
        <pc:spChg chg="del">
          <ac:chgData name="James Harper" userId="9f6d1c45048739e2" providerId="LiveId" clId="{38B6613B-A72D-426D-A4C9-19B259058BBB}" dt="2024-03-25T17:25:13.077" v="1235" actId="478"/>
          <ac:spMkLst>
            <pc:docMk/>
            <pc:sldMk cId="1193929580" sldId="287"/>
            <ac:spMk id="5" creationId="{6C77E28B-DE75-86B3-BB89-E6C8B2A2ECE3}"/>
          </ac:spMkLst>
        </pc:spChg>
        <pc:spChg chg="add mod">
          <ac:chgData name="James Harper" userId="9f6d1c45048739e2" providerId="LiveId" clId="{38B6613B-A72D-426D-A4C9-19B259058BBB}" dt="2024-03-25T17:25:13.820" v="1236"/>
          <ac:spMkLst>
            <pc:docMk/>
            <pc:sldMk cId="1193929580" sldId="287"/>
            <ac:spMk id="6" creationId="{25286DFD-7270-89ED-13E8-A012653B72D2}"/>
          </ac:spMkLst>
        </pc:spChg>
        <pc:spChg chg="add mod">
          <ac:chgData name="James Harper" userId="9f6d1c45048739e2" providerId="LiveId" clId="{38B6613B-A72D-426D-A4C9-19B259058BBB}" dt="2024-03-25T17:29:04.460" v="1300"/>
          <ac:spMkLst>
            <pc:docMk/>
            <pc:sldMk cId="1193929580" sldId="287"/>
            <ac:spMk id="7" creationId="{F6E7E84D-009B-38DF-8FBD-C921B63FB503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7:57.420" v="1414" actId="167"/>
        <pc:sldMkLst>
          <pc:docMk/>
          <pc:sldMk cId="1802002741" sldId="288"/>
        </pc:sldMkLst>
        <pc:spChg chg="add del mod">
          <ac:chgData name="James Harper" userId="9f6d1c45048739e2" providerId="LiveId" clId="{38B6613B-A72D-426D-A4C9-19B259058BBB}" dt="2024-03-25T17:47:52.416" v="1412" actId="478"/>
          <ac:spMkLst>
            <pc:docMk/>
            <pc:sldMk cId="1802002741" sldId="288"/>
            <ac:spMk id="4" creationId="{0BD90190-E41F-135B-2F55-B4EF0B90288F}"/>
          </ac:spMkLst>
        </pc:spChg>
        <pc:spChg chg="add mod">
          <ac:chgData name="James Harper" userId="9f6d1c45048739e2" providerId="LiveId" clId="{38B6613B-A72D-426D-A4C9-19B259058BBB}" dt="2024-03-25T17:33:44.335" v="1341"/>
          <ac:spMkLst>
            <pc:docMk/>
            <pc:sldMk cId="1802002741" sldId="288"/>
            <ac:spMk id="5" creationId="{BD173CDF-84B0-2F29-A3C2-5B5E65CB1EB5}"/>
          </ac:spMkLst>
        </pc:spChg>
        <pc:spChg chg="add mod ord">
          <ac:chgData name="James Harper" userId="9f6d1c45048739e2" providerId="LiveId" clId="{38B6613B-A72D-426D-A4C9-19B259058BBB}" dt="2024-03-25T17:47:57.420" v="1414" actId="167"/>
          <ac:spMkLst>
            <pc:docMk/>
            <pc:sldMk cId="1802002741" sldId="288"/>
            <ac:spMk id="6" creationId="{5BE4B06C-7491-1EAA-AB2B-D08570D4A175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05.462" v="1301"/>
        <pc:sldMkLst>
          <pc:docMk/>
          <pc:sldMk cId="2457053612" sldId="289"/>
        </pc:sldMkLst>
        <pc:spChg chg="mod">
          <ac:chgData name="James Harper" userId="9f6d1c45048739e2" providerId="LiveId" clId="{38B6613B-A72D-426D-A4C9-19B259058BBB}" dt="2024-03-25T17:27:11.557" v="1269" actId="3626"/>
          <ac:spMkLst>
            <pc:docMk/>
            <pc:sldMk cId="2457053612" sldId="289"/>
            <ac:spMk id="4" creationId="{54CA13CF-448C-4217-9208-46DC38BCC233}"/>
          </ac:spMkLst>
        </pc:spChg>
        <pc:spChg chg="del">
          <ac:chgData name="James Harper" userId="9f6d1c45048739e2" providerId="LiveId" clId="{38B6613B-A72D-426D-A4C9-19B259058BBB}" dt="2024-03-25T17:25:20.156" v="1237" actId="478"/>
          <ac:spMkLst>
            <pc:docMk/>
            <pc:sldMk cId="2457053612" sldId="289"/>
            <ac:spMk id="5" creationId="{5D5FD8BA-FDC0-8B7B-3738-2C79CAFBEDB2}"/>
          </ac:spMkLst>
        </pc:spChg>
        <pc:spChg chg="add mod">
          <ac:chgData name="James Harper" userId="9f6d1c45048739e2" providerId="LiveId" clId="{38B6613B-A72D-426D-A4C9-19B259058BBB}" dt="2024-03-25T17:25:20.610" v="1238"/>
          <ac:spMkLst>
            <pc:docMk/>
            <pc:sldMk cId="2457053612" sldId="289"/>
            <ac:spMk id="6" creationId="{37B2B0D6-A232-BC3C-C9EC-2DA5AC2E1AED}"/>
          </ac:spMkLst>
        </pc:spChg>
        <pc:spChg chg="add mod">
          <ac:chgData name="James Harper" userId="9f6d1c45048739e2" providerId="LiveId" clId="{38B6613B-A72D-426D-A4C9-19B259058BBB}" dt="2024-03-25T17:29:05.462" v="1301"/>
          <ac:spMkLst>
            <pc:docMk/>
            <pc:sldMk cId="2457053612" sldId="289"/>
            <ac:spMk id="7" creationId="{B232E525-66C1-17B1-DB7B-196EB160E453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06.489" v="1302"/>
        <pc:sldMkLst>
          <pc:docMk/>
          <pc:sldMk cId="2970394831" sldId="290"/>
        </pc:sldMkLst>
        <pc:spChg chg="mod">
          <ac:chgData name="James Harper" userId="9f6d1c45048739e2" providerId="LiveId" clId="{38B6613B-A72D-426D-A4C9-19B259058BBB}" dt="2024-03-25T17:27:08.274" v="1268" actId="3626"/>
          <ac:spMkLst>
            <pc:docMk/>
            <pc:sldMk cId="2970394831" sldId="290"/>
            <ac:spMk id="4" creationId="{7868C873-F477-4869-B8AF-5D2EB6B53159}"/>
          </ac:spMkLst>
        </pc:spChg>
        <pc:spChg chg="del">
          <ac:chgData name="James Harper" userId="9f6d1c45048739e2" providerId="LiveId" clId="{38B6613B-A72D-426D-A4C9-19B259058BBB}" dt="2024-03-25T17:25:27.074" v="1239" actId="478"/>
          <ac:spMkLst>
            <pc:docMk/>
            <pc:sldMk cId="2970394831" sldId="290"/>
            <ac:spMk id="5" creationId="{B208A0E8-9046-F919-1513-C153FA2ED335}"/>
          </ac:spMkLst>
        </pc:spChg>
        <pc:spChg chg="add mod">
          <ac:chgData name="James Harper" userId="9f6d1c45048739e2" providerId="LiveId" clId="{38B6613B-A72D-426D-A4C9-19B259058BBB}" dt="2024-03-25T17:25:27.544" v="1240"/>
          <ac:spMkLst>
            <pc:docMk/>
            <pc:sldMk cId="2970394831" sldId="290"/>
            <ac:spMk id="6" creationId="{983E207B-77BB-C8D8-B509-2FCDDDB329F6}"/>
          </ac:spMkLst>
        </pc:spChg>
        <pc:spChg chg="add mod">
          <ac:chgData name="James Harper" userId="9f6d1c45048739e2" providerId="LiveId" clId="{38B6613B-A72D-426D-A4C9-19B259058BBB}" dt="2024-03-25T17:29:06.489" v="1302"/>
          <ac:spMkLst>
            <pc:docMk/>
            <pc:sldMk cId="2970394831" sldId="290"/>
            <ac:spMk id="7" creationId="{710D95A6-1FE4-7008-217E-F3B35547CACF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8:17.271" v="1420" actId="167"/>
        <pc:sldMkLst>
          <pc:docMk/>
          <pc:sldMk cId="2615526116" sldId="291"/>
        </pc:sldMkLst>
        <pc:spChg chg="add del mod">
          <ac:chgData name="James Harper" userId="9f6d1c45048739e2" providerId="LiveId" clId="{38B6613B-A72D-426D-A4C9-19B259058BBB}" dt="2024-03-25T17:48:13.021" v="1418" actId="478"/>
          <ac:spMkLst>
            <pc:docMk/>
            <pc:sldMk cId="2615526116" sldId="291"/>
            <ac:spMk id="4" creationId="{C723442B-E9E2-FA47-0CC1-5D03DDA012FE}"/>
          </ac:spMkLst>
        </pc:spChg>
        <pc:spChg chg="add mod">
          <ac:chgData name="James Harper" userId="9f6d1c45048739e2" providerId="LiveId" clId="{38B6613B-A72D-426D-A4C9-19B259058BBB}" dt="2024-03-25T17:34:10.682" v="1345"/>
          <ac:spMkLst>
            <pc:docMk/>
            <pc:sldMk cId="2615526116" sldId="291"/>
            <ac:spMk id="5" creationId="{0BAFA94A-12D6-2458-3EFA-D3A489A08550}"/>
          </ac:spMkLst>
        </pc:spChg>
        <pc:spChg chg="add mod ord">
          <ac:chgData name="James Harper" userId="9f6d1c45048739e2" providerId="LiveId" clId="{38B6613B-A72D-426D-A4C9-19B259058BBB}" dt="2024-03-25T17:48:17.271" v="1420" actId="167"/>
          <ac:spMkLst>
            <pc:docMk/>
            <pc:sldMk cId="2615526116" sldId="291"/>
            <ac:spMk id="6" creationId="{27E9BD4E-EBEA-A549-6368-CF6935E94B7D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07.446" v="1303"/>
        <pc:sldMkLst>
          <pc:docMk/>
          <pc:sldMk cId="1792484568" sldId="292"/>
        </pc:sldMkLst>
        <pc:spChg chg="mod">
          <ac:chgData name="James Harper" userId="9f6d1c45048739e2" providerId="LiveId" clId="{38B6613B-A72D-426D-A4C9-19B259058BBB}" dt="2024-03-25T17:27:04.679" v="1267" actId="3626"/>
          <ac:spMkLst>
            <pc:docMk/>
            <pc:sldMk cId="1792484568" sldId="292"/>
            <ac:spMk id="4" creationId="{0808E065-4740-4361-86E8-2366354E5801}"/>
          </ac:spMkLst>
        </pc:spChg>
        <pc:spChg chg="del">
          <ac:chgData name="James Harper" userId="9f6d1c45048739e2" providerId="LiveId" clId="{38B6613B-A72D-426D-A4C9-19B259058BBB}" dt="2024-03-25T17:25:37.615" v="1241" actId="478"/>
          <ac:spMkLst>
            <pc:docMk/>
            <pc:sldMk cId="1792484568" sldId="292"/>
            <ac:spMk id="5" creationId="{F873626B-BC76-7DB2-BE7F-68FCDA49FED7}"/>
          </ac:spMkLst>
        </pc:spChg>
        <pc:spChg chg="add mod">
          <ac:chgData name="James Harper" userId="9f6d1c45048739e2" providerId="LiveId" clId="{38B6613B-A72D-426D-A4C9-19B259058BBB}" dt="2024-03-25T17:25:39.021" v="1242"/>
          <ac:spMkLst>
            <pc:docMk/>
            <pc:sldMk cId="1792484568" sldId="292"/>
            <ac:spMk id="6" creationId="{8430852F-041D-4559-90CA-5A6C03A13BF5}"/>
          </ac:spMkLst>
        </pc:spChg>
        <pc:spChg chg="add mod">
          <ac:chgData name="James Harper" userId="9f6d1c45048739e2" providerId="LiveId" clId="{38B6613B-A72D-426D-A4C9-19B259058BBB}" dt="2024-03-25T17:29:07.446" v="1303"/>
          <ac:spMkLst>
            <pc:docMk/>
            <pc:sldMk cId="1792484568" sldId="292"/>
            <ac:spMk id="7" creationId="{EE3A126B-30E8-5C4D-9CC4-C61DF2F3546E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8:32.232" v="1423" actId="167"/>
        <pc:sldMkLst>
          <pc:docMk/>
          <pc:sldMk cId="2173939682" sldId="293"/>
        </pc:sldMkLst>
        <pc:spChg chg="add del mod">
          <ac:chgData name="James Harper" userId="9f6d1c45048739e2" providerId="LiveId" clId="{38B6613B-A72D-426D-A4C9-19B259058BBB}" dt="2024-03-25T17:48:27.738" v="1421" actId="478"/>
          <ac:spMkLst>
            <pc:docMk/>
            <pc:sldMk cId="2173939682" sldId="293"/>
            <ac:spMk id="4" creationId="{E5D280E6-73C8-105A-60EC-7ACEFB42A99F}"/>
          </ac:spMkLst>
        </pc:spChg>
        <pc:spChg chg="add mod">
          <ac:chgData name="James Harper" userId="9f6d1c45048739e2" providerId="LiveId" clId="{38B6613B-A72D-426D-A4C9-19B259058BBB}" dt="2024-03-25T17:34:24.046" v="1347"/>
          <ac:spMkLst>
            <pc:docMk/>
            <pc:sldMk cId="2173939682" sldId="293"/>
            <ac:spMk id="5" creationId="{85954BC2-1689-1670-45A9-0D88E150C660}"/>
          </ac:spMkLst>
        </pc:spChg>
        <pc:spChg chg="add mod ord">
          <ac:chgData name="James Harper" userId="9f6d1c45048739e2" providerId="LiveId" clId="{38B6613B-A72D-426D-A4C9-19B259058BBB}" dt="2024-03-25T17:48:32.232" v="1423" actId="167"/>
          <ac:spMkLst>
            <pc:docMk/>
            <pc:sldMk cId="2173939682" sldId="293"/>
            <ac:spMk id="6" creationId="{CA5F20BE-6245-7A8A-9F64-E3D79C879276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08.432" v="1304"/>
        <pc:sldMkLst>
          <pc:docMk/>
          <pc:sldMk cId="3141467942" sldId="294"/>
        </pc:sldMkLst>
        <pc:spChg chg="mod">
          <ac:chgData name="James Harper" userId="9f6d1c45048739e2" providerId="LiveId" clId="{38B6613B-A72D-426D-A4C9-19B259058BBB}" dt="2024-03-25T17:27:00.474" v="1266" actId="3626"/>
          <ac:spMkLst>
            <pc:docMk/>
            <pc:sldMk cId="3141467942" sldId="294"/>
            <ac:spMk id="4" creationId="{092F287A-160B-4D93-B29F-CE1BD295455C}"/>
          </ac:spMkLst>
        </pc:spChg>
        <pc:spChg chg="del">
          <ac:chgData name="James Harper" userId="9f6d1c45048739e2" providerId="LiveId" clId="{38B6613B-A72D-426D-A4C9-19B259058BBB}" dt="2024-03-25T17:25:43.913" v="1243" actId="478"/>
          <ac:spMkLst>
            <pc:docMk/>
            <pc:sldMk cId="3141467942" sldId="294"/>
            <ac:spMk id="5" creationId="{543374FF-B25A-4EF3-D7E5-3E245FA1BD97}"/>
          </ac:spMkLst>
        </pc:spChg>
        <pc:spChg chg="add mod">
          <ac:chgData name="James Harper" userId="9f6d1c45048739e2" providerId="LiveId" clId="{38B6613B-A72D-426D-A4C9-19B259058BBB}" dt="2024-03-25T17:25:44.304" v="1244"/>
          <ac:spMkLst>
            <pc:docMk/>
            <pc:sldMk cId="3141467942" sldId="294"/>
            <ac:spMk id="6" creationId="{0430EEEC-A87E-7624-5768-E40F2B20BA3D}"/>
          </ac:spMkLst>
        </pc:spChg>
        <pc:spChg chg="add mod">
          <ac:chgData name="James Harper" userId="9f6d1c45048739e2" providerId="LiveId" clId="{38B6613B-A72D-426D-A4C9-19B259058BBB}" dt="2024-03-25T17:29:08.432" v="1304"/>
          <ac:spMkLst>
            <pc:docMk/>
            <pc:sldMk cId="3141467942" sldId="294"/>
            <ac:spMk id="7" creationId="{7FBC8275-EAC5-5868-A46E-9D1423910A35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8:41.987" v="1426" actId="167"/>
        <pc:sldMkLst>
          <pc:docMk/>
          <pc:sldMk cId="2819935541" sldId="295"/>
        </pc:sldMkLst>
        <pc:spChg chg="add del mod">
          <ac:chgData name="James Harper" userId="9f6d1c45048739e2" providerId="LiveId" clId="{38B6613B-A72D-426D-A4C9-19B259058BBB}" dt="2024-03-25T17:48:37.133" v="1424" actId="478"/>
          <ac:spMkLst>
            <pc:docMk/>
            <pc:sldMk cId="2819935541" sldId="295"/>
            <ac:spMk id="4" creationId="{707915A0-E113-F0E6-BFE7-E51828786074}"/>
          </ac:spMkLst>
        </pc:spChg>
        <pc:spChg chg="add mod">
          <ac:chgData name="James Harper" userId="9f6d1c45048739e2" providerId="LiveId" clId="{38B6613B-A72D-426D-A4C9-19B259058BBB}" dt="2024-03-25T17:34:34.992" v="1349"/>
          <ac:spMkLst>
            <pc:docMk/>
            <pc:sldMk cId="2819935541" sldId="295"/>
            <ac:spMk id="5" creationId="{A8941407-4CD5-1A33-1BCA-618E86F2DA7F}"/>
          </ac:spMkLst>
        </pc:spChg>
        <pc:spChg chg="add mod ord">
          <ac:chgData name="James Harper" userId="9f6d1c45048739e2" providerId="LiveId" clId="{38B6613B-A72D-426D-A4C9-19B259058BBB}" dt="2024-03-25T17:48:41.987" v="1426" actId="167"/>
          <ac:spMkLst>
            <pc:docMk/>
            <pc:sldMk cId="2819935541" sldId="295"/>
            <ac:spMk id="6" creationId="{D5CD29B2-06C0-97B9-E788-FF6A9366BB00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10.315" v="1306"/>
        <pc:sldMkLst>
          <pc:docMk/>
          <pc:sldMk cId="892405229" sldId="296"/>
        </pc:sldMkLst>
        <pc:spChg chg="mod">
          <ac:chgData name="James Harper" userId="9f6d1c45048739e2" providerId="LiveId" clId="{38B6613B-A72D-426D-A4C9-19B259058BBB}" dt="2024-03-25T17:26:52.167" v="1264" actId="3626"/>
          <ac:spMkLst>
            <pc:docMk/>
            <pc:sldMk cId="892405229" sldId="296"/>
            <ac:spMk id="4" creationId="{BACB4921-C2E7-4F61-962D-DB4E1B534F72}"/>
          </ac:spMkLst>
        </pc:spChg>
        <pc:spChg chg="del">
          <ac:chgData name="James Harper" userId="9f6d1c45048739e2" providerId="LiveId" clId="{38B6613B-A72D-426D-A4C9-19B259058BBB}" dt="2024-03-25T17:25:53.910" v="1247" actId="478"/>
          <ac:spMkLst>
            <pc:docMk/>
            <pc:sldMk cId="892405229" sldId="296"/>
            <ac:spMk id="5" creationId="{7F6ECFF5-8A83-9980-E2C3-000FD322FFF4}"/>
          </ac:spMkLst>
        </pc:spChg>
        <pc:spChg chg="add mod">
          <ac:chgData name="James Harper" userId="9f6d1c45048739e2" providerId="LiveId" clId="{38B6613B-A72D-426D-A4C9-19B259058BBB}" dt="2024-03-25T17:25:54.286" v="1248"/>
          <ac:spMkLst>
            <pc:docMk/>
            <pc:sldMk cId="892405229" sldId="296"/>
            <ac:spMk id="6" creationId="{F4445B2F-7FD5-F755-BE58-8124447F9FBB}"/>
          </ac:spMkLst>
        </pc:spChg>
        <pc:spChg chg="add mod">
          <ac:chgData name="James Harper" userId="9f6d1c45048739e2" providerId="LiveId" clId="{38B6613B-A72D-426D-A4C9-19B259058BBB}" dt="2024-03-25T17:29:10.315" v="1306"/>
          <ac:spMkLst>
            <pc:docMk/>
            <pc:sldMk cId="892405229" sldId="296"/>
            <ac:spMk id="7" creationId="{56139C5E-625A-566C-4DDE-67DD19608E9B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8:50.921" v="1429" actId="167"/>
        <pc:sldMkLst>
          <pc:docMk/>
          <pc:sldMk cId="428848069" sldId="297"/>
        </pc:sldMkLst>
        <pc:spChg chg="add del mod">
          <ac:chgData name="James Harper" userId="9f6d1c45048739e2" providerId="LiveId" clId="{38B6613B-A72D-426D-A4C9-19B259058BBB}" dt="2024-03-25T17:48:46.882" v="1427" actId="478"/>
          <ac:spMkLst>
            <pc:docMk/>
            <pc:sldMk cId="428848069" sldId="297"/>
            <ac:spMk id="4" creationId="{764241A0-4254-5C7E-FD16-28902413B4DA}"/>
          </ac:spMkLst>
        </pc:spChg>
        <pc:spChg chg="add mod">
          <ac:chgData name="James Harper" userId="9f6d1c45048739e2" providerId="LiveId" clId="{38B6613B-A72D-426D-A4C9-19B259058BBB}" dt="2024-03-25T17:34:45.307" v="1351"/>
          <ac:spMkLst>
            <pc:docMk/>
            <pc:sldMk cId="428848069" sldId="297"/>
            <ac:spMk id="5" creationId="{2063C6E7-3689-48C7-4ED8-A7D993DDE9D3}"/>
          </ac:spMkLst>
        </pc:spChg>
        <pc:spChg chg="add mod ord">
          <ac:chgData name="James Harper" userId="9f6d1c45048739e2" providerId="LiveId" clId="{38B6613B-A72D-426D-A4C9-19B259058BBB}" dt="2024-03-25T17:48:50.921" v="1429" actId="167"/>
          <ac:spMkLst>
            <pc:docMk/>
            <pc:sldMk cId="428848069" sldId="297"/>
            <ac:spMk id="6" creationId="{045185E1-619D-7E89-D190-6EFC964BA7E9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09.374" v="1305"/>
        <pc:sldMkLst>
          <pc:docMk/>
          <pc:sldMk cId="2520959533" sldId="298"/>
        </pc:sldMkLst>
        <pc:spChg chg="mod">
          <ac:chgData name="James Harper" userId="9f6d1c45048739e2" providerId="LiveId" clId="{38B6613B-A72D-426D-A4C9-19B259058BBB}" dt="2024-03-25T17:26:56.665" v="1265" actId="3626"/>
          <ac:spMkLst>
            <pc:docMk/>
            <pc:sldMk cId="2520959533" sldId="298"/>
            <ac:spMk id="4" creationId="{CF71BFFC-F5E2-47AF-83F9-50237D84C08C}"/>
          </ac:spMkLst>
        </pc:spChg>
        <pc:spChg chg="del">
          <ac:chgData name="James Harper" userId="9f6d1c45048739e2" providerId="LiveId" clId="{38B6613B-A72D-426D-A4C9-19B259058BBB}" dt="2024-03-25T17:25:48.641" v="1245" actId="478"/>
          <ac:spMkLst>
            <pc:docMk/>
            <pc:sldMk cId="2520959533" sldId="298"/>
            <ac:spMk id="5" creationId="{EECC6E44-F952-62B7-C304-3484458D1874}"/>
          </ac:spMkLst>
        </pc:spChg>
        <pc:spChg chg="add mod">
          <ac:chgData name="James Harper" userId="9f6d1c45048739e2" providerId="LiveId" clId="{38B6613B-A72D-426D-A4C9-19B259058BBB}" dt="2024-03-25T17:25:49.111" v="1246"/>
          <ac:spMkLst>
            <pc:docMk/>
            <pc:sldMk cId="2520959533" sldId="298"/>
            <ac:spMk id="6" creationId="{71B576F3-9CF8-DB7E-C361-6F73286EC0E0}"/>
          </ac:spMkLst>
        </pc:spChg>
        <pc:spChg chg="add mod">
          <ac:chgData name="James Harper" userId="9f6d1c45048739e2" providerId="LiveId" clId="{38B6613B-A72D-426D-A4C9-19B259058BBB}" dt="2024-03-25T17:29:09.374" v="1305"/>
          <ac:spMkLst>
            <pc:docMk/>
            <pc:sldMk cId="2520959533" sldId="298"/>
            <ac:spMk id="7" creationId="{50A77F3B-EEDF-4156-B234-511C38053A49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9:00.496" v="1432" actId="167"/>
        <pc:sldMkLst>
          <pc:docMk/>
          <pc:sldMk cId="889218809" sldId="299"/>
        </pc:sldMkLst>
        <pc:spChg chg="add del mod">
          <ac:chgData name="James Harper" userId="9f6d1c45048739e2" providerId="LiveId" clId="{38B6613B-A72D-426D-A4C9-19B259058BBB}" dt="2024-03-25T17:48:55.998" v="1430" actId="478"/>
          <ac:spMkLst>
            <pc:docMk/>
            <pc:sldMk cId="889218809" sldId="299"/>
            <ac:spMk id="3" creationId="{7C1C4F94-3C1C-66F7-247D-F2F65816436C}"/>
          </ac:spMkLst>
        </pc:spChg>
        <pc:spChg chg="add mod">
          <ac:chgData name="James Harper" userId="9f6d1c45048739e2" providerId="LiveId" clId="{38B6613B-A72D-426D-A4C9-19B259058BBB}" dt="2024-03-25T17:35:00.389" v="1353"/>
          <ac:spMkLst>
            <pc:docMk/>
            <pc:sldMk cId="889218809" sldId="299"/>
            <ac:spMk id="5" creationId="{08922043-C197-4BDF-C34F-C49D7BD73BC2}"/>
          </ac:spMkLst>
        </pc:spChg>
        <pc:spChg chg="add mod ord">
          <ac:chgData name="James Harper" userId="9f6d1c45048739e2" providerId="LiveId" clId="{38B6613B-A72D-426D-A4C9-19B259058BBB}" dt="2024-03-25T17:49:00.496" v="1432" actId="167"/>
          <ac:spMkLst>
            <pc:docMk/>
            <pc:sldMk cId="889218809" sldId="299"/>
            <ac:spMk id="6" creationId="{8E29EAAB-533E-6645-329E-F749E43B1380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11.273" v="1307"/>
        <pc:sldMkLst>
          <pc:docMk/>
          <pc:sldMk cId="2117730295" sldId="300"/>
        </pc:sldMkLst>
        <pc:spChg chg="mod">
          <ac:chgData name="James Harper" userId="9f6d1c45048739e2" providerId="LiveId" clId="{38B6613B-A72D-426D-A4C9-19B259058BBB}" dt="2024-03-25T17:26:47.952" v="1263" actId="3626"/>
          <ac:spMkLst>
            <pc:docMk/>
            <pc:sldMk cId="2117730295" sldId="300"/>
            <ac:spMk id="4" creationId="{A15AF678-CD8D-4C09-B0F4-5D6E93C39355}"/>
          </ac:spMkLst>
        </pc:spChg>
        <pc:spChg chg="del">
          <ac:chgData name="James Harper" userId="9f6d1c45048739e2" providerId="LiveId" clId="{38B6613B-A72D-426D-A4C9-19B259058BBB}" dt="2024-03-25T17:25:58.276" v="1249" actId="478"/>
          <ac:spMkLst>
            <pc:docMk/>
            <pc:sldMk cId="2117730295" sldId="300"/>
            <ac:spMk id="5" creationId="{CF9A3B2A-DED1-1175-55DE-971223A4EEF3}"/>
          </ac:spMkLst>
        </pc:spChg>
        <pc:spChg chg="add mod">
          <ac:chgData name="James Harper" userId="9f6d1c45048739e2" providerId="LiveId" clId="{38B6613B-A72D-426D-A4C9-19B259058BBB}" dt="2024-03-25T17:25:58.667" v="1250"/>
          <ac:spMkLst>
            <pc:docMk/>
            <pc:sldMk cId="2117730295" sldId="300"/>
            <ac:spMk id="6" creationId="{47B8A399-7E82-3C53-2CA0-E0E428A07368}"/>
          </ac:spMkLst>
        </pc:spChg>
        <pc:spChg chg="add mod">
          <ac:chgData name="James Harper" userId="9f6d1c45048739e2" providerId="LiveId" clId="{38B6613B-A72D-426D-A4C9-19B259058BBB}" dt="2024-03-25T17:29:11.273" v="1307"/>
          <ac:spMkLst>
            <pc:docMk/>
            <pc:sldMk cId="2117730295" sldId="300"/>
            <ac:spMk id="7" creationId="{56B3D3F8-3B85-260B-9823-312082350AB9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9:10.864" v="1435" actId="167"/>
        <pc:sldMkLst>
          <pc:docMk/>
          <pc:sldMk cId="2356761878" sldId="301"/>
        </pc:sldMkLst>
        <pc:spChg chg="add del mod">
          <ac:chgData name="James Harper" userId="9f6d1c45048739e2" providerId="LiveId" clId="{38B6613B-A72D-426D-A4C9-19B259058BBB}" dt="2024-03-25T17:49:06.560" v="1433" actId="478"/>
          <ac:spMkLst>
            <pc:docMk/>
            <pc:sldMk cId="2356761878" sldId="301"/>
            <ac:spMk id="4" creationId="{43B49F3C-747C-FEF0-D0E4-07243DF402D3}"/>
          </ac:spMkLst>
        </pc:spChg>
        <pc:spChg chg="add mod">
          <ac:chgData name="James Harper" userId="9f6d1c45048739e2" providerId="LiveId" clId="{38B6613B-A72D-426D-A4C9-19B259058BBB}" dt="2024-03-25T17:35:26.599" v="1355"/>
          <ac:spMkLst>
            <pc:docMk/>
            <pc:sldMk cId="2356761878" sldId="301"/>
            <ac:spMk id="5" creationId="{412AED1C-6175-A04A-C58F-7459221A9DBD}"/>
          </ac:spMkLst>
        </pc:spChg>
        <pc:spChg chg="add mod ord">
          <ac:chgData name="James Harper" userId="9f6d1c45048739e2" providerId="LiveId" clId="{38B6613B-A72D-426D-A4C9-19B259058BBB}" dt="2024-03-25T17:49:10.864" v="1435" actId="167"/>
          <ac:spMkLst>
            <pc:docMk/>
            <pc:sldMk cId="2356761878" sldId="301"/>
            <ac:spMk id="6" creationId="{DAD7D68F-4438-B5FC-7592-9966AD030714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12.217" v="1308"/>
        <pc:sldMkLst>
          <pc:docMk/>
          <pc:sldMk cId="419634138" sldId="302"/>
        </pc:sldMkLst>
        <pc:spChg chg="mod">
          <ac:chgData name="James Harper" userId="9f6d1c45048739e2" providerId="LiveId" clId="{38B6613B-A72D-426D-A4C9-19B259058BBB}" dt="2024-03-25T17:26:44.400" v="1262" actId="3626"/>
          <ac:spMkLst>
            <pc:docMk/>
            <pc:sldMk cId="419634138" sldId="302"/>
            <ac:spMk id="4" creationId="{D7870216-84CE-4FC2-83E2-BED40B0A5B4B}"/>
          </ac:spMkLst>
        </pc:spChg>
        <pc:spChg chg="del">
          <ac:chgData name="James Harper" userId="9f6d1c45048739e2" providerId="LiveId" clId="{38B6613B-A72D-426D-A4C9-19B259058BBB}" dt="2024-03-25T17:26:02.892" v="1251" actId="478"/>
          <ac:spMkLst>
            <pc:docMk/>
            <pc:sldMk cId="419634138" sldId="302"/>
            <ac:spMk id="5" creationId="{2FD64B45-F1E3-A302-42EC-C7910159E592}"/>
          </ac:spMkLst>
        </pc:spChg>
        <pc:spChg chg="add mod">
          <ac:chgData name="James Harper" userId="9f6d1c45048739e2" providerId="LiveId" clId="{38B6613B-A72D-426D-A4C9-19B259058BBB}" dt="2024-03-25T17:26:03.314" v="1252"/>
          <ac:spMkLst>
            <pc:docMk/>
            <pc:sldMk cId="419634138" sldId="302"/>
            <ac:spMk id="6" creationId="{959AE360-71F3-E9C6-FF0B-95E4DB28F634}"/>
          </ac:spMkLst>
        </pc:spChg>
        <pc:spChg chg="add mod">
          <ac:chgData name="James Harper" userId="9f6d1c45048739e2" providerId="LiveId" clId="{38B6613B-A72D-426D-A4C9-19B259058BBB}" dt="2024-03-25T17:29:12.217" v="1308"/>
          <ac:spMkLst>
            <pc:docMk/>
            <pc:sldMk cId="419634138" sldId="302"/>
            <ac:spMk id="7" creationId="{832DB505-0D86-A22D-9754-A384B8DF4B8A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9:21.075" v="1438" actId="167"/>
        <pc:sldMkLst>
          <pc:docMk/>
          <pc:sldMk cId="1241624837" sldId="303"/>
        </pc:sldMkLst>
        <pc:spChg chg="add del mod">
          <ac:chgData name="James Harper" userId="9f6d1c45048739e2" providerId="LiveId" clId="{38B6613B-A72D-426D-A4C9-19B259058BBB}" dt="2024-03-25T17:49:16.116" v="1436" actId="478"/>
          <ac:spMkLst>
            <pc:docMk/>
            <pc:sldMk cId="1241624837" sldId="303"/>
            <ac:spMk id="4" creationId="{88A1AD5A-28B2-7398-D9F3-27E9E6AE16B6}"/>
          </ac:spMkLst>
        </pc:spChg>
        <pc:spChg chg="add mod">
          <ac:chgData name="James Harper" userId="9f6d1c45048739e2" providerId="LiveId" clId="{38B6613B-A72D-426D-A4C9-19B259058BBB}" dt="2024-03-25T17:35:36.772" v="1357"/>
          <ac:spMkLst>
            <pc:docMk/>
            <pc:sldMk cId="1241624837" sldId="303"/>
            <ac:spMk id="5" creationId="{027BFD61-DBD7-4AC9-9A53-10EBFD25A394}"/>
          </ac:spMkLst>
        </pc:spChg>
        <pc:spChg chg="add mod ord">
          <ac:chgData name="James Harper" userId="9f6d1c45048739e2" providerId="LiveId" clId="{38B6613B-A72D-426D-A4C9-19B259058BBB}" dt="2024-03-25T17:49:21.075" v="1438" actId="167"/>
          <ac:spMkLst>
            <pc:docMk/>
            <pc:sldMk cId="1241624837" sldId="303"/>
            <ac:spMk id="6" creationId="{3470C845-BB01-CABC-AFEB-DA0468F99688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13.206" v="1309"/>
        <pc:sldMkLst>
          <pc:docMk/>
          <pc:sldMk cId="318418335" sldId="304"/>
        </pc:sldMkLst>
        <pc:spChg chg="mod">
          <ac:chgData name="James Harper" userId="9f6d1c45048739e2" providerId="LiveId" clId="{38B6613B-A72D-426D-A4C9-19B259058BBB}" dt="2024-03-25T17:26:40.035" v="1261" actId="3626"/>
          <ac:spMkLst>
            <pc:docMk/>
            <pc:sldMk cId="318418335" sldId="304"/>
            <ac:spMk id="4" creationId="{AC46E6AD-943C-4ECD-8805-D1D66A4274C9}"/>
          </ac:spMkLst>
        </pc:spChg>
        <pc:spChg chg="del">
          <ac:chgData name="James Harper" userId="9f6d1c45048739e2" providerId="LiveId" clId="{38B6613B-A72D-426D-A4C9-19B259058BBB}" dt="2024-03-25T17:26:07.961" v="1253" actId="478"/>
          <ac:spMkLst>
            <pc:docMk/>
            <pc:sldMk cId="318418335" sldId="304"/>
            <ac:spMk id="5" creationId="{019644BD-88F6-6CBF-790F-45728F277026}"/>
          </ac:spMkLst>
        </pc:spChg>
        <pc:spChg chg="add mod">
          <ac:chgData name="James Harper" userId="9f6d1c45048739e2" providerId="LiveId" clId="{38B6613B-A72D-426D-A4C9-19B259058BBB}" dt="2024-03-25T17:26:08.353" v="1254"/>
          <ac:spMkLst>
            <pc:docMk/>
            <pc:sldMk cId="318418335" sldId="304"/>
            <ac:spMk id="6" creationId="{14326F27-DECB-7888-A707-AC728A230DF9}"/>
          </ac:spMkLst>
        </pc:spChg>
        <pc:spChg chg="add mod">
          <ac:chgData name="James Harper" userId="9f6d1c45048739e2" providerId="LiveId" clId="{38B6613B-A72D-426D-A4C9-19B259058BBB}" dt="2024-03-25T17:29:13.206" v="1309"/>
          <ac:spMkLst>
            <pc:docMk/>
            <pc:sldMk cId="318418335" sldId="304"/>
            <ac:spMk id="7" creationId="{07A2AC90-0FD8-1945-AFE5-F315D146DEB0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9:29.836" v="1441" actId="167"/>
        <pc:sldMkLst>
          <pc:docMk/>
          <pc:sldMk cId="1965207207" sldId="305"/>
        </pc:sldMkLst>
        <pc:spChg chg="add del mod">
          <ac:chgData name="James Harper" userId="9f6d1c45048739e2" providerId="LiveId" clId="{38B6613B-A72D-426D-A4C9-19B259058BBB}" dt="2024-03-25T17:49:26.077" v="1439" actId="478"/>
          <ac:spMkLst>
            <pc:docMk/>
            <pc:sldMk cId="1965207207" sldId="305"/>
            <ac:spMk id="4" creationId="{E41D0444-0E03-9B1C-78B4-BF3FF3E4E7B6}"/>
          </ac:spMkLst>
        </pc:spChg>
        <pc:spChg chg="add mod">
          <ac:chgData name="James Harper" userId="9f6d1c45048739e2" providerId="LiveId" clId="{38B6613B-A72D-426D-A4C9-19B259058BBB}" dt="2024-03-25T17:35:48.052" v="1359"/>
          <ac:spMkLst>
            <pc:docMk/>
            <pc:sldMk cId="1965207207" sldId="305"/>
            <ac:spMk id="5" creationId="{49CE6311-1BF6-74B4-91B2-D1337821D0D3}"/>
          </ac:spMkLst>
        </pc:spChg>
        <pc:spChg chg="add mod ord">
          <ac:chgData name="James Harper" userId="9f6d1c45048739e2" providerId="LiveId" clId="{38B6613B-A72D-426D-A4C9-19B259058BBB}" dt="2024-03-25T17:49:29.836" v="1441" actId="167"/>
          <ac:spMkLst>
            <pc:docMk/>
            <pc:sldMk cId="1965207207" sldId="305"/>
            <ac:spMk id="6" creationId="{8E3485D4-B8B7-E260-49DF-FB1BCF4FC586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14.162" v="1310"/>
        <pc:sldMkLst>
          <pc:docMk/>
          <pc:sldMk cId="246010875" sldId="306"/>
        </pc:sldMkLst>
        <pc:spChg chg="mod">
          <ac:chgData name="James Harper" userId="9f6d1c45048739e2" providerId="LiveId" clId="{38B6613B-A72D-426D-A4C9-19B259058BBB}" dt="2024-03-25T17:26:34.523" v="1260" actId="3626"/>
          <ac:spMkLst>
            <pc:docMk/>
            <pc:sldMk cId="246010875" sldId="306"/>
            <ac:spMk id="4" creationId="{58D962DA-E78A-43AC-A8A0-5A36486BC8AA}"/>
          </ac:spMkLst>
        </pc:spChg>
        <pc:spChg chg="del">
          <ac:chgData name="James Harper" userId="9f6d1c45048739e2" providerId="LiveId" clId="{38B6613B-A72D-426D-A4C9-19B259058BBB}" dt="2024-03-25T17:26:12.422" v="1255" actId="478"/>
          <ac:spMkLst>
            <pc:docMk/>
            <pc:sldMk cId="246010875" sldId="306"/>
            <ac:spMk id="5" creationId="{EBBADB88-3F26-7C20-8115-9CB7058CD687}"/>
          </ac:spMkLst>
        </pc:spChg>
        <pc:spChg chg="add mod">
          <ac:chgData name="James Harper" userId="9f6d1c45048739e2" providerId="LiveId" clId="{38B6613B-A72D-426D-A4C9-19B259058BBB}" dt="2024-03-25T17:26:12.814" v="1256"/>
          <ac:spMkLst>
            <pc:docMk/>
            <pc:sldMk cId="246010875" sldId="306"/>
            <ac:spMk id="6" creationId="{D4788928-35B1-BC41-A5CE-E32BCD616D1D}"/>
          </ac:spMkLst>
        </pc:spChg>
        <pc:spChg chg="add mod">
          <ac:chgData name="James Harper" userId="9f6d1c45048739e2" providerId="LiveId" clId="{38B6613B-A72D-426D-A4C9-19B259058BBB}" dt="2024-03-25T17:29:14.162" v="1310"/>
          <ac:spMkLst>
            <pc:docMk/>
            <pc:sldMk cId="246010875" sldId="306"/>
            <ac:spMk id="7" creationId="{52F71599-8325-4001-847F-E81C53024AD0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49:40.633" v="1444" actId="167"/>
        <pc:sldMkLst>
          <pc:docMk/>
          <pc:sldMk cId="1134156464" sldId="307"/>
        </pc:sldMkLst>
        <pc:spChg chg="add del mod">
          <ac:chgData name="James Harper" userId="9f6d1c45048739e2" providerId="LiveId" clId="{38B6613B-A72D-426D-A4C9-19B259058BBB}" dt="2024-03-25T17:49:35.923" v="1442" actId="478"/>
          <ac:spMkLst>
            <pc:docMk/>
            <pc:sldMk cId="1134156464" sldId="307"/>
            <ac:spMk id="4" creationId="{8B3F9988-5C95-9BD5-82AA-AAEE5E4E6813}"/>
          </ac:spMkLst>
        </pc:spChg>
        <pc:spChg chg="add mod">
          <ac:chgData name="James Harper" userId="9f6d1c45048739e2" providerId="LiveId" clId="{38B6613B-A72D-426D-A4C9-19B259058BBB}" dt="2024-03-25T17:36:00.505" v="1361"/>
          <ac:spMkLst>
            <pc:docMk/>
            <pc:sldMk cId="1134156464" sldId="307"/>
            <ac:spMk id="5" creationId="{9BCA7245-AFF4-BC40-8E25-5A9C933D484D}"/>
          </ac:spMkLst>
        </pc:spChg>
        <pc:spChg chg="add mod ord">
          <ac:chgData name="James Harper" userId="9f6d1c45048739e2" providerId="LiveId" clId="{38B6613B-A72D-426D-A4C9-19B259058BBB}" dt="2024-03-25T17:49:40.633" v="1444" actId="167"/>
          <ac:spMkLst>
            <pc:docMk/>
            <pc:sldMk cId="1134156464" sldId="307"/>
            <ac:spMk id="6" creationId="{C87A375D-A415-B92F-6551-78BA723869B9}"/>
          </ac:spMkLst>
        </pc:spChg>
      </pc:sldChg>
      <pc:sldChg chg="addSp delSp modSp mod delAnim modAnim">
        <pc:chgData name="James Harper" userId="9f6d1c45048739e2" providerId="LiveId" clId="{38B6613B-A72D-426D-A4C9-19B259058BBB}" dt="2024-03-25T17:29:15.149" v="1311"/>
        <pc:sldMkLst>
          <pc:docMk/>
          <pc:sldMk cId="1043182361" sldId="308"/>
        </pc:sldMkLst>
        <pc:spChg chg="mod">
          <ac:chgData name="James Harper" userId="9f6d1c45048739e2" providerId="LiveId" clId="{38B6613B-A72D-426D-A4C9-19B259058BBB}" dt="2024-03-25T17:26:27.388" v="1259" actId="3626"/>
          <ac:spMkLst>
            <pc:docMk/>
            <pc:sldMk cId="1043182361" sldId="308"/>
            <ac:spMk id="4" creationId="{EE4C2B85-312E-42DA-91EB-583DCF13D180}"/>
          </ac:spMkLst>
        </pc:spChg>
        <pc:spChg chg="del mod">
          <ac:chgData name="James Harper" userId="9f6d1c45048739e2" providerId="LiveId" clId="{38B6613B-A72D-426D-A4C9-19B259058BBB}" dt="2024-03-25T17:21:56.773" v="1182" actId="21"/>
          <ac:spMkLst>
            <pc:docMk/>
            <pc:sldMk cId="1043182361" sldId="308"/>
            <ac:spMk id="5" creationId="{5A00C821-9404-871D-54EF-67A4D318669D}"/>
          </ac:spMkLst>
        </pc:spChg>
        <pc:spChg chg="add del mod">
          <ac:chgData name="James Harper" userId="9f6d1c45048739e2" providerId="LiveId" clId="{38B6613B-A72D-426D-A4C9-19B259058BBB}" dt="2024-03-25T17:21:59.652" v="1184" actId="478"/>
          <ac:spMkLst>
            <pc:docMk/>
            <pc:sldMk cId="1043182361" sldId="308"/>
            <ac:spMk id="6" creationId="{36C267DC-4AB7-9A8D-854E-0D7FD298CAA4}"/>
          </ac:spMkLst>
        </pc:spChg>
        <pc:spChg chg="add del mod">
          <ac:chgData name="James Harper" userId="9f6d1c45048739e2" providerId="LiveId" clId="{38B6613B-A72D-426D-A4C9-19B259058BBB}" dt="2024-03-25T17:26:17.141" v="1257" actId="478"/>
          <ac:spMkLst>
            <pc:docMk/>
            <pc:sldMk cId="1043182361" sldId="308"/>
            <ac:spMk id="7" creationId="{5A00C821-9404-871D-54EF-67A4D318669D}"/>
          </ac:spMkLst>
        </pc:spChg>
        <pc:spChg chg="add mod">
          <ac:chgData name="James Harper" userId="9f6d1c45048739e2" providerId="LiveId" clId="{38B6613B-A72D-426D-A4C9-19B259058BBB}" dt="2024-03-25T17:26:17.485" v="1258"/>
          <ac:spMkLst>
            <pc:docMk/>
            <pc:sldMk cId="1043182361" sldId="308"/>
            <ac:spMk id="8" creationId="{9B6B2E45-CAD9-1ADC-8ACE-4CB7C0CEB482}"/>
          </ac:spMkLst>
        </pc:spChg>
        <pc:spChg chg="add mod">
          <ac:chgData name="James Harper" userId="9f6d1c45048739e2" providerId="LiveId" clId="{38B6613B-A72D-426D-A4C9-19B259058BBB}" dt="2024-03-25T17:29:15.149" v="1311"/>
          <ac:spMkLst>
            <pc:docMk/>
            <pc:sldMk cId="1043182361" sldId="308"/>
            <ac:spMk id="9" creationId="{8D74CF44-963C-C7A4-49D9-86F567EC3402}"/>
          </ac:spMkLst>
        </pc:spChg>
      </pc:sldChg>
      <pc:sldChg chg="addSp delSp modSp add mod setBg modAnim">
        <pc:chgData name="James Harper" userId="9f6d1c45048739e2" providerId="LiveId" clId="{38B6613B-A72D-426D-A4C9-19B259058BBB}" dt="2024-03-25T17:50:55.299" v="1446"/>
        <pc:sldMkLst>
          <pc:docMk/>
          <pc:sldMk cId="121240496" sldId="703"/>
        </pc:sldMkLst>
        <pc:spChg chg="add del mod">
          <ac:chgData name="James Harper" userId="9f6d1c45048739e2" providerId="LiveId" clId="{38B6613B-A72D-426D-A4C9-19B259058BBB}" dt="2024-03-25T16:39:57.748" v="1029" actId="478"/>
          <ac:spMkLst>
            <pc:docMk/>
            <pc:sldMk cId="121240496" sldId="703"/>
            <ac:spMk id="2" creationId="{4580763C-5829-FBA0-CC09-8BF7D9153C4C}"/>
          </ac:spMkLst>
        </pc:spChg>
        <pc:spChg chg="del">
          <ac:chgData name="James Harper" userId="9f6d1c45048739e2" providerId="LiveId" clId="{38B6613B-A72D-426D-A4C9-19B259058BBB}" dt="2024-03-25T15:59:54.289" v="4" actId="478"/>
          <ac:spMkLst>
            <pc:docMk/>
            <pc:sldMk cId="121240496" sldId="703"/>
            <ac:spMk id="3" creationId="{DBE9AED4-1814-C341-658A-E1BB1AE06B1E}"/>
          </ac:spMkLst>
        </pc:spChg>
        <pc:spChg chg="del">
          <ac:chgData name="James Harper" userId="9f6d1c45048739e2" providerId="LiveId" clId="{38B6613B-A72D-426D-A4C9-19B259058BBB}" dt="2024-03-25T16:39:57.748" v="1029" actId="478"/>
          <ac:spMkLst>
            <pc:docMk/>
            <pc:sldMk cId="121240496" sldId="703"/>
            <ac:spMk id="4" creationId="{7083B7FC-3ACE-8CC9-56BD-4C72E559DD13}"/>
          </ac:spMkLst>
        </pc:spChg>
        <pc:spChg chg="add del mod">
          <ac:chgData name="James Harper" userId="9f6d1c45048739e2" providerId="LiveId" clId="{38B6613B-A72D-426D-A4C9-19B259058BBB}" dt="2024-03-25T16:39:57.748" v="1029" actId="478"/>
          <ac:spMkLst>
            <pc:docMk/>
            <pc:sldMk cId="121240496" sldId="703"/>
            <ac:spMk id="5" creationId="{0F5FF4E7-74AB-8208-173E-BF845A33E21E}"/>
          </ac:spMkLst>
        </pc:spChg>
        <pc:spChg chg="del">
          <ac:chgData name="James Harper" userId="9f6d1c45048739e2" providerId="LiveId" clId="{38B6613B-A72D-426D-A4C9-19B259058BBB}" dt="2024-03-25T15:59:56.043" v="5" actId="478"/>
          <ac:spMkLst>
            <pc:docMk/>
            <pc:sldMk cId="121240496" sldId="703"/>
            <ac:spMk id="7" creationId="{0CCA852E-8A1D-4D84-4AF5-2075E2B2CF7A}"/>
          </ac:spMkLst>
        </pc:spChg>
        <pc:spChg chg="del mod">
          <ac:chgData name="James Harper" userId="9f6d1c45048739e2" providerId="LiveId" clId="{38B6613B-A72D-426D-A4C9-19B259058BBB}" dt="2024-03-25T15:59:42.138" v="3" actId="478"/>
          <ac:spMkLst>
            <pc:docMk/>
            <pc:sldMk cId="121240496" sldId="703"/>
            <ac:spMk id="8" creationId="{0AC1DC7E-29A8-8FA1-4A51-216254D617B2}"/>
          </ac:spMkLst>
        </pc:spChg>
        <pc:spChg chg="add mod">
          <ac:chgData name="James Harper" userId="9f6d1c45048739e2" providerId="LiveId" clId="{38B6613B-A72D-426D-A4C9-19B259058BBB}" dt="2024-03-25T16:41:10.099" v="1073" actId="1035"/>
          <ac:spMkLst>
            <pc:docMk/>
            <pc:sldMk cId="121240496" sldId="703"/>
            <ac:spMk id="10" creationId="{086C4592-7EB6-8536-8489-5BC56A712B25}"/>
          </ac:spMkLst>
        </pc:spChg>
        <pc:spChg chg="add mod">
          <ac:chgData name="James Harper" userId="9f6d1c45048739e2" providerId="LiveId" clId="{38B6613B-A72D-426D-A4C9-19B259058BBB}" dt="2024-03-25T16:44:56.319" v="1107"/>
          <ac:spMkLst>
            <pc:docMk/>
            <pc:sldMk cId="121240496" sldId="703"/>
            <ac:spMk id="11" creationId="{13A92FA3-3316-E368-042F-F71EA1E508C8}"/>
          </ac:spMkLst>
        </pc:spChg>
        <pc:spChg chg="mod">
          <ac:chgData name="James Harper" userId="9f6d1c45048739e2" providerId="LiveId" clId="{38B6613B-A72D-426D-A4C9-19B259058BBB}" dt="2024-03-25T16:41:25.617" v="1075" actId="114"/>
          <ac:spMkLst>
            <pc:docMk/>
            <pc:sldMk cId="121240496" sldId="703"/>
            <ac:spMk id="12" creationId="{252EF3EC-966C-817C-ADFE-BD4F2E12170C}"/>
          </ac:spMkLst>
        </pc:spChg>
        <pc:spChg chg="del">
          <ac:chgData name="James Harper" userId="9f6d1c45048739e2" providerId="LiveId" clId="{38B6613B-A72D-426D-A4C9-19B259058BBB}" dt="2024-03-25T16:39:57.748" v="1029" actId="478"/>
          <ac:spMkLst>
            <pc:docMk/>
            <pc:sldMk cId="121240496" sldId="703"/>
            <ac:spMk id="13" creationId="{B2E78FC8-DEBA-BCFD-032C-3858C514E4A3}"/>
          </ac:spMkLst>
        </pc:spChg>
        <pc:spChg chg="del">
          <ac:chgData name="James Harper" userId="9f6d1c45048739e2" providerId="LiveId" clId="{38B6613B-A72D-426D-A4C9-19B259058BBB}" dt="2024-03-25T16:39:57.748" v="1029" actId="478"/>
          <ac:spMkLst>
            <pc:docMk/>
            <pc:sldMk cId="121240496" sldId="703"/>
            <ac:spMk id="14" creationId="{F2077A15-F712-B9BE-6E2E-401D60A94098}"/>
          </ac:spMkLst>
        </pc:spChg>
        <pc:spChg chg="add del mod">
          <ac:chgData name="James Harper" userId="9f6d1c45048739e2" providerId="LiveId" clId="{38B6613B-A72D-426D-A4C9-19B259058BBB}" dt="2024-03-25T16:00:25.905" v="14" actId="478"/>
          <ac:spMkLst>
            <pc:docMk/>
            <pc:sldMk cId="121240496" sldId="703"/>
            <ac:spMk id="33" creationId="{33085284-5AE0-348C-4445-93389A42590A}"/>
          </ac:spMkLst>
        </pc:spChg>
        <pc:picChg chg="add mod">
          <ac:chgData name="James Harper" userId="9f6d1c45048739e2" providerId="LiveId" clId="{38B6613B-A72D-426D-A4C9-19B259058BBB}" dt="2024-03-25T16:41:04.821" v="1066" actId="1036"/>
          <ac:picMkLst>
            <pc:docMk/>
            <pc:sldMk cId="121240496" sldId="703"/>
            <ac:picMk id="9" creationId="{B38F975A-2BC6-CE5F-4180-84FF43D8772E}"/>
          </ac:picMkLst>
        </pc:picChg>
      </pc:sldChg>
      <pc:sldChg chg="addSp delSp modSp add mod setBg">
        <pc:chgData name="James Harper" userId="9f6d1c45048739e2" providerId="LiveId" clId="{38B6613B-A72D-426D-A4C9-19B259058BBB}" dt="2024-03-26T14:36:45.725" v="1654"/>
        <pc:sldMkLst>
          <pc:docMk/>
          <pc:sldMk cId="2478682440" sldId="704"/>
        </pc:sldMkLst>
        <pc:spChg chg="add mod">
          <ac:chgData name="James Harper" userId="9f6d1c45048739e2" providerId="LiveId" clId="{38B6613B-A72D-426D-A4C9-19B259058BBB}" dt="2024-03-25T16:36:03.990" v="1016" actId="1035"/>
          <ac:spMkLst>
            <pc:docMk/>
            <pc:sldMk cId="2478682440" sldId="704"/>
            <ac:spMk id="2" creationId="{9694D934-2CA8-98F5-D369-D0B51A919862}"/>
          </ac:spMkLst>
        </pc:spChg>
        <pc:spChg chg="add del mod">
          <ac:chgData name="James Harper" userId="9f6d1c45048739e2" providerId="LiveId" clId="{38B6613B-A72D-426D-A4C9-19B259058BBB}" dt="2024-03-26T14:32:12.694" v="1546" actId="21"/>
          <ac:spMkLst>
            <pc:docMk/>
            <pc:sldMk cId="2478682440" sldId="704"/>
            <ac:spMk id="3" creationId="{D41981A2-6F7C-9C95-BE12-0A6BDD619990}"/>
          </ac:spMkLst>
        </pc:spChg>
        <pc:spChg chg="add del mod">
          <ac:chgData name="James Harper" userId="9f6d1c45048739e2" providerId="LiveId" clId="{38B6613B-A72D-426D-A4C9-19B259058BBB}" dt="2024-03-26T14:32:59.447" v="1570" actId="21"/>
          <ac:spMkLst>
            <pc:docMk/>
            <pc:sldMk cId="2478682440" sldId="704"/>
            <ac:spMk id="4" creationId="{D41981A2-6F7C-9C95-BE12-0A6BDD619990}"/>
          </ac:spMkLst>
        </pc:spChg>
        <pc:spChg chg="mod">
          <ac:chgData name="James Harper" userId="9f6d1c45048739e2" providerId="LiveId" clId="{38B6613B-A72D-426D-A4C9-19B259058BBB}" dt="2024-03-26T14:32:27.683" v="1568" actId="1035"/>
          <ac:spMkLst>
            <pc:docMk/>
            <pc:sldMk cId="2478682440" sldId="704"/>
            <ac:spMk id="6" creationId="{9E6A1431-3F83-F7F5-9CA1-D72E2444AEFA}"/>
          </ac:spMkLst>
        </pc:spChg>
        <pc:spChg chg="add del mod">
          <ac:chgData name="James Harper" userId="9f6d1c45048739e2" providerId="LiveId" clId="{38B6613B-A72D-426D-A4C9-19B259058BBB}" dt="2024-03-26T14:33:56.330" v="1588" actId="21"/>
          <ac:spMkLst>
            <pc:docMk/>
            <pc:sldMk cId="2478682440" sldId="704"/>
            <ac:spMk id="7" creationId="{D41981A2-6F7C-9C95-BE12-0A6BDD619990}"/>
          </ac:spMkLst>
        </pc:spChg>
        <pc:spChg chg="del">
          <ac:chgData name="James Harper" userId="9f6d1c45048739e2" providerId="LiveId" clId="{38B6613B-A72D-426D-A4C9-19B259058BBB}" dt="2024-03-25T16:01:29.397" v="16" actId="478"/>
          <ac:spMkLst>
            <pc:docMk/>
            <pc:sldMk cId="2478682440" sldId="704"/>
            <ac:spMk id="7" creationId="{F22C7F99-4B5F-A046-35AD-5549EC24F12C}"/>
          </ac:spMkLst>
        </pc:spChg>
        <pc:spChg chg="add mod ord">
          <ac:chgData name="James Harper" userId="9f6d1c45048739e2" providerId="LiveId" clId="{38B6613B-A72D-426D-A4C9-19B259058BBB}" dt="2024-03-25T17:51:56.469" v="1457" actId="167"/>
          <ac:spMkLst>
            <pc:docMk/>
            <pc:sldMk cId="2478682440" sldId="704"/>
            <ac:spMk id="8" creationId="{86C7409F-4974-C5B5-06B8-EBD69F26D550}"/>
          </ac:spMkLst>
        </pc:spChg>
        <pc:spChg chg="add mod">
          <ac:chgData name="James Harper" userId="9f6d1c45048739e2" providerId="LiveId" clId="{38B6613B-A72D-426D-A4C9-19B259058BBB}" dt="2024-03-26T14:36:45.725" v="1654"/>
          <ac:spMkLst>
            <pc:docMk/>
            <pc:sldMk cId="2478682440" sldId="704"/>
            <ac:spMk id="10" creationId="{D41981A2-6F7C-9C95-BE12-0A6BDD619990}"/>
          </ac:spMkLst>
        </pc:spChg>
        <pc:spChg chg="mod">
          <ac:chgData name="James Harper" userId="9f6d1c45048739e2" providerId="LiveId" clId="{38B6613B-A72D-426D-A4C9-19B259058BBB}" dt="2024-03-26T14:36:23.392" v="1638" actId="20577"/>
          <ac:spMkLst>
            <pc:docMk/>
            <pc:sldMk cId="2478682440" sldId="704"/>
            <ac:spMk id="12" creationId="{44496230-2FAF-7A2F-4F11-2EE967CF28E4}"/>
          </ac:spMkLst>
        </pc:spChg>
        <pc:spChg chg="mod">
          <ac:chgData name="James Harper" userId="9f6d1c45048739e2" providerId="LiveId" clId="{38B6613B-A72D-426D-A4C9-19B259058BBB}" dt="2024-03-26T14:36:42.042" v="1653" actId="1036"/>
          <ac:spMkLst>
            <pc:docMk/>
            <pc:sldMk cId="2478682440" sldId="704"/>
            <ac:spMk id="13" creationId="{32948209-A267-50C9-1646-F139A5B14E30}"/>
          </ac:spMkLst>
        </pc:spChg>
        <pc:spChg chg="del">
          <ac:chgData name="James Harper" userId="9f6d1c45048739e2" providerId="LiveId" clId="{38B6613B-A72D-426D-A4C9-19B259058BBB}" dt="2024-03-25T16:01:19.718" v="15" actId="478"/>
          <ac:spMkLst>
            <pc:docMk/>
            <pc:sldMk cId="2478682440" sldId="704"/>
            <ac:spMk id="15" creationId="{1CC1B203-FEA7-6E27-1A9C-AE0849CE1F76}"/>
          </ac:spMkLst>
        </pc:spChg>
        <pc:spChg chg="mod">
          <ac:chgData name="James Harper" userId="9f6d1c45048739e2" providerId="LiveId" clId="{38B6613B-A72D-426D-A4C9-19B259058BBB}" dt="2024-03-25T16:35:53.622" v="1009" actId="1037"/>
          <ac:spMkLst>
            <pc:docMk/>
            <pc:sldMk cId="2478682440" sldId="704"/>
            <ac:spMk id="19" creationId="{1F0F8F67-E4F2-A69C-D7B4-1DB50525D57C}"/>
          </ac:spMkLst>
        </pc:spChg>
        <pc:spChg chg="add del mod">
          <ac:chgData name="James Harper" userId="9f6d1c45048739e2" providerId="LiveId" clId="{38B6613B-A72D-426D-A4C9-19B259058BBB}" dt="2024-03-26T14:29:21.970" v="1458" actId="21"/>
          <ac:spMkLst>
            <pc:docMk/>
            <pc:sldMk cId="2478682440" sldId="704"/>
            <ac:spMk id="30" creationId="{D41981A2-6F7C-9C95-BE12-0A6BDD619990}"/>
          </ac:spMkLst>
        </pc:spChg>
        <pc:grpChg chg="add del mod">
          <ac:chgData name="James Harper" userId="9f6d1c45048739e2" providerId="LiveId" clId="{38B6613B-A72D-426D-A4C9-19B259058BBB}" dt="2024-03-25T16:34:28.800" v="957" actId="478"/>
          <ac:grpSpMkLst>
            <pc:docMk/>
            <pc:sldMk cId="2478682440" sldId="704"/>
            <ac:grpSpMk id="27" creationId="{3A189D08-5FE4-51A5-855E-70252A0C1285}"/>
          </ac:grpSpMkLst>
        </pc:grpChg>
        <pc:picChg chg="del mod">
          <ac:chgData name="James Harper" userId="9f6d1c45048739e2" providerId="LiveId" clId="{38B6613B-A72D-426D-A4C9-19B259058BBB}" dt="2024-03-25T16:17:39.145" v="399" actId="478"/>
          <ac:picMkLst>
            <pc:docMk/>
            <pc:sldMk cId="2478682440" sldId="704"/>
            <ac:picMk id="4" creationId="{8464FAD5-4DD6-E1CC-408B-6AEBE6327D4B}"/>
          </ac:picMkLst>
        </pc:picChg>
        <pc:picChg chg="add mod">
          <ac:chgData name="James Harper" userId="9f6d1c45048739e2" providerId="LiveId" clId="{38B6613B-A72D-426D-A4C9-19B259058BBB}" dt="2024-03-25T16:36:44.499" v="1017" actId="1035"/>
          <ac:picMkLst>
            <pc:docMk/>
            <pc:sldMk cId="2478682440" sldId="704"/>
            <ac:picMk id="5" creationId="{D500502F-F0B8-6C0B-6FBF-CCFC55D43204}"/>
          </ac:picMkLst>
        </pc:picChg>
        <pc:picChg chg="mod">
          <ac:chgData name="James Harper" userId="9f6d1c45048739e2" providerId="LiveId" clId="{38B6613B-A72D-426D-A4C9-19B259058BBB}" dt="2024-03-25T16:34:42.754" v="964" actId="1036"/>
          <ac:picMkLst>
            <pc:docMk/>
            <pc:sldMk cId="2478682440" sldId="704"/>
            <ac:picMk id="9" creationId="{A2044301-3411-D4E8-BDB2-2D0C58CF2A92}"/>
          </ac:picMkLst>
        </pc:picChg>
        <pc:picChg chg="del mod">
          <ac:chgData name="James Harper" userId="9f6d1c45048739e2" providerId="LiveId" clId="{38B6613B-A72D-426D-A4C9-19B259058BBB}" dt="2024-03-25T16:24:41.863" v="605" actId="478"/>
          <ac:picMkLst>
            <pc:docMk/>
            <pc:sldMk cId="2478682440" sldId="704"/>
            <ac:picMk id="11" creationId="{00831160-0E24-007F-2DA8-E26CBC98F7C1}"/>
          </ac:picMkLst>
        </pc:picChg>
        <pc:picChg chg="add del mod">
          <ac:chgData name="James Harper" userId="9f6d1c45048739e2" providerId="LiveId" clId="{38B6613B-A72D-426D-A4C9-19B259058BBB}" dt="2024-03-25T16:14:09.246" v="355" actId="478"/>
          <ac:picMkLst>
            <pc:docMk/>
            <pc:sldMk cId="2478682440" sldId="704"/>
            <ac:picMk id="14" creationId="{BC4B61A8-26F6-FD41-5C3E-70DEC0F0B7DC}"/>
          </ac:picMkLst>
        </pc:picChg>
        <pc:picChg chg="add mod">
          <ac:chgData name="James Harper" userId="9f6d1c45048739e2" providerId="LiveId" clId="{38B6613B-A72D-426D-A4C9-19B259058BBB}" dt="2024-03-25T16:36:59.803" v="1022" actId="1036"/>
          <ac:picMkLst>
            <pc:docMk/>
            <pc:sldMk cId="2478682440" sldId="704"/>
            <ac:picMk id="17" creationId="{856D8DD8-6F92-01CE-9F81-2248959154A2}"/>
          </ac:picMkLst>
        </pc:picChg>
        <pc:picChg chg="add mod">
          <ac:chgData name="James Harper" userId="9f6d1c45048739e2" providerId="LiveId" clId="{38B6613B-A72D-426D-A4C9-19B259058BBB}" dt="2024-03-25T16:34:42.754" v="964" actId="1036"/>
          <ac:picMkLst>
            <pc:docMk/>
            <pc:sldMk cId="2478682440" sldId="704"/>
            <ac:picMk id="20" creationId="{5D711571-35C1-8973-56C0-9B8FEAFCCAD3}"/>
          </ac:picMkLst>
        </pc:picChg>
        <pc:cxnChg chg="mod">
          <ac:chgData name="James Harper" userId="9f6d1c45048739e2" providerId="LiveId" clId="{38B6613B-A72D-426D-A4C9-19B259058BBB}" dt="2024-03-25T16:36:44.499" v="1017" actId="1035"/>
          <ac:cxnSpMkLst>
            <pc:docMk/>
            <pc:sldMk cId="2478682440" sldId="704"/>
            <ac:cxnSpMk id="21" creationId="{EDBE1A49-2B1D-B497-86D5-4F5A6717BDC4}"/>
          </ac:cxnSpMkLst>
        </pc:cxnChg>
        <pc:cxnChg chg="mod">
          <ac:chgData name="James Harper" userId="9f6d1c45048739e2" providerId="LiveId" clId="{38B6613B-A72D-426D-A4C9-19B259058BBB}" dt="2024-03-25T16:42:36.490" v="1100" actId="1038"/>
          <ac:cxnSpMkLst>
            <pc:docMk/>
            <pc:sldMk cId="2478682440" sldId="704"/>
            <ac:cxnSpMk id="22" creationId="{46C11519-834C-3A2A-3DA2-F26FC41FE72F}"/>
          </ac:cxnSpMkLst>
        </pc:cxnChg>
        <pc:cxnChg chg="mod">
          <ac:chgData name="James Harper" userId="9f6d1c45048739e2" providerId="LiveId" clId="{38B6613B-A72D-426D-A4C9-19B259058BBB}" dt="2024-03-25T16:42:05.509" v="1076" actId="1038"/>
          <ac:cxnSpMkLst>
            <pc:docMk/>
            <pc:sldMk cId="2478682440" sldId="704"/>
            <ac:cxnSpMk id="23" creationId="{831C8017-759C-7B6E-02DA-8FE24843E1EE}"/>
          </ac:cxnSpMkLst>
        </pc:cxnChg>
        <pc:cxnChg chg="add mod">
          <ac:chgData name="James Harper" userId="9f6d1c45048739e2" providerId="LiveId" clId="{38B6613B-A72D-426D-A4C9-19B259058BBB}" dt="2024-03-25T16:34:05.179" v="904" actId="164"/>
          <ac:cxnSpMkLst>
            <pc:docMk/>
            <pc:sldMk cId="2478682440" sldId="704"/>
            <ac:cxnSpMk id="25" creationId="{16CB8DEA-2A51-6FEF-CC07-95ED3578538F}"/>
          </ac:cxnSpMkLst>
        </pc:cxnChg>
        <pc:cxnChg chg="add mod">
          <ac:chgData name="James Harper" userId="9f6d1c45048739e2" providerId="LiveId" clId="{38B6613B-A72D-426D-A4C9-19B259058BBB}" dt="2024-03-25T16:34:05.179" v="904" actId="164"/>
          <ac:cxnSpMkLst>
            <pc:docMk/>
            <pc:sldMk cId="2478682440" sldId="704"/>
            <ac:cxnSpMk id="26" creationId="{72C381B2-0239-514B-171F-682984460538}"/>
          </ac:cxnSpMkLst>
        </pc:cxnChg>
        <pc:cxnChg chg="add del mod">
          <ac:chgData name="James Harper" userId="9f6d1c45048739e2" providerId="LiveId" clId="{38B6613B-A72D-426D-A4C9-19B259058BBB}" dt="2024-03-25T16:42:47.170" v="1102" actId="478"/>
          <ac:cxnSpMkLst>
            <pc:docMk/>
            <pc:sldMk cId="2478682440" sldId="704"/>
            <ac:cxnSpMk id="29" creationId="{653F155D-52C9-C910-5298-099EE7E0414B}"/>
          </ac:cxnSpMkLst>
        </pc:cxnChg>
      </pc:sldChg>
      <pc:sldChg chg="addSp modSp add mod modAnim">
        <pc:chgData name="James Harper" userId="9f6d1c45048739e2" providerId="LiveId" clId="{38B6613B-A72D-426D-A4C9-19B259058BBB}" dt="2024-03-25T17:45:31.212" v="1372" actId="167"/>
        <pc:sldMkLst>
          <pc:docMk/>
          <pc:sldMk cId="2757513239" sldId="705"/>
        </pc:sldMkLst>
        <pc:spChg chg="add mod ord">
          <ac:chgData name="James Harper" userId="9f6d1c45048739e2" providerId="LiveId" clId="{38B6613B-A72D-426D-A4C9-19B259058BBB}" dt="2024-03-25T17:45:31.212" v="1372" actId="167"/>
          <ac:spMkLst>
            <pc:docMk/>
            <pc:sldMk cId="2757513239" sldId="705"/>
            <ac:spMk id="4" creationId="{79FB280F-B0FB-5DF2-7580-A5E92EC92A72}"/>
          </ac:spMkLst>
        </pc:spChg>
        <pc:spChg chg="add mod">
          <ac:chgData name="James Harper" userId="9f6d1c45048739e2" providerId="LiveId" clId="{38B6613B-A72D-426D-A4C9-19B259058BBB}" dt="2024-03-25T17:30:03.303" v="1313"/>
          <ac:spMkLst>
            <pc:docMk/>
            <pc:sldMk cId="2757513239" sldId="705"/>
            <ac:spMk id="5" creationId="{A8CC2FE1-C53E-6702-78A6-26153C972015}"/>
          </ac:spMkLst>
        </pc:spChg>
      </pc:sldChg>
      <pc:sldChg chg="new del">
        <pc:chgData name="James Harper" userId="9f6d1c45048739e2" providerId="LiveId" clId="{38B6613B-A72D-426D-A4C9-19B259058BBB}" dt="2024-03-25T16:45:54.004" v="1115" actId="47"/>
        <pc:sldMkLst>
          <pc:docMk/>
          <pc:sldMk cId="1631021973" sldId="706"/>
        </pc:sldMkLst>
      </pc:sldChg>
      <pc:sldChg chg="add del">
        <pc:chgData name="James Harper" userId="9f6d1c45048739e2" providerId="LiveId" clId="{38B6613B-A72D-426D-A4C9-19B259058BBB}" dt="2024-03-25T17:18:56.958" v="1117"/>
        <pc:sldMkLst>
          <pc:docMk/>
          <pc:sldMk cId="1656784797" sldId="706"/>
        </pc:sldMkLst>
      </pc:sldChg>
      <pc:sldChg chg="modSp add del mod">
        <pc:chgData name="James Harper" userId="9f6d1c45048739e2" providerId="LiveId" clId="{38B6613B-A72D-426D-A4C9-19B259058BBB}" dt="2024-03-25T16:45:52.882" v="1114" actId="47"/>
        <pc:sldMkLst>
          <pc:docMk/>
          <pc:sldMk cId="1500628947" sldId="707"/>
        </pc:sldMkLst>
        <pc:spChg chg="mod">
          <ac:chgData name="James Harper" userId="9f6d1c45048739e2" providerId="LiveId" clId="{38B6613B-A72D-426D-A4C9-19B259058BBB}" dt="2024-03-25T16:11:14.827" v="291" actId="1035"/>
          <ac:spMkLst>
            <pc:docMk/>
            <pc:sldMk cId="1500628947" sldId="707"/>
            <ac:spMk id="3" creationId="{0F7501AE-6B75-4726-93D0-323818497413}"/>
          </ac:spMkLst>
        </pc:spChg>
        <pc:spChg chg="mod ord">
          <ac:chgData name="James Harper" userId="9f6d1c45048739e2" providerId="LiveId" clId="{38B6613B-A72D-426D-A4C9-19B259058BBB}" dt="2024-03-25T16:10:44.503" v="264" actId="3626"/>
          <ac:spMkLst>
            <pc:docMk/>
            <pc:sldMk cId="1500628947" sldId="707"/>
            <ac:spMk id="4" creationId="{6B55F749-3A3F-408F-B575-C2D68EFD9E42}"/>
          </ac:spMkLst>
        </pc:spChg>
        <pc:spChg chg="mod">
          <ac:chgData name="James Harper" userId="9f6d1c45048739e2" providerId="LiveId" clId="{38B6613B-A72D-426D-A4C9-19B259058BBB}" dt="2024-03-25T16:13:34.233" v="335" actId="14100"/>
          <ac:spMkLst>
            <pc:docMk/>
            <pc:sldMk cId="1500628947" sldId="707"/>
            <ac:spMk id="5" creationId="{26B4CC50-3BED-0298-E92B-B136C70895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F6F0-B800-4847-9756-AE0F962A9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85581-E7D8-4F97-A8AB-35A29ECBA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CAB4-CB5A-4D04-9F70-19F3F59D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B4BFF-A2D0-4900-99C6-0F332AED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29AE3-67A3-4078-B1EA-040315FC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B4F1-FB02-4434-8C72-98E7DA74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72BDA-94E4-4B21-A60A-EE0B41EE4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43079-39F1-4DCC-8E73-B7913C1B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2A85E-EB32-4B27-8D8F-50C7A23A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DAE4-B953-4FA8-8CDE-D9CC6989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DE281-499C-43E6-AB17-02EDC4879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F2DEF-6E5A-4D58-8883-3A2F917B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8CE20-A547-4FF7-9A32-DFA0B3AC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AE225-C872-463E-92E1-18CD412B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E1EA0-2716-4E0F-8C45-ED6D1998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957E-4517-4940-9A18-BAFBA0B1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16405-E0F8-42F8-A23A-CEE886BA6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D5381-6D3B-4FDE-AA07-BCF7A774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F6F37-E890-4A98-9C3D-F8120202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8B2A-4B17-4036-8C43-14D0E6A7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FD14-1D93-4E7A-BDC6-B5631010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59F84-345E-4795-BC50-C6FC9A1E7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2834B-FEB9-4C55-A9DA-F28132C3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2E89D-5128-4918-BE5F-B3248A3D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6B2A2-3E2E-45A0-ACFA-9177D7F5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241-8C22-432E-A48E-B7270F9F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7D76-2181-485D-9DBB-EC3FA44B0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8926C-5697-48FC-8CA1-3BE18FCEA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895E7-ED3B-4058-B0FC-2AEBD189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D5AB9-9BB7-4E05-A48E-B81BBD1D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44F84-D149-4008-A043-528F3050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16F4-F9B4-4450-944E-AD6B290F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94393-F9AC-4C00-B0C0-E1C2B7433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A3308-5FFF-4998-BDCB-D6B446B7B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BF9BA-EB09-480E-9265-3C31DEAF9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67DED-6724-4553-9380-A0F96F140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E169C-DF47-4E2A-BE60-05FB76F2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28AD4D-1B39-40A5-9291-A5B3DCDA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CEBDF-F4F4-44E2-97EB-16B2798D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8349-21F0-47E1-97BA-D2A43F2A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9BA25-E163-417E-932F-BCB3CAA2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22CE7-1B6A-4E35-B02A-EC76F2AB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966F0-9998-4879-A24D-9515F82B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16430-2C35-48D4-AF7B-D5D33CFF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937A6-5460-46CA-A823-9C7EADE4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58041-8048-430B-A57E-F63C6A2E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7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3D48-A9BB-4E50-AD76-2C7629D4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F7839-8B71-4ABD-8D44-283E774E3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8E77A-48CF-4917-A121-1DADEB247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93E39-422A-49DE-9095-E71122F3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E27D7-70D1-40A7-A8D6-161D21DE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763F3-ACA3-4EC9-96C8-F7C3B7E1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258B-AFFC-4CE8-BA83-9B9A3711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75DFF-47E5-4648-94E1-D97C0B23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6452-2D73-474E-89EB-90AD437C8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5D45-9150-45B2-BDCD-02DBE7E6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0D149-B1AE-41C1-9747-13FA5930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1BEFE-D9A4-49EE-A1F6-D03CA513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1CE81-3DB4-4A29-89A7-27D61993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3C6B8-8596-4358-9D98-F5B6B11A8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AA44C-DC8D-4C60-AEA1-606F8CCCA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6035-98BE-48EB-81E2-3046FC0D2015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02877-6E4E-4102-8593-CC093E41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D835-344A-4821-8C67-B2588B154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3C82-FA1C-4E47-88F7-046BA51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slide" Target="slide10.xml"/><Relationship Id="rId26" Type="http://schemas.openxmlformats.org/officeDocument/2006/relationships/slide" Target="slide42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7" Type="http://schemas.openxmlformats.org/officeDocument/2006/relationships/slide" Target="slide44.xml"/><Relationship Id="rId12" Type="http://schemas.openxmlformats.org/officeDocument/2006/relationships/slide" Target="slide46.xml"/><Relationship Id="rId17" Type="http://schemas.openxmlformats.org/officeDocument/2006/relationships/slide" Target="slide48.xml"/><Relationship Id="rId25" Type="http://schemas.openxmlformats.org/officeDocument/2006/relationships/slide" Target="slide32.xml"/><Relationship Id="rId2" Type="http://schemas.openxmlformats.org/officeDocument/2006/relationships/slide" Target="slide3.xml"/><Relationship Id="rId16" Type="http://schemas.openxmlformats.org/officeDocument/2006/relationships/slide" Target="slide38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24" Type="http://schemas.openxmlformats.org/officeDocument/2006/relationships/slide" Target="slide22.xml"/><Relationship Id="rId5" Type="http://schemas.openxmlformats.org/officeDocument/2006/relationships/slide" Target="slide24.xml"/><Relationship Id="rId15" Type="http://schemas.openxmlformats.org/officeDocument/2006/relationships/slide" Target="slide28.xml"/><Relationship Id="rId23" Type="http://schemas.openxmlformats.org/officeDocument/2006/relationships/slide" Target="slide12.xml"/><Relationship Id="rId10" Type="http://schemas.openxmlformats.org/officeDocument/2006/relationships/slide" Target="slide26.xml"/><Relationship Id="rId19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16.xml"/><Relationship Id="rId14" Type="http://schemas.openxmlformats.org/officeDocument/2006/relationships/slide" Target="slide18.xml"/><Relationship Id="rId22" Type="http://schemas.openxmlformats.org/officeDocument/2006/relationships/slide" Target="slide50.xml"/><Relationship Id="rId27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2EF3EC-966C-817C-ADFE-BD4F2E12170C}"/>
              </a:ext>
            </a:extLst>
          </p:cNvPr>
          <p:cNvSpPr txBox="1"/>
          <p:nvPr/>
        </p:nvSpPr>
        <p:spPr>
          <a:xfrm>
            <a:off x="9578595" y="6475207"/>
            <a:ext cx="258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 the screen to continue</a:t>
            </a:r>
          </a:p>
        </p:txBody>
      </p:sp>
      <p:pic>
        <p:nvPicPr>
          <p:cNvPr id="9" name="Picture 8" descr="A blue outline of a book&#10;&#10;Description automatically generated">
            <a:extLst>
              <a:ext uri="{FF2B5EF4-FFF2-40B4-BE49-F238E27FC236}">
                <a16:creationId xmlns:a16="http://schemas.microsoft.com/office/drawing/2014/main" id="{B38F975A-2BC6-CE5F-4180-84FF43D877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4" y="598065"/>
            <a:ext cx="10076033" cy="56618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6C4592-7EB6-8536-8489-5BC56A712B25}"/>
              </a:ext>
            </a:extLst>
          </p:cNvPr>
          <p:cNvSpPr/>
          <p:nvPr/>
        </p:nvSpPr>
        <p:spPr>
          <a:xfrm>
            <a:off x="2797617" y="1595922"/>
            <a:ext cx="686598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BIBLE </a:t>
            </a:r>
          </a:p>
          <a:p>
            <a:pPr algn="ctr"/>
            <a:r>
              <a:rPr lang="en-US" sz="96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JEOPARDY</a:t>
            </a:r>
            <a:endParaRPr lang="en-US" sz="9600" b="1" dirty="0">
              <a:solidFill>
                <a:srgbClr val="0000CC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13A92FA3-3316-E368-042F-F71EA1E508C8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1D2DC0-3E63-CD4A-8BFE-124B88D6A79D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59A66F-D1B3-4EF3-8736-3E5BBBEABE76}"/>
              </a:ext>
            </a:extLst>
          </p:cNvPr>
          <p:cNvSpPr/>
          <p:nvPr/>
        </p:nvSpPr>
        <p:spPr>
          <a:xfrm>
            <a:off x="4171438" y="267865"/>
            <a:ext cx="3849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63191-8B95-46BD-9487-3963F7C7C76A}"/>
              </a:ext>
            </a:extLst>
          </p:cNvPr>
          <p:cNvSpPr/>
          <p:nvPr/>
        </p:nvSpPr>
        <p:spPr>
          <a:xfrm>
            <a:off x="156310" y="2060813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“Do not think to yourself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that in the king’s palace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will escape any more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than all the other Jews”.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9D84A4B2-ADB5-CA74-0CAE-87E740590910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C0428-C7F2-4E81-88D0-52F9DFE85C03}"/>
              </a:ext>
            </a:extLst>
          </p:cNvPr>
          <p:cNvSpPr/>
          <p:nvPr/>
        </p:nvSpPr>
        <p:spPr>
          <a:xfrm>
            <a:off x="4171438" y="267865"/>
            <a:ext cx="3849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F17210-A979-4C0D-9E5D-FC96A2A0838F}"/>
              </a:ext>
            </a:extLst>
          </p:cNvPr>
          <p:cNvSpPr/>
          <p:nvPr/>
        </p:nvSpPr>
        <p:spPr>
          <a:xfrm>
            <a:off x="156310" y="2228754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Mordecai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Esther 4:13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666327-10F8-4DBB-AFB6-5E2648397802}"/>
              </a:ext>
            </a:extLst>
          </p:cNvPr>
          <p:cNvSpPr/>
          <p:nvPr/>
        </p:nvSpPr>
        <p:spPr>
          <a:xfrm>
            <a:off x="2562727" y="1939467"/>
            <a:ext cx="7004342" cy="3128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39410-581E-D5EC-F246-49BFB7FAE6F3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2F4B1C9-6CFB-E1DF-1F0A-207D35DA7052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5D49DB-001C-5884-1204-11C71E562AF5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432B3-11A8-4586-A405-92CB60C86592}"/>
              </a:ext>
            </a:extLst>
          </p:cNvPr>
          <p:cNvSpPr/>
          <p:nvPr/>
        </p:nvSpPr>
        <p:spPr>
          <a:xfrm>
            <a:off x="4171438" y="267865"/>
            <a:ext cx="3849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BFFE41-6D12-4CC3-A5E9-BEC377116F9C}"/>
              </a:ext>
            </a:extLst>
          </p:cNvPr>
          <p:cNvSpPr/>
          <p:nvPr/>
        </p:nvSpPr>
        <p:spPr>
          <a:xfrm>
            <a:off x="156310" y="2070136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“It has seemed good to me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show the signs and wonders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that the Most High God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has done for me.”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442A8AF1-0C0C-B9C5-3411-AEECF37D3C94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B1DD4B-43FD-4C55-9823-F01192A7271E}"/>
              </a:ext>
            </a:extLst>
          </p:cNvPr>
          <p:cNvSpPr/>
          <p:nvPr/>
        </p:nvSpPr>
        <p:spPr>
          <a:xfrm>
            <a:off x="4171438" y="267865"/>
            <a:ext cx="3849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00FD1-2D0E-4647-9670-B8520F85D5A7}"/>
              </a:ext>
            </a:extLst>
          </p:cNvPr>
          <p:cNvSpPr/>
          <p:nvPr/>
        </p:nvSpPr>
        <p:spPr>
          <a:xfrm>
            <a:off x="156310" y="2219422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Nebuchadnezzar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Daniel 4:2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55237-3B98-4419-BB2B-B9AD2D34FBC4}"/>
              </a:ext>
            </a:extLst>
          </p:cNvPr>
          <p:cNvSpPr/>
          <p:nvPr/>
        </p:nvSpPr>
        <p:spPr>
          <a:xfrm>
            <a:off x="1346173" y="1939467"/>
            <a:ext cx="9540084" cy="3128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EAADD-AB5A-0496-C740-7C2221F9489E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9F236017-6889-3385-9396-CEB00ED6912E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9248BC-D199-5ED1-85E0-4E19B9B64ED8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CEA235-242F-4583-A81A-EB96C4B2E731}"/>
              </a:ext>
            </a:extLst>
          </p:cNvPr>
          <p:cNvSpPr/>
          <p:nvPr/>
        </p:nvSpPr>
        <p:spPr>
          <a:xfrm>
            <a:off x="2902667" y="267865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CC37CF-1823-4230-9808-C86A3AE356B6}"/>
              </a:ext>
            </a:extLst>
          </p:cNvPr>
          <p:cNvSpPr/>
          <p:nvPr/>
        </p:nvSpPr>
        <p:spPr>
          <a:xfrm>
            <a:off x="567532" y="2740477"/>
            <a:ext cx="1105693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Andrew’s brother </a:t>
            </a:r>
            <a:endParaRPr lang="en-US" sz="7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29B4D532-5CB2-AF09-0DB0-CFFB173D4CE8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9403C-ABBB-40EC-BA84-37B115D71946}"/>
              </a:ext>
            </a:extLst>
          </p:cNvPr>
          <p:cNvSpPr/>
          <p:nvPr/>
        </p:nvSpPr>
        <p:spPr>
          <a:xfrm>
            <a:off x="2902667" y="267865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1B540C-F479-4CE3-AA66-A75E76418268}"/>
              </a:ext>
            </a:extLst>
          </p:cNvPr>
          <p:cNvSpPr/>
          <p:nvPr/>
        </p:nvSpPr>
        <p:spPr>
          <a:xfrm>
            <a:off x="156310" y="2163440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(Simon) Peter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Matthew 4:18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40416-7FCD-4F91-8E29-E8B188058A34}"/>
              </a:ext>
            </a:extLst>
          </p:cNvPr>
          <p:cNvSpPr/>
          <p:nvPr/>
        </p:nvSpPr>
        <p:spPr>
          <a:xfrm>
            <a:off x="1845670" y="1939467"/>
            <a:ext cx="8500678" cy="3128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35651-EA00-E099-3C91-9D67BCD76E6F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334B4445-C33B-9430-C9BA-8F72768A30ED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B6F62D-5BEB-5EF9-FB1F-FAF02715F788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169970-DDE6-4D7A-9D49-04056C71374C}"/>
              </a:ext>
            </a:extLst>
          </p:cNvPr>
          <p:cNvSpPr/>
          <p:nvPr/>
        </p:nvSpPr>
        <p:spPr>
          <a:xfrm>
            <a:off x="2902667" y="267865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32F34F-CE19-4371-9208-CA70476B2D2F}"/>
              </a:ext>
            </a:extLst>
          </p:cNvPr>
          <p:cNvSpPr/>
          <p:nvPr/>
        </p:nvSpPr>
        <p:spPr>
          <a:xfrm>
            <a:off x="672591" y="2796455"/>
            <a:ext cx="1084681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Jonathan’s lame son </a:t>
            </a:r>
            <a:endParaRPr lang="en-US" sz="7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61B1A420-3E86-7322-7E29-9EA895E55AAA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322D3-F23E-495A-B640-A66E224329DE}"/>
              </a:ext>
            </a:extLst>
          </p:cNvPr>
          <p:cNvSpPr/>
          <p:nvPr/>
        </p:nvSpPr>
        <p:spPr>
          <a:xfrm>
            <a:off x="2902667" y="267865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E3A843-04AD-4A77-A0A4-FB50678269FE}"/>
              </a:ext>
            </a:extLst>
          </p:cNvPr>
          <p:cNvSpPr/>
          <p:nvPr/>
        </p:nvSpPr>
        <p:spPr>
          <a:xfrm>
            <a:off x="1187168" y="2079477"/>
            <a:ext cx="9817669" cy="301504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Mephibosheth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Samuel 9:6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784CF4-E5EE-482B-967D-FE29474D7E33}"/>
              </a:ext>
            </a:extLst>
          </p:cNvPr>
          <p:cNvSpPr/>
          <p:nvPr/>
        </p:nvSpPr>
        <p:spPr>
          <a:xfrm>
            <a:off x="1845670" y="1808836"/>
            <a:ext cx="8500680" cy="3128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28B05-9C0A-DDF1-FD8D-04DEA7A6FA17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321B99BA-485D-4AF6-5864-C540575B31B2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EB24EE-7EFB-9D53-C5C3-55EEA6A1AB8B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5322D3-F23E-495A-B640-A66E224329DE}"/>
              </a:ext>
            </a:extLst>
          </p:cNvPr>
          <p:cNvSpPr/>
          <p:nvPr/>
        </p:nvSpPr>
        <p:spPr>
          <a:xfrm>
            <a:off x="2902667" y="267865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424707-052B-47A4-ADFE-52FE31F1B5DB}"/>
              </a:ext>
            </a:extLst>
          </p:cNvPr>
          <p:cNvSpPr/>
          <p:nvPr/>
        </p:nvSpPr>
        <p:spPr>
          <a:xfrm>
            <a:off x="743799" y="2805787"/>
            <a:ext cx="10704401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Mark’s cousin</a:t>
            </a:r>
            <a:endParaRPr lang="en-US" sz="7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3DD5FEB6-5F2E-7E70-69A3-1A2A9A48B308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322D3-F23E-495A-B640-A66E224329DE}"/>
              </a:ext>
            </a:extLst>
          </p:cNvPr>
          <p:cNvSpPr/>
          <p:nvPr/>
        </p:nvSpPr>
        <p:spPr>
          <a:xfrm>
            <a:off x="2902667" y="267865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3F218C-A725-47F7-9438-C907C1048287}"/>
              </a:ext>
            </a:extLst>
          </p:cNvPr>
          <p:cNvSpPr/>
          <p:nvPr/>
        </p:nvSpPr>
        <p:spPr>
          <a:xfrm>
            <a:off x="663743" y="2908428"/>
            <a:ext cx="1086451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532A8F-2236-4EED-B021-8DC0CACF0439}"/>
              </a:ext>
            </a:extLst>
          </p:cNvPr>
          <p:cNvSpPr/>
          <p:nvPr/>
        </p:nvSpPr>
        <p:spPr>
          <a:xfrm>
            <a:off x="156310" y="2154112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Barnabas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Colossians 4:10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CCA86-6821-4529-B838-0E259038B02A}"/>
              </a:ext>
            </a:extLst>
          </p:cNvPr>
          <p:cNvSpPr/>
          <p:nvPr/>
        </p:nvSpPr>
        <p:spPr>
          <a:xfrm>
            <a:off x="1275844" y="1783049"/>
            <a:ext cx="9624762" cy="3441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2810C-40E2-2079-2E36-9E10445A80D9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834C6A43-57A1-2657-E007-D94FEA21B3DA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C7409F-4974-C5B5-06B8-EBD69F26D550}"/>
              </a:ext>
            </a:extLst>
          </p:cNvPr>
          <p:cNvSpPr txBox="1"/>
          <p:nvPr/>
        </p:nvSpPr>
        <p:spPr>
          <a:xfrm>
            <a:off x="1610594" y="1020846"/>
            <a:ext cx="897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Game developed by Bro. Tim Demarest for New England CYC September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96230-2FAF-7A2F-4F11-2EE967CF28E4}"/>
              </a:ext>
            </a:extLst>
          </p:cNvPr>
          <p:cNvSpPr txBox="1"/>
          <p:nvPr/>
        </p:nvSpPr>
        <p:spPr>
          <a:xfrm>
            <a:off x="4214692" y="3417981"/>
            <a:ext cx="744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Question comes up.  Player/Team gives its Answer.  Another Player/Team may challenge the Answer.  Tap/click screen to see the correct Answer needed to win the Points.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48209-A267-50C9-1646-F139A5B14E30}"/>
              </a:ext>
            </a:extLst>
          </p:cNvPr>
          <p:cNvSpPr txBox="1"/>
          <p:nvPr/>
        </p:nvSpPr>
        <p:spPr>
          <a:xfrm>
            <a:off x="517537" y="5073685"/>
            <a:ext cx="751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Answer comes up (Bible reference is not part of the Answer). Tap/click screen to return to the Bible Jeopardy Board.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A1431-3F83-F7F5-9CA1-D72E2444AEFA}"/>
              </a:ext>
            </a:extLst>
          </p:cNvPr>
          <p:cNvSpPr txBox="1"/>
          <p:nvPr/>
        </p:nvSpPr>
        <p:spPr>
          <a:xfrm>
            <a:off x="517537" y="1896555"/>
            <a:ext cx="7602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Player/Team chooses Category (Who said it?, etc.) and Point Value (10, 20, etc.).  Tap/click this choice on the Bible Jeopardy Board.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044301-3411-D4E8-BDB2-2D0C58CF2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7" y="3294549"/>
            <a:ext cx="2412123" cy="1356818"/>
          </a:xfrm>
          <a:prstGeom prst="rect">
            <a:avLst/>
          </a:prstGeom>
          <a:ln w="19050">
            <a:solidFill>
              <a:srgbClr val="64000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0F8F67-E4F2-A69C-D7B4-1DB50525D57C}"/>
              </a:ext>
            </a:extLst>
          </p:cNvPr>
          <p:cNvSpPr txBox="1"/>
          <p:nvPr/>
        </p:nvSpPr>
        <p:spPr>
          <a:xfrm>
            <a:off x="6242179" y="6475207"/>
            <a:ext cx="5912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to go to the Bible Jeopardy Board and start playing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C11519-834C-3A2A-3DA2-F26FC41FE72F}"/>
              </a:ext>
            </a:extLst>
          </p:cNvPr>
          <p:cNvCxnSpPr/>
          <p:nvPr/>
        </p:nvCxnSpPr>
        <p:spPr>
          <a:xfrm>
            <a:off x="8181899" y="5429433"/>
            <a:ext cx="341540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1C8017-759C-7B6E-02DA-8FE24843E1EE}"/>
              </a:ext>
            </a:extLst>
          </p:cNvPr>
          <p:cNvCxnSpPr>
            <a:cxnSpLocks/>
          </p:cNvCxnSpPr>
          <p:nvPr/>
        </p:nvCxnSpPr>
        <p:spPr>
          <a:xfrm flipH="1">
            <a:off x="3699498" y="3918123"/>
            <a:ext cx="375694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BE1A49-2B1D-B497-86D5-4F5A6717BDC4}"/>
              </a:ext>
            </a:extLst>
          </p:cNvPr>
          <p:cNvCxnSpPr/>
          <p:nvPr/>
        </p:nvCxnSpPr>
        <p:spPr>
          <a:xfrm>
            <a:off x="8185770" y="2389856"/>
            <a:ext cx="341540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94D934-2CA8-98F5-D369-D0B51A919862}"/>
              </a:ext>
            </a:extLst>
          </p:cNvPr>
          <p:cNvSpPr/>
          <p:nvPr/>
        </p:nvSpPr>
        <p:spPr>
          <a:xfrm>
            <a:off x="2657823" y="93693"/>
            <a:ext cx="68825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BIBLE JEOPARDY</a:t>
            </a:r>
            <a:endParaRPr lang="en-US" sz="6000" b="1" dirty="0">
              <a:solidFill>
                <a:srgbClr val="0000CC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0502F-F0B8-6C0B-6FBF-CCFC55D43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663" y="1575698"/>
            <a:ext cx="2918669" cy="1641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6D8DD8-6F92-01CE-9F81-224895915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68" y="3095777"/>
            <a:ext cx="2918669" cy="1641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711571-35C1-8973-56C0-9B8FEAFCC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896" y="4609992"/>
            <a:ext cx="2918668" cy="1641750"/>
          </a:xfrm>
          <a:prstGeom prst="rect">
            <a:avLst/>
          </a:prstGeom>
        </p:spPr>
      </p:pic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D41981A2-6F7C-9C95-BE12-0A6BDD619990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0D260E-8750-E428-F1CB-39417051892D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5322D3-F23E-495A-B640-A66E224329DE}"/>
              </a:ext>
            </a:extLst>
          </p:cNvPr>
          <p:cNvSpPr/>
          <p:nvPr/>
        </p:nvSpPr>
        <p:spPr>
          <a:xfrm>
            <a:off x="2902667" y="267865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283508-FAE8-42D1-B723-00A44E5458DF}"/>
              </a:ext>
            </a:extLst>
          </p:cNvPr>
          <p:cNvSpPr/>
          <p:nvPr/>
        </p:nvSpPr>
        <p:spPr>
          <a:xfrm>
            <a:off x="663743" y="2815116"/>
            <a:ext cx="1086451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Ruth’s son </a:t>
            </a:r>
            <a:endParaRPr lang="en-US" sz="7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536EC213-09C3-CE63-9A89-07F519238AC5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1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322D3-F23E-495A-B640-A66E224329DE}"/>
              </a:ext>
            </a:extLst>
          </p:cNvPr>
          <p:cNvSpPr/>
          <p:nvPr/>
        </p:nvSpPr>
        <p:spPr>
          <a:xfrm>
            <a:off x="2902667" y="267865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F3464-11DC-4C17-9EAB-447B418065EE}"/>
              </a:ext>
            </a:extLst>
          </p:cNvPr>
          <p:cNvSpPr/>
          <p:nvPr/>
        </p:nvSpPr>
        <p:spPr>
          <a:xfrm>
            <a:off x="156310" y="2135450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Obed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Ruth 4:21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D303A0-EB7B-4F66-9A9F-C13C8589D04B}"/>
              </a:ext>
            </a:extLst>
          </p:cNvPr>
          <p:cNvSpPr/>
          <p:nvPr/>
        </p:nvSpPr>
        <p:spPr>
          <a:xfrm>
            <a:off x="2389754" y="1750388"/>
            <a:ext cx="7378279" cy="3441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AB637D-4C98-C96E-F21D-54B001CA0509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1FBD60AF-A74E-9660-A4F4-4004A8D3C20A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D82A2E-A387-B1CD-E481-0A62BBEED1E3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5322D3-F23E-495A-B640-A66E224329DE}"/>
              </a:ext>
            </a:extLst>
          </p:cNvPr>
          <p:cNvSpPr/>
          <p:nvPr/>
        </p:nvSpPr>
        <p:spPr>
          <a:xfrm>
            <a:off x="2902667" y="267865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200E9B-F92B-4AA2-9732-F773FA1F6F4D}"/>
              </a:ext>
            </a:extLst>
          </p:cNvPr>
          <p:cNvSpPr/>
          <p:nvPr/>
        </p:nvSpPr>
        <p:spPr>
          <a:xfrm>
            <a:off x="388877" y="2768465"/>
            <a:ext cx="11414244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Mattaniah’s older brother</a:t>
            </a:r>
            <a:endParaRPr lang="en-US" sz="7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CFA80BEB-E2B8-482F-BAD7-17ACD057722A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322D3-F23E-495A-B640-A66E224329DE}"/>
              </a:ext>
            </a:extLst>
          </p:cNvPr>
          <p:cNvSpPr/>
          <p:nvPr/>
        </p:nvSpPr>
        <p:spPr>
          <a:xfrm>
            <a:off x="2902667" y="267865"/>
            <a:ext cx="6386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6564D-EFBD-441D-971A-F6BCD1FBA7E2}"/>
              </a:ext>
            </a:extLst>
          </p:cNvPr>
          <p:cNvSpPr/>
          <p:nvPr/>
        </p:nvSpPr>
        <p:spPr>
          <a:xfrm>
            <a:off x="156310" y="1594271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Jehoahaz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Kings 23:31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Kings 24:18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5DE1A-3B7E-40C7-8769-B18CDD9932AB}"/>
              </a:ext>
            </a:extLst>
          </p:cNvPr>
          <p:cNvSpPr/>
          <p:nvPr/>
        </p:nvSpPr>
        <p:spPr>
          <a:xfrm>
            <a:off x="1845670" y="1491359"/>
            <a:ext cx="8500678" cy="4211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4BDBF-11B7-18AA-E10F-7186687F88BA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671E98DE-E62C-9D23-EE47-E12532630804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DE3990-C97C-2075-47B7-1C67416EA97A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C82005-546B-4F5C-B7CA-EE971AB64754}"/>
              </a:ext>
            </a:extLst>
          </p:cNvPr>
          <p:cNvSpPr/>
          <p:nvPr/>
        </p:nvSpPr>
        <p:spPr>
          <a:xfrm>
            <a:off x="1795736" y="267865"/>
            <a:ext cx="86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64DF46-4116-4A7F-A0FE-E93310AC0DA5}"/>
              </a:ext>
            </a:extLst>
          </p:cNvPr>
          <p:cNvSpPr/>
          <p:nvPr/>
        </p:nvSpPr>
        <p:spPr>
          <a:xfrm>
            <a:off x="641688" y="2852446"/>
            <a:ext cx="1090862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“Give them something to eat”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8CB46EAC-019E-413E-0B91-77237DCFF273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C82005-546B-4F5C-B7CA-EE971AB64754}"/>
              </a:ext>
            </a:extLst>
          </p:cNvPr>
          <p:cNvSpPr/>
          <p:nvPr/>
        </p:nvSpPr>
        <p:spPr>
          <a:xfrm>
            <a:off x="1795736" y="267865"/>
            <a:ext cx="86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48533B-7F4F-4220-82F5-139B42C638B6}"/>
              </a:ext>
            </a:extLst>
          </p:cNvPr>
          <p:cNvSpPr/>
          <p:nvPr/>
        </p:nvSpPr>
        <p:spPr>
          <a:xfrm>
            <a:off x="156310" y="1799543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Feeding of the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five thousand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Matthew 14:16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06FBE8-7A3D-42ED-9DF2-4F39564D9CEF}"/>
              </a:ext>
            </a:extLst>
          </p:cNvPr>
          <p:cNvSpPr/>
          <p:nvPr/>
        </p:nvSpPr>
        <p:spPr>
          <a:xfrm>
            <a:off x="1945526" y="1454862"/>
            <a:ext cx="8332050" cy="45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D61E8-4C4B-3251-6359-87961DA203AA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D01AF6C2-A363-935E-F6E1-5C7D1D0D1AA5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B731C2-7B6C-2179-0314-8E3D08ADE99E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C82005-546B-4F5C-B7CA-EE971AB64754}"/>
              </a:ext>
            </a:extLst>
          </p:cNvPr>
          <p:cNvSpPr/>
          <p:nvPr/>
        </p:nvSpPr>
        <p:spPr>
          <a:xfrm>
            <a:off x="1795736" y="267865"/>
            <a:ext cx="86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0782F-9C8C-4E7E-9A9D-C6F7594C3359}"/>
              </a:ext>
            </a:extLst>
          </p:cNvPr>
          <p:cNvSpPr/>
          <p:nvPr/>
        </p:nvSpPr>
        <p:spPr>
          <a:xfrm>
            <a:off x="472527" y="2908425"/>
            <a:ext cx="11246945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“Peace, be still!”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0B7D94D0-38BE-5C80-69F1-0470F11CCE3C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C82005-546B-4F5C-B7CA-EE971AB64754}"/>
              </a:ext>
            </a:extLst>
          </p:cNvPr>
          <p:cNvSpPr/>
          <p:nvPr/>
        </p:nvSpPr>
        <p:spPr>
          <a:xfrm>
            <a:off x="1795736" y="267865"/>
            <a:ext cx="86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B14E2C-CD19-4D64-A5BF-A5A2386642E9}"/>
              </a:ext>
            </a:extLst>
          </p:cNvPr>
          <p:cNvSpPr/>
          <p:nvPr/>
        </p:nvSpPr>
        <p:spPr>
          <a:xfrm>
            <a:off x="156310" y="1818205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Calming the Storm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 the Sea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(Galilee) 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Mark 4:39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075FDE-DD5F-4FFA-872D-6CE9170FFD36}"/>
              </a:ext>
            </a:extLst>
          </p:cNvPr>
          <p:cNvSpPr/>
          <p:nvPr/>
        </p:nvSpPr>
        <p:spPr>
          <a:xfrm>
            <a:off x="1095881" y="1459493"/>
            <a:ext cx="9966026" cy="4470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74213-15BD-9CB2-1F2D-7B80FBF83EA7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432A7EDD-A332-9A85-E1C9-5DA64F4BC9B3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65431B-4074-23DF-2108-9340A966FCC2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C82005-546B-4F5C-B7CA-EE971AB64754}"/>
              </a:ext>
            </a:extLst>
          </p:cNvPr>
          <p:cNvSpPr/>
          <p:nvPr/>
        </p:nvSpPr>
        <p:spPr>
          <a:xfrm>
            <a:off x="1795736" y="267865"/>
            <a:ext cx="86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DBC158-234F-4534-8422-52AF0F6546B1}"/>
              </a:ext>
            </a:extLst>
          </p:cNvPr>
          <p:cNvSpPr/>
          <p:nvPr/>
        </p:nvSpPr>
        <p:spPr>
          <a:xfrm>
            <a:off x="553948" y="2805789"/>
            <a:ext cx="11084104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“Go, wash in the pool of Siloam.”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22B71150-B235-7D80-82DC-4B4ED0DC5093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C82005-546B-4F5C-B7CA-EE971AB64754}"/>
              </a:ext>
            </a:extLst>
          </p:cNvPr>
          <p:cNvSpPr/>
          <p:nvPr/>
        </p:nvSpPr>
        <p:spPr>
          <a:xfrm>
            <a:off x="1795736" y="267865"/>
            <a:ext cx="86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1431D-A917-4795-A4BF-33400BF66087}"/>
              </a:ext>
            </a:extLst>
          </p:cNvPr>
          <p:cNvSpPr/>
          <p:nvPr/>
        </p:nvSpPr>
        <p:spPr>
          <a:xfrm>
            <a:off x="156310" y="2163441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man born blind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John 9:7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B129A-DCA9-4316-B324-249E5ABCD6AC}"/>
              </a:ext>
            </a:extLst>
          </p:cNvPr>
          <p:cNvSpPr/>
          <p:nvPr/>
        </p:nvSpPr>
        <p:spPr>
          <a:xfrm>
            <a:off x="733316" y="1847500"/>
            <a:ext cx="10581183" cy="323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DC6C5-7901-3D54-905B-A358F4A16AE4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0A5AF995-87D1-5E19-BD3B-F554AB7EECAF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41A32D-FA70-4D8A-A2B9-A2F21299AA75}"/>
              </a:ext>
            </a:extLst>
          </p:cNvPr>
          <p:cNvSpPr/>
          <p:nvPr/>
        </p:nvSpPr>
        <p:spPr>
          <a:xfrm>
            <a:off x="208787" y="1443532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36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F222F-AC09-42D8-8E0D-F63F96062AFE}"/>
              </a:ext>
            </a:extLst>
          </p:cNvPr>
          <p:cNvSpPr/>
          <p:nvPr/>
        </p:nvSpPr>
        <p:spPr>
          <a:xfrm>
            <a:off x="2657823" y="159010"/>
            <a:ext cx="68825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BIBLE JEOPARDY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C15E7-624A-41FF-9B3E-7CB16AA0B8EB}"/>
              </a:ext>
            </a:extLst>
          </p:cNvPr>
          <p:cNvSpPr/>
          <p:nvPr/>
        </p:nvSpPr>
        <p:spPr>
          <a:xfrm>
            <a:off x="171460" y="2479231"/>
            <a:ext cx="4826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Relatives in the Bible</a:t>
            </a:r>
            <a:endParaRPr lang="en-US" sz="36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3BFC7-93A1-487F-AD4C-A0CD32FF6D4B}"/>
              </a:ext>
            </a:extLst>
          </p:cNvPr>
          <p:cNvSpPr/>
          <p:nvPr/>
        </p:nvSpPr>
        <p:spPr>
          <a:xfrm>
            <a:off x="178011" y="3514930"/>
            <a:ext cx="6485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36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F32CF-327D-4F99-9375-C7A311463069}"/>
              </a:ext>
            </a:extLst>
          </p:cNvPr>
          <p:cNvSpPr/>
          <p:nvPr/>
        </p:nvSpPr>
        <p:spPr>
          <a:xfrm>
            <a:off x="171463" y="4539355"/>
            <a:ext cx="4262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36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864D1-5D88-46A5-B56B-D60C254F05FF}"/>
              </a:ext>
            </a:extLst>
          </p:cNvPr>
          <p:cNvSpPr/>
          <p:nvPr/>
        </p:nvSpPr>
        <p:spPr>
          <a:xfrm>
            <a:off x="180794" y="5575054"/>
            <a:ext cx="4767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36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Rectangle 33">
            <a:hlinkClick r:id="rId2" action="ppaction://hlinksldjump"/>
            <a:extLst>
              <a:ext uri="{FF2B5EF4-FFF2-40B4-BE49-F238E27FC236}">
                <a16:creationId xmlns:a16="http://schemas.microsoft.com/office/drawing/2014/main" id="{BC5A4D42-2C45-EFAA-3BB5-DE2734A2737B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80DBC-1307-41D4-8EF1-17C90764648A}"/>
              </a:ext>
            </a:extLst>
          </p:cNvPr>
          <p:cNvSpPr txBox="1"/>
          <p:nvPr/>
        </p:nvSpPr>
        <p:spPr>
          <a:xfrm>
            <a:off x="7305863" y="1406627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10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481AB-0392-4CE2-806F-43E7B5D792BA}"/>
              </a:ext>
            </a:extLst>
          </p:cNvPr>
          <p:cNvSpPr txBox="1"/>
          <p:nvPr/>
        </p:nvSpPr>
        <p:spPr>
          <a:xfrm>
            <a:off x="7312081" y="2428628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10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421F9-F3DD-4F93-AE74-B58446946C22}"/>
              </a:ext>
            </a:extLst>
          </p:cNvPr>
          <p:cNvSpPr txBox="1"/>
          <p:nvPr/>
        </p:nvSpPr>
        <p:spPr>
          <a:xfrm>
            <a:off x="7312081" y="346352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10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60824-7D77-43CB-A294-DC29D22E7C1C}"/>
              </a:ext>
            </a:extLst>
          </p:cNvPr>
          <p:cNvSpPr txBox="1"/>
          <p:nvPr/>
        </p:nvSpPr>
        <p:spPr>
          <a:xfrm>
            <a:off x="7312081" y="4515762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10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FF8B1-B3E2-425F-B3AF-F8E4E741F4FF}"/>
              </a:ext>
            </a:extLst>
          </p:cNvPr>
          <p:cNvSpPr txBox="1"/>
          <p:nvPr/>
        </p:nvSpPr>
        <p:spPr>
          <a:xfrm>
            <a:off x="7312081" y="5557636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10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C0CD4-8B85-45D4-9F68-F40911FE908A}"/>
              </a:ext>
            </a:extLst>
          </p:cNvPr>
          <p:cNvSpPr txBox="1"/>
          <p:nvPr/>
        </p:nvSpPr>
        <p:spPr>
          <a:xfrm>
            <a:off x="8270030" y="1400412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20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D3D31-0B5D-4D48-9630-E70E2E72BE11}"/>
              </a:ext>
            </a:extLst>
          </p:cNvPr>
          <p:cNvSpPr txBox="1"/>
          <p:nvPr/>
        </p:nvSpPr>
        <p:spPr>
          <a:xfrm>
            <a:off x="8266917" y="244107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20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0F43F-61BD-44F1-A992-896953FD8055}"/>
              </a:ext>
            </a:extLst>
          </p:cNvPr>
          <p:cNvSpPr txBox="1"/>
          <p:nvPr/>
        </p:nvSpPr>
        <p:spPr>
          <a:xfrm>
            <a:off x="8266917" y="347597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20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E7311-ED1E-4A0D-891C-8FC1C8FB6782}"/>
              </a:ext>
            </a:extLst>
          </p:cNvPr>
          <p:cNvSpPr txBox="1"/>
          <p:nvPr/>
        </p:nvSpPr>
        <p:spPr>
          <a:xfrm>
            <a:off x="8266917" y="4509547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20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CC75F5-5B7D-4F1F-9B26-2C71C9E86ADA}"/>
              </a:ext>
            </a:extLst>
          </p:cNvPr>
          <p:cNvSpPr txBox="1"/>
          <p:nvPr/>
        </p:nvSpPr>
        <p:spPr>
          <a:xfrm>
            <a:off x="8266917" y="555142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20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095EE-9CB4-4446-93B1-A7FE90D3E8AA}"/>
              </a:ext>
            </a:extLst>
          </p:cNvPr>
          <p:cNvSpPr txBox="1"/>
          <p:nvPr/>
        </p:nvSpPr>
        <p:spPr>
          <a:xfrm>
            <a:off x="9231084" y="140040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30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369CD-E299-4983-AF40-1C1EC5C02EAB}"/>
              </a:ext>
            </a:extLst>
          </p:cNvPr>
          <p:cNvSpPr txBox="1"/>
          <p:nvPr/>
        </p:nvSpPr>
        <p:spPr>
          <a:xfrm>
            <a:off x="9237302" y="2450399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30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F3C280-0E7A-4780-A9E1-B51EFB0C19C8}"/>
              </a:ext>
            </a:extLst>
          </p:cNvPr>
          <p:cNvSpPr txBox="1"/>
          <p:nvPr/>
        </p:nvSpPr>
        <p:spPr>
          <a:xfrm>
            <a:off x="9237302" y="347596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30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83BF-4BBC-4E63-9B2C-D581AF5B7DE2}"/>
              </a:ext>
            </a:extLst>
          </p:cNvPr>
          <p:cNvSpPr txBox="1"/>
          <p:nvPr/>
        </p:nvSpPr>
        <p:spPr>
          <a:xfrm>
            <a:off x="9237302" y="451887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30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3C4D7F-9FC1-4D22-98FF-C73C4695045A}"/>
              </a:ext>
            </a:extLst>
          </p:cNvPr>
          <p:cNvSpPr txBox="1"/>
          <p:nvPr/>
        </p:nvSpPr>
        <p:spPr>
          <a:xfrm>
            <a:off x="9237302" y="556074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30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EE71BC-5AAB-476F-8E46-AD7D4769516C}"/>
              </a:ext>
            </a:extLst>
          </p:cNvPr>
          <p:cNvSpPr txBox="1"/>
          <p:nvPr/>
        </p:nvSpPr>
        <p:spPr>
          <a:xfrm>
            <a:off x="10192142" y="140973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40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A6459-BB81-4364-AF9C-E78477F801CD}"/>
              </a:ext>
            </a:extLst>
          </p:cNvPr>
          <p:cNvSpPr txBox="1"/>
          <p:nvPr/>
        </p:nvSpPr>
        <p:spPr>
          <a:xfrm>
            <a:off x="10189029" y="2431736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 action="ppaction://hlinksldjump"/>
              </a:rPr>
              <a:t>40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EB2DF8-964F-4376-BFB7-58B5F45A82AA}"/>
              </a:ext>
            </a:extLst>
          </p:cNvPr>
          <p:cNvSpPr txBox="1"/>
          <p:nvPr/>
        </p:nvSpPr>
        <p:spPr>
          <a:xfrm>
            <a:off x="10189029" y="3475963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/>
              </a:rPr>
              <a:t>40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5AB6B4-C1D5-4867-9479-B5202615F95D}"/>
              </a:ext>
            </a:extLst>
          </p:cNvPr>
          <p:cNvSpPr txBox="1"/>
          <p:nvPr/>
        </p:nvSpPr>
        <p:spPr>
          <a:xfrm>
            <a:off x="10189029" y="4509539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/>
              </a:rPr>
              <a:t>40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BF7007-93E4-4C78-A38C-197E4023F40E}"/>
              </a:ext>
            </a:extLst>
          </p:cNvPr>
          <p:cNvSpPr txBox="1"/>
          <p:nvPr/>
        </p:nvSpPr>
        <p:spPr>
          <a:xfrm>
            <a:off x="10189029" y="556074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/>
              </a:rPr>
              <a:t>40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79279E-A5E8-4F27-BB6D-F131A5310689}"/>
              </a:ext>
            </a:extLst>
          </p:cNvPr>
          <p:cNvSpPr txBox="1"/>
          <p:nvPr/>
        </p:nvSpPr>
        <p:spPr>
          <a:xfrm>
            <a:off x="11153196" y="140040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 action="ppaction://hlinksldjump"/>
              </a:rPr>
              <a:t>50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123C5C-0016-4D9E-A1DF-34ECDD5921C3}"/>
              </a:ext>
            </a:extLst>
          </p:cNvPr>
          <p:cNvSpPr txBox="1"/>
          <p:nvPr/>
        </p:nvSpPr>
        <p:spPr>
          <a:xfrm>
            <a:off x="11150083" y="2441068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 action="ppaction://hlinksldjump"/>
              </a:rPr>
              <a:t>50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B1BC8D-8117-4CB5-B657-29B5AE5891E3}"/>
              </a:ext>
            </a:extLst>
          </p:cNvPr>
          <p:cNvSpPr txBox="1"/>
          <p:nvPr/>
        </p:nvSpPr>
        <p:spPr>
          <a:xfrm>
            <a:off x="11150083" y="347596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 action="ppaction://hlinksldjump"/>
              </a:rPr>
              <a:t>50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63BD01-9AE8-4D4C-852F-8E300306A667}"/>
              </a:ext>
            </a:extLst>
          </p:cNvPr>
          <p:cNvSpPr txBox="1"/>
          <p:nvPr/>
        </p:nvSpPr>
        <p:spPr>
          <a:xfrm>
            <a:off x="11150083" y="4509540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 action="ppaction://hlinksldjump"/>
              </a:rPr>
              <a:t>50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10DC69-2FB0-4695-8C51-2133E0D207F8}"/>
              </a:ext>
            </a:extLst>
          </p:cNvPr>
          <p:cNvSpPr txBox="1"/>
          <p:nvPr/>
        </p:nvSpPr>
        <p:spPr>
          <a:xfrm>
            <a:off x="11150083" y="556074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 action="ppaction://hlinksldjump"/>
              </a:rPr>
              <a:t>50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8939E1-D23B-FDA7-99A2-EA9A3D0A5843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C82005-546B-4F5C-B7CA-EE971AB64754}"/>
              </a:ext>
            </a:extLst>
          </p:cNvPr>
          <p:cNvSpPr/>
          <p:nvPr/>
        </p:nvSpPr>
        <p:spPr>
          <a:xfrm>
            <a:off x="1795736" y="267865"/>
            <a:ext cx="86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8E078-C026-4C61-B815-4B95F15B0E67}"/>
              </a:ext>
            </a:extLst>
          </p:cNvPr>
          <p:cNvSpPr/>
          <p:nvPr/>
        </p:nvSpPr>
        <p:spPr>
          <a:xfrm>
            <a:off x="102342" y="2852443"/>
            <a:ext cx="11987314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</a:t>
            </a:r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Unbind him,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let him go."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B8F24976-0908-E0AE-D2C2-807E22A60030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C82005-546B-4F5C-B7CA-EE971AB64754}"/>
              </a:ext>
            </a:extLst>
          </p:cNvPr>
          <p:cNvSpPr/>
          <p:nvPr/>
        </p:nvSpPr>
        <p:spPr>
          <a:xfrm>
            <a:off x="1795736" y="267865"/>
            <a:ext cx="86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1F95FA-0049-44C4-BFA9-3D185EA038FF}"/>
              </a:ext>
            </a:extLst>
          </p:cNvPr>
          <p:cNvSpPr/>
          <p:nvPr/>
        </p:nvSpPr>
        <p:spPr>
          <a:xfrm>
            <a:off x="156310" y="2088795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Raising of Lazarus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John 11:44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466AA-A09E-41E1-86BA-8C7E76291B5A}"/>
              </a:ext>
            </a:extLst>
          </p:cNvPr>
          <p:cNvSpPr/>
          <p:nvPr/>
        </p:nvSpPr>
        <p:spPr>
          <a:xfrm>
            <a:off x="905623" y="1768525"/>
            <a:ext cx="10257495" cy="326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86DFD-7270-89ED-13E8-A012653B72D2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F6E7E84D-009B-38DF-8FBD-C921B63FB503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E4B06C-7491-1EAA-AB2B-D08570D4A175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C82005-546B-4F5C-B7CA-EE971AB64754}"/>
              </a:ext>
            </a:extLst>
          </p:cNvPr>
          <p:cNvSpPr/>
          <p:nvPr/>
        </p:nvSpPr>
        <p:spPr>
          <a:xfrm>
            <a:off x="1795736" y="267865"/>
            <a:ext cx="86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EAEDA-7E51-4DEB-9BD3-0FFA93C0AA12}"/>
              </a:ext>
            </a:extLst>
          </p:cNvPr>
          <p:cNvSpPr/>
          <p:nvPr/>
        </p:nvSpPr>
        <p:spPr>
          <a:xfrm>
            <a:off x="224095" y="2908432"/>
            <a:ext cx="11743809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"Do you want to be healed?"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BD173CDF-84B0-2F29-A3C2-5B5E65CB1EB5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C82005-546B-4F5C-B7CA-EE971AB64754}"/>
              </a:ext>
            </a:extLst>
          </p:cNvPr>
          <p:cNvSpPr/>
          <p:nvPr/>
        </p:nvSpPr>
        <p:spPr>
          <a:xfrm>
            <a:off x="1795736" y="267865"/>
            <a:ext cx="860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Signs and Wonders of Jesus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E80B6-C0DE-42CA-B74C-5CBC3424DBC4}"/>
              </a:ext>
            </a:extLst>
          </p:cNvPr>
          <p:cNvSpPr/>
          <p:nvPr/>
        </p:nvSpPr>
        <p:spPr>
          <a:xfrm>
            <a:off x="156310" y="1771565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Lame man at the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pool of Bethesda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John 5:6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A13CF-448C-4217-9208-46DC38BCC233}"/>
              </a:ext>
            </a:extLst>
          </p:cNvPr>
          <p:cNvSpPr/>
          <p:nvPr/>
        </p:nvSpPr>
        <p:spPr>
          <a:xfrm>
            <a:off x="1437475" y="1401966"/>
            <a:ext cx="9348153" cy="448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2B0D6-A232-BC3C-C9EC-2DA5AC2E1AED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B232E525-66C1-17B1-DB7B-196EB160E453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8F75D6-B41B-D112-30B1-AF1712563CA1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3279384" y="267865"/>
            <a:ext cx="563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697A3-01DA-43D9-85A9-605FB0FFB0F1}"/>
              </a:ext>
            </a:extLst>
          </p:cNvPr>
          <p:cNvSpPr/>
          <p:nvPr/>
        </p:nvSpPr>
        <p:spPr>
          <a:xfrm>
            <a:off x="106380" y="2507216"/>
            <a:ext cx="11979240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Where Jesus called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Simon and Andrew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7FD0578A-F3B1-367F-3AC8-8ED90404DC4D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3279384" y="267865"/>
            <a:ext cx="563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D3514-A642-46E0-BF86-339D5D14DED4}"/>
              </a:ext>
            </a:extLst>
          </p:cNvPr>
          <p:cNvSpPr/>
          <p:nvPr/>
        </p:nvSpPr>
        <p:spPr>
          <a:xfrm>
            <a:off x="156310" y="2116789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Sea of Galilee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Matthew 4:18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68C873-F477-4869-B8AF-5D2EB6B53159}"/>
              </a:ext>
            </a:extLst>
          </p:cNvPr>
          <p:cNvSpPr/>
          <p:nvPr/>
        </p:nvSpPr>
        <p:spPr>
          <a:xfrm>
            <a:off x="1747769" y="1636902"/>
            <a:ext cx="8680913" cy="3621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E207B-77BB-C8D8-B509-2FCDDDB329F6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710D95A6-1FE4-7008-217E-F3B35547CACF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E9BD4E-EBEA-A549-6368-CF6935E94B7D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3279384" y="267865"/>
            <a:ext cx="563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10C3C1-56A7-451C-80FF-8FA42511726F}"/>
              </a:ext>
            </a:extLst>
          </p:cNvPr>
          <p:cNvSpPr/>
          <p:nvPr/>
        </p:nvSpPr>
        <p:spPr>
          <a:xfrm>
            <a:off x="421930" y="2899095"/>
            <a:ext cx="1134813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Where Christ was arrested</a:t>
            </a:r>
            <a: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0BAFA94A-12D6-2458-3EFA-D3A489A08550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3279384" y="267865"/>
            <a:ext cx="563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184AB-8ABB-4C05-9E6A-7089A2DAABC5}"/>
              </a:ext>
            </a:extLst>
          </p:cNvPr>
          <p:cNvSpPr/>
          <p:nvPr/>
        </p:nvSpPr>
        <p:spPr>
          <a:xfrm>
            <a:off x="156310" y="2163439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(Garden of) Gethsemane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Matthew 26:36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8E065-4740-4361-86E8-2366354E5801}"/>
              </a:ext>
            </a:extLst>
          </p:cNvPr>
          <p:cNvSpPr/>
          <p:nvPr/>
        </p:nvSpPr>
        <p:spPr>
          <a:xfrm>
            <a:off x="373224" y="1661260"/>
            <a:ext cx="11439331" cy="3591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0852F-041D-4559-90CA-5A6C03A13BF5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EE3A126B-30E8-5C4D-9CC4-C61DF2F3546E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5F20BE-6245-7A8A-9F64-E3D79C879276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3279384" y="267865"/>
            <a:ext cx="563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383DFA-BE31-450C-9F30-D7F0FE622ED4}"/>
              </a:ext>
            </a:extLst>
          </p:cNvPr>
          <p:cNvSpPr/>
          <p:nvPr/>
        </p:nvSpPr>
        <p:spPr>
          <a:xfrm>
            <a:off x="583247" y="2889767"/>
            <a:ext cx="110255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Where David killed Goliath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85954BC2-1689-1670-45A9-0D88E150C660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3279384" y="267865"/>
            <a:ext cx="563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7C842D-375C-4029-9C93-C909DC776565}"/>
              </a:ext>
            </a:extLst>
          </p:cNvPr>
          <p:cNvSpPr/>
          <p:nvPr/>
        </p:nvSpPr>
        <p:spPr>
          <a:xfrm>
            <a:off x="156310" y="2144781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Valley of Elah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Samuel 17:2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2F287A-160B-4D93-B29F-CE1BD295455C}"/>
              </a:ext>
            </a:extLst>
          </p:cNvPr>
          <p:cNvSpPr/>
          <p:nvPr/>
        </p:nvSpPr>
        <p:spPr>
          <a:xfrm>
            <a:off x="1034952" y="1612544"/>
            <a:ext cx="10115876" cy="365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0EEEC-A87E-7624-5768-E40F2B20BA3D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7FBC8275-EAC5-5868-A46E-9D1423910A35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FB280F-B0FB-5DF2-7580-A5E92EC92A72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BB40F0-363C-4739-A61C-62704808F2D2}"/>
              </a:ext>
            </a:extLst>
          </p:cNvPr>
          <p:cNvSpPr/>
          <p:nvPr/>
        </p:nvSpPr>
        <p:spPr>
          <a:xfrm>
            <a:off x="4171438" y="267865"/>
            <a:ext cx="3849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7479F-401B-45EE-BC21-ED0343C345D7}"/>
              </a:ext>
            </a:extLst>
          </p:cNvPr>
          <p:cNvSpPr/>
          <p:nvPr/>
        </p:nvSpPr>
        <p:spPr>
          <a:xfrm>
            <a:off x="696282" y="1528963"/>
            <a:ext cx="10799436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“After me comes he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is mightier than I,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strap of whose sandals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am not worthy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stoop down and untie”.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A8CC2FE1-C53E-6702-78A6-26153C972015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CD29B2-06C0-97B9-E788-FF6A9366BB00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3279384" y="267865"/>
            <a:ext cx="563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57DF1D-0664-448D-8C5D-A4A7A2C9F3BC}"/>
              </a:ext>
            </a:extLst>
          </p:cNvPr>
          <p:cNvSpPr/>
          <p:nvPr/>
        </p:nvSpPr>
        <p:spPr>
          <a:xfrm>
            <a:off x="493820" y="2936420"/>
            <a:ext cx="11204360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Where Abraham offered Isaac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A8941407-4CD5-1A33-1BCA-618E86F2DA7F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3279384" y="267865"/>
            <a:ext cx="563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ADE174-EC2F-48F2-B61C-F6E676A77599}"/>
              </a:ext>
            </a:extLst>
          </p:cNvPr>
          <p:cNvSpPr/>
          <p:nvPr/>
        </p:nvSpPr>
        <p:spPr>
          <a:xfrm>
            <a:off x="156310" y="1752900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Mt. Moriah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(land of Moriah)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Genesis 22:2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1BFFC-F5E2-47AF-83F9-50237D84C08C}"/>
              </a:ext>
            </a:extLst>
          </p:cNvPr>
          <p:cNvSpPr/>
          <p:nvPr/>
        </p:nvSpPr>
        <p:spPr>
          <a:xfrm>
            <a:off x="1302292" y="1558631"/>
            <a:ext cx="9637180" cy="418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B576F3-9CF8-DB7E-C361-6F73286EC0E0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50A77F3B-EEDF-4156-B234-511C38053A49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5185E1-619D-7E89-D190-6EFC964BA7E9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3279384" y="267865"/>
            <a:ext cx="563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2B9AA3-7EB7-4265-AF79-54308E016383}"/>
              </a:ext>
            </a:extLst>
          </p:cNvPr>
          <p:cNvSpPr/>
          <p:nvPr/>
        </p:nvSpPr>
        <p:spPr>
          <a:xfrm>
            <a:off x="130713" y="2451228"/>
            <a:ext cx="11930575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Where the Philistines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hung Saul’s body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2063C6E7-3689-48C7-4ED8-A7D993DDE9D3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3279384" y="267865"/>
            <a:ext cx="563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Places in the Bible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F22270-7727-4EB1-864F-103B1616E039}"/>
              </a:ext>
            </a:extLst>
          </p:cNvPr>
          <p:cNvSpPr/>
          <p:nvPr/>
        </p:nvSpPr>
        <p:spPr>
          <a:xfrm>
            <a:off x="156310" y="2126119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Beth-Shan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Samuel 31:12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B4921-C2E7-4F61-962D-DB4E1B534F72}"/>
              </a:ext>
            </a:extLst>
          </p:cNvPr>
          <p:cNvSpPr/>
          <p:nvPr/>
        </p:nvSpPr>
        <p:spPr>
          <a:xfrm>
            <a:off x="1314712" y="1468756"/>
            <a:ext cx="9612340" cy="3967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45B2F-7FD5-F755-BE58-8124447F9FBB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56139C5E-625A-566C-4DDE-67DD19608E9B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29EAAB-533E-6645-329E-F749E43B1380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2943977" y="267865"/>
            <a:ext cx="630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45406-A32B-4135-AC3D-0D479B3D0BD4}"/>
              </a:ext>
            </a:extLst>
          </p:cNvPr>
          <p:cNvSpPr/>
          <p:nvPr/>
        </p:nvSpPr>
        <p:spPr>
          <a:xfrm>
            <a:off x="485268" y="2899100"/>
            <a:ext cx="11221464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Israel’s first king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08922043-C197-4BDF-C34F-C49D7BD73BC2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2943977" y="267865"/>
            <a:ext cx="630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6BA3BD-B35D-4816-A820-6B5FF36933BB}"/>
              </a:ext>
            </a:extLst>
          </p:cNvPr>
          <p:cNvSpPr/>
          <p:nvPr/>
        </p:nvSpPr>
        <p:spPr>
          <a:xfrm>
            <a:off x="156310" y="2126119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Saul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Samuel 10:1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AF678-CD8D-4C09-B0F4-5D6E93C39355}"/>
              </a:ext>
            </a:extLst>
          </p:cNvPr>
          <p:cNvSpPr/>
          <p:nvPr/>
        </p:nvSpPr>
        <p:spPr>
          <a:xfrm>
            <a:off x="1618945" y="1612544"/>
            <a:ext cx="8966550" cy="3651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8A399-7E82-3C53-2CA0-E0E428A07368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56B3D3F8-3B85-260B-9823-312082350AB9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D7D68F-4438-B5FC-7592-9966AD030714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2943977" y="267865"/>
            <a:ext cx="630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498538-4B1E-4A8B-8E9C-CA681ACD6414}"/>
              </a:ext>
            </a:extLst>
          </p:cNvPr>
          <p:cNvSpPr/>
          <p:nvPr/>
        </p:nvSpPr>
        <p:spPr>
          <a:xfrm>
            <a:off x="73759" y="3244334"/>
            <a:ext cx="1204448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 God-given wisdom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412AED1C-6175-A04A-C58F-7459221A9DBD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2943977" y="267865"/>
            <a:ext cx="630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77DCA-C92B-4E51-9B8B-04CA306AA484}"/>
              </a:ext>
            </a:extLst>
          </p:cNvPr>
          <p:cNvSpPr/>
          <p:nvPr/>
        </p:nvSpPr>
        <p:spPr>
          <a:xfrm>
            <a:off x="156310" y="2144781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Solomon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Kings 4:29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870216-84CE-4FC2-83E2-BED40B0A5B4B}"/>
              </a:ext>
            </a:extLst>
          </p:cNvPr>
          <p:cNvSpPr/>
          <p:nvPr/>
        </p:nvSpPr>
        <p:spPr>
          <a:xfrm>
            <a:off x="3247053" y="2276669"/>
            <a:ext cx="5812971" cy="239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AE360-71F3-E9C6-FF0B-95E4DB28F634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832DB505-0D86-A22D-9754-A384B8DF4B8A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70C845-BB01-CABC-AFEB-DA0468F99688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2943977" y="267865"/>
            <a:ext cx="630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5A331-11C3-436C-B425-70720F0EB5D9}"/>
              </a:ext>
            </a:extLst>
          </p:cNvPr>
          <p:cNvSpPr/>
          <p:nvPr/>
        </p:nvSpPr>
        <p:spPr>
          <a:xfrm>
            <a:off x="372836" y="2423240"/>
            <a:ext cx="1144632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Son of Nebat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made Israel sin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027BFD61-DBD7-4AC9-9A53-10EBFD25A394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2943977" y="267865"/>
            <a:ext cx="630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A244D0-1DEB-47BF-AB3B-D64B1C679A67}"/>
              </a:ext>
            </a:extLst>
          </p:cNvPr>
          <p:cNvSpPr/>
          <p:nvPr/>
        </p:nvSpPr>
        <p:spPr>
          <a:xfrm>
            <a:off x="156310" y="2144780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Jeroboam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Kings 22:52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46E6AD-943C-4ECD-8805-D1D66A4274C9}"/>
              </a:ext>
            </a:extLst>
          </p:cNvPr>
          <p:cNvSpPr/>
          <p:nvPr/>
        </p:nvSpPr>
        <p:spPr>
          <a:xfrm>
            <a:off x="1880812" y="1629929"/>
            <a:ext cx="8550288" cy="3756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26F27-DECB-7888-A707-AC728A230DF9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07A2AC90-0FD8-1945-AFE5-F315D146DEB0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C0428-C7F2-4E81-88D0-52F9DFE85C03}"/>
              </a:ext>
            </a:extLst>
          </p:cNvPr>
          <p:cNvSpPr/>
          <p:nvPr/>
        </p:nvSpPr>
        <p:spPr>
          <a:xfrm>
            <a:off x="4171438" y="267865"/>
            <a:ext cx="3849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7501AE-6B75-4726-93D0-323818497413}"/>
              </a:ext>
            </a:extLst>
          </p:cNvPr>
          <p:cNvSpPr/>
          <p:nvPr/>
        </p:nvSpPr>
        <p:spPr>
          <a:xfrm>
            <a:off x="435388" y="2217962"/>
            <a:ext cx="11332429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John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the Baptist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Mark 1:7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5F749-3A3F-408F-B575-C2D68EFD9E42}"/>
              </a:ext>
            </a:extLst>
          </p:cNvPr>
          <p:cNvSpPr/>
          <p:nvPr/>
        </p:nvSpPr>
        <p:spPr>
          <a:xfrm>
            <a:off x="1621054" y="2081665"/>
            <a:ext cx="8953003" cy="2843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4CC50-3BED-0298-E92B-B136C7089554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D80F6C97-B0B4-6CD7-1851-77D7F885ABFD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3485D4-B8B7-E260-49DF-FB1BCF4FC586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2943977" y="267865"/>
            <a:ext cx="630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1395F5-A86A-4A72-AC7B-5CA315AD557B}"/>
              </a:ext>
            </a:extLst>
          </p:cNvPr>
          <p:cNvSpPr/>
          <p:nvPr/>
        </p:nvSpPr>
        <p:spPr>
          <a:xfrm>
            <a:off x="216944" y="2899100"/>
            <a:ext cx="11758112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Last king of Babylon 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49CE6311-1BF6-74B4-91B2-D1337821D0D3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2943977" y="267865"/>
            <a:ext cx="630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3B686F-DC67-4674-B8F8-C6F536D0D570}"/>
              </a:ext>
            </a:extLst>
          </p:cNvPr>
          <p:cNvSpPr/>
          <p:nvPr/>
        </p:nvSpPr>
        <p:spPr>
          <a:xfrm>
            <a:off x="156310" y="2144782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Belshazzar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Daniel 5:30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962DA-E78A-43AC-A8A0-5A36486BC8AA}"/>
              </a:ext>
            </a:extLst>
          </p:cNvPr>
          <p:cNvSpPr/>
          <p:nvPr/>
        </p:nvSpPr>
        <p:spPr>
          <a:xfrm>
            <a:off x="2057237" y="1468756"/>
            <a:ext cx="7977998" cy="3967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88928-35B1-BC41-A5CE-E32BCD616D1D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52F71599-8325-4001-847F-E81C53024AD0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7A375D-A415-B92F-6551-78BA723869B9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2943977" y="267865"/>
            <a:ext cx="630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A9325-573E-403D-BC60-A1B5B96ACEBF}"/>
              </a:ext>
            </a:extLst>
          </p:cNvPr>
          <p:cNvSpPr/>
          <p:nvPr/>
        </p:nvSpPr>
        <p:spPr>
          <a:xfrm>
            <a:off x="613665" y="2927090"/>
            <a:ext cx="1096466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King of the lion’s den </a:t>
            </a:r>
            <a:endParaRPr lang="en-US" sz="60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9BCA7245-AFF4-BC40-8E25-5A9C933D484D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61AF0-DDDD-4520-BBAF-32A4112AD8FD}"/>
              </a:ext>
            </a:extLst>
          </p:cNvPr>
          <p:cNvSpPr/>
          <p:nvPr/>
        </p:nvSpPr>
        <p:spPr>
          <a:xfrm>
            <a:off x="2943977" y="267865"/>
            <a:ext cx="6304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Testament Kings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AD3EAD-5BBC-4016-9E09-199569004BAA}"/>
              </a:ext>
            </a:extLst>
          </p:cNvPr>
          <p:cNvSpPr/>
          <p:nvPr/>
        </p:nvSpPr>
        <p:spPr>
          <a:xfrm>
            <a:off x="156310" y="2182101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Darius (the Mede)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Daniel 5:31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C2B85-312E-42DA-91EB-583DCF13D180}"/>
              </a:ext>
            </a:extLst>
          </p:cNvPr>
          <p:cNvSpPr/>
          <p:nvPr/>
        </p:nvSpPr>
        <p:spPr>
          <a:xfrm>
            <a:off x="1136562" y="1520479"/>
            <a:ext cx="9912657" cy="3901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B2E45-CAD9-1ADC-8ACE-4CB7C0CEB482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8D74CF44-963C-C7A4-49D9-86F567EC3402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105D87-D6B2-D776-0094-411810FDA1A8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59A66F-D1B3-4EF3-8736-3E5BBBEABE76}"/>
              </a:ext>
            </a:extLst>
          </p:cNvPr>
          <p:cNvSpPr/>
          <p:nvPr/>
        </p:nvSpPr>
        <p:spPr>
          <a:xfrm>
            <a:off x="4171438" y="267865"/>
            <a:ext cx="3849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8A0BD-20EA-477A-B2D9-5B7D68848117}"/>
              </a:ext>
            </a:extLst>
          </p:cNvPr>
          <p:cNvSpPr/>
          <p:nvPr/>
        </p:nvSpPr>
        <p:spPr>
          <a:xfrm>
            <a:off x="2955669" y="2311276"/>
            <a:ext cx="684033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“Go away,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the girl is not dead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but sleeping.”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AA48C3FF-0B26-B7F4-E0AF-15CE88340E71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5432B3-11A8-4586-A405-92CB60C86592}"/>
              </a:ext>
            </a:extLst>
          </p:cNvPr>
          <p:cNvSpPr/>
          <p:nvPr/>
        </p:nvSpPr>
        <p:spPr>
          <a:xfrm>
            <a:off x="4171438" y="267865"/>
            <a:ext cx="3849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13782-54EB-4CD2-BF7F-C16DF7018B4E}"/>
              </a:ext>
            </a:extLst>
          </p:cNvPr>
          <p:cNvSpPr/>
          <p:nvPr/>
        </p:nvSpPr>
        <p:spPr>
          <a:xfrm>
            <a:off x="156310" y="2210095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Jesus</a:t>
            </a:r>
            <a:r>
              <a:rPr lang="en-US" sz="8000" dirty="0">
                <a:solidFill>
                  <a:srgbClr val="FFC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Matthew 9:24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56ACD-AE84-4972-8FE9-01EE9835F0A5}"/>
              </a:ext>
            </a:extLst>
          </p:cNvPr>
          <p:cNvSpPr/>
          <p:nvPr/>
        </p:nvSpPr>
        <p:spPr>
          <a:xfrm>
            <a:off x="1961979" y="2081665"/>
            <a:ext cx="8233829" cy="2843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54854-FD60-4390-7108-D1C8C73E3565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8E809619-C044-EADB-941F-824C527656DF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0738E4-7954-D21B-5662-1731B822D41B}"/>
              </a:ext>
            </a:extLst>
          </p:cNvPr>
          <p:cNvSpPr txBox="1"/>
          <p:nvPr/>
        </p:nvSpPr>
        <p:spPr>
          <a:xfrm>
            <a:off x="8816196" y="6389184"/>
            <a:ext cx="31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for answer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1DD4B-43FD-4C55-9823-F01192A7271E}"/>
              </a:ext>
            </a:extLst>
          </p:cNvPr>
          <p:cNvSpPr/>
          <p:nvPr/>
        </p:nvSpPr>
        <p:spPr>
          <a:xfrm>
            <a:off x="4188270" y="267865"/>
            <a:ext cx="38154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80BBC-5684-4EC6-8C45-92EA07373DA9}"/>
              </a:ext>
            </a:extLst>
          </p:cNvPr>
          <p:cNvSpPr/>
          <p:nvPr/>
        </p:nvSpPr>
        <p:spPr>
          <a:xfrm>
            <a:off x="696282" y="2060815"/>
            <a:ext cx="10799436" cy="38081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“But first make me a little cake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 it and bring it to me,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afterward make something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yourself and your son.”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1FCFCE0F-9C74-3910-F422-A256F0EF50B9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BB40F0-363C-4739-A61C-62704808F2D2}"/>
              </a:ext>
            </a:extLst>
          </p:cNvPr>
          <p:cNvSpPr/>
          <p:nvPr/>
        </p:nvSpPr>
        <p:spPr>
          <a:xfrm>
            <a:off x="4171438" y="267865"/>
            <a:ext cx="38491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said it?</a:t>
            </a:r>
            <a:endParaRPr lang="en-US" sz="48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871029-CA0B-4448-A124-3244976459B5}"/>
              </a:ext>
            </a:extLst>
          </p:cNvPr>
          <p:cNvSpPr/>
          <p:nvPr/>
        </p:nvSpPr>
        <p:spPr>
          <a:xfrm>
            <a:off x="156310" y="2219422"/>
            <a:ext cx="11879380" cy="64633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Elijah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8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Kings 17:13  </a:t>
            </a:r>
            <a:endParaRPr lang="en-US" sz="8000" dirty="0">
              <a:solidFill>
                <a:srgbClr val="FFC000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244D75-55A0-4BAA-92C1-66F5D1B19FB0}"/>
              </a:ext>
            </a:extLst>
          </p:cNvPr>
          <p:cNvSpPr/>
          <p:nvPr/>
        </p:nvSpPr>
        <p:spPr>
          <a:xfrm>
            <a:off x="1954325" y="1939467"/>
            <a:ext cx="8370436" cy="3128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415F9-3E42-2A99-89D5-4298378E5E3B}"/>
              </a:ext>
            </a:extLst>
          </p:cNvPr>
          <p:cNvSpPr txBox="1"/>
          <p:nvPr/>
        </p:nvSpPr>
        <p:spPr>
          <a:xfrm>
            <a:off x="6484776" y="6379853"/>
            <a:ext cx="55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/ tap screen to return to Bible Jeopardy Board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A77806EB-9C50-993D-B426-1475DFE806AB}"/>
              </a:ext>
            </a:extLst>
          </p:cNvPr>
          <p:cNvSpPr/>
          <p:nvPr/>
        </p:nvSpPr>
        <p:spPr>
          <a:xfrm>
            <a:off x="0" y="0"/>
            <a:ext cx="1216376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F2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1127</Words>
  <Application>Microsoft Office PowerPoint</Application>
  <PresentationFormat>Widescreen</PresentationFormat>
  <Paragraphs>247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Harper</dc:creator>
  <cp:lastModifiedBy>James Harper</cp:lastModifiedBy>
  <cp:revision>16</cp:revision>
  <dcterms:created xsi:type="dcterms:W3CDTF">2019-09-18T18:00:36Z</dcterms:created>
  <dcterms:modified xsi:type="dcterms:W3CDTF">2024-03-26T14:36:51Z</dcterms:modified>
</cp:coreProperties>
</file>